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7" r:id="rId2"/>
    <p:sldId id="264" r:id="rId3"/>
    <p:sldId id="287" r:id="rId4"/>
    <p:sldId id="289" r:id="rId5"/>
    <p:sldId id="290" r:id="rId6"/>
    <p:sldId id="291" r:id="rId7"/>
    <p:sldId id="292" r:id="rId8"/>
    <p:sldId id="293" r:id="rId9"/>
    <p:sldId id="307" r:id="rId10"/>
    <p:sldId id="294" r:id="rId11"/>
    <p:sldId id="295" r:id="rId12"/>
    <p:sldId id="296" r:id="rId13"/>
    <p:sldId id="297" r:id="rId14"/>
    <p:sldId id="298" r:id="rId15"/>
    <p:sldId id="308" r:id="rId16"/>
    <p:sldId id="299" r:id="rId17"/>
    <p:sldId id="300" r:id="rId18"/>
    <p:sldId id="301" r:id="rId19"/>
    <p:sldId id="302" r:id="rId20"/>
    <p:sldId id="309" r:id="rId21"/>
    <p:sldId id="303" r:id="rId22"/>
    <p:sldId id="304" r:id="rId23"/>
    <p:sldId id="305" r:id="rId24"/>
    <p:sldId id="306" r:id="rId25"/>
    <p:sldId id="288" r:id="rId26"/>
    <p:sldId id="310" r:id="rId27"/>
    <p:sldId id="311"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E3E"/>
    <a:srgbClr val="70AD47"/>
    <a:srgbClr val="F7B63E"/>
    <a:srgbClr val="76AA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1" autoAdjust="0"/>
    <p:restoredTop sz="94660"/>
  </p:normalViewPr>
  <p:slideViewPr>
    <p:cSldViewPr snapToGrid="0">
      <p:cViewPr varScale="1">
        <p:scale>
          <a:sx n="114" d="100"/>
          <a:sy n="114" d="100"/>
        </p:scale>
        <p:origin x="474" y="11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CB93D7-575E-4195-A0BD-90E2C727CDE2}" type="datetimeFigureOut">
              <a:rPr lang="zh-CN" altLang="en-US" smtClean="0"/>
              <a:t>2020/7/22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D03FA2-A613-42FA-9687-609A920DA779}" type="slidenum">
              <a:rPr lang="zh-CN" altLang="en-US" smtClean="0"/>
              <a:t>‹#›</a:t>
            </a:fld>
            <a:endParaRPr lang="zh-CN" altLang="en-US"/>
          </a:p>
        </p:txBody>
      </p:sp>
    </p:spTree>
    <p:extLst>
      <p:ext uri="{BB962C8B-B14F-4D97-AF65-F5344CB8AC3E}">
        <p14:creationId xmlns:p14="http://schemas.microsoft.com/office/powerpoint/2010/main" val="17651934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a:t>
            </a:fld>
            <a:endParaRPr lang="zh-CN" altLang="en-US"/>
          </a:p>
        </p:txBody>
      </p:sp>
    </p:spTree>
    <p:extLst>
      <p:ext uri="{BB962C8B-B14F-4D97-AF65-F5344CB8AC3E}">
        <p14:creationId xmlns:p14="http://schemas.microsoft.com/office/powerpoint/2010/main" val="2457646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a:t>
            </a:fld>
            <a:endParaRPr lang="zh-CN" altLang="en-US"/>
          </a:p>
        </p:txBody>
      </p:sp>
    </p:spTree>
    <p:extLst>
      <p:ext uri="{BB962C8B-B14F-4D97-AF65-F5344CB8AC3E}">
        <p14:creationId xmlns:p14="http://schemas.microsoft.com/office/powerpoint/2010/main" val="4132915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t>3</a:t>
            </a:fld>
            <a:endParaRPr lang="zh-CN" altLang="en-US"/>
          </a:p>
        </p:txBody>
      </p:sp>
    </p:spTree>
    <p:extLst>
      <p:ext uri="{BB962C8B-B14F-4D97-AF65-F5344CB8AC3E}">
        <p14:creationId xmlns:p14="http://schemas.microsoft.com/office/powerpoint/2010/main" val="3124094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val="3575434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5</a:t>
            </a:fld>
            <a:endParaRPr lang="zh-CN" altLang="en-US"/>
          </a:p>
        </p:txBody>
      </p:sp>
    </p:spTree>
    <p:extLst>
      <p:ext uri="{BB962C8B-B14F-4D97-AF65-F5344CB8AC3E}">
        <p14:creationId xmlns:p14="http://schemas.microsoft.com/office/powerpoint/2010/main" val="31209820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077379-79C3-48C0-9079-1DFBF4698412}" type="slidenum">
              <a:rPr lang="zh-CN" altLang="en-US" smtClean="0"/>
              <a:t>6</a:t>
            </a:fld>
            <a:endParaRPr lang="zh-CN" altLang="en-US"/>
          </a:p>
        </p:txBody>
      </p:sp>
    </p:spTree>
    <p:extLst>
      <p:ext uri="{BB962C8B-B14F-4D97-AF65-F5344CB8AC3E}">
        <p14:creationId xmlns:p14="http://schemas.microsoft.com/office/powerpoint/2010/main" val="39627902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077379-79C3-48C0-9079-1DFBF4698412}" type="slidenum">
              <a:rPr lang="zh-CN" altLang="en-US" smtClean="0"/>
              <a:t>7</a:t>
            </a:fld>
            <a:endParaRPr lang="zh-CN" altLang="en-US"/>
          </a:p>
        </p:txBody>
      </p:sp>
    </p:spTree>
    <p:extLst>
      <p:ext uri="{BB962C8B-B14F-4D97-AF65-F5344CB8AC3E}">
        <p14:creationId xmlns:p14="http://schemas.microsoft.com/office/powerpoint/2010/main" val="844131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077379-79C3-48C0-9079-1DFBF4698412}" type="slidenum">
              <a:rPr lang="zh-CN" altLang="en-US" smtClean="0"/>
              <a:t>8</a:t>
            </a:fld>
            <a:endParaRPr lang="zh-CN" altLang="en-US"/>
          </a:p>
        </p:txBody>
      </p:sp>
    </p:spTree>
    <p:extLst>
      <p:ext uri="{BB962C8B-B14F-4D97-AF65-F5344CB8AC3E}">
        <p14:creationId xmlns:p14="http://schemas.microsoft.com/office/powerpoint/2010/main" val="27844737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t>9</a:t>
            </a:fld>
            <a:endParaRPr lang="zh-CN" altLang="en-US"/>
          </a:p>
        </p:txBody>
      </p:sp>
    </p:spTree>
    <p:extLst>
      <p:ext uri="{BB962C8B-B14F-4D97-AF65-F5344CB8AC3E}">
        <p14:creationId xmlns:p14="http://schemas.microsoft.com/office/powerpoint/2010/main" val="751688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077379-79C3-48C0-9079-1DFBF4698412}" type="slidenum">
              <a:rPr lang="zh-CN" altLang="en-US" smtClean="0"/>
              <a:t>10</a:t>
            </a:fld>
            <a:endParaRPr lang="zh-CN" altLang="en-US"/>
          </a:p>
        </p:txBody>
      </p:sp>
    </p:spTree>
    <p:extLst>
      <p:ext uri="{BB962C8B-B14F-4D97-AF65-F5344CB8AC3E}">
        <p14:creationId xmlns:p14="http://schemas.microsoft.com/office/powerpoint/2010/main" val="33494352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784203-20BB-4E94-8778-90C0AA34F379}" type="slidenum">
              <a:rPr lang="zh-CN" altLang="en-US" smtClean="0"/>
              <a:pPr/>
              <a:t>11</a:t>
            </a:fld>
            <a:endParaRPr lang="zh-CN" altLang="en-US"/>
          </a:p>
        </p:txBody>
      </p:sp>
    </p:spTree>
    <p:extLst>
      <p:ext uri="{BB962C8B-B14F-4D97-AF65-F5344CB8AC3E}">
        <p14:creationId xmlns:p14="http://schemas.microsoft.com/office/powerpoint/2010/main" val="29437736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幻灯片图像占位符 1"/>
          <p:cNvSpPr>
            <a:spLocks noGrp="1" noRot="1" noChangeAspect="1"/>
          </p:cNvSpPr>
          <p:nvPr>
            <p:ph type="sldImg"/>
          </p:nvPr>
        </p:nvSpPr>
        <p:spPr bwMode="auto">
          <a:noFill/>
          <a:ln>
            <a:solidFill>
              <a:srgbClr val="000000"/>
            </a:solidFill>
            <a:miter lim="800000"/>
            <a:headEnd/>
            <a:tailEnd/>
          </a:ln>
        </p:spPr>
      </p:sp>
      <p:sp>
        <p:nvSpPr>
          <p:cNvPr id="74754"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76803"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C6D4A97-B3A9-4347-872E-EDB9A7358FD1}" type="slidenum">
              <a:rPr lang="zh-CN" altLang="en-US"/>
              <a:pPr fontAlgn="base">
                <a:spcBef>
                  <a:spcPct val="0"/>
                </a:spcBef>
                <a:spcAft>
                  <a:spcPct val="0"/>
                </a:spcAft>
                <a:defRPr/>
              </a:pPr>
              <a:t>12</a:t>
            </a:fld>
            <a:endParaRPr lang="en-US" altLang="zh-CN"/>
          </a:p>
        </p:txBody>
      </p:sp>
    </p:spTree>
    <p:extLst>
      <p:ext uri="{BB962C8B-B14F-4D97-AF65-F5344CB8AC3E}">
        <p14:creationId xmlns:p14="http://schemas.microsoft.com/office/powerpoint/2010/main" val="27720920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13</a:t>
            </a:fld>
            <a:endParaRPr lang="zh-CN" altLang="en-US"/>
          </a:p>
        </p:txBody>
      </p:sp>
    </p:spTree>
    <p:extLst>
      <p:ext uri="{BB962C8B-B14F-4D97-AF65-F5344CB8AC3E}">
        <p14:creationId xmlns:p14="http://schemas.microsoft.com/office/powerpoint/2010/main" val="1110233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14</a:t>
            </a:fld>
            <a:endParaRPr lang="zh-CN" altLang="en-US"/>
          </a:p>
        </p:txBody>
      </p:sp>
    </p:spTree>
    <p:extLst>
      <p:ext uri="{BB962C8B-B14F-4D97-AF65-F5344CB8AC3E}">
        <p14:creationId xmlns:p14="http://schemas.microsoft.com/office/powerpoint/2010/main" val="4330781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t>15</a:t>
            </a:fld>
            <a:endParaRPr lang="zh-CN" altLang="en-US"/>
          </a:p>
        </p:txBody>
      </p:sp>
    </p:spTree>
    <p:extLst>
      <p:ext uri="{BB962C8B-B14F-4D97-AF65-F5344CB8AC3E}">
        <p14:creationId xmlns:p14="http://schemas.microsoft.com/office/powerpoint/2010/main" val="39004932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784203-20BB-4E94-8778-90C0AA34F379}" type="slidenum">
              <a:rPr lang="zh-CN" altLang="en-US" smtClean="0"/>
              <a:pPr/>
              <a:t>16</a:t>
            </a:fld>
            <a:endParaRPr lang="zh-CN" altLang="en-US"/>
          </a:p>
        </p:txBody>
      </p:sp>
    </p:spTree>
    <p:extLst>
      <p:ext uri="{BB962C8B-B14F-4D97-AF65-F5344CB8AC3E}">
        <p14:creationId xmlns:p14="http://schemas.microsoft.com/office/powerpoint/2010/main" val="31792180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17</a:t>
            </a:fld>
            <a:endParaRPr lang="zh-CN" altLang="en-US"/>
          </a:p>
        </p:txBody>
      </p:sp>
    </p:spTree>
    <p:extLst>
      <p:ext uri="{BB962C8B-B14F-4D97-AF65-F5344CB8AC3E}">
        <p14:creationId xmlns:p14="http://schemas.microsoft.com/office/powerpoint/2010/main" val="34114507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18</a:t>
            </a:fld>
            <a:endParaRPr lang="zh-CN" altLang="en-US"/>
          </a:p>
        </p:txBody>
      </p:sp>
    </p:spTree>
    <p:extLst>
      <p:ext uri="{BB962C8B-B14F-4D97-AF65-F5344CB8AC3E}">
        <p14:creationId xmlns:p14="http://schemas.microsoft.com/office/powerpoint/2010/main" val="33450186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19</a:t>
            </a:fld>
            <a:endParaRPr lang="zh-CN" altLang="en-US"/>
          </a:p>
        </p:txBody>
      </p:sp>
    </p:spTree>
    <p:extLst>
      <p:ext uri="{BB962C8B-B14F-4D97-AF65-F5344CB8AC3E}">
        <p14:creationId xmlns:p14="http://schemas.microsoft.com/office/powerpoint/2010/main" val="1492400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t>20</a:t>
            </a:fld>
            <a:endParaRPr lang="zh-CN" altLang="en-US"/>
          </a:p>
        </p:txBody>
      </p:sp>
    </p:spTree>
    <p:extLst>
      <p:ext uri="{BB962C8B-B14F-4D97-AF65-F5344CB8AC3E}">
        <p14:creationId xmlns:p14="http://schemas.microsoft.com/office/powerpoint/2010/main" val="28000067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21</a:t>
            </a:fld>
            <a:endParaRPr lang="zh-CN" altLang="en-US"/>
          </a:p>
        </p:txBody>
      </p:sp>
    </p:spTree>
    <p:extLst>
      <p:ext uri="{BB962C8B-B14F-4D97-AF65-F5344CB8AC3E}">
        <p14:creationId xmlns:p14="http://schemas.microsoft.com/office/powerpoint/2010/main" val="28855050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22</a:t>
            </a:fld>
            <a:endParaRPr lang="zh-CN" altLang="en-US"/>
          </a:p>
        </p:txBody>
      </p:sp>
    </p:spTree>
    <p:extLst>
      <p:ext uri="{BB962C8B-B14F-4D97-AF65-F5344CB8AC3E}">
        <p14:creationId xmlns:p14="http://schemas.microsoft.com/office/powerpoint/2010/main" val="40134482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23</a:t>
            </a:fld>
            <a:endParaRPr lang="zh-CN" altLang="en-US"/>
          </a:p>
        </p:txBody>
      </p:sp>
    </p:spTree>
    <p:extLst>
      <p:ext uri="{BB962C8B-B14F-4D97-AF65-F5344CB8AC3E}">
        <p14:creationId xmlns:p14="http://schemas.microsoft.com/office/powerpoint/2010/main" val="36658239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24</a:t>
            </a:fld>
            <a:endParaRPr lang="zh-CN" altLang="en-US"/>
          </a:p>
        </p:txBody>
      </p:sp>
    </p:spTree>
    <p:extLst>
      <p:ext uri="{BB962C8B-B14F-4D97-AF65-F5344CB8AC3E}">
        <p14:creationId xmlns:p14="http://schemas.microsoft.com/office/powerpoint/2010/main" val="30232164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t>25</a:t>
            </a:fld>
            <a:endParaRPr lang="zh-CN" altLang="en-US"/>
          </a:p>
        </p:txBody>
      </p:sp>
    </p:spTree>
    <p:extLst>
      <p:ext uri="{BB962C8B-B14F-4D97-AF65-F5344CB8AC3E}">
        <p14:creationId xmlns:p14="http://schemas.microsoft.com/office/powerpoint/2010/main" val="108043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C788F8D-94BC-43CD-A0DF-0660451385C5}" type="slidenum">
              <a:rPr lang="zh-CN" altLang="en-US" smtClean="0"/>
              <a:t>26</a:t>
            </a:fld>
            <a:endParaRPr lang="zh-CN" altLang="en-US"/>
          </a:p>
        </p:txBody>
      </p:sp>
    </p:spTree>
    <p:extLst>
      <p:ext uri="{BB962C8B-B14F-4D97-AF65-F5344CB8AC3E}">
        <p14:creationId xmlns:p14="http://schemas.microsoft.com/office/powerpoint/2010/main" val="33795663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27</a:t>
            </a:fld>
            <a:endParaRPr lang="zh-CN" altLang="en-US"/>
          </a:p>
        </p:txBody>
      </p:sp>
    </p:spTree>
    <p:extLst>
      <p:ext uri="{BB962C8B-B14F-4D97-AF65-F5344CB8AC3E}">
        <p14:creationId xmlns:p14="http://schemas.microsoft.com/office/powerpoint/2010/main" val="2662034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B99D43B-8A00-44B8-9B81-0C251BDB1F3E}" type="datetimeFigureOut">
              <a:rPr lang="zh-CN" altLang="en-US" smtClean="0"/>
              <a:t>2020/7/22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363886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B99D43B-8A00-44B8-9B81-0C251BDB1F3E}" type="datetimeFigureOut">
              <a:rPr lang="zh-CN" altLang="en-US" smtClean="0"/>
              <a:t>2020/7/22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2653439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9B99D43B-8A00-44B8-9B81-0C251BDB1F3E}" type="datetimeFigureOut">
              <a:rPr lang="zh-CN" altLang="en-US" smtClean="0"/>
              <a:t>2020/7/22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983223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B99D43B-8A00-44B8-9B81-0C251BDB1F3E}" type="datetimeFigureOut">
              <a:rPr lang="zh-CN" altLang="en-US" smtClean="0"/>
              <a:t>2020/7/22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1169200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325228" y="393557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B99D43B-8A00-44B8-9B81-0C251BDB1F3E}" type="datetimeFigureOut">
              <a:rPr lang="zh-CN" altLang="en-US" smtClean="0"/>
              <a:t>2020/7/22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3983189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B99D43B-8A00-44B8-9B81-0C251BDB1F3E}" type="datetimeFigureOut">
              <a:rPr lang="zh-CN" altLang="en-US" smtClean="0"/>
              <a:t>2020/7/22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2247789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B99D43B-8A00-44B8-9B81-0C251BDB1F3E}" type="datetimeFigureOut">
              <a:rPr lang="zh-CN" altLang="en-US" smtClean="0"/>
              <a:t>2020/7/22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258567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B99D43B-8A00-44B8-9B81-0C251BDB1F3E}" type="datetimeFigureOut">
              <a:rPr lang="zh-CN" altLang="en-US" smtClean="0"/>
              <a:t>2020/7/22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12216690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B99D43B-8A00-44B8-9B81-0C251BDB1F3E}" type="datetimeFigureOut">
              <a:rPr lang="zh-CN" altLang="en-US" smtClean="0"/>
              <a:t>2020/7/22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699741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B99D43B-8A00-44B8-9B81-0C251BDB1F3E}" type="datetimeFigureOut">
              <a:rPr lang="zh-CN" altLang="en-US" smtClean="0"/>
              <a:t>2020/7/22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188911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B99D43B-8A00-44B8-9B81-0C251BDB1F3E}" type="datetimeFigureOut">
              <a:rPr lang="zh-CN" altLang="en-US" smtClean="0"/>
              <a:t>2020/7/22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7940940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Free Blank With Footer">
    <p:spTree>
      <p:nvGrpSpPr>
        <p:cNvPr id="1" name=""/>
        <p:cNvGrpSpPr/>
        <p:nvPr/>
      </p:nvGrpSpPr>
      <p:grpSpPr>
        <a:xfrm>
          <a:off x="0" y="0"/>
          <a:ext cx="0" cy="0"/>
          <a:chOff x="0" y="0"/>
          <a:chExt cx="0" cy="0"/>
        </a:xfrm>
      </p:grpSpPr>
      <p:sp>
        <p:nvSpPr>
          <p:cNvPr id="8" name="Flowchart: Off-page Connector 4"/>
          <p:cNvSpPr/>
          <p:nvPr userDrawn="1"/>
        </p:nvSpPr>
        <p:spPr>
          <a:xfrm rot="5400000">
            <a:off x="11674812" y="6247142"/>
            <a:ext cx="455692" cy="565726"/>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4" dirty="0"/>
          </a:p>
        </p:txBody>
      </p:sp>
      <p:sp>
        <p:nvSpPr>
          <p:cNvPr id="9" name="Slide Number Placeholder 4"/>
          <p:cNvSpPr txBox="1">
            <a:spLocks/>
          </p:cNvSpPr>
          <p:nvPr userDrawn="1"/>
        </p:nvSpPr>
        <p:spPr>
          <a:xfrm>
            <a:off x="11636729" y="6340868"/>
            <a:ext cx="610241" cy="366183"/>
          </a:xfrm>
          <a:prstGeom prst="rect">
            <a:avLst/>
          </a:prstGeom>
        </p:spPr>
        <p:txBody>
          <a:bodyPr anchor="ctr"/>
          <a:lstStyle>
            <a:defPPr>
              <a:defRPr lang="en-US"/>
            </a:defPPr>
            <a:lvl1pPr marL="0" algn="ctr" defTabSz="1375261" rtl="0" eaLnBrk="1" latinLnBrk="0" hangingPunct="1">
              <a:defRPr sz="1600" b="0" kern="1200">
                <a:solidFill>
                  <a:schemeClr val="tx1">
                    <a:lumMod val="50000"/>
                    <a:lumOff val="50000"/>
                  </a:schemeClr>
                </a:solidFill>
                <a:latin typeface="+mn-lt"/>
                <a:ea typeface="+mn-ea"/>
                <a:cs typeface="+mn-cs"/>
              </a:defRPr>
            </a:lvl1pPr>
            <a:lvl2pPr marL="687630" algn="l" defTabSz="1375261" rtl="0" eaLnBrk="1" latinLnBrk="0" hangingPunct="1">
              <a:defRPr sz="2666" kern="1200">
                <a:solidFill>
                  <a:schemeClr val="tx1"/>
                </a:solidFill>
                <a:latin typeface="+mn-lt"/>
                <a:ea typeface="+mn-ea"/>
                <a:cs typeface="+mn-cs"/>
              </a:defRPr>
            </a:lvl2pPr>
            <a:lvl3pPr marL="1375261" algn="l" defTabSz="1375261" rtl="0" eaLnBrk="1" latinLnBrk="0" hangingPunct="1">
              <a:defRPr sz="2666" kern="1200">
                <a:solidFill>
                  <a:schemeClr val="tx1"/>
                </a:solidFill>
                <a:latin typeface="+mn-lt"/>
                <a:ea typeface="+mn-ea"/>
                <a:cs typeface="+mn-cs"/>
              </a:defRPr>
            </a:lvl3pPr>
            <a:lvl4pPr marL="2062891" algn="l" defTabSz="1375261" rtl="0" eaLnBrk="1" latinLnBrk="0" hangingPunct="1">
              <a:defRPr sz="2666" kern="1200">
                <a:solidFill>
                  <a:schemeClr val="tx1"/>
                </a:solidFill>
                <a:latin typeface="+mn-lt"/>
                <a:ea typeface="+mn-ea"/>
                <a:cs typeface="+mn-cs"/>
              </a:defRPr>
            </a:lvl4pPr>
            <a:lvl5pPr marL="2750521" algn="l" defTabSz="1375261" rtl="0" eaLnBrk="1" latinLnBrk="0" hangingPunct="1">
              <a:defRPr sz="2666" kern="1200">
                <a:solidFill>
                  <a:schemeClr val="tx1"/>
                </a:solidFill>
                <a:latin typeface="+mn-lt"/>
                <a:ea typeface="+mn-ea"/>
                <a:cs typeface="+mn-cs"/>
              </a:defRPr>
            </a:lvl5pPr>
            <a:lvl6pPr marL="3438152" algn="l" defTabSz="1375261" rtl="0" eaLnBrk="1" latinLnBrk="0" hangingPunct="1">
              <a:defRPr sz="2666" kern="1200">
                <a:solidFill>
                  <a:schemeClr val="tx1"/>
                </a:solidFill>
                <a:latin typeface="+mn-lt"/>
                <a:ea typeface="+mn-ea"/>
                <a:cs typeface="+mn-cs"/>
              </a:defRPr>
            </a:lvl6pPr>
            <a:lvl7pPr marL="4125782" algn="l" defTabSz="1375261" rtl="0" eaLnBrk="1" latinLnBrk="0" hangingPunct="1">
              <a:defRPr sz="2666" kern="1200">
                <a:solidFill>
                  <a:schemeClr val="tx1"/>
                </a:solidFill>
                <a:latin typeface="+mn-lt"/>
                <a:ea typeface="+mn-ea"/>
                <a:cs typeface="+mn-cs"/>
              </a:defRPr>
            </a:lvl7pPr>
            <a:lvl8pPr marL="4813412" algn="l" defTabSz="1375261" rtl="0" eaLnBrk="1" latinLnBrk="0" hangingPunct="1">
              <a:defRPr sz="2666" kern="1200">
                <a:solidFill>
                  <a:schemeClr val="tx1"/>
                </a:solidFill>
                <a:latin typeface="+mn-lt"/>
                <a:ea typeface="+mn-ea"/>
                <a:cs typeface="+mn-cs"/>
              </a:defRPr>
            </a:lvl8pPr>
            <a:lvl9pPr marL="5501042" algn="l" defTabSz="1375261" rtl="0" eaLnBrk="1" latinLnBrk="0" hangingPunct="1">
              <a:defRPr sz="2666" kern="1200">
                <a:solidFill>
                  <a:schemeClr val="tx1"/>
                </a:solidFill>
                <a:latin typeface="+mn-lt"/>
                <a:ea typeface="+mn-ea"/>
                <a:cs typeface="+mn-cs"/>
              </a:defRPr>
            </a:lvl9pPr>
          </a:lstStyle>
          <a:p>
            <a:fld id="{C136B7D2-B98C-44FD-8D04-7EC62A564975}" type="slidenum">
              <a:rPr lang="en-US" sz="1600" smtClean="0"/>
              <a:pPr/>
              <a:t>‹#›</a:t>
            </a:fld>
            <a:endParaRPr lang="en-US" sz="1600" dirty="0"/>
          </a:p>
        </p:txBody>
      </p:sp>
    </p:spTree>
    <p:extLst>
      <p:ext uri="{BB962C8B-B14F-4D97-AF65-F5344CB8AC3E}">
        <p14:creationId xmlns:p14="http://schemas.microsoft.com/office/powerpoint/2010/main" val="238182751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Free Blank With Footer">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2336801" y="356629"/>
            <a:ext cx="7518400" cy="471365"/>
          </a:xfrm>
          <a:prstGeom prst="rect">
            <a:avLst/>
          </a:prstGeom>
        </p:spPr>
        <p:txBody>
          <a:bodyPr wrap="none" lIns="0" tIns="0" rIns="0" bIns="0" anchor="ctr">
            <a:noAutofit/>
          </a:bodyPr>
          <a:lstStyle>
            <a:lvl1pPr algn="ctr">
              <a:defRPr sz="3199" b="1" baseline="0">
                <a:solidFill>
                  <a:schemeClr val="tx1">
                    <a:lumMod val="90000"/>
                    <a:lumOff val="10000"/>
                  </a:schemeClr>
                </a:solidFill>
              </a:defRPr>
            </a:lvl1pPr>
          </a:lstStyle>
          <a:p>
            <a:r>
              <a:rPr lang="en-US" dirty="0" smtClean="0"/>
              <a:t>Click To Edit Master Title Style</a:t>
            </a:r>
            <a:endParaRPr lang="en-US" dirty="0"/>
          </a:p>
        </p:txBody>
      </p:sp>
      <p:sp>
        <p:nvSpPr>
          <p:cNvPr id="6" name="Text Placeholder 3"/>
          <p:cNvSpPr>
            <a:spLocks noGrp="1"/>
          </p:cNvSpPr>
          <p:nvPr>
            <p:ph type="body" sz="half" idx="2" hasCustomPrompt="1"/>
          </p:nvPr>
        </p:nvSpPr>
        <p:spPr>
          <a:xfrm>
            <a:off x="3352801" y="825951"/>
            <a:ext cx="5486400" cy="267661"/>
          </a:xfrm>
          <a:prstGeom prst="rect">
            <a:avLst/>
          </a:prstGeom>
        </p:spPr>
        <p:txBody>
          <a:bodyPr wrap="square" lIns="0" tIns="0" rIns="0" bIns="0" anchor="ctr">
            <a:noAutofit/>
          </a:bodyPr>
          <a:lstStyle>
            <a:lvl1pPr marL="0" indent="0" algn="ctr">
              <a:buNone/>
              <a:defRPr sz="1600" b="1" i="0" baseline="0">
                <a:solidFill>
                  <a:schemeClr val="bg1">
                    <a:lumMod val="75000"/>
                  </a:schemeClr>
                </a:solidFill>
                <a:latin typeface="+mn-lt"/>
              </a:defRPr>
            </a:lvl1pPr>
            <a:lvl2pPr marL="609448" indent="0">
              <a:buNone/>
              <a:defRPr sz="1600"/>
            </a:lvl2pPr>
            <a:lvl3pPr marL="1218895" indent="0">
              <a:buNone/>
              <a:defRPr sz="1333"/>
            </a:lvl3pPr>
            <a:lvl4pPr marL="1828343" indent="0">
              <a:buNone/>
              <a:defRPr sz="1200"/>
            </a:lvl4pPr>
            <a:lvl5pPr marL="2437790" indent="0">
              <a:buNone/>
              <a:defRPr sz="1200"/>
            </a:lvl5pPr>
            <a:lvl6pPr marL="3047238" indent="0">
              <a:buNone/>
              <a:defRPr sz="1200"/>
            </a:lvl6pPr>
            <a:lvl7pPr marL="3656686" indent="0">
              <a:buNone/>
              <a:defRPr sz="1200"/>
            </a:lvl7pPr>
            <a:lvl8pPr marL="4266133" indent="0">
              <a:buNone/>
              <a:defRPr sz="1200"/>
            </a:lvl8pPr>
            <a:lvl9pPr marL="4875581" indent="0">
              <a:buNone/>
              <a:defRPr sz="1200"/>
            </a:lvl9pPr>
          </a:lstStyle>
          <a:p>
            <a:pPr lvl="0"/>
            <a:r>
              <a:rPr lang="en-US" dirty="0" smtClean="0"/>
              <a:t>Subtext Goes Here</a:t>
            </a:r>
          </a:p>
        </p:txBody>
      </p:sp>
      <p:sp>
        <p:nvSpPr>
          <p:cNvPr id="8" name="Flowchart: Off-page Connector 6"/>
          <p:cNvSpPr/>
          <p:nvPr userDrawn="1"/>
        </p:nvSpPr>
        <p:spPr>
          <a:xfrm rot="5400000">
            <a:off x="11705984" y="6244110"/>
            <a:ext cx="455692" cy="565726"/>
          </a:xfrm>
          <a:prstGeom prst="flowChartOffpageConnector">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4" dirty="0"/>
          </a:p>
        </p:txBody>
      </p:sp>
      <p:sp>
        <p:nvSpPr>
          <p:cNvPr id="9" name="Slide Number Placeholder 4"/>
          <p:cNvSpPr txBox="1">
            <a:spLocks/>
          </p:cNvSpPr>
          <p:nvPr userDrawn="1"/>
        </p:nvSpPr>
        <p:spPr>
          <a:xfrm>
            <a:off x="11667901" y="6337836"/>
            <a:ext cx="610241" cy="366183"/>
          </a:xfrm>
          <a:prstGeom prst="rect">
            <a:avLst/>
          </a:prstGeom>
        </p:spPr>
        <p:txBody>
          <a:bodyPr anchor="ctr"/>
          <a:lstStyle>
            <a:defPPr>
              <a:defRPr lang="en-US"/>
            </a:defPPr>
            <a:lvl1pPr marL="0" algn="ctr" defTabSz="1375261" rtl="0" eaLnBrk="1" latinLnBrk="0" hangingPunct="1">
              <a:defRPr sz="1600" b="0" kern="1200">
                <a:solidFill>
                  <a:schemeClr val="tx1">
                    <a:lumMod val="75000"/>
                    <a:lumOff val="25000"/>
                  </a:schemeClr>
                </a:solidFill>
                <a:latin typeface="+mn-lt"/>
                <a:ea typeface="+mn-ea"/>
                <a:cs typeface="+mn-cs"/>
              </a:defRPr>
            </a:lvl1pPr>
            <a:lvl2pPr marL="687630" algn="l" defTabSz="1375261" rtl="0" eaLnBrk="1" latinLnBrk="0" hangingPunct="1">
              <a:defRPr sz="2666" kern="1200">
                <a:solidFill>
                  <a:schemeClr val="tx1"/>
                </a:solidFill>
                <a:latin typeface="+mn-lt"/>
                <a:ea typeface="+mn-ea"/>
                <a:cs typeface="+mn-cs"/>
              </a:defRPr>
            </a:lvl2pPr>
            <a:lvl3pPr marL="1375261" algn="l" defTabSz="1375261" rtl="0" eaLnBrk="1" latinLnBrk="0" hangingPunct="1">
              <a:defRPr sz="2666" kern="1200">
                <a:solidFill>
                  <a:schemeClr val="tx1"/>
                </a:solidFill>
                <a:latin typeface="+mn-lt"/>
                <a:ea typeface="+mn-ea"/>
                <a:cs typeface="+mn-cs"/>
              </a:defRPr>
            </a:lvl3pPr>
            <a:lvl4pPr marL="2062891" algn="l" defTabSz="1375261" rtl="0" eaLnBrk="1" latinLnBrk="0" hangingPunct="1">
              <a:defRPr sz="2666" kern="1200">
                <a:solidFill>
                  <a:schemeClr val="tx1"/>
                </a:solidFill>
                <a:latin typeface="+mn-lt"/>
                <a:ea typeface="+mn-ea"/>
                <a:cs typeface="+mn-cs"/>
              </a:defRPr>
            </a:lvl4pPr>
            <a:lvl5pPr marL="2750521" algn="l" defTabSz="1375261" rtl="0" eaLnBrk="1" latinLnBrk="0" hangingPunct="1">
              <a:defRPr sz="2666" kern="1200">
                <a:solidFill>
                  <a:schemeClr val="tx1"/>
                </a:solidFill>
                <a:latin typeface="+mn-lt"/>
                <a:ea typeface="+mn-ea"/>
                <a:cs typeface="+mn-cs"/>
              </a:defRPr>
            </a:lvl5pPr>
            <a:lvl6pPr marL="3438152" algn="l" defTabSz="1375261" rtl="0" eaLnBrk="1" latinLnBrk="0" hangingPunct="1">
              <a:defRPr sz="2666" kern="1200">
                <a:solidFill>
                  <a:schemeClr val="tx1"/>
                </a:solidFill>
                <a:latin typeface="+mn-lt"/>
                <a:ea typeface="+mn-ea"/>
                <a:cs typeface="+mn-cs"/>
              </a:defRPr>
            </a:lvl6pPr>
            <a:lvl7pPr marL="4125782" algn="l" defTabSz="1375261" rtl="0" eaLnBrk="1" latinLnBrk="0" hangingPunct="1">
              <a:defRPr sz="2666" kern="1200">
                <a:solidFill>
                  <a:schemeClr val="tx1"/>
                </a:solidFill>
                <a:latin typeface="+mn-lt"/>
                <a:ea typeface="+mn-ea"/>
                <a:cs typeface="+mn-cs"/>
              </a:defRPr>
            </a:lvl7pPr>
            <a:lvl8pPr marL="4813412" algn="l" defTabSz="1375261" rtl="0" eaLnBrk="1" latinLnBrk="0" hangingPunct="1">
              <a:defRPr sz="2666" kern="1200">
                <a:solidFill>
                  <a:schemeClr val="tx1"/>
                </a:solidFill>
                <a:latin typeface="+mn-lt"/>
                <a:ea typeface="+mn-ea"/>
                <a:cs typeface="+mn-cs"/>
              </a:defRPr>
            </a:lvl8pPr>
            <a:lvl9pPr marL="5501042" algn="l" defTabSz="1375261" rtl="0" eaLnBrk="1" latinLnBrk="0" hangingPunct="1">
              <a:defRPr sz="2666" kern="1200">
                <a:solidFill>
                  <a:schemeClr val="tx1"/>
                </a:solidFill>
                <a:latin typeface="+mn-lt"/>
                <a:ea typeface="+mn-ea"/>
                <a:cs typeface="+mn-cs"/>
              </a:defRPr>
            </a:lvl9pPr>
          </a:lstStyle>
          <a:p>
            <a:fld id="{C136B7D2-B98C-44FD-8D04-7EC62A564975}" type="slidenum">
              <a:rPr lang="en-US" sz="1600" smtClean="0"/>
              <a:pPr/>
              <a:t>‹#›</a:t>
            </a:fld>
            <a:endParaRPr lang="en-US" sz="1600" dirty="0"/>
          </a:p>
        </p:txBody>
      </p:sp>
    </p:spTree>
    <p:extLst>
      <p:ext uri="{BB962C8B-B14F-4D97-AF65-F5344CB8AC3E}">
        <p14:creationId xmlns:p14="http://schemas.microsoft.com/office/powerpoint/2010/main" val="1503297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070747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99D43B-8A00-44B8-9B81-0C251BDB1F3E}" type="datetimeFigureOut">
              <a:rPr lang="zh-CN" altLang="en-US" smtClean="0"/>
              <a:t>2020/7/22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3673622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png"/><Relationship Id="rId7"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9.png"/><Relationship Id="rId4" Type="http://schemas.openxmlformats.org/officeDocument/2006/relationships/image" Target="../media/image11.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8.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17.pn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6.png"/><Relationship Id="rId2" Type="http://schemas.openxmlformats.org/officeDocument/2006/relationships/tags" Target="../tags/tag3.xml"/><Relationship Id="rId16" Type="http://schemas.openxmlformats.org/officeDocument/2006/relationships/image" Target="../media/image9.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8.xml"/><Relationship Id="rId5" Type="http://schemas.openxmlformats.org/officeDocument/2006/relationships/tags" Target="../tags/tag6.xml"/><Relationship Id="rId15" Type="http://schemas.openxmlformats.org/officeDocument/2006/relationships/image" Target="../media/image5.png"/><Relationship Id="rId10" Type="http://schemas.openxmlformats.org/officeDocument/2006/relationships/slideLayout" Target="../slideLayouts/slideLayout7.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8.pn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9.png"/><Relationship Id="rId5" Type="http://schemas.openxmlformats.org/officeDocument/2006/relationships/image" Target="../media/image20.png"/><Relationship Id="rId10" Type="http://schemas.openxmlformats.org/officeDocument/2006/relationships/image" Target="../media/image8.png"/><Relationship Id="rId4" Type="http://schemas.openxmlformats.org/officeDocument/2006/relationships/image" Target="../media/image19.png"/><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5.png"/><Relationship Id="rId3" Type="http://schemas.openxmlformats.org/officeDocument/2006/relationships/image" Target="../media/image27.png"/><Relationship Id="rId7" Type="http://schemas.openxmlformats.org/officeDocument/2006/relationships/image" Target="../media/image29.png"/><Relationship Id="rId12"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33.png"/><Relationship Id="rId5" Type="http://schemas.openxmlformats.org/officeDocument/2006/relationships/image" Target="../media/image7.png"/><Relationship Id="rId10" Type="http://schemas.openxmlformats.org/officeDocument/2006/relationships/image" Target="../media/image32.png"/><Relationship Id="rId4" Type="http://schemas.openxmlformats.org/officeDocument/2006/relationships/image" Target="../media/image28.png"/><Relationship Id="rId9" Type="http://schemas.openxmlformats.org/officeDocument/2006/relationships/image" Target="../media/image31.png"/><Relationship Id="rId1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hyperlink" Target="http://www.rapidesign.cn/" TargetMode="External"/><Relationship Id="rId7"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tags" Target="../tags/tag18.xml"/><Relationship Id="rId13" Type="http://schemas.openxmlformats.org/officeDocument/2006/relationships/image" Target="../media/image5.png"/><Relationship Id="rId3" Type="http://schemas.openxmlformats.org/officeDocument/2006/relationships/tags" Target="../tags/tag13.xml"/><Relationship Id="rId7" Type="http://schemas.openxmlformats.org/officeDocument/2006/relationships/tags" Target="../tags/tag17.xml"/><Relationship Id="rId12" Type="http://schemas.openxmlformats.org/officeDocument/2006/relationships/image" Target="../media/image8.png"/><Relationship Id="rId2" Type="http://schemas.openxmlformats.org/officeDocument/2006/relationships/tags" Target="../tags/tag12.xml"/><Relationship Id="rId16" Type="http://schemas.openxmlformats.org/officeDocument/2006/relationships/image" Target="../media/image9.png"/><Relationship Id="rId1" Type="http://schemas.openxmlformats.org/officeDocument/2006/relationships/tags" Target="../tags/tag11.xml"/><Relationship Id="rId6" Type="http://schemas.openxmlformats.org/officeDocument/2006/relationships/tags" Target="../tags/tag16.xml"/><Relationship Id="rId11" Type="http://schemas.openxmlformats.org/officeDocument/2006/relationships/notesSlide" Target="../notesSlides/notesSlide18.xml"/><Relationship Id="rId5" Type="http://schemas.openxmlformats.org/officeDocument/2006/relationships/tags" Target="../tags/tag15.xml"/><Relationship Id="rId15" Type="http://schemas.openxmlformats.org/officeDocument/2006/relationships/image" Target="../media/image7.png"/><Relationship Id="rId10" Type="http://schemas.openxmlformats.org/officeDocument/2006/relationships/slideLayout" Target="../slideLayouts/slideLayout7.xml"/><Relationship Id="rId4" Type="http://schemas.openxmlformats.org/officeDocument/2006/relationships/tags" Target="../tags/tag14.xml"/><Relationship Id="rId9" Type="http://schemas.openxmlformats.org/officeDocument/2006/relationships/tags" Target="../tags/tag19.xml"/><Relationship Id="rId14"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tags" Target="../tags/tag27.xml"/><Relationship Id="rId13" Type="http://schemas.openxmlformats.org/officeDocument/2006/relationships/image" Target="../media/image36.jpeg"/><Relationship Id="rId3" Type="http://schemas.openxmlformats.org/officeDocument/2006/relationships/tags" Target="../tags/tag22.xml"/><Relationship Id="rId7" Type="http://schemas.openxmlformats.org/officeDocument/2006/relationships/tags" Target="../tags/tag26.xml"/><Relationship Id="rId12" Type="http://schemas.openxmlformats.org/officeDocument/2006/relationships/image" Target="../media/image35.png"/><Relationship Id="rId17" Type="http://schemas.openxmlformats.org/officeDocument/2006/relationships/image" Target="../media/image9.png"/><Relationship Id="rId2" Type="http://schemas.openxmlformats.org/officeDocument/2006/relationships/tags" Target="../tags/tag21.xml"/><Relationship Id="rId16" Type="http://schemas.openxmlformats.org/officeDocument/2006/relationships/image" Target="../media/image6.png"/><Relationship Id="rId1" Type="http://schemas.openxmlformats.org/officeDocument/2006/relationships/tags" Target="../tags/tag20.xml"/><Relationship Id="rId6" Type="http://schemas.openxmlformats.org/officeDocument/2006/relationships/tags" Target="../tags/tag25.xml"/><Relationship Id="rId11" Type="http://schemas.openxmlformats.org/officeDocument/2006/relationships/notesSlide" Target="../notesSlides/notesSlide19.xml"/><Relationship Id="rId5" Type="http://schemas.openxmlformats.org/officeDocument/2006/relationships/tags" Target="../tags/tag24.xml"/><Relationship Id="rId15" Type="http://schemas.openxmlformats.org/officeDocument/2006/relationships/image" Target="../media/image5.png"/><Relationship Id="rId10" Type="http://schemas.openxmlformats.org/officeDocument/2006/relationships/slideLayout" Target="../slideLayouts/slideLayout7.xml"/><Relationship Id="rId4" Type="http://schemas.openxmlformats.org/officeDocument/2006/relationships/tags" Target="../tags/tag23.xml"/><Relationship Id="rId9" Type="http://schemas.openxmlformats.org/officeDocument/2006/relationships/tags" Target="../tags/tag28.xml"/><Relationship Id="rId1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5.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8.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7.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文本框 5"/>
          <p:cNvSpPr txBox="1">
            <a:spLocks noChangeArrowheads="1"/>
          </p:cNvSpPr>
          <p:nvPr/>
        </p:nvSpPr>
        <p:spPr bwMode="auto">
          <a:xfrm>
            <a:off x="1460747" y="3863923"/>
            <a:ext cx="887935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5400" b="1" dirty="0">
                <a:blipFill>
                  <a:blip r:embed="rId3"/>
                  <a:stretch>
                    <a:fillRect/>
                  </a:stretch>
                </a:blipFill>
                <a:latin typeface="+mn-lt"/>
                <a:ea typeface="+mn-ea"/>
                <a:cs typeface="+mn-ea"/>
                <a:sym typeface="+mn-lt"/>
              </a:rPr>
              <a:t>房地产项目推广方案</a:t>
            </a:r>
            <a:r>
              <a:rPr lang="en-US" altLang="zh-CN" sz="5400" b="1" dirty="0" err="1">
                <a:blipFill>
                  <a:blip r:embed="rId3"/>
                  <a:stretch>
                    <a:fillRect/>
                  </a:stretch>
                </a:blipFill>
                <a:latin typeface="+mn-lt"/>
                <a:ea typeface="+mn-ea"/>
                <a:cs typeface="+mn-ea"/>
                <a:sym typeface="+mn-lt"/>
              </a:rPr>
              <a:t>ppt</a:t>
            </a:r>
            <a:r>
              <a:rPr lang="zh-CN" altLang="en-US" sz="5400" b="1" dirty="0">
                <a:blipFill>
                  <a:blip r:embed="rId3"/>
                  <a:stretch>
                    <a:fillRect/>
                  </a:stretch>
                </a:blipFill>
                <a:latin typeface="+mn-lt"/>
                <a:ea typeface="+mn-ea"/>
                <a:cs typeface="+mn-ea"/>
                <a:sym typeface="+mn-lt"/>
              </a:rPr>
              <a:t>模板</a:t>
            </a:r>
            <a:endParaRPr lang="zh-CN" altLang="en-US" sz="5400" b="1" dirty="0">
              <a:blipFill>
                <a:blip r:embed="rId3"/>
                <a:stretch>
                  <a:fillRect/>
                </a:stretch>
              </a:blipFill>
              <a:latin typeface="+mn-lt"/>
              <a:ea typeface="+mn-ea"/>
              <a:cs typeface="+mn-ea"/>
              <a:sym typeface="+mn-lt"/>
            </a:endParaRPr>
          </a:p>
        </p:txBody>
      </p:sp>
      <p:sp>
        <p:nvSpPr>
          <p:cNvPr id="170" name="文本框 21"/>
          <p:cNvSpPr txBox="1"/>
          <p:nvPr/>
        </p:nvSpPr>
        <p:spPr>
          <a:xfrm>
            <a:off x="2412452" y="4863859"/>
            <a:ext cx="6120680" cy="623312"/>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400" dirty="0">
                <a:solidFill>
                  <a:schemeClr val="tx2"/>
                </a:solidFill>
                <a:cs typeface="+mn-ea"/>
                <a:sym typeface="+mn-lt"/>
              </a:rPr>
              <a:t>Fresh business general </a:t>
            </a:r>
            <a:r>
              <a:rPr lang="en-US" altLang="zh-CN" sz="1400" dirty="0" err="1" smtClean="0">
                <a:solidFill>
                  <a:schemeClr val="tx2"/>
                </a:solidFill>
                <a:cs typeface="+mn-ea"/>
                <a:sym typeface="+mn-lt"/>
              </a:rPr>
              <a:t>templateApplicable</a:t>
            </a:r>
            <a:r>
              <a:rPr lang="en-US" altLang="zh-CN" sz="1400" dirty="0" smtClean="0">
                <a:solidFill>
                  <a:schemeClr val="tx2"/>
                </a:solidFill>
                <a:cs typeface="+mn-ea"/>
                <a:sym typeface="+mn-lt"/>
              </a:rPr>
              <a:t> </a:t>
            </a:r>
            <a:r>
              <a:rPr lang="en-US" altLang="zh-CN" sz="1400" dirty="0">
                <a:solidFill>
                  <a:schemeClr val="tx2"/>
                </a:solidFill>
                <a:cs typeface="+mn-ea"/>
                <a:sym typeface="+mn-lt"/>
              </a:rPr>
              <a:t>to enterprise introduction, summary report, sales marketing, chart </a:t>
            </a:r>
            <a:r>
              <a:rPr lang="en-US" altLang="zh-CN" sz="1400" dirty="0" err="1">
                <a:solidFill>
                  <a:schemeClr val="tx2"/>
                </a:solidFill>
                <a:cs typeface="+mn-ea"/>
                <a:sym typeface="+mn-lt"/>
              </a:rPr>
              <a:t>dataa</a:t>
            </a:r>
            <a:endParaRPr lang="zh-CN" altLang="en-US" sz="1400" dirty="0">
              <a:solidFill>
                <a:schemeClr val="tx2"/>
              </a:solidFill>
              <a:cs typeface="+mn-ea"/>
              <a:sym typeface="+mn-lt"/>
            </a:endParaRPr>
          </a:p>
        </p:txBody>
      </p:sp>
      <p:pic>
        <p:nvPicPr>
          <p:cNvPr id="10" name="图片 9"/>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1793197" y="-61686"/>
            <a:ext cx="5436900" cy="3599543"/>
          </a:xfrm>
          <a:prstGeom prst="rect">
            <a:avLst/>
          </a:prstGeom>
        </p:spPr>
      </p:pic>
      <p:pic>
        <p:nvPicPr>
          <p:cNvPr id="11" name="图片 10"/>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4660837" y="-252186"/>
            <a:ext cx="5436900" cy="3599543"/>
          </a:xfrm>
          <a:prstGeom prst="rect">
            <a:avLst/>
          </a:prstGeom>
        </p:spPr>
      </p:pic>
      <p:pic>
        <p:nvPicPr>
          <p:cNvPr id="12" name="图片 11"/>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7528478" y="-61686"/>
            <a:ext cx="5436900" cy="3599543"/>
          </a:xfrm>
          <a:prstGeom prst="rect">
            <a:avLst/>
          </a:prstGeom>
        </p:spPr>
      </p:pic>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1074443" y="-252186"/>
            <a:ext cx="5436900" cy="3599543"/>
          </a:xfrm>
          <a:prstGeom prst="rect">
            <a:avLst/>
          </a:prstGeom>
        </p:spPr>
      </p:pic>
    </p:spTree>
    <p:extLst>
      <p:ext uri="{BB962C8B-B14F-4D97-AF65-F5344CB8AC3E}">
        <p14:creationId xmlns:p14="http://schemas.microsoft.com/office/powerpoint/2010/main" val="34018443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drap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161"/>
                                        </p:tgtEl>
                                        <p:attrNameLst>
                                          <p:attrName>style.visibility</p:attrName>
                                        </p:attrNameLst>
                                      </p:cBhvr>
                                      <p:to>
                                        <p:strVal val="visible"/>
                                      </p:to>
                                    </p:set>
                                    <p:anim calcmode="lin" valueType="num">
                                      <p:cBhvr>
                                        <p:cTn id="7" dur="1000" fill="hold"/>
                                        <p:tgtEl>
                                          <p:spTgt spid="161"/>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161"/>
                                        </p:tgtEl>
                                        <p:attrNameLst>
                                          <p:attrName>ppt_y</p:attrName>
                                        </p:attrNameLst>
                                      </p:cBhvr>
                                      <p:tavLst>
                                        <p:tav tm="0">
                                          <p:val>
                                            <p:strVal val="#ppt_y"/>
                                          </p:val>
                                        </p:tav>
                                        <p:tav tm="100000">
                                          <p:val>
                                            <p:strVal val="#ppt_y"/>
                                          </p:val>
                                        </p:tav>
                                      </p:tavLst>
                                    </p:anim>
                                    <p:anim calcmode="lin" valueType="num">
                                      <p:cBhvr>
                                        <p:cTn id="9" dur="1000" fill="hold"/>
                                        <p:tgtEl>
                                          <p:spTgt spid="161"/>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16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161"/>
                                        </p:tgtEl>
                                      </p:cBhvr>
                                    </p:animEffect>
                                  </p:childTnLst>
                                </p:cTn>
                              </p:par>
                            </p:childTnLst>
                          </p:cTn>
                        </p:par>
                        <p:par>
                          <p:cTn id="12" fill="hold">
                            <p:stCondLst>
                              <p:cond delay="2300"/>
                            </p:stCondLst>
                            <p:childTnLst>
                              <p:par>
                                <p:cTn id="13" presetID="42" presetClass="entr" presetSubtype="0" fill="hold" grpId="0" nodeType="afterEffect">
                                  <p:stCondLst>
                                    <p:cond delay="0"/>
                                  </p:stCondLst>
                                  <p:childTnLst>
                                    <p:set>
                                      <p:cBhvr>
                                        <p:cTn id="14" dur="1" fill="hold">
                                          <p:stCondLst>
                                            <p:cond delay="0"/>
                                          </p:stCondLst>
                                        </p:cTn>
                                        <p:tgtEl>
                                          <p:spTgt spid="170"/>
                                        </p:tgtEl>
                                        <p:attrNameLst>
                                          <p:attrName>style.visibility</p:attrName>
                                        </p:attrNameLst>
                                      </p:cBhvr>
                                      <p:to>
                                        <p:strVal val="visible"/>
                                      </p:to>
                                    </p:set>
                                    <p:animEffect transition="in" filter="fade">
                                      <p:cBhvr>
                                        <p:cTn id="15" dur="1000"/>
                                        <p:tgtEl>
                                          <p:spTgt spid="170"/>
                                        </p:tgtEl>
                                      </p:cBhvr>
                                    </p:animEffect>
                                    <p:anim calcmode="lin" valueType="num">
                                      <p:cBhvr>
                                        <p:cTn id="16" dur="1000" fill="hold"/>
                                        <p:tgtEl>
                                          <p:spTgt spid="170"/>
                                        </p:tgtEl>
                                        <p:attrNameLst>
                                          <p:attrName>ppt_x</p:attrName>
                                        </p:attrNameLst>
                                      </p:cBhvr>
                                      <p:tavLst>
                                        <p:tav tm="0">
                                          <p:val>
                                            <p:strVal val="#ppt_x"/>
                                          </p:val>
                                        </p:tav>
                                        <p:tav tm="100000">
                                          <p:val>
                                            <p:strVal val="#ppt_x"/>
                                          </p:val>
                                        </p:tav>
                                      </p:tavLst>
                                    </p:anim>
                                    <p:anim calcmode="lin" valueType="num">
                                      <p:cBhvr>
                                        <p:cTn id="17" dur="1000" fill="hold"/>
                                        <p:tgtEl>
                                          <p:spTgt spid="170"/>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7"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p:bldP spid="17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88103"/>
            <a:ext cx="3810000" cy="5076825"/>
          </a:xfrm>
          <a:prstGeom prst="rect">
            <a:avLst/>
          </a:prstGeom>
        </p:spPr>
      </p:pic>
      <p:sp>
        <p:nvSpPr>
          <p:cNvPr id="4" name="文本框 3"/>
          <p:cNvSpPr txBox="1"/>
          <p:nvPr/>
        </p:nvSpPr>
        <p:spPr>
          <a:xfrm>
            <a:off x="6925607" y="1575836"/>
            <a:ext cx="4323658" cy="523220"/>
          </a:xfrm>
          <a:prstGeom prst="rect">
            <a:avLst/>
          </a:prstGeom>
          <a:noFill/>
        </p:spPr>
        <p:txBody>
          <a:bodyPr wrap="square" rtlCol="0">
            <a:spAutoFit/>
          </a:bodyPr>
          <a:lstStyle/>
          <a:p>
            <a:pPr lvl="0">
              <a:defRPr/>
            </a:pPr>
            <a:r>
              <a:rPr lang="en-US" altLang="zh-CN" sz="2800" b="1" dirty="0" smtClean="0">
                <a:solidFill>
                  <a:schemeClr val="accent1"/>
                </a:solidFill>
                <a:cs typeface="+mn-ea"/>
                <a:sym typeface="+mn-lt"/>
              </a:rPr>
              <a:t>1.</a:t>
            </a:r>
            <a:r>
              <a:rPr lang="zh-CN" altLang="en-US" sz="2800" b="1" kern="0" dirty="0" smtClean="0">
                <a:solidFill>
                  <a:schemeClr val="accent1"/>
                </a:solidFill>
                <a:cs typeface="+mn-ea"/>
                <a:sym typeface="+mn-lt"/>
              </a:rPr>
              <a:t>单击这里修改您的标题</a:t>
            </a:r>
            <a:endParaRPr lang="zh-CN" altLang="en-US" sz="2800" b="1" kern="0" dirty="0">
              <a:solidFill>
                <a:schemeClr val="accent1"/>
              </a:solidFill>
              <a:cs typeface="+mn-ea"/>
              <a:sym typeface="+mn-lt"/>
            </a:endParaRPr>
          </a:p>
        </p:txBody>
      </p:sp>
      <p:sp>
        <p:nvSpPr>
          <p:cNvPr id="15" name="文本框 14"/>
          <p:cNvSpPr txBox="1"/>
          <p:nvPr/>
        </p:nvSpPr>
        <p:spPr>
          <a:xfrm>
            <a:off x="1411819" y="3652982"/>
            <a:ext cx="3001373" cy="923330"/>
          </a:xfrm>
          <a:prstGeom prst="rect">
            <a:avLst/>
          </a:prstGeom>
          <a:noFill/>
        </p:spPr>
        <p:txBody>
          <a:bodyPr wrap="square" rtlCol="0">
            <a:spAutoFit/>
          </a:bodyPr>
          <a:lstStyle/>
          <a:p>
            <a:r>
              <a:rPr lang="zh-CN" altLang="en-US" sz="5400" b="1" dirty="0" smtClean="0">
                <a:solidFill>
                  <a:srgbClr val="2E2E2E"/>
                </a:solidFill>
                <a:cs typeface="+mn-ea"/>
                <a:sym typeface="+mn-lt"/>
              </a:rPr>
              <a:t>目 录</a:t>
            </a:r>
            <a:r>
              <a:rPr lang="en-US" altLang="zh-CN" sz="2400" b="1" dirty="0" smtClean="0">
                <a:solidFill>
                  <a:srgbClr val="2E2E2E"/>
                </a:solidFill>
                <a:cs typeface="+mn-ea"/>
                <a:sym typeface="+mn-lt"/>
              </a:rPr>
              <a:t>/</a:t>
            </a:r>
            <a:r>
              <a:rPr lang="en-US" altLang="zh-CN" b="1" dirty="0" smtClean="0">
                <a:solidFill>
                  <a:srgbClr val="2E2E2E"/>
                </a:solidFill>
                <a:cs typeface="+mn-ea"/>
                <a:sym typeface="+mn-lt"/>
              </a:rPr>
              <a:t>contents</a:t>
            </a:r>
            <a:endParaRPr lang="zh-CN" altLang="en-US" sz="9600" b="1" dirty="0">
              <a:solidFill>
                <a:srgbClr val="2E2E2E"/>
              </a:solidFill>
              <a:cs typeface="+mn-ea"/>
              <a:sym typeface="+mn-lt"/>
            </a:endParaRPr>
          </a:p>
        </p:txBody>
      </p:sp>
      <p:sp>
        <p:nvSpPr>
          <p:cNvPr id="102" name="文本框 101"/>
          <p:cNvSpPr txBox="1"/>
          <p:nvPr/>
        </p:nvSpPr>
        <p:spPr>
          <a:xfrm>
            <a:off x="6925607" y="2795036"/>
            <a:ext cx="4323658" cy="523220"/>
          </a:xfrm>
          <a:prstGeom prst="rect">
            <a:avLst/>
          </a:prstGeom>
          <a:noFill/>
        </p:spPr>
        <p:txBody>
          <a:bodyPr wrap="square" rtlCol="0">
            <a:spAutoFit/>
          </a:bodyPr>
          <a:lstStyle/>
          <a:p>
            <a:pPr lvl="0">
              <a:defRPr/>
            </a:pPr>
            <a:r>
              <a:rPr lang="en-US" altLang="zh-CN" sz="2800" b="1" dirty="0" smtClean="0">
                <a:solidFill>
                  <a:schemeClr val="accent2"/>
                </a:solidFill>
                <a:cs typeface="+mn-ea"/>
                <a:sym typeface="+mn-lt"/>
              </a:rPr>
              <a:t>2.</a:t>
            </a:r>
            <a:r>
              <a:rPr lang="zh-CN" altLang="en-US" sz="2800" b="1" kern="0" dirty="0" smtClean="0">
                <a:solidFill>
                  <a:schemeClr val="accent2"/>
                </a:solidFill>
                <a:cs typeface="+mn-ea"/>
                <a:sym typeface="+mn-lt"/>
              </a:rPr>
              <a:t>单击这里修改您的标题</a:t>
            </a:r>
            <a:endParaRPr lang="zh-CN" altLang="en-US" sz="2800" b="1" kern="0" dirty="0">
              <a:solidFill>
                <a:schemeClr val="accent2"/>
              </a:solidFill>
              <a:cs typeface="+mn-ea"/>
              <a:sym typeface="+mn-lt"/>
            </a:endParaRPr>
          </a:p>
        </p:txBody>
      </p:sp>
      <p:sp>
        <p:nvSpPr>
          <p:cNvPr id="104" name="文本框 103"/>
          <p:cNvSpPr txBox="1"/>
          <p:nvPr/>
        </p:nvSpPr>
        <p:spPr>
          <a:xfrm>
            <a:off x="6925607" y="4052336"/>
            <a:ext cx="4323658" cy="523220"/>
          </a:xfrm>
          <a:prstGeom prst="rect">
            <a:avLst/>
          </a:prstGeom>
          <a:noFill/>
        </p:spPr>
        <p:txBody>
          <a:bodyPr wrap="square" rtlCol="0">
            <a:spAutoFit/>
          </a:bodyPr>
          <a:lstStyle/>
          <a:p>
            <a:pPr lvl="0">
              <a:defRPr/>
            </a:pPr>
            <a:r>
              <a:rPr lang="en-US" altLang="zh-CN" sz="2800" b="1" dirty="0" smtClean="0">
                <a:solidFill>
                  <a:schemeClr val="accent3"/>
                </a:solidFill>
                <a:cs typeface="+mn-ea"/>
                <a:sym typeface="+mn-lt"/>
              </a:rPr>
              <a:t>3.</a:t>
            </a:r>
            <a:r>
              <a:rPr lang="zh-CN" altLang="en-US" sz="2800" b="1" kern="0" dirty="0" smtClean="0">
                <a:solidFill>
                  <a:schemeClr val="accent3"/>
                </a:solidFill>
                <a:cs typeface="+mn-ea"/>
                <a:sym typeface="+mn-lt"/>
              </a:rPr>
              <a:t>单击这里修改您的标题</a:t>
            </a:r>
            <a:endParaRPr lang="zh-CN" altLang="en-US" sz="2800" b="1" kern="0" dirty="0">
              <a:solidFill>
                <a:schemeClr val="accent3"/>
              </a:solidFill>
              <a:cs typeface="+mn-ea"/>
              <a:sym typeface="+mn-lt"/>
            </a:endParaRPr>
          </a:p>
        </p:txBody>
      </p:sp>
      <p:sp>
        <p:nvSpPr>
          <p:cNvPr id="106" name="文本框 105"/>
          <p:cNvSpPr txBox="1"/>
          <p:nvPr/>
        </p:nvSpPr>
        <p:spPr>
          <a:xfrm>
            <a:off x="6925607" y="5309636"/>
            <a:ext cx="4323658" cy="523220"/>
          </a:xfrm>
          <a:prstGeom prst="rect">
            <a:avLst/>
          </a:prstGeom>
          <a:noFill/>
        </p:spPr>
        <p:txBody>
          <a:bodyPr wrap="square" rtlCol="0">
            <a:spAutoFit/>
          </a:bodyPr>
          <a:lstStyle/>
          <a:p>
            <a:pPr lvl="0">
              <a:defRPr/>
            </a:pPr>
            <a:r>
              <a:rPr lang="en-US" altLang="zh-CN" sz="2800" b="1" dirty="0" smtClean="0">
                <a:solidFill>
                  <a:schemeClr val="accent4"/>
                </a:solidFill>
                <a:cs typeface="+mn-ea"/>
                <a:sym typeface="+mn-lt"/>
              </a:rPr>
              <a:t>4.</a:t>
            </a:r>
            <a:r>
              <a:rPr lang="zh-CN" altLang="en-US" sz="2800" b="1" kern="0" dirty="0" smtClean="0">
                <a:solidFill>
                  <a:schemeClr val="accent4"/>
                </a:solidFill>
                <a:cs typeface="+mn-ea"/>
                <a:sym typeface="+mn-lt"/>
              </a:rPr>
              <a:t>单击这里修改您的标题</a:t>
            </a:r>
            <a:endParaRPr lang="zh-CN" altLang="en-US" sz="2800" b="1" kern="0" dirty="0">
              <a:solidFill>
                <a:schemeClr val="accent4"/>
              </a:solidFill>
              <a:cs typeface="+mn-ea"/>
              <a:sym typeface="+mn-lt"/>
            </a:endParaRPr>
          </a:p>
        </p:txBody>
      </p:sp>
      <p:pic>
        <p:nvPicPr>
          <p:cNvPr id="14" name="图片 1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005861" y="1404594"/>
            <a:ext cx="665390" cy="804148"/>
          </a:xfrm>
          <a:prstGeom prst="rect">
            <a:avLst/>
          </a:prstGeom>
        </p:spPr>
      </p:pic>
      <p:pic>
        <p:nvPicPr>
          <p:cNvPr id="16" name="图片 1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005861" y="2623794"/>
            <a:ext cx="665390" cy="804148"/>
          </a:xfrm>
          <a:prstGeom prst="rect">
            <a:avLst/>
          </a:prstGeom>
        </p:spPr>
      </p:pic>
      <p:pic>
        <p:nvPicPr>
          <p:cNvPr id="17" name="图片 1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005861" y="3905432"/>
            <a:ext cx="665390" cy="804148"/>
          </a:xfrm>
          <a:prstGeom prst="rect">
            <a:avLst/>
          </a:prstGeom>
        </p:spPr>
      </p:pic>
      <p:pic>
        <p:nvPicPr>
          <p:cNvPr id="18" name="图片 1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005861" y="5126807"/>
            <a:ext cx="665390" cy="804148"/>
          </a:xfrm>
          <a:prstGeom prst="rect">
            <a:avLst/>
          </a:prstGeom>
        </p:spPr>
      </p:pic>
    </p:spTree>
    <p:extLst>
      <p:ext uri="{BB962C8B-B14F-4D97-AF65-F5344CB8AC3E}">
        <p14:creationId xmlns:p14="http://schemas.microsoft.com/office/powerpoint/2010/main" val="42367610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5"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14"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15"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16" dur="1000" fill="hold"/>
                                        <p:tgtEl>
                                          <p:spTgt spid="15"/>
                                        </p:tgtEl>
                                        <p:attrNameLst>
                                          <p:attrName>ppt_h</p:attrName>
                                        </p:attrNameLst>
                                      </p:cBhvr>
                                      <p:tavLst>
                                        <p:tav tm="0">
                                          <p:val>
                                            <p:strVal val="#ppt_h"/>
                                          </p:val>
                                        </p:tav>
                                        <p:tav tm="100000">
                                          <p:val>
                                            <p:strVal val="#ppt_h"/>
                                          </p:val>
                                        </p:tav>
                                      </p:tavLst>
                                    </p:anim>
                                    <p:anim calcmode="lin" valueType="num">
                                      <p:cBhvr>
                                        <p:cTn id="17"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18"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19"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20" dur="1000" decel="50000">
                                          <p:stCondLst>
                                            <p:cond delay="0"/>
                                          </p:stCondLst>
                                        </p:cTn>
                                        <p:tgtEl>
                                          <p:spTgt spid="15"/>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50" presetClass="entr" presetSubtype="0" decel="10000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1000" fill="hold"/>
                                        <p:tgtEl>
                                          <p:spTgt spid="4"/>
                                        </p:tgtEl>
                                        <p:attrNameLst>
                                          <p:attrName>ppt_w</p:attrName>
                                        </p:attrNameLst>
                                      </p:cBhvr>
                                      <p:tavLst>
                                        <p:tav tm="0">
                                          <p:val>
                                            <p:strVal val="#ppt_w+.3"/>
                                          </p:val>
                                        </p:tav>
                                        <p:tav tm="100000">
                                          <p:val>
                                            <p:strVal val="#ppt_w"/>
                                          </p:val>
                                        </p:tav>
                                      </p:tavLst>
                                    </p:anim>
                                    <p:anim calcmode="lin" valueType="num">
                                      <p:cBhvr>
                                        <p:cTn id="32" dur="1000" fill="hold"/>
                                        <p:tgtEl>
                                          <p:spTgt spid="4"/>
                                        </p:tgtEl>
                                        <p:attrNameLst>
                                          <p:attrName>ppt_h</p:attrName>
                                        </p:attrNameLst>
                                      </p:cBhvr>
                                      <p:tavLst>
                                        <p:tav tm="0">
                                          <p:val>
                                            <p:strVal val="#ppt_h"/>
                                          </p:val>
                                        </p:tav>
                                        <p:tav tm="100000">
                                          <p:val>
                                            <p:strVal val="#ppt_h"/>
                                          </p:val>
                                        </p:tav>
                                      </p:tavLst>
                                    </p:anim>
                                    <p:animEffect transition="in" filter="fade">
                                      <p:cBhvr>
                                        <p:cTn id="33" dur="1000"/>
                                        <p:tgtEl>
                                          <p:spTgt spid="4"/>
                                        </p:tgtEl>
                                      </p:cBhvr>
                                    </p:animEffect>
                                  </p:childTnLst>
                                </p:cTn>
                              </p:par>
                            </p:childTnLst>
                          </p:cTn>
                        </p:par>
                        <p:par>
                          <p:cTn id="34" fill="hold">
                            <p:stCondLst>
                              <p:cond delay="2000"/>
                            </p:stCondLst>
                            <p:childTnLst>
                              <p:par>
                                <p:cTn id="35" presetID="42" presetClass="entr" presetSubtype="0"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50" presetClass="entr" presetSubtype="0" decel="100000" fill="hold" grpId="0" nodeType="afterEffect">
                                  <p:stCondLst>
                                    <p:cond delay="0"/>
                                  </p:stCondLst>
                                  <p:childTnLst>
                                    <p:set>
                                      <p:cBhvr>
                                        <p:cTn id="42" dur="1" fill="hold">
                                          <p:stCondLst>
                                            <p:cond delay="0"/>
                                          </p:stCondLst>
                                        </p:cTn>
                                        <p:tgtEl>
                                          <p:spTgt spid="102"/>
                                        </p:tgtEl>
                                        <p:attrNameLst>
                                          <p:attrName>style.visibility</p:attrName>
                                        </p:attrNameLst>
                                      </p:cBhvr>
                                      <p:to>
                                        <p:strVal val="visible"/>
                                      </p:to>
                                    </p:set>
                                    <p:anim calcmode="lin" valueType="num">
                                      <p:cBhvr>
                                        <p:cTn id="43" dur="1000" fill="hold"/>
                                        <p:tgtEl>
                                          <p:spTgt spid="102"/>
                                        </p:tgtEl>
                                        <p:attrNameLst>
                                          <p:attrName>ppt_w</p:attrName>
                                        </p:attrNameLst>
                                      </p:cBhvr>
                                      <p:tavLst>
                                        <p:tav tm="0">
                                          <p:val>
                                            <p:strVal val="#ppt_w+.3"/>
                                          </p:val>
                                        </p:tav>
                                        <p:tav tm="100000">
                                          <p:val>
                                            <p:strVal val="#ppt_w"/>
                                          </p:val>
                                        </p:tav>
                                      </p:tavLst>
                                    </p:anim>
                                    <p:anim calcmode="lin" valueType="num">
                                      <p:cBhvr>
                                        <p:cTn id="44" dur="1000" fill="hold"/>
                                        <p:tgtEl>
                                          <p:spTgt spid="102"/>
                                        </p:tgtEl>
                                        <p:attrNameLst>
                                          <p:attrName>ppt_h</p:attrName>
                                        </p:attrNameLst>
                                      </p:cBhvr>
                                      <p:tavLst>
                                        <p:tav tm="0">
                                          <p:val>
                                            <p:strVal val="#ppt_h"/>
                                          </p:val>
                                        </p:tav>
                                        <p:tav tm="100000">
                                          <p:val>
                                            <p:strVal val="#ppt_h"/>
                                          </p:val>
                                        </p:tav>
                                      </p:tavLst>
                                    </p:anim>
                                    <p:animEffect transition="in" filter="fade">
                                      <p:cBhvr>
                                        <p:cTn id="45" dur="1000"/>
                                        <p:tgtEl>
                                          <p:spTgt spid="102"/>
                                        </p:tgtEl>
                                      </p:cBhvr>
                                    </p:animEffect>
                                  </p:childTnLst>
                                </p:cTn>
                              </p:par>
                            </p:childTnLst>
                          </p:cTn>
                        </p:par>
                        <p:par>
                          <p:cTn id="46" fill="hold">
                            <p:stCondLst>
                              <p:cond delay="4000"/>
                            </p:stCondLst>
                            <p:childTnLst>
                              <p:par>
                                <p:cTn id="47" presetID="42" presetClass="entr" presetSubtype="0"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1000" fill="hold"/>
                                        <p:tgtEl>
                                          <p:spTgt spid="17"/>
                                        </p:tgtEl>
                                        <p:attrNameLst>
                                          <p:attrName>ppt_y</p:attrName>
                                        </p:attrNameLst>
                                      </p:cBhvr>
                                      <p:tavLst>
                                        <p:tav tm="0">
                                          <p:val>
                                            <p:strVal val="#ppt_y+.1"/>
                                          </p:val>
                                        </p:tav>
                                        <p:tav tm="100000">
                                          <p:val>
                                            <p:strVal val="#ppt_y"/>
                                          </p:val>
                                        </p:tav>
                                      </p:tavLst>
                                    </p:anim>
                                  </p:childTnLst>
                                </p:cTn>
                              </p:par>
                            </p:childTnLst>
                          </p:cTn>
                        </p:par>
                        <p:par>
                          <p:cTn id="52" fill="hold">
                            <p:stCondLst>
                              <p:cond delay="5000"/>
                            </p:stCondLst>
                            <p:childTnLst>
                              <p:par>
                                <p:cTn id="53" presetID="50" presetClass="entr" presetSubtype="0" decel="100000" fill="hold" grpId="0" nodeType="afterEffect">
                                  <p:stCondLst>
                                    <p:cond delay="0"/>
                                  </p:stCondLst>
                                  <p:childTnLst>
                                    <p:set>
                                      <p:cBhvr>
                                        <p:cTn id="54" dur="1" fill="hold">
                                          <p:stCondLst>
                                            <p:cond delay="0"/>
                                          </p:stCondLst>
                                        </p:cTn>
                                        <p:tgtEl>
                                          <p:spTgt spid="104"/>
                                        </p:tgtEl>
                                        <p:attrNameLst>
                                          <p:attrName>style.visibility</p:attrName>
                                        </p:attrNameLst>
                                      </p:cBhvr>
                                      <p:to>
                                        <p:strVal val="visible"/>
                                      </p:to>
                                    </p:set>
                                    <p:anim calcmode="lin" valueType="num">
                                      <p:cBhvr>
                                        <p:cTn id="55" dur="1000" fill="hold"/>
                                        <p:tgtEl>
                                          <p:spTgt spid="104"/>
                                        </p:tgtEl>
                                        <p:attrNameLst>
                                          <p:attrName>ppt_w</p:attrName>
                                        </p:attrNameLst>
                                      </p:cBhvr>
                                      <p:tavLst>
                                        <p:tav tm="0">
                                          <p:val>
                                            <p:strVal val="#ppt_w+.3"/>
                                          </p:val>
                                        </p:tav>
                                        <p:tav tm="100000">
                                          <p:val>
                                            <p:strVal val="#ppt_w"/>
                                          </p:val>
                                        </p:tav>
                                      </p:tavLst>
                                    </p:anim>
                                    <p:anim calcmode="lin" valueType="num">
                                      <p:cBhvr>
                                        <p:cTn id="56" dur="1000" fill="hold"/>
                                        <p:tgtEl>
                                          <p:spTgt spid="104"/>
                                        </p:tgtEl>
                                        <p:attrNameLst>
                                          <p:attrName>ppt_h</p:attrName>
                                        </p:attrNameLst>
                                      </p:cBhvr>
                                      <p:tavLst>
                                        <p:tav tm="0">
                                          <p:val>
                                            <p:strVal val="#ppt_h"/>
                                          </p:val>
                                        </p:tav>
                                        <p:tav tm="100000">
                                          <p:val>
                                            <p:strVal val="#ppt_h"/>
                                          </p:val>
                                        </p:tav>
                                      </p:tavLst>
                                    </p:anim>
                                    <p:animEffect transition="in" filter="fade">
                                      <p:cBhvr>
                                        <p:cTn id="57" dur="1000"/>
                                        <p:tgtEl>
                                          <p:spTgt spid="104"/>
                                        </p:tgtEl>
                                      </p:cBhvr>
                                    </p:animEffect>
                                  </p:childTnLst>
                                </p:cTn>
                              </p:par>
                            </p:childTnLst>
                          </p:cTn>
                        </p:par>
                        <p:par>
                          <p:cTn id="58" fill="hold">
                            <p:stCondLst>
                              <p:cond delay="6000"/>
                            </p:stCondLst>
                            <p:childTnLst>
                              <p:par>
                                <p:cTn id="59" presetID="42" presetClass="entr" presetSubtype="0" fill="hold" nodeType="after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1000"/>
                                        <p:tgtEl>
                                          <p:spTgt spid="18"/>
                                        </p:tgtEl>
                                      </p:cBhvr>
                                    </p:animEffect>
                                    <p:anim calcmode="lin" valueType="num">
                                      <p:cBhvr>
                                        <p:cTn id="62" dur="1000" fill="hold"/>
                                        <p:tgtEl>
                                          <p:spTgt spid="18"/>
                                        </p:tgtEl>
                                        <p:attrNameLst>
                                          <p:attrName>ppt_x</p:attrName>
                                        </p:attrNameLst>
                                      </p:cBhvr>
                                      <p:tavLst>
                                        <p:tav tm="0">
                                          <p:val>
                                            <p:strVal val="#ppt_x"/>
                                          </p:val>
                                        </p:tav>
                                        <p:tav tm="100000">
                                          <p:val>
                                            <p:strVal val="#ppt_x"/>
                                          </p:val>
                                        </p:tav>
                                      </p:tavLst>
                                    </p:anim>
                                    <p:anim calcmode="lin" valueType="num">
                                      <p:cBhvr>
                                        <p:cTn id="63" dur="1000" fill="hold"/>
                                        <p:tgtEl>
                                          <p:spTgt spid="18"/>
                                        </p:tgtEl>
                                        <p:attrNameLst>
                                          <p:attrName>ppt_y</p:attrName>
                                        </p:attrNameLst>
                                      </p:cBhvr>
                                      <p:tavLst>
                                        <p:tav tm="0">
                                          <p:val>
                                            <p:strVal val="#ppt_y+.1"/>
                                          </p:val>
                                        </p:tav>
                                        <p:tav tm="100000">
                                          <p:val>
                                            <p:strVal val="#ppt_y"/>
                                          </p:val>
                                        </p:tav>
                                      </p:tavLst>
                                    </p:anim>
                                  </p:childTnLst>
                                </p:cTn>
                              </p:par>
                            </p:childTnLst>
                          </p:cTn>
                        </p:par>
                        <p:par>
                          <p:cTn id="64" fill="hold">
                            <p:stCondLst>
                              <p:cond delay="7000"/>
                            </p:stCondLst>
                            <p:childTnLst>
                              <p:par>
                                <p:cTn id="65" presetID="50" presetClass="entr" presetSubtype="0" decel="100000" fill="hold" grpId="0" nodeType="afterEffect">
                                  <p:stCondLst>
                                    <p:cond delay="0"/>
                                  </p:stCondLst>
                                  <p:childTnLst>
                                    <p:set>
                                      <p:cBhvr>
                                        <p:cTn id="66" dur="1" fill="hold">
                                          <p:stCondLst>
                                            <p:cond delay="0"/>
                                          </p:stCondLst>
                                        </p:cTn>
                                        <p:tgtEl>
                                          <p:spTgt spid="106"/>
                                        </p:tgtEl>
                                        <p:attrNameLst>
                                          <p:attrName>style.visibility</p:attrName>
                                        </p:attrNameLst>
                                      </p:cBhvr>
                                      <p:to>
                                        <p:strVal val="visible"/>
                                      </p:to>
                                    </p:set>
                                    <p:anim calcmode="lin" valueType="num">
                                      <p:cBhvr>
                                        <p:cTn id="67" dur="1000" fill="hold"/>
                                        <p:tgtEl>
                                          <p:spTgt spid="106"/>
                                        </p:tgtEl>
                                        <p:attrNameLst>
                                          <p:attrName>ppt_w</p:attrName>
                                        </p:attrNameLst>
                                      </p:cBhvr>
                                      <p:tavLst>
                                        <p:tav tm="0">
                                          <p:val>
                                            <p:strVal val="#ppt_w+.3"/>
                                          </p:val>
                                        </p:tav>
                                        <p:tav tm="100000">
                                          <p:val>
                                            <p:strVal val="#ppt_w"/>
                                          </p:val>
                                        </p:tav>
                                      </p:tavLst>
                                    </p:anim>
                                    <p:anim calcmode="lin" valueType="num">
                                      <p:cBhvr>
                                        <p:cTn id="68" dur="1000" fill="hold"/>
                                        <p:tgtEl>
                                          <p:spTgt spid="106"/>
                                        </p:tgtEl>
                                        <p:attrNameLst>
                                          <p:attrName>ppt_h</p:attrName>
                                        </p:attrNameLst>
                                      </p:cBhvr>
                                      <p:tavLst>
                                        <p:tav tm="0">
                                          <p:val>
                                            <p:strVal val="#ppt_h"/>
                                          </p:val>
                                        </p:tav>
                                        <p:tav tm="100000">
                                          <p:val>
                                            <p:strVal val="#ppt_h"/>
                                          </p:val>
                                        </p:tav>
                                      </p:tavLst>
                                    </p:anim>
                                    <p:animEffect transition="in" filter="fade">
                                      <p:cBhvr>
                                        <p:cTn id="69" dur="10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5" grpId="0"/>
      <p:bldP spid="102" grpId="0"/>
      <p:bldP spid="104" grpId="0"/>
      <p:bldP spid="10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06545" y="-341611"/>
            <a:ext cx="3473066" cy="4627861"/>
          </a:xfrm>
          <a:prstGeom prst="rect">
            <a:avLst/>
          </a:prstGeom>
        </p:spPr>
      </p:pic>
      <p:pic>
        <p:nvPicPr>
          <p:cNvPr id="9" name="图片 8"/>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5498285" y="0"/>
            <a:ext cx="5033999" cy="3332799"/>
          </a:xfrm>
          <a:prstGeom prst="rect">
            <a:avLst/>
          </a:prstGeom>
        </p:spPr>
      </p:pic>
      <p:sp>
        <p:nvSpPr>
          <p:cNvPr id="229" name="TextBox 76"/>
          <p:cNvSpPr txBox="1"/>
          <p:nvPr/>
        </p:nvSpPr>
        <p:spPr>
          <a:xfrm>
            <a:off x="5026840" y="3332799"/>
            <a:ext cx="2016223" cy="584775"/>
          </a:xfrm>
          <a:prstGeom prst="rect">
            <a:avLst/>
          </a:prstGeom>
          <a:noFill/>
          <a:effectLst/>
        </p:spPr>
        <p:txBody>
          <a:bodyPr wrap="square" rtlCol="0">
            <a:spAutoFit/>
          </a:bodyPr>
          <a:lstStyle/>
          <a:p>
            <a:pPr algn="ctr"/>
            <a:r>
              <a:rPr lang="zh-CN" altLang="en-US" sz="3200" b="1" dirty="0" smtClean="0">
                <a:solidFill>
                  <a:schemeClr val="tx2"/>
                </a:solidFill>
                <a:cs typeface="+mn-ea"/>
                <a:sym typeface="+mn-lt"/>
              </a:rPr>
              <a:t>第一章节</a:t>
            </a:r>
            <a:endParaRPr lang="zh-CN" altLang="en-US" sz="3200" b="1" dirty="0">
              <a:solidFill>
                <a:schemeClr val="tx2"/>
              </a:solidFill>
              <a:cs typeface="+mn-ea"/>
              <a:sym typeface="+mn-lt"/>
            </a:endParaRPr>
          </a:p>
        </p:txBody>
      </p:sp>
      <p:sp>
        <p:nvSpPr>
          <p:cNvPr id="230" name="文本框 21"/>
          <p:cNvSpPr txBox="1"/>
          <p:nvPr/>
        </p:nvSpPr>
        <p:spPr>
          <a:xfrm>
            <a:off x="2974611" y="4844967"/>
            <a:ext cx="6120680" cy="472950"/>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000" b="1" dirty="0">
                <a:solidFill>
                  <a:schemeClr val="tx2"/>
                </a:solidFill>
                <a:cs typeface="+mn-ea"/>
                <a:sym typeface="+mn-lt"/>
              </a:rPr>
              <a:t>Fresh business general template</a:t>
            </a:r>
          </a:p>
          <a:p>
            <a:pPr algn="ctr">
              <a:lnSpc>
                <a:spcPct val="130000"/>
              </a:lnSpc>
            </a:pPr>
            <a:r>
              <a:rPr lang="en-US" altLang="zh-CN" sz="1000" b="1" dirty="0">
                <a:solidFill>
                  <a:schemeClr val="tx2"/>
                </a:solidFill>
                <a:cs typeface="+mn-ea"/>
                <a:sym typeface="+mn-lt"/>
              </a:rPr>
              <a:t>Applicable to enterprise introduction, summary report, sales marketing, chart </a:t>
            </a:r>
            <a:r>
              <a:rPr lang="en-US" altLang="zh-CN" sz="1000" b="1" dirty="0" err="1">
                <a:solidFill>
                  <a:schemeClr val="tx2"/>
                </a:solidFill>
                <a:cs typeface="+mn-ea"/>
                <a:sym typeface="+mn-lt"/>
              </a:rPr>
              <a:t>dataa</a:t>
            </a:r>
            <a:endParaRPr lang="zh-CN" altLang="en-US" sz="1000" b="1" dirty="0">
              <a:solidFill>
                <a:schemeClr val="tx2"/>
              </a:solidFill>
              <a:cs typeface="+mn-ea"/>
              <a:sym typeface="+mn-lt"/>
            </a:endParaRPr>
          </a:p>
        </p:txBody>
      </p:sp>
      <p:sp>
        <p:nvSpPr>
          <p:cNvPr id="231" name="TextBox 76"/>
          <p:cNvSpPr txBox="1"/>
          <p:nvPr/>
        </p:nvSpPr>
        <p:spPr>
          <a:xfrm>
            <a:off x="3309337" y="4027328"/>
            <a:ext cx="5451229" cy="707886"/>
          </a:xfrm>
          <a:prstGeom prst="rect">
            <a:avLst/>
          </a:prstGeom>
          <a:noFill/>
          <a:effectLst/>
        </p:spPr>
        <p:txBody>
          <a:bodyPr wrap="square" rtlCol="0">
            <a:spAutoFit/>
          </a:bodyPr>
          <a:lstStyle/>
          <a:p>
            <a:pPr algn="ctr"/>
            <a:r>
              <a:rPr lang="zh-CN" altLang="en-US" sz="4000" b="1" dirty="0" smtClean="0">
                <a:solidFill>
                  <a:schemeClr val="accent3"/>
                </a:solidFill>
                <a:cs typeface="+mn-ea"/>
                <a:sym typeface="+mn-lt"/>
              </a:rPr>
              <a:t>单击修改您的标题</a:t>
            </a:r>
            <a:endParaRPr lang="zh-CN" altLang="en-US" sz="4000" b="1" dirty="0">
              <a:solidFill>
                <a:schemeClr val="accent3"/>
              </a:solidFill>
              <a:cs typeface="+mn-ea"/>
              <a:sym typeface="+mn-lt"/>
            </a:endParaRPr>
          </a:p>
        </p:txBody>
      </p:sp>
    </p:spTree>
    <p:extLst>
      <p:ext uri="{BB962C8B-B14F-4D97-AF65-F5344CB8AC3E}">
        <p14:creationId xmlns:p14="http://schemas.microsoft.com/office/powerpoint/2010/main" val="4040892489"/>
      </p:ext>
    </p:extLst>
  </p:cSld>
  <p:clrMapOvr>
    <a:masterClrMapping/>
  </p:clrMapOvr>
  <mc:AlternateContent xmlns:mc="http://schemas.openxmlformats.org/markup-compatibility/2006" xmlns:p14="http://schemas.microsoft.com/office/powerpoint/2010/main">
    <mc:Choice Requires="p14">
      <p:transition spd="slow" p14:dur="20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229"/>
                                        </p:tgtEl>
                                        <p:attrNameLst>
                                          <p:attrName>style.visibility</p:attrName>
                                        </p:attrNameLst>
                                      </p:cBhvr>
                                      <p:to>
                                        <p:strVal val="visible"/>
                                      </p:to>
                                    </p:set>
                                    <p:animEffect transition="in" filter="wheel(1)">
                                      <p:cBhvr>
                                        <p:cTn id="18" dur="2000"/>
                                        <p:tgtEl>
                                          <p:spTgt spid="229"/>
                                        </p:tgtEl>
                                      </p:cBhvr>
                                    </p:animEffect>
                                  </p:childTnLst>
                                </p:cTn>
                              </p:par>
                            </p:childTnLst>
                          </p:cTn>
                        </p:par>
                        <p:par>
                          <p:cTn id="19" fill="hold">
                            <p:stCondLst>
                              <p:cond delay="3000"/>
                            </p:stCondLst>
                            <p:childTnLst>
                              <p:par>
                                <p:cTn id="20" presetID="50" presetClass="entr" presetSubtype="0" decel="100000" fill="hold" grpId="0" nodeType="afterEffect">
                                  <p:stCondLst>
                                    <p:cond delay="0"/>
                                  </p:stCondLst>
                                  <p:childTnLst>
                                    <p:set>
                                      <p:cBhvr>
                                        <p:cTn id="21" dur="1" fill="hold">
                                          <p:stCondLst>
                                            <p:cond delay="0"/>
                                          </p:stCondLst>
                                        </p:cTn>
                                        <p:tgtEl>
                                          <p:spTgt spid="231"/>
                                        </p:tgtEl>
                                        <p:attrNameLst>
                                          <p:attrName>style.visibility</p:attrName>
                                        </p:attrNameLst>
                                      </p:cBhvr>
                                      <p:to>
                                        <p:strVal val="visible"/>
                                      </p:to>
                                    </p:set>
                                    <p:anim calcmode="lin" valueType="num">
                                      <p:cBhvr>
                                        <p:cTn id="22" dur="1000" fill="hold"/>
                                        <p:tgtEl>
                                          <p:spTgt spid="231"/>
                                        </p:tgtEl>
                                        <p:attrNameLst>
                                          <p:attrName>ppt_w</p:attrName>
                                        </p:attrNameLst>
                                      </p:cBhvr>
                                      <p:tavLst>
                                        <p:tav tm="0">
                                          <p:val>
                                            <p:strVal val="#ppt_w+.3"/>
                                          </p:val>
                                        </p:tav>
                                        <p:tav tm="100000">
                                          <p:val>
                                            <p:strVal val="#ppt_w"/>
                                          </p:val>
                                        </p:tav>
                                      </p:tavLst>
                                    </p:anim>
                                    <p:anim calcmode="lin" valueType="num">
                                      <p:cBhvr>
                                        <p:cTn id="23" dur="1000" fill="hold"/>
                                        <p:tgtEl>
                                          <p:spTgt spid="231"/>
                                        </p:tgtEl>
                                        <p:attrNameLst>
                                          <p:attrName>ppt_h</p:attrName>
                                        </p:attrNameLst>
                                      </p:cBhvr>
                                      <p:tavLst>
                                        <p:tav tm="0">
                                          <p:val>
                                            <p:strVal val="#ppt_h"/>
                                          </p:val>
                                        </p:tav>
                                        <p:tav tm="100000">
                                          <p:val>
                                            <p:strVal val="#ppt_h"/>
                                          </p:val>
                                        </p:tav>
                                      </p:tavLst>
                                    </p:anim>
                                    <p:animEffect transition="in" filter="fade">
                                      <p:cBhvr>
                                        <p:cTn id="24" dur="1000"/>
                                        <p:tgtEl>
                                          <p:spTgt spid="231"/>
                                        </p:tgtEl>
                                      </p:cBhvr>
                                    </p:animEffect>
                                  </p:childTnLst>
                                </p:cTn>
                              </p:par>
                            </p:childTnLst>
                          </p:cTn>
                        </p:par>
                        <p:par>
                          <p:cTn id="25" fill="hold">
                            <p:stCondLst>
                              <p:cond delay="4000"/>
                            </p:stCondLst>
                            <p:childTnLst>
                              <p:par>
                                <p:cTn id="26" presetID="42" presetClass="entr" presetSubtype="0" fill="hold" grpId="0" nodeType="afterEffect">
                                  <p:stCondLst>
                                    <p:cond delay="0"/>
                                  </p:stCondLst>
                                  <p:childTnLst>
                                    <p:set>
                                      <p:cBhvr>
                                        <p:cTn id="27" dur="1" fill="hold">
                                          <p:stCondLst>
                                            <p:cond delay="0"/>
                                          </p:stCondLst>
                                        </p:cTn>
                                        <p:tgtEl>
                                          <p:spTgt spid="230"/>
                                        </p:tgtEl>
                                        <p:attrNameLst>
                                          <p:attrName>style.visibility</p:attrName>
                                        </p:attrNameLst>
                                      </p:cBhvr>
                                      <p:to>
                                        <p:strVal val="visible"/>
                                      </p:to>
                                    </p:set>
                                    <p:animEffect transition="in" filter="fade">
                                      <p:cBhvr>
                                        <p:cTn id="28" dur="1000"/>
                                        <p:tgtEl>
                                          <p:spTgt spid="230"/>
                                        </p:tgtEl>
                                      </p:cBhvr>
                                    </p:animEffect>
                                    <p:anim calcmode="lin" valueType="num">
                                      <p:cBhvr>
                                        <p:cTn id="29" dur="1000" fill="hold"/>
                                        <p:tgtEl>
                                          <p:spTgt spid="230"/>
                                        </p:tgtEl>
                                        <p:attrNameLst>
                                          <p:attrName>ppt_x</p:attrName>
                                        </p:attrNameLst>
                                      </p:cBhvr>
                                      <p:tavLst>
                                        <p:tav tm="0">
                                          <p:val>
                                            <p:strVal val="#ppt_x"/>
                                          </p:val>
                                        </p:tav>
                                        <p:tav tm="100000">
                                          <p:val>
                                            <p:strVal val="#ppt_x"/>
                                          </p:val>
                                        </p:tav>
                                      </p:tavLst>
                                    </p:anim>
                                    <p:anim calcmode="lin" valueType="num">
                                      <p:cBhvr>
                                        <p:cTn id="30" dur="1000" fill="hold"/>
                                        <p:tgtEl>
                                          <p:spTgt spid="2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 grpId="0"/>
      <p:bldP spid="230" grpId="0"/>
      <p:bldP spid="2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6"/>
          <p:cNvSpPr>
            <a:spLocks noChangeShapeType="1"/>
          </p:cNvSpPr>
          <p:nvPr/>
        </p:nvSpPr>
        <p:spPr bwMode="auto">
          <a:xfrm flipV="1">
            <a:off x="1893867" y="1371919"/>
            <a:ext cx="0" cy="1577028"/>
          </a:xfrm>
          <a:prstGeom prst="line">
            <a:avLst/>
          </a:prstGeom>
          <a:noFill/>
          <a:ln w="12700" cmpd="sng">
            <a:solidFill>
              <a:schemeClr val="accent1"/>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sz="2400" kern="0">
              <a:solidFill>
                <a:srgbClr val="080808"/>
              </a:solidFill>
              <a:cs typeface="+mn-ea"/>
              <a:sym typeface="+mn-lt"/>
            </a:endParaRPr>
          </a:p>
        </p:txBody>
      </p:sp>
      <p:sp>
        <p:nvSpPr>
          <p:cNvPr id="6" name="Line 7"/>
          <p:cNvSpPr>
            <a:spLocks noChangeShapeType="1"/>
          </p:cNvSpPr>
          <p:nvPr/>
        </p:nvSpPr>
        <p:spPr bwMode="auto">
          <a:xfrm flipH="1" flipV="1">
            <a:off x="5959082" y="1371919"/>
            <a:ext cx="14575" cy="1577028"/>
          </a:xfrm>
          <a:prstGeom prst="line">
            <a:avLst/>
          </a:prstGeom>
          <a:noFill/>
          <a:ln w="12700" cmpd="sng">
            <a:solidFill>
              <a:schemeClr val="accent3"/>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sz="2400" kern="0">
              <a:solidFill>
                <a:srgbClr val="080808"/>
              </a:solidFill>
              <a:cs typeface="+mn-ea"/>
              <a:sym typeface="+mn-lt"/>
            </a:endParaRPr>
          </a:p>
        </p:txBody>
      </p:sp>
      <p:sp>
        <p:nvSpPr>
          <p:cNvPr id="7" name="Line 8"/>
          <p:cNvSpPr>
            <a:spLocks noChangeShapeType="1"/>
          </p:cNvSpPr>
          <p:nvPr/>
        </p:nvSpPr>
        <p:spPr bwMode="auto">
          <a:xfrm flipV="1">
            <a:off x="4798425" y="4241168"/>
            <a:ext cx="0" cy="1492088"/>
          </a:xfrm>
          <a:prstGeom prst="line">
            <a:avLst/>
          </a:prstGeom>
          <a:noFill/>
          <a:ln w="12700" cmpd="sng">
            <a:solidFill>
              <a:schemeClr val="accent2"/>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sz="2400" kern="0">
              <a:solidFill>
                <a:srgbClr val="080808"/>
              </a:solidFill>
              <a:cs typeface="+mn-ea"/>
              <a:sym typeface="+mn-lt"/>
            </a:endParaRPr>
          </a:p>
        </p:txBody>
      </p:sp>
      <p:sp>
        <p:nvSpPr>
          <p:cNvPr id="8" name="Line 9"/>
          <p:cNvSpPr>
            <a:spLocks noChangeShapeType="1"/>
          </p:cNvSpPr>
          <p:nvPr/>
        </p:nvSpPr>
        <p:spPr bwMode="auto">
          <a:xfrm flipV="1">
            <a:off x="7370092" y="4241168"/>
            <a:ext cx="0" cy="1492089"/>
          </a:xfrm>
          <a:prstGeom prst="line">
            <a:avLst/>
          </a:prstGeom>
          <a:noFill/>
          <a:ln w="12700" cmpd="sng">
            <a:solidFill>
              <a:schemeClr val="accent4"/>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sz="2400" kern="0">
              <a:solidFill>
                <a:srgbClr val="080808"/>
              </a:solidFill>
              <a:cs typeface="+mn-ea"/>
              <a:sym typeface="+mn-lt"/>
            </a:endParaRPr>
          </a:p>
        </p:txBody>
      </p:sp>
      <p:grpSp>
        <p:nvGrpSpPr>
          <p:cNvPr id="9" name="组合 8"/>
          <p:cNvGrpSpPr/>
          <p:nvPr/>
        </p:nvGrpSpPr>
        <p:grpSpPr>
          <a:xfrm>
            <a:off x="1582925" y="3055857"/>
            <a:ext cx="9313608" cy="1064520"/>
            <a:chOff x="1187194" y="2291893"/>
            <a:chExt cx="6985206" cy="798390"/>
          </a:xfrm>
        </p:grpSpPr>
        <p:grpSp>
          <p:nvGrpSpPr>
            <p:cNvPr id="10" name="Group 14"/>
            <p:cNvGrpSpPr>
              <a:grpSpLocks/>
            </p:cNvGrpSpPr>
            <p:nvPr/>
          </p:nvGrpSpPr>
          <p:grpSpPr bwMode="auto">
            <a:xfrm>
              <a:off x="1187194" y="2291893"/>
              <a:ext cx="6985206" cy="798390"/>
              <a:chOff x="0" y="0"/>
              <a:chExt cx="4502" cy="749"/>
            </a:xfrm>
          </p:grpSpPr>
          <p:sp>
            <p:nvSpPr>
              <p:cNvPr id="16" name="AutoShape 15"/>
              <p:cNvSpPr>
                <a:spLocks noChangeArrowheads="1"/>
              </p:cNvSpPr>
              <p:nvPr/>
            </p:nvSpPr>
            <p:spPr bwMode="auto">
              <a:xfrm>
                <a:off x="0" y="0"/>
                <a:ext cx="1009" cy="749"/>
              </a:xfrm>
              <a:prstGeom prst="homePlate">
                <a:avLst>
                  <a:gd name="adj" fmla="val 33678"/>
                </a:avLst>
              </a:prstGeom>
              <a:blipFill>
                <a:blip r:embed="rId3"/>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2400" kern="0">
                  <a:solidFill>
                    <a:schemeClr val="bg1"/>
                  </a:solidFill>
                  <a:cs typeface="+mn-ea"/>
                  <a:sym typeface="+mn-lt"/>
                </a:endParaRPr>
              </a:p>
            </p:txBody>
          </p:sp>
          <p:sp>
            <p:nvSpPr>
              <p:cNvPr id="17" name="AutoShape 16"/>
              <p:cNvSpPr>
                <a:spLocks noChangeArrowheads="1"/>
              </p:cNvSpPr>
              <p:nvPr/>
            </p:nvSpPr>
            <p:spPr bwMode="auto">
              <a:xfrm>
                <a:off x="897" y="0"/>
                <a:ext cx="1009" cy="749"/>
              </a:xfrm>
              <a:prstGeom prst="chevron">
                <a:avLst>
                  <a:gd name="adj" fmla="val 33678"/>
                </a:avLst>
              </a:prstGeom>
              <a:blipFill>
                <a:blip r:embed="rId4"/>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2400" kern="0">
                  <a:solidFill>
                    <a:schemeClr val="bg1"/>
                  </a:solidFill>
                  <a:cs typeface="+mn-ea"/>
                  <a:sym typeface="+mn-lt"/>
                </a:endParaRPr>
              </a:p>
            </p:txBody>
          </p:sp>
          <p:sp>
            <p:nvSpPr>
              <p:cNvPr id="18" name="AutoShape 17"/>
              <p:cNvSpPr>
                <a:spLocks noChangeArrowheads="1"/>
              </p:cNvSpPr>
              <p:nvPr/>
            </p:nvSpPr>
            <p:spPr bwMode="auto">
              <a:xfrm>
                <a:off x="1770" y="0"/>
                <a:ext cx="1009" cy="749"/>
              </a:xfrm>
              <a:prstGeom prst="chevron">
                <a:avLst>
                  <a:gd name="adj" fmla="val 33678"/>
                </a:avLst>
              </a:prstGeom>
              <a:blipFill>
                <a:blip r:embed="rId5"/>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2400" kern="0">
                  <a:solidFill>
                    <a:schemeClr val="bg1"/>
                  </a:solidFill>
                  <a:cs typeface="+mn-ea"/>
                  <a:sym typeface="+mn-lt"/>
                </a:endParaRPr>
              </a:p>
            </p:txBody>
          </p:sp>
          <p:sp>
            <p:nvSpPr>
              <p:cNvPr id="19" name="AutoShape 18"/>
              <p:cNvSpPr>
                <a:spLocks noChangeArrowheads="1"/>
              </p:cNvSpPr>
              <p:nvPr/>
            </p:nvSpPr>
            <p:spPr bwMode="auto">
              <a:xfrm>
                <a:off x="2631" y="0"/>
                <a:ext cx="1009" cy="749"/>
              </a:xfrm>
              <a:prstGeom prst="chevron">
                <a:avLst>
                  <a:gd name="adj" fmla="val 33678"/>
                </a:avLst>
              </a:prstGeom>
              <a:blipFill>
                <a:blip r:embed="rId6"/>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2400" kern="0">
                  <a:solidFill>
                    <a:schemeClr val="bg1"/>
                  </a:solidFill>
                  <a:cs typeface="+mn-ea"/>
                  <a:sym typeface="+mn-lt"/>
                </a:endParaRPr>
              </a:p>
            </p:txBody>
          </p:sp>
          <p:sp>
            <p:nvSpPr>
              <p:cNvPr id="20" name="AutoShape 19"/>
              <p:cNvSpPr>
                <a:spLocks noChangeArrowheads="1"/>
              </p:cNvSpPr>
              <p:nvPr/>
            </p:nvSpPr>
            <p:spPr bwMode="auto">
              <a:xfrm>
                <a:off x="3493" y="0"/>
                <a:ext cx="1009" cy="749"/>
              </a:xfrm>
              <a:prstGeom prst="chevron">
                <a:avLst>
                  <a:gd name="adj" fmla="val 33678"/>
                </a:avLst>
              </a:prstGeom>
              <a:blipFill>
                <a:blip r:embed="rId3"/>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sz="2400" kern="0">
                  <a:solidFill>
                    <a:schemeClr val="bg1"/>
                  </a:solidFill>
                  <a:cs typeface="+mn-ea"/>
                  <a:sym typeface="+mn-lt"/>
                </a:endParaRPr>
              </a:p>
            </p:txBody>
          </p:sp>
        </p:grpSp>
        <p:sp>
          <p:nvSpPr>
            <p:cNvPr id="11" name="WordArt 20"/>
            <p:cNvSpPr>
              <a:spLocks noChangeArrowheads="1" noChangeShapeType="1"/>
            </p:cNvSpPr>
            <p:nvPr/>
          </p:nvSpPr>
          <p:spPr bwMode="auto">
            <a:xfrm>
              <a:off x="1537008" y="2595718"/>
              <a:ext cx="633772" cy="192056"/>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defRPr/>
              </a:pPr>
              <a:r>
                <a:rPr lang="zh-CN" altLang="en-US" sz="3200" kern="0" dirty="0">
                  <a:ln w="9525" cmpd="sng">
                    <a:noFill/>
                    <a:round/>
                    <a:headEnd/>
                    <a:tailEnd/>
                  </a:ln>
                  <a:solidFill>
                    <a:schemeClr val="bg1"/>
                  </a:solidFill>
                  <a:cs typeface="+mn-ea"/>
                  <a:sym typeface="+mn-lt"/>
                </a:rPr>
                <a:t>标题文字</a:t>
              </a:r>
            </a:p>
          </p:txBody>
        </p:sp>
        <p:sp>
          <p:nvSpPr>
            <p:cNvPr id="12" name="WordArt 21"/>
            <p:cNvSpPr>
              <a:spLocks noChangeArrowheads="1" noChangeShapeType="1"/>
            </p:cNvSpPr>
            <p:nvPr/>
          </p:nvSpPr>
          <p:spPr bwMode="auto">
            <a:xfrm>
              <a:off x="3142010" y="2610958"/>
              <a:ext cx="633772" cy="192056"/>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defTabSz="914377"/>
              <a:r>
                <a:rPr lang="zh-CN" altLang="en-US" sz="3200" dirty="0">
                  <a:solidFill>
                    <a:schemeClr val="bg1"/>
                  </a:solidFill>
                  <a:cs typeface="+mn-ea"/>
                  <a:sym typeface="+mn-lt"/>
                </a:rPr>
                <a:t>标题文字</a:t>
              </a:r>
            </a:p>
          </p:txBody>
        </p:sp>
        <p:sp>
          <p:nvSpPr>
            <p:cNvPr id="13" name="WordArt 22"/>
            <p:cNvSpPr>
              <a:spLocks noChangeArrowheads="1" noChangeShapeType="1"/>
            </p:cNvSpPr>
            <p:nvPr/>
          </p:nvSpPr>
          <p:spPr bwMode="auto">
            <a:xfrm>
              <a:off x="4509696" y="2571750"/>
              <a:ext cx="633772" cy="192056"/>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defRPr/>
              </a:pPr>
              <a:r>
                <a:rPr lang="zh-CN" altLang="en-US" sz="3200" kern="0" dirty="0">
                  <a:ln w="9525" cmpd="sng">
                    <a:noFill/>
                    <a:round/>
                    <a:headEnd/>
                    <a:tailEnd/>
                  </a:ln>
                  <a:solidFill>
                    <a:schemeClr val="bg1"/>
                  </a:solidFill>
                  <a:cs typeface="+mn-ea"/>
                  <a:sym typeface="+mn-lt"/>
                </a:rPr>
                <a:t>标题文字</a:t>
              </a:r>
            </a:p>
          </p:txBody>
        </p:sp>
        <p:sp>
          <p:nvSpPr>
            <p:cNvPr id="14" name="WordArt 23"/>
            <p:cNvSpPr>
              <a:spLocks noChangeArrowheads="1" noChangeShapeType="1"/>
            </p:cNvSpPr>
            <p:nvPr/>
          </p:nvSpPr>
          <p:spPr bwMode="auto">
            <a:xfrm>
              <a:off x="5826627" y="2560596"/>
              <a:ext cx="633772" cy="215366"/>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defTabSz="914377"/>
              <a:r>
                <a:rPr lang="zh-CN" altLang="en-US" sz="3200" dirty="0">
                  <a:solidFill>
                    <a:schemeClr val="bg1"/>
                  </a:solidFill>
                  <a:cs typeface="+mn-ea"/>
                  <a:sym typeface="+mn-lt"/>
                </a:rPr>
                <a:t>标题文字</a:t>
              </a:r>
            </a:p>
          </p:txBody>
        </p:sp>
        <p:sp>
          <p:nvSpPr>
            <p:cNvPr id="15" name="WordArt 23"/>
            <p:cNvSpPr>
              <a:spLocks noChangeArrowheads="1" noChangeShapeType="1"/>
            </p:cNvSpPr>
            <p:nvPr/>
          </p:nvSpPr>
          <p:spPr bwMode="auto">
            <a:xfrm>
              <a:off x="7072743" y="2571750"/>
              <a:ext cx="633772" cy="215366"/>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defTabSz="914377"/>
              <a:r>
                <a:rPr lang="zh-CN" altLang="en-US" sz="3200" dirty="0">
                  <a:solidFill>
                    <a:schemeClr val="bg1"/>
                  </a:solidFill>
                  <a:cs typeface="+mn-ea"/>
                  <a:sym typeface="+mn-lt"/>
                </a:rPr>
                <a:t>标题文字</a:t>
              </a:r>
            </a:p>
          </p:txBody>
        </p:sp>
      </p:grpSp>
      <p:grpSp>
        <p:nvGrpSpPr>
          <p:cNvPr id="21" name="组合 20"/>
          <p:cNvGrpSpPr/>
          <p:nvPr/>
        </p:nvGrpSpPr>
        <p:grpSpPr>
          <a:xfrm>
            <a:off x="1775520" y="1436210"/>
            <a:ext cx="3733800" cy="989388"/>
            <a:chOff x="611560" y="1846599"/>
            <a:chExt cx="2800350" cy="742041"/>
          </a:xfrm>
        </p:grpSpPr>
        <p:sp>
          <p:nvSpPr>
            <p:cNvPr id="22" name="TextBox 33"/>
            <p:cNvSpPr txBox="1"/>
            <p:nvPr/>
          </p:nvSpPr>
          <p:spPr>
            <a:xfrm>
              <a:off x="611560" y="1846599"/>
              <a:ext cx="2800350" cy="315423"/>
            </a:xfrm>
            <a:prstGeom prst="rect">
              <a:avLst/>
            </a:prstGeom>
            <a:noFill/>
          </p:spPr>
          <p:txBody>
            <a:bodyPr wrap="square" rtlCol="0">
              <a:spAutoFit/>
            </a:bodyPr>
            <a:lstStyle/>
            <a:p>
              <a:pPr algn="ctr"/>
              <a:r>
                <a:rPr lang="zh-CN" altLang="en-US" sz="2133" dirty="0">
                  <a:solidFill>
                    <a:schemeClr val="accent1"/>
                  </a:solidFill>
                  <a:cs typeface="+mn-ea"/>
                  <a:sym typeface="+mn-lt"/>
                </a:rPr>
                <a:t>标题</a:t>
              </a:r>
              <a:r>
                <a:rPr lang="zh-CN" altLang="en-US" sz="2133" dirty="0">
                  <a:solidFill>
                    <a:schemeClr val="bg1"/>
                  </a:solidFill>
                  <a:cs typeface="+mn-ea"/>
                  <a:sym typeface="+mn-lt"/>
                </a:rPr>
                <a:t>文字</a:t>
              </a:r>
            </a:p>
          </p:txBody>
        </p:sp>
        <p:sp>
          <p:nvSpPr>
            <p:cNvPr id="23" name="TextBox 34"/>
            <p:cNvSpPr txBox="1"/>
            <p:nvPr/>
          </p:nvSpPr>
          <p:spPr>
            <a:xfrm>
              <a:off x="830317" y="2211710"/>
              <a:ext cx="2445539" cy="376930"/>
            </a:xfrm>
            <a:prstGeom prst="rect">
              <a:avLst/>
            </a:prstGeom>
            <a:noFill/>
          </p:spPr>
          <p:txBody>
            <a:bodyPr wrap="square" rtlCol="0">
              <a:spAutoFit/>
            </a:bodyPr>
            <a:lstStyle/>
            <a:p>
              <a:r>
                <a:rPr lang="zh-CN" altLang="en-US" sz="1333" spc="-13" dirty="0">
                  <a:solidFill>
                    <a:schemeClr val="tx2">
                      <a:lumMod val="75000"/>
                      <a:lumOff val="25000"/>
                    </a:schemeClr>
                  </a:solidFill>
                  <a:cs typeface="+mn-ea"/>
                  <a:sym typeface="+mn-lt"/>
                </a:rPr>
                <a:t>请输入内容请输入文字内容请输入内容请输入文字内容请输入内容</a:t>
              </a:r>
            </a:p>
          </p:txBody>
        </p:sp>
      </p:grpSp>
      <p:grpSp>
        <p:nvGrpSpPr>
          <p:cNvPr id="24" name="组合 23"/>
          <p:cNvGrpSpPr/>
          <p:nvPr/>
        </p:nvGrpSpPr>
        <p:grpSpPr>
          <a:xfrm>
            <a:off x="6062936" y="1448598"/>
            <a:ext cx="3733800" cy="989388"/>
            <a:chOff x="611560" y="1846599"/>
            <a:chExt cx="2800350" cy="742041"/>
          </a:xfrm>
        </p:grpSpPr>
        <p:sp>
          <p:nvSpPr>
            <p:cNvPr id="25" name="TextBox 36"/>
            <p:cNvSpPr txBox="1"/>
            <p:nvPr/>
          </p:nvSpPr>
          <p:spPr>
            <a:xfrm>
              <a:off x="611560" y="1846599"/>
              <a:ext cx="2800350" cy="315423"/>
            </a:xfrm>
            <a:prstGeom prst="rect">
              <a:avLst/>
            </a:prstGeom>
            <a:noFill/>
          </p:spPr>
          <p:txBody>
            <a:bodyPr wrap="square" rtlCol="0">
              <a:spAutoFit/>
            </a:bodyPr>
            <a:lstStyle/>
            <a:p>
              <a:pPr algn="ctr"/>
              <a:r>
                <a:rPr lang="zh-CN" altLang="en-US" sz="2133" dirty="0">
                  <a:solidFill>
                    <a:schemeClr val="accent3"/>
                  </a:solidFill>
                  <a:cs typeface="+mn-ea"/>
                  <a:sym typeface="+mn-lt"/>
                </a:rPr>
                <a:t>标题文字</a:t>
              </a:r>
            </a:p>
          </p:txBody>
        </p:sp>
        <p:sp>
          <p:nvSpPr>
            <p:cNvPr id="29" name="TextBox 37"/>
            <p:cNvSpPr txBox="1"/>
            <p:nvPr/>
          </p:nvSpPr>
          <p:spPr>
            <a:xfrm>
              <a:off x="830317" y="2211710"/>
              <a:ext cx="2445539" cy="376930"/>
            </a:xfrm>
            <a:prstGeom prst="rect">
              <a:avLst/>
            </a:prstGeom>
            <a:noFill/>
          </p:spPr>
          <p:txBody>
            <a:bodyPr wrap="square" rtlCol="0">
              <a:spAutoFit/>
            </a:bodyPr>
            <a:lstStyle/>
            <a:p>
              <a:r>
                <a:rPr lang="zh-CN" altLang="en-US" sz="1333" spc="-13" dirty="0">
                  <a:solidFill>
                    <a:schemeClr val="tx2">
                      <a:lumMod val="75000"/>
                      <a:lumOff val="25000"/>
                    </a:schemeClr>
                  </a:solidFill>
                  <a:cs typeface="+mn-ea"/>
                  <a:sym typeface="+mn-lt"/>
                </a:rPr>
                <a:t>请输入内容请输入文字内容请输入内容请输入文字内容请输入内容</a:t>
              </a:r>
            </a:p>
          </p:txBody>
        </p:sp>
      </p:grpSp>
      <p:grpSp>
        <p:nvGrpSpPr>
          <p:cNvPr id="30" name="组合 29"/>
          <p:cNvGrpSpPr/>
          <p:nvPr/>
        </p:nvGrpSpPr>
        <p:grpSpPr>
          <a:xfrm>
            <a:off x="1199456" y="4446294"/>
            <a:ext cx="3733800" cy="989316"/>
            <a:chOff x="611560" y="1846653"/>
            <a:chExt cx="2800350" cy="741987"/>
          </a:xfrm>
        </p:grpSpPr>
        <p:sp>
          <p:nvSpPr>
            <p:cNvPr id="31" name="TextBox 41"/>
            <p:cNvSpPr txBox="1"/>
            <p:nvPr/>
          </p:nvSpPr>
          <p:spPr>
            <a:xfrm>
              <a:off x="611560" y="1846653"/>
              <a:ext cx="2800350" cy="315423"/>
            </a:xfrm>
            <a:prstGeom prst="rect">
              <a:avLst/>
            </a:prstGeom>
            <a:noFill/>
          </p:spPr>
          <p:txBody>
            <a:bodyPr wrap="square" rtlCol="0">
              <a:spAutoFit/>
            </a:bodyPr>
            <a:lstStyle/>
            <a:p>
              <a:pPr algn="ctr"/>
              <a:r>
                <a:rPr lang="zh-CN" altLang="en-US" sz="2133" dirty="0">
                  <a:solidFill>
                    <a:schemeClr val="accent2"/>
                  </a:solidFill>
                  <a:cs typeface="+mn-ea"/>
                  <a:sym typeface="+mn-lt"/>
                </a:rPr>
                <a:t>标题文字</a:t>
              </a:r>
            </a:p>
          </p:txBody>
        </p:sp>
        <p:sp>
          <p:nvSpPr>
            <p:cNvPr id="32" name="TextBox 42"/>
            <p:cNvSpPr txBox="1"/>
            <p:nvPr/>
          </p:nvSpPr>
          <p:spPr>
            <a:xfrm>
              <a:off x="830317" y="2211710"/>
              <a:ext cx="2445539" cy="376930"/>
            </a:xfrm>
            <a:prstGeom prst="rect">
              <a:avLst/>
            </a:prstGeom>
            <a:noFill/>
          </p:spPr>
          <p:txBody>
            <a:bodyPr wrap="square" rtlCol="0">
              <a:spAutoFit/>
            </a:bodyPr>
            <a:lstStyle/>
            <a:p>
              <a:r>
                <a:rPr lang="zh-CN" altLang="en-US" sz="1333" spc="-13" dirty="0">
                  <a:solidFill>
                    <a:schemeClr val="tx2">
                      <a:lumMod val="75000"/>
                      <a:lumOff val="25000"/>
                    </a:schemeClr>
                  </a:solidFill>
                  <a:cs typeface="+mn-ea"/>
                  <a:sym typeface="+mn-lt"/>
                </a:rPr>
                <a:t>请输入内容请输入文字内容请输入内容请输入文字内容请输入内容</a:t>
              </a:r>
            </a:p>
          </p:txBody>
        </p:sp>
      </p:grpSp>
      <p:grpSp>
        <p:nvGrpSpPr>
          <p:cNvPr id="33" name="组合 32"/>
          <p:cNvGrpSpPr/>
          <p:nvPr/>
        </p:nvGrpSpPr>
        <p:grpSpPr>
          <a:xfrm>
            <a:off x="7162733" y="4446294"/>
            <a:ext cx="3733800" cy="989316"/>
            <a:chOff x="611560" y="1846653"/>
            <a:chExt cx="2800350" cy="741987"/>
          </a:xfrm>
        </p:grpSpPr>
        <p:sp>
          <p:nvSpPr>
            <p:cNvPr id="34" name="TextBox 44"/>
            <p:cNvSpPr txBox="1"/>
            <p:nvPr/>
          </p:nvSpPr>
          <p:spPr>
            <a:xfrm>
              <a:off x="611560" y="1846653"/>
              <a:ext cx="2800350" cy="315423"/>
            </a:xfrm>
            <a:prstGeom prst="rect">
              <a:avLst/>
            </a:prstGeom>
            <a:noFill/>
          </p:spPr>
          <p:txBody>
            <a:bodyPr wrap="square" rtlCol="0">
              <a:spAutoFit/>
            </a:bodyPr>
            <a:lstStyle/>
            <a:p>
              <a:pPr algn="ctr"/>
              <a:r>
                <a:rPr lang="zh-CN" altLang="en-US" sz="2133" dirty="0">
                  <a:solidFill>
                    <a:schemeClr val="accent4"/>
                  </a:solidFill>
                  <a:cs typeface="+mn-ea"/>
                  <a:sym typeface="+mn-lt"/>
                </a:rPr>
                <a:t>标题文字</a:t>
              </a:r>
            </a:p>
          </p:txBody>
        </p:sp>
        <p:sp>
          <p:nvSpPr>
            <p:cNvPr id="35" name="TextBox 45"/>
            <p:cNvSpPr txBox="1"/>
            <p:nvPr/>
          </p:nvSpPr>
          <p:spPr>
            <a:xfrm>
              <a:off x="830317" y="2211710"/>
              <a:ext cx="2445539" cy="376930"/>
            </a:xfrm>
            <a:prstGeom prst="rect">
              <a:avLst/>
            </a:prstGeom>
            <a:noFill/>
          </p:spPr>
          <p:txBody>
            <a:bodyPr wrap="square" rtlCol="0">
              <a:spAutoFit/>
            </a:bodyPr>
            <a:lstStyle/>
            <a:p>
              <a:r>
                <a:rPr lang="zh-CN" altLang="en-US" sz="1333" spc="-13" dirty="0">
                  <a:solidFill>
                    <a:schemeClr val="tx2">
                      <a:lumMod val="75000"/>
                      <a:lumOff val="25000"/>
                    </a:schemeClr>
                  </a:solidFill>
                  <a:cs typeface="+mn-ea"/>
                  <a:sym typeface="+mn-lt"/>
                </a:rPr>
                <a:t>请输入内容请输入文字内容请输入内容请输入文字内容请输入内容</a:t>
              </a:r>
            </a:p>
          </p:txBody>
        </p:sp>
      </p:grpSp>
      <p:pic>
        <p:nvPicPr>
          <p:cNvPr id="36" name="图片 35"/>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37"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242871987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anim calcmode="lin" valueType="num">
                                      <p:cBhvr>
                                        <p:cTn id="14" dur="500" fill="hold"/>
                                        <p:tgtEl>
                                          <p:spTgt spid="21"/>
                                        </p:tgtEl>
                                        <p:attrNameLst>
                                          <p:attrName>ppt_x</p:attrName>
                                        </p:attrNameLst>
                                      </p:cBhvr>
                                      <p:tavLst>
                                        <p:tav tm="0">
                                          <p:val>
                                            <p:strVal val="#ppt_x"/>
                                          </p:val>
                                        </p:tav>
                                        <p:tav tm="100000">
                                          <p:val>
                                            <p:strVal val="#ppt_x"/>
                                          </p:val>
                                        </p:tav>
                                      </p:tavLst>
                                    </p:anim>
                                    <p:anim calcmode="lin" valueType="num">
                                      <p:cBhvr>
                                        <p:cTn id="15" dur="500" fill="hold"/>
                                        <p:tgtEl>
                                          <p:spTgt spid="21"/>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anim calcmode="lin" valueType="num">
                                      <p:cBhvr>
                                        <p:cTn id="19" dur="500" fill="hold"/>
                                        <p:tgtEl>
                                          <p:spTgt spid="24"/>
                                        </p:tgtEl>
                                        <p:attrNameLst>
                                          <p:attrName>ppt_x</p:attrName>
                                        </p:attrNameLst>
                                      </p:cBhvr>
                                      <p:tavLst>
                                        <p:tav tm="0">
                                          <p:val>
                                            <p:strVal val="#ppt_x"/>
                                          </p:val>
                                        </p:tav>
                                        <p:tav tm="100000">
                                          <p:val>
                                            <p:strVal val="#ppt_x"/>
                                          </p:val>
                                        </p:tav>
                                      </p:tavLst>
                                    </p:anim>
                                    <p:anim calcmode="lin" valueType="num">
                                      <p:cBhvr>
                                        <p:cTn id="20" dur="500" fill="hold"/>
                                        <p:tgtEl>
                                          <p:spTgt spid="2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anim calcmode="lin" valueType="num">
                                      <p:cBhvr>
                                        <p:cTn id="24" dur="500" fill="hold"/>
                                        <p:tgtEl>
                                          <p:spTgt spid="5"/>
                                        </p:tgtEl>
                                        <p:attrNameLst>
                                          <p:attrName>ppt_x</p:attrName>
                                        </p:attrNameLst>
                                      </p:cBhvr>
                                      <p:tavLst>
                                        <p:tav tm="0">
                                          <p:val>
                                            <p:strVal val="#ppt_x"/>
                                          </p:val>
                                        </p:tav>
                                        <p:tav tm="100000">
                                          <p:val>
                                            <p:strVal val="#ppt_x"/>
                                          </p:val>
                                        </p:tav>
                                      </p:tavLst>
                                    </p:anim>
                                    <p:anim calcmode="lin" valueType="num">
                                      <p:cBhvr>
                                        <p:cTn id="25" dur="500" fill="hold"/>
                                        <p:tgtEl>
                                          <p:spTgt spid="5"/>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anim calcmode="lin" valueType="num">
                                      <p:cBhvr>
                                        <p:cTn id="29" dur="500" fill="hold"/>
                                        <p:tgtEl>
                                          <p:spTgt spid="6"/>
                                        </p:tgtEl>
                                        <p:attrNameLst>
                                          <p:attrName>ppt_x</p:attrName>
                                        </p:attrNameLst>
                                      </p:cBhvr>
                                      <p:tavLst>
                                        <p:tav tm="0">
                                          <p:val>
                                            <p:strVal val="#ppt_x"/>
                                          </p:val>
                                        </p:tav>
                                        <p:tav tm="100000">
                                          <p:val>
                                            <p:strVal val="#ppt_x"/>
                                          </p:val>
                                        </p:tav>
                                      </p:tavLst>
                                    </p:anim>
                                    <p:anim calcmode="lin" valueType="num">
                                      <p:cBhvr>
                                        <p:cTn id="30" dur="5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nodeType="click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500"/>
                                        <p:tgtEl>
                                          <p:spTgt spid="30"/>
                                        </p:tgtEl>
                                      </p:cBhvr>
                                    </p:animEffect>
                                    <p:anim calcmode="lin" valueType="num">
                                      <p:cBhvr>
                                        <p:cTn id="36" dur="500" fill="hold"/>
                                        <p:tgtEl>
                                          <p:spTgt spid="30"/>
                                        </p:tgtEl>
                                        <p:attrNameLst>
                                          <p:attrName>ppt_x</p:attrName>
                                        </p:attrNameLst>
                                      </p:cBhvr>
                                      <p:tavLst>
                                        <p:tav tm="0">
                                          <p:val>
                                            <p:strVal val="#ppt_x"/>
                                          </p:val>
                                        </p:tav>
                                        <p:tav tm="100000">
                                          <p:val>
                                            <p:strVal val="#ppt_x"/>
                                          </p:val>
                                        </p:tav>
                                      </p:tavLst>
                                    </p:anim>
                                    <p:anim calcmode="lin" valueType="num">
                                      <p:cBhvr>
                                        <p:cTn id="37" dur="500" fill="hold"/>
                                        <p:tgtEl>
                                          <p:spTgt spid="30"/>
                                        </p:tgtEl>
                                        <p:attrNameLst>
                                          <p:attrName>ppt_y</p:attrName>
                                        </p:attrNameLst>
                                      </p:cBhvr>
                                      <p:tavLst>
                                        <p:tav tm="0">
                                          <p:val>
                                            <p:strVal val="#ppt_y-.1"/>
                                          </p:val>
                                        </p:tav>
                                        <p:tav tm="100000">
                                          <p:val>
                                            <p:strVal val="#ppt_y"/>
                                          </p:val>
                                        </p:tav>
                                      </p:tavLst>
                                    </p:anim>
                                  </p:childTnLst>
                                </p:cTn>
                              </p:par>
                              <p:par>
                                <p:cTn id="38" presetID="47" presetClass="entr" presetSubtype="0" fill="hold"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500"/>
                                        <p:tgtEl>
                                          <p:spTgt spid="33"/>
                                        </p:tgtEl>
                                      </p:cBhvr>
                                    </p:animEffect>
                                    <p:anim calcmode="lin" valueType="num">
                                      <p:cBhvr>
                                        <p:cTn id="41" dur="500" fill="hold"/>
                                        <p:tgtEl>
                                          <p:spTgt spid="33"/>
                                        </p:tgtEl>
                                        <p:attrNameLst>
                                          <p:attrName>ppt_x</p:attrName>
                                        </p:attrNameLst>
                                      </p:cBhvr>
                                      <p:tavLst>
                                        <p:tav tm="0">
                                          <p:val>
                                            <p:strVal val="#ppt_x"/>
                                          </p:val>
                                        </p:tav>
                                        <p:tav tm="100000">
                                          <p:val>
                                            <p:strVal val="#ppt_x"/>
                                          </p:val>
                                        </p:tav>
                                      </p:tavLst>
                                    </p:anim>
                                    <p:anim calcmode="lin" valueType="num">
                                      <p:cBhvr>
                                        <p:cTn id="42" dur="500" fill="hold"/>
                                        <p:tgtEl>
                                          <p:spTgt spid="33"/>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500"/>
                                        <p:tgtEl>
                                          <p:spTgt spid="7"/>
                                        </p:tgtEl>
                                      </p:cBhvr>
                                    </p:animEffect>
                                    <p:anim calcmode="lin" valueType="num">
                                      <p:cBhvr>
                                        <p:cTn id="46" dur="500" fill="hold"/>
                                        <p:tgtEl>
                                          <p:spTgt spid="7"/>
                                        </p:tgtEl>
                                        <p:attrNameLst>
                                          <p:attrName>ppt_x</p:attrName>
                                        </p:attrNameLst>
                                      </p:cBhvr>
                                      <p:tavLst>
                                        <p:tav tm="0">
                                          <p:val>
                                            <p:strVal val="#ppt_x"/>
                                          </p:val>
                                        </p:tav>
                                        <p:tav tm="100000">
                                          <p:val>
                                            <p:strVal val="#ppt_x"/>
                                          </p:val>
                                        </p:tav>
                                      </p:tavLst>
                                    </p:anim>
                                    <p:anim calcmode="lin" valueType="num">
                                      <p:cBhvr>
                                        <p:cTn id="47" dur="500" fill="hold"/>
                                        <p:tgtEl>
                                          <p:spTgt spid="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500"/>
                                        <p:tgtEl>
                                          <p:spTgt spid="8"/>
                                        </p:tgtEl>
                                      </p:cBhvr>
                                    </p:animEffect>
                                    <p:anim calcmode="lin" valueType="num">
                                      <p:cBhvr>
                                        <p:cTn id="51" dur="500" fill="hold"/>
                                        <p:tgtEl>
                                          <p:spTgt spid="8"/>
                                        </p:tgtEl>
                                        <p:attrNameLst>
                                          <p:attrName>ppt_x</p:attrName>
                                        </p:attrNameLst>
                                      </p:cBhvr>
                                      <p:tavLst>
                                        <p:tav tm="0">
                                          <p:val>
                                            <p:strVal val="#ppt_x"/>
                                          </p:val>
                                        </p:tav>
                                        <p:tav tm="100000">
                                          <p:val>
                                            <p:strVal val="#ppt_x"/>
                                          </p:val>
                                        </p:tav>
                                      </p:tavLst>
                                    </p:anim>
                                    <p:anim calcmode="lin" valueType="num">
                                      <p:cBhvr>
                                        <p:cTn id="52" dur="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6913018" y="1707983"/>
            <a:ext cx="785644" cy="785925"/>
            <a:chOff x="1463339" y="1072758"/>
            <a:chExt cx="1546058" cy="1546058"/>
          </a:xfrm>
          <a:effectLst>
            <a:outerShdw blurRad="330200" dist="215900" dir="6900000" sx="81000" sy="81000" algn="t" rotWithShape="0">
              <a:prstClr val="black">
                <a:alpha val="42000"/>
              </a:prstClr>
            </a:outerShdw>
          </a:effectLst>
        </p:grpSpPr>
        <p:sp>
          <p:nvSpPr>
            <p:cNvPr id="9" name="同心圆 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cs typeface="+mn-ea"/>
                <a:sym typeface="+mn-lt"/>
              </a:endParaRPr>
            </a:p>
          </p:txBody>
        </p:sp>
        <p:sp>
          <p:nvSpPr>
            <p:cNvPr id="10" name="椭圆 9"/>
            <p:cNvSpPr/>
            <p:nvPr/>
          </p:nvSpPr>
          <p:spPr>
            <a:xfrm>
              <a:off x="1484232" y="1093651"/>
              <a:ext cx="1504274" cy="1504274"/>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grpSp>
      <p:sp>
        <p:nvSpPr>
          <p:cNvPr id="11" name="椭圆 10"/>
          <p:cNvSpPr/>
          <p:nvPr/>
        </p:nvSpPr>
        <p:spPr>
          <a:xfrm>
            <a:off x="7008533" y="1803536"/>
            <a:ext cx="594608" cy="594819"/>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innerShdw blurRad="114300">
              <a:srgbClr val="D3133C">
                <a:alpha val="14000"/>
              </a:srgbClr>
            </a:innerShdw>
          </a:effectLst>
        </p:spPr>
        <p:style>
          <a:lnRef idx="2">
            <a:schemeClr val="accent1">
              <a:shade val="50000"/>
            </a:schemeClr>
          </a:lnRef>
          <a:fillRef idx="1">
            <a:schemeClr val="accent1"/>
          </a:fillRef>
          <a:effectRef idx="0">
            <a:schemeClr val="accent1"/>
          </a:effectRef>
          <a:fontRef idx="minor">
            <a:schemeClr val="lt1"/>
          </a:fontRef>
        </p:style>
        <p:txBody>
          <a:bodyPr lIns="121829" tIns="60915" rIns="121829" bIns="60915" rtlCol="0" anchor="ctr"/>
          <a:lstStyle/>
          <a:p>
            <a:pPr algn="ctr"/>
            <a:endParaRPr lang="zh-CN" altLang="en-US" sz="1400" dirty="0">
              <a:cs typeface="+mn-ea"/>
              <a:sym typeface="+mn-lt"/>
            </a:endParaRPr>
          </a:p>
        </p:txBody>
      </p:sp>
      <p:grpSp>
        <p:nvGrpSpPr>
          <p:cNvPr id="12" name="组合 11"/>
          <p:cNvGrpSpPr/>
          <p:nvPr/>
        </p:nvGrpSpPr>
        <p:grpSpPr>
          <a:xfrm>
            <a:off x="6898131" y="2767756"/>
            <a:ext cx="785644" cy="785925"/>
            <a:chOff x="1463339" y="1072758"/>
            <a:chExt cx="1546058" cy="1546058"/>
          </a:xfrm>
          <a:effectLst>
            <a:outerShdw blurRad="330200" dist="215900" dir="6900000" sx="81000" sy="81000" algn="t" rotWithShape="0">
              <a:prstClr val="black">
                <a:alpha val="49000"/>
              </a:prstClr>
            </a:outerShdw>
          </a:effectLst>
        </p:grpSpPr>
        <p:sp>
          <p:nvSpPr>
            <p:cNvPr id="13" name="同心圆 1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cs typeface="+mn-ea"/>
                <a:sym typeface="+mn-lt"/>
              </a:endParaRPr>
            </a:p>
          </p:txBody>
        </p:sp>
        <p:sp>
          <p:nvSpPr>
            <p:cNvPr id="14" name="椭圆 13"/>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grpSp>
      <p:sp>
        <p:nvSpPr>
          <p:cNvPr id="15" name="椭圆 14"/>
          <p:cNvSpPr/>
          <p:nvPr/>
        </p:nvSpPr>
        <p:spPr>
          <a:xfrm>
            <a:off x="6993648" y="2863309"/>
            <a:ext cx="594608" cy="594819"/>
          </a:xfrm>
          <a:prstGeom prst="ellipse">
            <a:avLst/>
          </a:prstGeom>
          <a:blipFill>
            <a:blip r:embed="rId4"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829" tIns="60915" rIns="121829" bIns="60915" rtlCol="0" anchor="ctr"/>
          <a:lstStyle/>
          <a:p>
            <a:pPr algn="ctr"/>
            <a:endParaRPr lang="zh-CN" altLang="en-US" sz="1400">
              <a:cs typeface="+mn-ea"/>
              <a:sym typeface="+mn-lt"/>
            </a:endParaRPr>
          </a:p>
        </p:txBody>
      </p:sp>
      <p:grpSp>
        <p:nvGrpSpPr>
          <p:cNvPr id="16" name="组合 15"/>
          <p:cNvGrpSpPr/>
          <p:nvPr/>
        </p:nvGrpSpPr>
        <p:grpSpPr>
          <a:xfrm>
            <a:off x="6898131" y="3827528"/>
            <a:ext cx="785644" cy="785925"/>
            <a:chOff x="1463339" y="1072758"/>
            <a:chExt cx="1546058" cy="1546058"/>
          </a:xfrm>
          <a:effectLst>
            <a:outerShdw blurRad="330200" dist="215900" dir="6900000" sx="81000" sy="81000" algn="t" rotWithShape="0">
              <a:prstClr val="black">
                <a:alpha val="49000"/>
              </a:prstClr>
            </a:outerShdw>
          </a:effectLst>
        </p:grpSpPr>
        <p:sp>
          <p:nvSpPr>
            <p:cNvPr id="17" name="同心圆 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cs typeface="+mn-ea"/>
                <a:sym typeface="+mn-lt"/>
              </a:endParaRPr>
            </a:p>
          </p:txBody>
        </p:sp>
        <p:sp>
          <p:nvSpPr>
            <p:cNvPr id="18" name="椭圆 17"/>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grpSp>
      <p:sp>
        <p:nvSpPr>
          <p:cNvPr id="19" name="椭圆 18"/>
          <p:cNvSpPr/>
          <p:nvPr/>
        </p:nvSpPr>
        <p:spPr>
          <a:xfrm>
            <a:off x="6993648" y="3923081"/>
            <a:ext cx="594608" cy="594819"/>
          </a:xfrm>
          <a:prstGeom prst="ellipse">
            <a:avLst/>
          </a:prstGeom>
          <a:blipFill>
            <a:blip r:embed="rId5" cstate="screen">
              <a:extLst>
                <a:ext uri="{28A0092B-C50C-407E-A947-70E740481C1C}">
                  <a14:useLocalDpi xmlns:a14="http://schemas.microsoft.com/office/drawing/2010/main"/>
                </a:ext>
              </a:extLst>
            </a:blip>
            <a:stretch>
              <a:fillRect/>
            </a:stretch>
          </a:blipFill>
          <a:ln>
            <a:noFill/>
          </a:ln>
          <a:effectLst>
            <a:innerShdw blurRad="114300">
              <a:srgbClr val="D3133C"/>
            </a:innerShdw>
          </a:effectLst>
        </p:spPr>
        <p:style>
          <a:lnRef idx="2">
            <a:schemeClr val="accent1">
              <a:shade val="50000"/>
            </a:schemeClr>
          </a:lnRef>
          <a:fillRef idx="1">
            <a:schemeClr val="accent1"/>
          </a:fillRef>
          <a:effectRef idx="0">
            <a:schemeClr val="accent1"/>
          </a:effectRef>
          <a:fontRef idx="minor">
            <a:schemeClr val="lt1"/>
          </a:fontRef>
        </p:style>
        <p:txBody>
          <a:bodyPr lIns="121829" tIns="60915" rIns="121829" bIns="60915" rtlCol="0" anchor="ctr"/>
          <a:lstStyle/>
          <a:p>
            <a:pPr algn="ctr"/>
            <a:endParaRPr lang="zh-CN" altLang="en-US" sz="1400">
              <a:cs typeface="+mn-ea"/>
              <a:sym typeface="+mn-lt"/>
            </a:endParaRPr>
          </a:p>
        </p:txBody>
      </p:sp>
      <p:grpSp>
        <p:nvGrpSpPr>
          <p:cNvPr id="20" name="组合 19"/>
          <p:cNvGrpSpPr/>
          <p:nvPr/>
        </p:nvGrpSpPr>
        <p:grpSpPr>
          <a:xfrm>
            <a:off x="7976185" y="1700932"/>
            <a:ext cx="2096951" cy="736515"/>
            <a:chOff x="6084168" y="1274556"/>
            <a:chExt cx="1669538" cy="586183"/>
          </a:xfrm>
        </p:grpSpPr>
        <p:sp>
          <p:nvSpPr>
            <p:cNvPr id="21" name="TextBox 20"/>
            <p:cNvSpPr txBox="1"/>
            <p:nvPr/>
          </p:nvSpPr>
          <p:spPr>
            <a:xfrm>
              <a:off x="6084168" y="1514663"/>
              <a:ext cx="1669538" cy="346076"/>
            </a:xfrm>
            <a:prstGeom prst="rect">
              <a:avLst/>
            </a:prstGeom>
            <a:noFill/>
          </p:spPr>
          <p:txBody>
            <a:bodyPr wrap="square" lIns="91409" tIns="45704" rIns="91409" bIns="45704" rtlCol="0">
              <a:spAutoFit/>
            </a:bodyPr>
            <a:lstStyle/>
            <a:p>
              <a:pPr>
                <a:lnSpc>
                  <a:spcPct val="130000"/>
                </a:lnSpc>
              </a:pPr>
              <a:r>
                <a:rPr lang="zh-CN" altLang="en-US" sz="900" dirty="0">
                  <a:solidFill>
                    <a:schemeClr val="tx1">
                      <a:lumMod val="75000"/>
                      <a:lumOff val="25000"/>
                    </a:schemeClr>
                  </a:solidFill>
                  <a:cs typeface="+mn-ea"/>
                  <a:sym typeface="+mn-lt"/>
                </a:rPr>
                <a:t>您的内容打在这里，或者通过您的内容打在这里，或者您的内容打在这里，</a:t>
              </a:r>
            </a:p>
          </p:txBody>
        </p:sp>
        <p:sp>
          <p:nvSpPr>
            <p:cNvPr id="22" name="TextBox 21"/>
            <p:cNvSpPr txBox="1"/>
            <p:nvPr/>
          </p:nvSpPr>
          <p:spPr>
            <a:xfrm>
              <a:off x="6109640" y="1274556"/>
              <a:ext cx="1008112" cy="259346"/>
            </a:xfrm>
            <a:prstGeom prst="rect">
              <a:avLst/>
            </a:prstGeom>
            <a:noFill/>
          </p:spPr>
          <p:txBody>
            <a:bodyPr wrap="square" lIns="91409" tIns="0" rIns="91409" bIns="0" rtlCol="0" anchor="t">
              <a:spAutoFit/>
            </a:bodyPr>
            <a:lstStyle/>
            <a:p>
              <a:pPr>
                <a:lnSpc>
                  <a:spcPct val="150000"/>
                </a:lnSpc>
              </a:pPr>
              <a:r>
                <a:rPr lang="zh-CN" altLang="en-US" sz="1600" dirty="0">
                  <a:solidFill>
                    <a:schemeClr val="tx1">
                      <a:lumMod val="75000"/>
                      <a:lumOff val="25000"/>
                    </a:schemeClr>
                  </a:solidFill>
                  <a:cs typeface="+mn-ea"/>
                  <a:sym typeface="+mn-lt"/>
                </a:rPr>
                <a:t>添加标题</a:t>
              </a:r>
            </a:p>
          </p:txBody>
        </p:sp>
      </p:grpSp>
      <p:grpSp>
        <p:nvGrpSpPr>
          <p:cNvPr id="23" name="组合 22"/>
          <p:cNvGrpSpPr/>
          <p:nvPr/>
        </p:nvGrpSpPr>
        <p:grpSpPr>
          <a:xfrm>
            <a:off x="7976185" y="2866932"/>
            <a:ext cx="2096951" cy="708265"/>
            <a:chOff x="6084168" y="2547213"/>
            <a:chExt cx="1669538" cy="563699"/>
          </a:xfrm>
        </p:grpSpPr>
        <p:sp>
          <p:nvSpPr>
            <p:cNvPr id="24" name="TextBox 22"/>
            <p:cNvSpPr txBox="1"/>
            <p:nvPr/>
          </p:nvSpPr>
          <p:spPr>
            <a:xfrm>
              <a:off x="6084168" y="2764836"/>
              <a:ext cx="1669538" cy="346076"/>
            </a:xfrm>
            <a:prstGeom prst="rect">
              <a:avLst/>
            </a:prstGeom>
            <a:noFill/>
          </p:spPr>
          <p:txBody>
            <a:bodyPr wrap="square" lIns="91409" tIns="45704" rIns="91409" bIns="45704" rtlCol="0">
              <a:spAutoFit/>
            </a:bodyPr>
            <a:lstStyle/>
            <a:p>
              <a:pPr>
                <a:lnSpc>
                  <a:spcPct val="130000"/>
                </a:lnSpc>
              </a:pPr>
              <a:r>
                <a:rPr lang="zh-CN" altLang="en-US" sz="900" dirty="0">
                  <a:solidFill>
                    <a:schemeClr val="tx1">
                      <a:lumMod val="75000"/>
                      <a:lumOff val="25000"/>
                    </a:schemeClr>
                  </a:solidFill>
                  <a:cs typeface="+mn-ea"/>
                  <a:sym typeface="+mn-lt"/>
                </a:rPr>
                <a:t>您的内容打在这里，或者通过您的内容打在这里，或者您的内容打在这里，</a:t>
              </a:r>
            </a:p>
          </p:txBody>
        </p:sp>
        <p:sp>
          <p:nvSpPr>
            <p:cNvPr id="25" name="TextBox 23"/>
            <p:cNvSpPr txBox="1"/>
            <p:nvPr/>
          </p:nvSpPr>
          <p:spPr>
            <a:xfrm>
              <a:off x="6109640" y="2547213"/>
              <a:ext cx="1008112" cy="259346"/>
            </a:xfrm>
            <a:prstGeom prst="rect">
              <a:avLst/>
            </a:prstGeom>
            <a:noFill/>
          </p:spPr>
          <p:txBody>
            <a:bodyPr wrap="square" lIns="91409" tIns="0" rIns="91409" bIns="0" rtlCol="0" anchor="t">
              <a:spAutoFit/>
            </a:bodyPr>
            <a:lstStyle/>
            <a:p>
              <a:pPr>
                <a:lnSpc>
                  <a:spcPct val="150000"/>
                </a:lnSpc>
              </a:pPr>
              <a:r>
                <a:rPr lang="zh-CN" altLang="en-US" sz="1600" dirty="0">
                  <a:solidFill>
                    <a:schemeClr val="tx1">
                      <a:lumMod val="75000"/>
                      <a:lumOff val="25000"/>
                    </a:schemeClr>
                  </a:solidFill>
                  <a:cs typeface="+mn-ea"/>
                  <a:sym typeface="+mn-lt"/>
                </a:rPr>
                <a:t>添加标题</a:t>
              </a:r>
            </a:p>
          </p:txBody>
        </p:sp>
      </p:grpSp>
      <p:grpSp>
        <p:nvGrpSpPr>
          <p:cNvPr id="26" name="组合 25"/>
          <p:cNvGrpSpPr/>
          <p:nvPr/>
        </p:nvGrpSpPr>
        <p:grpSpPr>
          <a:xfrm>
            <a:off x="7976185" y="3863979"/>
            <a:ext cx="2096951" cy="727097"/>
            <a:chOff x="6084168" y="3766937"/>
            <a:chExt cx="1669538" cy="578688"/>
          </a:xfrm>
        </p:grpSpPr>
        <p:sp>
          <p:nvSpPr>
            <p:cNvPr id="27" name="TextBox 24"/>
            <p:cNvSpPr txBox="1"/>
            <p:nvPr/>
          </p:nvSpPr>
          <p:spPr>
            <a:xfrm>
              <a:off x="6084168" y="3999549"/>
              <a:ext cx="1669538" cy="346076"/>
            </a:xfrm>
            <a:prstGeom prst="rect">
              <a:avLst/>
            </a:prstGeom>
            <a:noFill/>
          </p:spPr>
          <p:txBody>
            <a:bodyPr wrap="square" lIns="91409" tIns="45704" rIns="91409" bIns="45704" rtlCol="0">
              <a:spAutoFit/>
            </a:bodyPr>
            <a:lstStyle/>
            <a:p>
              <a:pPr>
                <a:lnSpc>
                  <a:spcPct val="130000"/>
                </a:lnSpc>
              </a:pPr>
              <a:r>
                <a:rPr lang="zh-CN" altLang="en-US" sz="900" dirty="0">
                  <a:solidFill>
                    <a:schemeClr val="tx1">
                      <a:lumMod val="75000"/>
                      <a:lumOff val="25000"/>
                    </a:schemeClr>
                  </a:solidFill>
                  <a:cs typeface="+mn-ea"/>
                  <a:sym typeface="+mn-lt"/>
                </a:rPr>
                <a:t>您的内容打在这里，或者通过您的内容打在这里，或者您的内容打在这里，</a:t>
              </a:r>
            </a:p>
          </p:txBody>
        </p:sp>
        <p:sp>
          <p:nvSpPr>
            <p:cNvPr id="28" name="TextBox 25"/>
            <p:cNvSpPr txBox="1"/>
            <p:nvPr/>
          </p:nvSpPr>
          <p:spPr>
            <a:xfrm>
              <a:off x="6094400" y="3766937"/>
              <a:ext cx="1008112" cy="259347"/>
            </a:xfrm>
            <a:prstGeom prst="rect">
              <a:avLst/>
            </a:prstGeom>
            <a:noFill/>
          </p:spPr>
          <p:txBody>
            <a:bodyPr wrap="square" lIns="91409" tIns="0" rIns="91409" bIns="0" rtlCol="0" anchor="t">
              <a:spAutoFit/>
            </a:bodyPr>
            <a:lstStyle/>
            <a:p>
              <a:pPr>
                <a:lnSpc>
                  <a:spcPct val="150000"/>
                </a:lnSpc>
              </a:pPr>
              <a:r>
                <a:rPr lang="zh-CN" altLang="en-US" sz="1600" dirty="0">
                  <a:solidFill>
                    <a:schemeClr val="tx1">
                      <a:lumMod val="75000"/>
                      <a:lumOff val="25000"/>
                    </a:schemeClr>
                  </a:solidFill>
                  <a:cs typeface="+mn-ea"/>
                  <a:sym typeface="+mn-lt"/>
                </a:rPr>
                <a:t>添加标题</a:t>
              </a:r>
            </a:p>
          </p:txBody>
        </p:sp>
      </p:grpSp>
      <p:sp>
        <p:nvSpPr>
          <p:cNvPr id="29" name="TextBox 26"/>
          <p:cNvSpPr txBox="1"/>
          <p:nvPr/>
        </p:nvSpPr>
        <p:spPr>
          <a:xfrm>
            <a:off x="7008536" y="1818745"/>
            <a:ext cx="690125" cy="492352"/>
          </a:xfrm>
          <a:prstGeom prst="rect">
            <a:avLst/>
          </a:prstGeom>
          <a:noFill/>
        </p:spPr>
        <p:txBody>
          <a:bodyPr wrap="square" lIns="121829" tIns="60915" rIns="121829" bIns="60915" rtlCol="0">
            <a:spAutoFit/>
          </a:bodyPr>
          <a:lstStyle/>
          <a:p>
            <a:r>
              <a:rPr lang="en-US" altLang="zh-CN" sz="2400" dirty="0">
                <a:solidFill>
                  <a:schemeClr val="bg1"/>
                </a:solidFill>
                <a:cs typeface="+mn-ea"/>
                <a:sym typeface="+mn-lt"/>
              </a:rPr>
              <a:t>01</a:t>
            </a:r>
            <a:endParaRPr lang="zh-CN" altLang="en-US" sz="2400" dirty="0">
              <a:solidFill>
                <a:schemeClr val="bg1"/>
              </a:solidFill>
              <a:cs typeface="+mn-ea"/>
              <a:sym typeface="+mn-lt"/>
            </a:endParaRPr>
          </a:p>
        </p:txBody>
      </p:sp>
      <p:sp>
        <p:nvSpPr>
          <p:cNvPr id="30" name="TextBox 27"/>
          <p:cNvSpPr txBox="1"/>
          <p:nvPr/>
        </p:nvSpPr>
        <p:spPr>
          <a:xfrm>
            <a:off x="6987380" y="2878517"/>
            <a:ext cx="690125" cy="492352"/>
          </a:xfrm>
          <a:prstGeom prst="rect">
            <a:avLst/>
          </a:prstGeom>
          <a:noFill/>
        </p:spPr>
        <p:txBody>
          <a:bodyPr wrap="square" lIns="121829" tIns="60915" rIns="121829" bIns="60915" rtlCol="0">
            <a:spAutoFit/>
          </a:bodyPr>
          <a:lstStyle/>
          <a:p>
            <a:r>
              <a:rPr lang="en-US" altLang="zh-CN" sz="2400" dirty="0">
                <a:solidFill>
                  <a:schemeClr val="bg1"/>
                </a:solidFill>
                <a:cs typeface="+mn-ea"/>
                <a:sym typeface="+mn-lt"/>
              </a:rPr>
              <a:t>02</a:t>
            </a:r>
            <a:endParaRPr lang="zh-CN" altLang="en-US" sz="2400" dirty="0">
              <a:solidFill>
                <a:schemeClr val="bg1"/>
              </a:solidFill>
              <a:cs typeface="+mn-ea"/>
              <a:sym typeface="+mn-lt"/>
            </a:endParaRPr>
          </a:p>
        </p:txBody>
      </p:sp>
      <p:sp>
        <p:nvSpPr>
          <p:cNvPr id="31" name="TextBox 28"/>
          <p:cNvSpPr txBox="1"/>
          <p:nvPr/>
        </p:nvSpPr>
        <p:spPr>
          <a:xfrm>
            <a:off x="6976800" y="3960745"/>
            <a:ext cx="690125" cy="492352"/>
          </a:xfrm>
          <a:prstGeom prst="rect">
            <a:avLst/>
          </a:prstGeom>
          <a:noFill/>
        </p:spPr>
        <p:txBody>
          <a:bodyPr wrap="square" lIns="121829" tIns="60915" rIns="121829" bIns="60915" rtlCol="0">
            <a:spAutoFit/>
          </a:bodyPr>
          <a:lstStyle/>
          <a:p>
            <a:r>
              <a:rPr lang="en-US" altLang="zh-CN" sz="2400" dirty="0">
                <a:solidFill>
                  <a:schemeClr val="bg1"/>
                </a:solidFill>
                <a:cs typeface="+mn-ea"/>
                <a:sym typeface="+mn-lt"/>
              </a:rPr>
              <a:t>03</a:t>
            </a:r>
            <a:endParaRPr lang="zh-CN" altLang="en-US" sz="2400" dirty="0">
              <a:solidFill>
                <a:schemeClr val="bg1"/>
              </a:solidFill>
              <a:cs typeface="+mn-ea"/>
              <a:sym typeface="+mn-lt"/>
            </a:endParaRPr>
          </a:p>
        </p:txBody>
      </p:sp>
      <p:grpSp>
        <p:nvGrpSpPr>
          <p:cNvPr id="32" name="组合 31"/>
          <p:cNvGrpSpPr/>
          <p:nvPr/>
        </p:nvGrpSpPr>
        <p:grpSpPr>
          <a:xfrm>
            <a:off x="246111" y="1938125"/>
            <a:ext cx="6098989" cy="3707553"/>
            <a:chOff x="857224" y="1876434"/>
            <a:chExt cx="3519051" cy="2124076"/>
          </a:xfrm>
        </p:grpSpPr>
        <p:grpSp>
          <p:nvGrpSpPr>
            <p:cNvPr id="33" name="Group 7"/>
            <p:cNvGrpSpPr/>
            <p:nvPr/>
          </p:nvGrpSpPr>
          <p:grpSpPr>
            <a:xfrm>
              <a:off x="857224" y="1876434"/>
              <a:ext cx="3519051" cy="2124076"/>
              <a:chOff x="4901105" y="2090748"/>
              <a:chExt cx="3519051" cy="2124076"/>
            </a:xfrm>
          </p:grpSpPr>
          <p:pic>
            <p:nvPicPr>
              <p:cNvPr id="35" name="Picture 53"/>
              <p:cNvPicPr>
                <a:picLocks noChangeAspect="1"/>
              </p:cNvPicPr>
              <p:nvPr/>
            </p:nvPicPr>
            <p:blipFill>
              <a:blip r:embed="rId6"/>
              <a:srcRect/>
              <a:stretch>
                <a:fillRect/>
              </a:stretch>
            </p:blipFill>
            <p:spPr bwMode="auto">
              <a:xfrm>
                <a:off x="4901105" y="2090748"/>
                <a:ext cx="3519051" cy="2124076"/>
              </a:xfrm>
              <a:prstGeom prst="rect">
                <a:avLst/>
              </a:prstGeom>
              <a:noFill/>
              <a:ln w="9525">
                <a:noFill/>
                <a:miter lim="800000"/>
                <a:headEnd/>
                <a:tailEnd/>
              </a:ln>
            </p:spPr>
          </p:pic>
          <p:sp>
            <p:nvSpPr>
              <p:cNvPr id="36" name="Rectangle 9"/>
              <p:cNvSpPr/>
              <p:nvPr/>
            </p:nvSpPr>
            <p:spPr>
              <a:xfrm>
                <a:off x="5330923" y="2195514"/>
                <a:ext cx="2675358" cy="1674094"/>
              </a:xfrm>
              <a:prstGeom prst="rect">
                <a:avLst/>
              </a:prstGeom>
              <a:blipFill>
                <a:blip r:embed="rId7"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575">
                  <a:cs typeface="+mn-ea"/>
                  <a:sym typeface="+mn-lt"/>
                </a:endParaRPr>
              </a:p>
            </p:txBody>
          </p:sp>
        </p:grpSp>
        <p:pic>
          <p:nvPicPr>
            <p:cNvPr id="34" name="图片 33"/>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a:off x="1287042" y="1981200"/>
              <a:ext cx="2675358" cy="1713148"/>
            </a:xfrm>
            <a:custGeom>
              <a:avLst/>
              <a:gdLst>
                <a:gd name="connsiteX0" fmla="*/ 0 w 6715140"/>
                <a:gd name="connsiteY0" fmla="*/ 0 h 3214710"/>
                <a:gd name="connsiteX1" fmla="*/ 6715140 w 6715140"/>
                <a:gd name="connsiteY1" fmla="*/ 0 h 3214710"/>
                <a:gd name="connsiteX2" fmla="*/ 6715140 w 6715140"/>
                <a:gd name="connsiteY2" fmla="*/ 3214710 h 3214710"/>
                <a:gd name="connsiteX3" fmla="*/ 0 w 6715140"/>
                <a:gd name="connsiteY3" fmla="*/ 3214710 h 3214710"/>
              </a:gdLst>
              <a:ahLst/>
              <a:cxnLst>
                <a:cxn ang="0">
                  <a:pos x="connsiteX0" y="connsiteY0"/>
                </a:cxn>
                <a:cxn ang="0">
                  <a:pos x="connsiteX1" y="connsiteY1"/>
                </a:cxn>
                <a:cxn ang="0">
                  <a:pos x="connsiteX2" y="connsiteY2"/>
                </a:cxn>
                <a:cxn ang="0">
                  <a:pos x="connsiteX3" y="connsiteY3"/>
                </a:cxn>
              </a:cxnLst>
              <a:rect l="l" t="t" r="r" b="b"/>
              <a:pathLst>
                <a:path w="6715140" h="3214710">
                  <a:moveTo>
                    <a:pt x="0" y="0"/>
                  </a:moveTo>
                  <a:lnTo>
                    <a:pt x="6715140" y="0"/>
                  </a:lnTo>
                  <a:lnTo>
                    <a:pt x="6715140" y="3214710"/>
                  </a:lnTo>
                  <a:lnTo>
                    <a:pt x="0" y="3214710"/>
                  </a:lnTo>
                  <a:close/>
                </a:path>
              </a:pathLst>
            </a:custGeom>
          </p:spPr>
        </p:pic>
      </p:grpSp>
      <p:grpSp>
        <p:nvGrpSpPr>
          <p:cNvPr id="37" name="组合 36"/>
          <p:cNvGrpSpPr/>
          <p:nvPr/>
        </p:nvGrpSpPr>
        <p:grpSpPr>
          <a:xfrm>
            <a:off x="6898131" y="4776907"/>
            <a:ext cx="785644" cy="785925"/>
            <a:chOff x="1463339" y="1072758"/>
            <a:chExt cx="1546058" cy="1546058"/>
          </a:xfrm>
          <a:effectLst>
            <a:outerShdw blurRad="330200" dist="215900" dir="6900000" sx="81000" sy="81000" algn="t" rotWithShape="0">
              <a:prstClr val="black">
                <a:alpha val="49000"/>
              </a:prstClr>
            </a:outerShdw>
          </a:effectLst>
        </p:grpSpPr>
        <p:sp>
          <p:nvSpPr>
            <p:cNvPr id="38" name="同心圆 3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cs typeface="+mn-ea"/>
                <a:sym typeface="+mn-lt"/>
              </a:endParaRPr>
            </a:p>
          </p:txBody>
        </p:sp>
        <p:sp>
          <p:nvSpPr>
            <p:cNvPr id="39" name="椭圆 38"/>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grpSp>
      <p:sp>
        <p:nvSpPr>
          <p:cNvPr id="40" name="椭圆 39"/>
          <p:cNvSpPr/>
          <p:nvPr/>
        </p:nvSpPr>
        <p:spPr>
          <a:xfrm>
            <a:off x="6993648" y="4872457"/>
            <a:ext cx="594608" cy="594819"/>
          </a:xfrm>
          <a:prstGeom prst="ellipse">
            <a:avLst/>
          </a:prstGeom>
          <a:blipFill>
            <a:blip r:embed="rId9"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829" tIns="60915" rIns="121829" bIns="60915" rtlCol="0" anchor="ctr"/>
          <a:lstStyle/>
          <a:p>
            <a:pPr algn="ctr"/>
            <a:endParaRPr lang="zh-CN" altLang="en-US" sz="1400">
              <a:cs typeface="+mn-ea"/>
              <a:sym typeface="+mn-lt"/>
            </a:endParaRPr>
          </a:p>
        </p:txBody>
      </p:sp>
      <p:grpSp>
        <p:nvGrpSpPr>
          <p:cNvPr id="41" name="组合 40"/>
          <p:cNvGrpSpPr/>
          <p:nvPr/>
        </p:nvGrpSpPr>
        <p:grpSpPr>
          <a:xfrm>
            <a:off x="7976185" y="4813356"/>
            <a:ext cx="2096951" cy="727097"/>
            <a:chOff x="6084168" y="3766937"/>
            <a:chExt cx="1669538" cy="578688"/>
          </a:xfrm>
        </p:grpSpPr>
        <p:sp>
          <p:nvSpPr>
            <p:cNvPr id="42" name="TextBox 95"/>
            <p:cNvSpPr txBox="1"/>
            <p:nvPr/>
          </p:nvSpPr>
          <p:spPr>
            <a:xfrm>
              <a:off x="6084168" y="3999549"/>
              <a:ext cx="1669538" cy="346076"/>
            </a:xfrm>
            <a:prstGeom prst="rect">
              <a:avLst/>
            </a:prstGeom>
            <a:noFill/>
          </p:spPr>
          <p:txBody>
            <a:bodyPr wrap="square" lIns="91409" tIns="45704" rIns="91409" bIns="45704" rtlCol="0">
              <a:spAutoFit/>
            </a:bodyPr>
            <a:lstStyle/>
            <a:p>
              <a:pPr>
                <a:lnSpc>
                  <a:spcPct val="130000"/>
                </a:lnSpc>
              </a:pPr>
              <a:r>
                <a:rPr lang="zh-CN" altLang="en-US" sz="900" dirty="0">
                  <a:solidFill>
                    <a:schemeClr val="tx1">
                      <a:lumMod val="75000"/>
                      <a:lumOff val="25000"/>
                    </a:schemeClr>
                  </a:solidFill>
                  <a:cs typeface="+mn-ea"/>
                  <a:sym typeface="+mn-lt"/>
                </a:rPr>
                <a:t>您的内容打在这里，或者通过您的内容打在这里，或者您的内容打在这里，</a:t>
              </a:r>
            </a:p>
          </p:txBody>
        </p:sp>
        <p:sp>
          <p:nvSpPr>
            <p:cNvPr id="43" name="TextBox 101"/>
            <p:cNvSpPr txBox="1"/>
            <p:nvPr/>
          </p:nvSpPr>
          <p:spPr>
            <a:xfrm>
              <a:off x="6094400" y="3766937"/>
              <a:ext cx="1008112" cy="259347"/>
            </a:xfrm>
            <a:prstGeom prst="rect">
              <a:avLst/>
            </a:prstGeom>
            <a:noFill/>
          </p:spPr>
          <p:txBody>
            <a:bodyPr wrap="square" lIns="91409" tIns="0" rIns="91409" bIns="0" rtlCol="0" anchor="t">
              <a:spAutoFit/>
            </a:bodyPr>
            <a:lstStyle/>
            <a:p>
              <a:pPr>
                <a:lnSpc>
                  <a:spcPct val="150000"/>
                </a:lnSpc>
              </a:pPr>
              <a:r>
                <a:rPr lang="zh-CN" altLang="en-US" sz="1600" dirty="0">
                  <a:solidFill>
                    <a:schemeClr val="tx1">
                      <a:lumMod val="75000"/>
                      <a:lumOff val="25000"/>
                    </a:schemeClr>
                  </a:solidFill>
                  <a:cs typeface="+mn-ea"/>
                  <a:sym typeface="+mn-lt"/>
                </a:rPr>
                <a:t>添加标题</a:t>
              </a:r>
            </a:p>
          </p:txBody>
        </p:sp>
      </p:grpSp>
      <p:sp>
        <p:nvSpPr>
          <p:cNvPr id="44" name="TextBox 102"/>
          <p:cNvSpPr txBox="1"/>
          <p:nvPr/>
        </p:nvSpPr>
        <p:spPr>
          <a:xfrm>
            <a:off x="6993648" y="4910123"/>
            <a:ext cx="705013" cy="492352"/>
          </a:xfrm>
          <a:prstGeom prst="rect">
            <a:avLst/>
          </a:prstGeom>
          <a:noFill/>
        </p:spPr>
        <p:txBody>
          <a:bodyPr wrap="square" lIns="121829" tIns="60915" rIns="121829" bIns="60915" rtlCol="0">
            <a:spAutoFit/>
          </a:bodyPr>
          <a:lstStyle/>
          <a:p>
            <a:r>
              <a:rPr lang="en-US" altLang="zh-CN" sz="2400" dirty="0">
                <a:solidFill>
                  <a:schemeClr val="bg1"/>
                </a:solidFill>
                <a:cs typeface="+mn-ea"/>
                <a:sym typeface="+mn-lt"/>
              </a:rPr>
              <a:t>04</a:t>
            </a:r>
            <a:endParaRPr lang="zh-CN" altLang="en-US" sz="2400" dirty="0">
              <a:solidFill>
                <a:schemeClr val="bg1"/>
              </a:solidFill>
              <a:cs typeface="+mn-ea"/>
              <a:sym typeface="+mn-lt"/>
            </a:endParaRPr>
          </a:p>
        </p:txBody>
      </p:sp>
      <p:pic>
        <p:nvPicPr>
          <p:cNvPr id="46" name="图片 45"/>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47"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1846250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27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strVal val="2/3*#ppt_w"/>
                                          </p:val>
                                        </p:tav>
                                        <p:tav tm="100000">
                                          <p:val>
                                            <p:strVal val="#ppt_w"/>
                                          </p:val>
                                        </p:tav>
                                      </p:tavLst>
                                    </p:anim>
                                    <p:anim calcmode="lin" valueType="num">
                                      <p:cBhvr>
                                        <p:cTn id="13" dur="500" fill="hold"/>
                                        <p:tgtEl>
                                          <p:spTgt spid="8"/>
                                        </p:tgtEl>
                                        <p:attrNameLst>
                                          <p:attrName>ppt_h</p:attrName>
                                        </p:attrNameLst>
                                      </p:cBhvr>
                                      <p:tavLst>
                                        <p:tav tm="0">
                                          <p:val>
                                            <p:strVal val="2/3*#ppt_h"/>
                                          </p:val>
                                        </p:tav>
                                        <p:tav tm="100000">
                                          <p:val>
                                            <p:strVal val="#ppt_h"/>
                                          </p:val>
                                        </p:tav>
                                      </p:tavLst>
                                    </p:anim>
                                  </p:childTnLst>
                                </p:cTn>
                              </p:par>
                              <p:par>
                                <p:cTn id="14" presetID="23" presetClass="entr" presetSubtype="28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500" fill="hold"/>
                                        <p:tgtEl>
                                          <p:spTgt spid="11"/>
                                        </p:tgtEl>
                                        <p:attrNameLst>
                                          <p:attrName>ppt_w</p:attrName>
                                        </p:attrNameLst>
                                      </p:cBhvr>
                                      <p:tavLst>
                                        <p:tav tm="0">
                                          <p:val>
                                            <p:strVal val="4/3*#ppt_w"/>
                                          </p:val>
                                        </p:tav>
                                        <p:tav tm="100000">
                                          <p:val>
                                            <p:strVal val="#ppt_w"/>
                                          </p:val>
                                        </p:tav>
                                      </p:tavLst>
                                    </p:anim>
                                    <p:anim calcmode="lin" valueType="num">
                                      <p:cBhvr>
                                        <p:cTn id="17" dur="500" fill="hold"/>
                                        <p:tgtEl>
                                          <p:spTgt spid="11"/>
                                        </p:tgtEl>
                                        <p:attrNameLst>
                                          <p:attrName>ppt_h</p:attrName>
                                        </p:attrNameLst>
                                      </p:cBhvr>
                                      <p:tavLst>
                                        <p:tav tm="0">
                                          <p:val>
                                            <p:strVal val="4/3*#ppt_h"/>
                                          </p:val>
                                        </p:tav>
                                        <p:tav tm="100000">
                                          <p:val>
                                            <p:strVal val="#ppt_h"/>
                                          </p:val>
                                        </p:tav>
                                      </p:tavLst>
                                    </p:anim>
                                  </p:childTnLst>
                                </p:cTn>
                              </p:par>
                              <p:par>
                                <p:cTn id="18" presetID="23" presetClass="entr" presetSubtype="288" fill="hold" grpId="0" nodeType="with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p:cTn id="20" dur="500" fill="hold"/>
                                        <p:tgtEl>
                                          <p:spTgt spid="29"/>
                                        </p:tgtEl>
                                        <p:attrNameLst>
                                          <p:attrName>ppt_w</p:attrName>
                                        </p:attrNameLst>
                                      </p:cBhvr>
                                      <p:tavLst>
                                        <p:tav tm="0">
                                          <p:val>
                                            <p:strVal val="4/3*#ppt_w"/>
                                          </p:val>
                                        </p:tav>
                                        <p:tav tm="100000">
                                          <p:val>
                                            <p:strVal val="#ppt_w"/>
                                          </p:val>
                                        </p:tav>
                                      </p:tavLst>
                                    </p:anim>
                                    <p:anim calcmode="lin" valueType="num">
                                      <p:cBhvr>
                                        <p:cTn id="21" dur="500" fill="hold"/>
                                        <p:tgtEl>
                                          <p:spTgt spid="29"/>
                                        </p:tgtEl>
                                        <p:attrNameLst>
                                          <p:attrName>ppt_h</p:attrName>
                                        </p:attrNameLst>
                                      </p:cBhvr>
                                      <p:tavLst>
                                        <p:tav tm="0">
                                          <p:val>
                                            <p:strVal val="4/3*#ppt_h"/>
                                          </p:val>
                                        </p:tav>
                                        <p:tav tm="100000">
                                          <p:val>
                                            <p:strVal val="#ppt_h"/>
                                          </p:val>
                                        </p:tav>
                                      </p:tavLst>
                                    </p:anim>
                                  </p:childTnLst>
                                </p:cTn>
                              </p:par>
                            </p:childTnLst>
                          </p:cTn>
                        </p:par>
                        <p:par>
                          <p:cTn id="22" fill="hold">
                            <p:stCondLst>
                              <p:cond delay="1000"/>
                            </p:stCondLst>
                            <p:childTnLst>
                              <p:par>
                                <p:cTn id="23" presetID="2" presetClass="entr" presetSubtype="2"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1+#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23" presetClass="entr" presetSubtype="272"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strVal val="2/3*#ppt_w"/>
                                          </p:val>
                                        </p:tav>
                                        <p:tav tm="100000">
                                          <p:val>
                                            <p:strVal val="#ppt_w"/>
                                          </p:val>
                                        </p:tav>
                                      </p:tavLst>
                                    </p:anim>
                                    <p:anim calcmode="lin" valueType="num">
                                      <p:cBhvr>
                                        <p:cTn id="31" dur="500" fill="hold"/>
                                        <p:tgtEl>
                                          <p:spTgt spid="12"/>
                                        </p:tgtEl>
                                        <p:attrNameLst>
                                          <p:attrName>ppt_h</p:attrName>
                                        </p:attrNameLst>
                                      </p:cBhvr>
                                      <p:tavLst>
                                        <p:tav tm="0">
                                          <p:val>
                                            <p:strVal val="2/3*#ppt_h"/>
                                          </p:val>
                                        </p:tav>
                                        <p:tav tm="100000">
                                          <p:val>
                                            <p:strVal val="#ppt_h"/>
                                          </p:val>
                                        </p:tav>
                                      </p:tavLst>
                                    </p:anim>
                                  </p:childTnLst>
                                </p:cTn>
                              </p:par>
                              <p:par>
                                <p:cTn id="32" presetID="23" presetClass="entr" presetSubtype="288"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p:cTn id="34" dur="500" fill="hold"/>
                                        <p:tgtEl>
                                          <p:spTgt spid="30"/>
                                        </p:tgtEl>
                                        <p:attrNameLst>
                                          <p:attrName>ppt_w</p:attrName>
                                        </p:attrNameLst>
                                      </p:cBhvr>
                                      <p:tavLst>
                                        <p:tav tm="0">
                                          <p:val>
                                            <p:strVal val="4/3*#ppt_w"/>
                                          </p:val>
                                        </p:tav>
                                        <p:tav tm="100000">
                                          <p:val>
                                            <p:strVal val="#ppt_w"/>
                                          </p:val>
                                        </p:tav>
                                      </p:tavLst>
                                    </p:anim>
                                    <p:anim calcmode="lin" valueType="num">
                                      <p:cBhvr>
                                        <p:cTn id="35" dur="500" fill="hold"/>
                                        <p:tgtEl>
                                          <p:spTgt spid="30"/>
                                        </p:tgtEl>
                                        <p:attrNameLst>
                                          <p:attrName>ppt_h</p:attrName>
                                        </p:attrNameLst>
                                      </p:cBhvr>
                                      <p:tavLst>
                                        <p:tav tm="0">
                                          <p:val>
                                            <p:strVal val="4/3*#ppt_h"/>
                                          </p:val>
                                        </p:tav>
                                        <p:tav tm="100000">
                                          <p:val>
                                            <p:strVal val="#ppt_h"/>
                                          </p:val>
                                        </p:tav>
                                      </p:tavLst>
                                    </p:anim>
                                  </p:childTnLst>
                                </p:cTn>
                              </p:par>
                              <p:par>
                                <p:cTn id="36" presetID="23" presetClass="entr" presetSubtype="288"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strVal val="4/3*#ppt_w"/>
                                          </p:val>
                                        </p:tav>
                                        <p:tav tm="100000">
                                          <p:val>
                                            <p:strVal val="#ppt_w"/>
                                          </p:val>
                                        </p:tav>
                                      </p:tavLst>
                                    </p:anim>
                                    <p:anim calcmode="lin" valueType="num">
                                      <p:cBhvr>
                                        <p:cTn id="39" dur="500" fill="hold"/>
                                        <p:tgtEl>
                                          <p:spTgt spid="15"/>
                                        </p:tgtEl>
                                        <p:attrNameLst>
                                          <p:attrName>ppt_h</p:attrName>
                                        </p:attrNameLst>
                                      </p:cBhvr>
                                      <p:tavLst>
                                        <p:tav tm="0">
                                          <p:val>
                                            <p:strVal val="4/3*#ppt_h"/>
                                          </p:val>
                                        </p:tav>
                                        <p:tav tm="100000">
                                          <p:val>
                                            <p:strVal val="#ppt_h"/>
                                          </p:val>
                                        </p:tav>
                                      </p:tavLst>
                                    </p:anim>
                                  </p:childTnLst>
                                </p:cTn>
                              </p:par>
                            </p:childTnLst>
                          </p:cTn>
                        </p:par>
                        <p:par>
                          <p:cTn id="40" fill="hold">
                            <p:stCondLst>
                              <p:cond delay="2000"/>
                            </p:stCondLst>
                            <p:childTnLst>
                              <p:par>
                                <p:cTn id="41" presetID="2" presetClass="entr" presetSubtype="2"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1+#ppt_w/2"/>
                                          </p:val>
                                        </p:tav>
                                        <p:tav tm="100000">
                                          <p:val>
                                            <p:strVal val="#ppt_x"/>
                                          </p:val>
                                        </p:tav>
                                      </p:tavLst>
                                    </p:anim>
                                    <p:anim calcmode="lin" valueType="num">
                                      <p:cBhvr additive="base">
                                        <p:cTn id="44" dur="500" fill="hold"/>
                                        <p:tgtEl>
                                          <p:spTgt spid="23"/>
                                        </p:tgtEl>
                                        <p:attrNameLst>
                                          <p:attrName>ppt_y</p:attrName>
                                        </p:attrNameLst>
                                      </p:cBhvr>
                                      <p:tavLst>
                                        <p:tav tm="0">
                                          <p:val>
                                            <p:strVal val="#ppt_y"/>
                                          </p:val>
                                        </p:tav>
                                        <p:tav tm="100000">
                                          <p:val>
                                            <p:strVal val="#ppt_y"/>
                                          </p:val>
                                        </p:tav>
                                      </p:tavLst>
                                    </p:anim>
                                  </p:childTnLst>
                                </p:cTn>
                              </p:par>
                            </p:childTnLst>
                          </p:cTn>
                        </p:par>
                        <p:par>
                          <p:cTn id="45" fill="hold">
                            <p:stCondLst>
                              <p:cond delay="2500"/>
                            </p:stCondLst>
                            <p:childTnLst>
                              <p:par>
                                <p:cTn id="46" presetID="23" presetClass="entr" presetSubtype="272" fill="hold" nodeType="after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strVal val="2/3*#ppt_w"/>
                                          </p:val>
                                        </p:tav>
                                        <p:tav tm="100000">
                                          <p:val>
                                            <p:strVal val="#ppt_w"/>
                                          </p:val>
                                        </p:tav>
                                      </p:tavLst>
                                    </p:anim>
                                    <p:anim calcmode="lin" valueType="num">
                                      <p:cBhvr>
                                        <p:cTn id="49" dur="500" fill="hold"/>
                                        <p:tgtEl>
                                          <p:spTgt spid="16"/>
                                        </p:tgtEl>
                                        <p:attrNameLst>
                                          <p:attrName>ppt_h</p:attrName>
                                        </p:attrNameLst>
                                      </p:cBhvr>
                                      <p:tavLst>
                                        <p:tav tm="0">
                                          <p:val>
                                            <p:strVal val="2/3*#ppt_h"/>
                                          </p:val>
                                        </p:tav>
                                        <p:tav tm="100000">
                                          <p:val>
                                            <p:strVal val="#ppt_h"/>
                                          </p:val>
                                        </p:tav>
                                      </p:tavLst>
                                    </p:anim>
                                  </p:childTnLst>
                                </p:cTn>
                              </p:par>
                              <p:par>
                                <p:cTn id="50" presetID="23" presetClass="entr" presetSubtype="288"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strVal val="4/3*#ppt_w"/>
                                          </p:val>
                                        </p:tav>
                                        <p:tav tm="100000">
                                          <p:val>
                                            <p:strVal val="#ppt_w"/>
                                          </p:val>
                                        </p:tav>
                                      </p:tavLst>
                                    </p:anim>
                                    <p:anim calcmode="lin" valueType="num">
                                      <p:cBhvr>
                                        <p:cTn id="53" dur="500" fill="hold"/>
                                        <p:tgtEl>
                                          <p:spTgt spid="19"/>
                                        </p:tgtEl>
                                        <p:attrNameLst>
                                          <p:attrName>ppt_h</p:attrName>
                                        </p:attrNameLst>
                                      </p:cBhvr>
                                      <p:tavLst>
                                        <p:tav tm="0">
                                          <p:val>
                                            <p:strVal val="4/3*#ppt_h"/>
                                          </p:val>
                                        </p:tav>
                                        <p:tav tm="100000">
                                          <p:val>
                                            <p:strVal val="#ppt_h"/>
                                          </p:val>
                                        </p:tav>
                                      </p:tavLst>
                                    </p:anim>
                                  </p:childTnLst>
                                </p:cTn>
                              </p:par>
                              <p:par>
                                <p:cTn id="54" presetID="23" presetClass="entr" presetSubtype="288"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 calcmode="lin" valueType="num">
                                      <p:cBhvr>
                                        <p:cTn id="56" dur="500" fill="hold"/>
                                        <p:tgtEl>
                                          <p:spTgt spid="31"/>
                                        </p:tgtEl>
                                        <p:attrNameLst>
                                          <p:attrName>ppt_w</p:attrName>
                                        </p:attrNameLst>
                                      </p:cBhvr>
                                      <p:tavLst>
                                        <p:tav tm="0">
                                          <p:val>
                                            <p:strVal val="4/3*#ppt_w"/>
                                          </p:val>
                                        </p:tav>
                                        <p:tav tm="100000">
                                          <p:val>
                                            <p:strVal val="#ppt_w"/>
                                          </p:val>
                                        </p:tav>
                                      </p:tavLst>
                                    </p:anim>
                                    <p:anim calcmode="lin" valueType="num">
                                      <p:cBhvr>
                                        <p:cTn id="57" dur="500" fill="hold"/>
                                        <p:tgtEl>
                                          <p:spTgt spid="31"/>
                                        </p:tgtEl>
                                        <p:attrNameLst>
                                          <p:attrName>ppt_h</p:attrName>
                                        </p:attrNameLst>
                                      </p:cBhvr>
                                      <p:tavLst>
                                        <p:tav tm="0">
                                          <p:val>
                                            <p:strVal val="4/3*#ppt_h"/>
                                          </p:val>
                                        </p:tav>
                                        <p:tav tm="100000">
                                          <p:val>
                                            <p:strVal val="#ppt_h"/>
                                          </p:val>
                                        </p:tav>
                                      </p:tavLst>
                                    </p:anim>
                                  </p:childTnLst>
                                </p:cTn>
                              </p:par>
                            </p:childTnLst>
                          </p:cTn>
                        </p:par>
                        <p:par>
                          <p:cTn id="58" fill="hold">
                            <p:stCondLst>
                              <p:cond delay="3000"/>
                            </p:stCondLst>
                            <p:childTnLst>
                              <p:par>
                                <p:cTn id="59" presetID="2" presetClass="entr" presetSubtype="2" fill="hold"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fill="hold"/>
                                        <p:tgtEl>
                                          <p:spTgt spid="26"/>
                                        </p:tgtEl>
                                        <p:attrNameLst>
                                          <p:attrName>ppt_x</p:attrName>
                                        </p:attrNameLst>
                                      </p:cBhvr>
                                      <p:tavLst>
                                        <p:tav tm="0">
                                          <p:val>
                                            <p:strVal val="1+#ppt_w/2"/>
                                          </p:val>
                                        </p:tav>
                                        <p:tav tm="100000">
                                          <p:val>
                                            <p:strVal val="#ppt_x"/>
                                          </p:val>
                                        </p:tav>
                                      </p:tavLst>
                                    </p:anim>
                                    <p:anim calcmode="lin" valueType="num">
                                      <p:cBhvr additive="base">
                                        <p:cTn id="62" dur="500" fill="hold"/>
                                        <p:tgtEl>
                                          <p:spTgt spid="26"/>
                                        </p:tgtEl>
                                        <p:attrNameLst>
                                          <p:attrName>ppt_y</p:attrName>
                                        </p:attrNameLst>
                                      </p:cBhvr>
                                      <p:tavLst>
                                        <p:tav tm="0">
                                          <p:val>
                                            <p:strVal val="#ppt_y"/>
                                          </p:val>
                                        </p:tav>
                                        <p:tav tm="100000">
                                          <p:val>
                                            <p:strVal val="#ppt_y"/>
                                          </p:val>
                                        </p:tav>
                                      </p:tavLst>
                                    </p:anim>
                                  </p:childTnLst>
                                </p:cTn>
                              </p:par>
                            </p:childTnLst>
                          </p:cTn>
                        </p:par>
                        <p:par>
                          <p:cTn id="63" fill="hold">
                            <p:stCondLst>
                              <p:cond delay="3500"/>
                            </p:stCondLst>
                            <p:childTnLst>
                              <p:par>
                                <p:cTn id="64" presetID="23" presetClass="entr" presetSubtype="272" fill="hold" nodeType="afterEffect">
                                  <p:stCondLst>
                                    <p:cond delay="0"/>
                                  </p:stCondLst>
                                  <p:childTnLst>
                                    <p:set>
                                      <p:cBhvr>
                                        <p:cTn id="65" dur="1" fill="hold">
                                          <p:stCondLst>
                                            <p:cond delay="0"/>
                                          </p:stCondLst>
                                        </p:cTn>
                                        <p:tgtEl>
                                          <p:spTgt spid="37"/>
                                        </p:tgtEl>
                                        <p:attrNameLst>
                                          <p:attrName>style.visibility</p:attrName>
                                        </p:attrNameLst>
                                      </p:cBhvr>
                                      <p:to>
                                        <p:strVal val="visible"/>
                                      </p:to>
                                    </p:set>
                                    <p:anim calcmode="lin" valueType="num">
                                      <p:cBhvr>
                                        <p:cTn id="66" dur="500" fill="hold"/>
                                        <p:tgtEl>
                                          <p:spTgt spid="37"/>
                                        </p:tgtEl>
                                        <p:attrNameLst>
                                          <p:attrName>ppt_w</p:attrName>
                                        </p:attrNameLst>
                                      </p:cBhvr>
                                      <p:tavLst>
                                        <p:tav tm="0">
                                          <p:val>
                                            <p:strVal val="2/3*#ppt_w"/>
                                          </p:val>
                                        </p:tav>
                                        <p:tav tm="100000">
                                          <p:val>
                                            <p:strVal val="#ppt_w"/>
                                          </p:val>
                                        </p:tav>
                                      </p:tavLst>
                                    </p:anim>
                                    <p:anim calcmode="lin" valueType="num">
                                      <p:cBhvr>
                                        <p:cTn id="67" dur="500" fill="hold"/>
                                        <p:tgtEl>
                                          <p:spTgt spid="37"/>
                                        </p:tgtEl>
                                        <p:attrNameLst>
                                          <p:attrName>ppt_h</p:attrName>
                                        </p:attrNameLst>
                                      </p:cBhvr>
                                      <p:tavLst>
                                        <p:tav tm="0">
                                          <p:val>
                                            <p:strVal val="2/3*#ppt_h"/>
                                          </p:val>
                                        </p:tav>
                                        <p:tav tm="100000">
                                          <p:val>
                                            <p:strVal val="#ppt_h"/>
                                          </p:val>
                                        </p:tav>
                                      </p:tavLst>
                                    </p:anim>
                                  </p:childTnLst>
                                </p:cTn>
                              </p:par>
                              <p:par>
                                <p:cTn id="68" presetID="23" presetClass="entr" presetSubtype="288" fill="hold" grpId="0" nodeType="withEffect">
                                  <p:stCondLst>
                                    <p:cond delay="0"/>
                                  </p:stCondLst>
                                  <p:childTnLst>
                                    <p:set>
                                      <p:cBhvr>
                                        <p:cTn id="69" dur="1" fill="hold">
                                          <p:stCondLst>
                                            <p:cond delay="0"/>
                                          </p:stCondLst>
                                        </p:cTn>
                                        <p:tgtEl>
                                          <p:spTgt spid="40"/>
                                        </p:tgtEl>
                                        <p:attrNameLst>
                                          <p:attrName>style.visibility</p:attrName>
                                        </p:attrNameLst>
                                      </p:cBhvr>
                                      <p:to>
                                        <p:strVal val="visible"/>
                                      </p:to>
                                    </p:set>
                                    <p:anim calcmode="lin" valueType="num">
                                      <p:cBhvr>
                                        <p:cTn id="70" dur="500" fill="hold"/>
                                        <p:tgtEl>
                                          <p:spTgt spid="40"/>
                                        </p:tgtEl>
                                        <p:attrNameLst>
                                          <p:attrName>ppt_w</p:attrName>
                                        </p:attrNameLst>
                                      </p:cBhvr>
                                      <p:tavLst>
                                        <p:tav tm="0">
                                          <p:val>
                                            <p:strVal val="4/3*#ppt_w"/>
                                          </p:val>
                                        </p:tav>
                                        <p:tav tm="100000">
                                          <p:val>
                                            <p:strVal val="#ppt_w"/>
                                          </p:val>
                                        </p:tav>
                                      </p:tavLst>
                                    </p:anim>
                                    <p:anim calcmode="lin" valueType="num">
                                      <p:cBhvr>
                                        <p:cTn id="71" dur="500" fill="hold"/>
                                        <p:tgtEl>
                                          <p:spTgt spid="40"/>
                                        </p:tgtEl>
                                        <p:attrNameLst>
                                          <p:attrName>ppt_h</p:attrName>
                                        </p:attrNameLst>
                                      </p:cBhvr>
                                      <p:tavLst>
                                        <p:tav tm="0">
                                          <p:val>
                                            <p:strVal val="4/3*#ppt_h"/>
                                          </p:val>
                                        </p:tav>
                                        <p:tav tm="100000">
                                          <p:val>
                                            <p:strVal val="#ppt_h"/>
                                          </p:val>
                                        </p:tav>
                                      </p:tavLst>
                                    </p:anim>
                                  </p:childTnLst>
                                </p:cTn>
                              </p:par>
                              <p:par>
                                <p:cTn id="72" presetID="23" presetClass="entr" presetSubtype="288" fill="hold" grpId="0" nodeType="withEffect">
                                  <p:stCondLst>
                                    <p:cond delay="0"/>
                                  </p:stCondLst>
                                  <p:childTnLst>
                                    <p:set>
                                      <p:cBhvr>
                                        <p:cTn id="73" dur="1" fill="hold">
                                          <p:stCondLst>
                                            <p:cond delay="0"/>
                                          </p:stCondLst>
                                        </p:cTn>
                                        <p:tgtEl>
                                          <p:spTgt spid="44"/>
                                        </p:tgtEl>
                                        <p:attrNameLst>
                                          <p:attrName>style.visibility</p:attrName>
                                        </p:attrNameLst>
                                      </p:cBhvr>
                                      <p:to>
                                        <p:strVal val="visible"/>
                                      </p:to>
                                    </p:set>
                                    <p:anim calcmode="lin" valueType="num">
                                      <p:cBhvr>
                                        <p:cTn id="74" dur="500" fill="hold"/>
                                        <p:tgtEl>
                                          <p:spTgt spid="44"/>
                                        </p:tgtEl>
                                        <p:attrNameLst>
                                          <p:attrName>ppt_w</p:attrName>
                                        </p:attrNameLst>
                                      </p:cBhvr>
                                      <p:tavLst>
                                        <p:tav tm="0">
                                          <p:val>
                                            <p:strVal val="4/3*#ppt_w"/>
                                          </p:val>
                                        </p:tav>
                                        <p:tav tm="100000">
                                          <p:val>
                                            <p:strVal val="#ppt_w"/>
                                          </p:val>
                                        </p:tav>
                                      </p:tavLst>
                                    </p:anim>
                                    <p:anim calcmode="lin" valueType="num">
                                      <p:cBhvr>
                                        <p:cTn id="75" dur="500" fill="hold"/>
                                        <p:tgtEl>
                                          <p:spTgt spid="44"/>
                                        </p:tgtEl>
                                        <p:attrNameLst>
                                          <p:attrName>ppt_h</p:attrName>
                                        </p:attrNameLst>
                                      </p:cBhvr>
                                      <p:tavLst>
                                        <p:tav tm="0">
                                          <p:val>
                                            <p:strVal val="4/3*#ppt_h"/>
                                          </p:val>
                                        </p:tav>
                                        <p:tav tm="100000">
                                          <p:val>
                                            <p:strVal val="#ppt_h"/>
                                          </p:val>
                                        </p:tav>
                                      </p:tavLst>
                                    </p:anim>
                                  </p:childTnLst>
                                </p:cTn>
                              </p:par>
                            </p:childTnLst>
                          </p:cTn>
                        </p:par>
                        <p:par>
                          <p:cTn id="76" fill="hold">
                            <p:stCondLst>
                              <p:cond delay="4000"/>
                            </p:stCondLst>
                            <p:childTnLst>
                              <p:par>
                                <p:cTn id="77" presetID="2" presetClass="entr" presetSubtype="2" fill="hold" nodeType="afterEffect">
                                  <p:stCondLst>
                                    <p:cond delay="0"/>
                                  </p:stCondLst>
                                  <p:childTnLst>
                                    <p:set>
                                      <p:cBhvr>
                                        <p:cTn id="78" dur="1" fill="hold">
                                          <p:stCondLst>
                                            <p:cond delay="0"/>
                                          </p:stCondLst>
                                        </p:cTn>
                                        <p:tgtEl>
                                          <p:spTgt spid="41"/>
                                        </p:tgtEl>
                                        <p:attrNameLst>
                                          <p:attrName>style.visibility</p:attrName>
                                        </p:attrNameLst>
                                      </p:cBhvr>
                                      <p:to>
                                        <p:strVal val="visible"/>
                                      </p:to>
                                    </p:set>
                                    <p:anim calcmode="lin" valueType="num">
                                      <p:cBhvr additive="base">
                                        <p:cTn id="79" dur="500" fill="hold"/>
                                        <p:tgtEl>
                                          <p:spTgt spid="41"/>
                                        </p:tgtEl>
                                        <p:attrNameLst>
                                          <p:attrName>ppt_x</p:attrName>
                                        </p:attrNameLst>
                                      </p:cBhvr>
                                      <p:tavLst>
                                        <p:tav tm="0">
                                          <p:val>
                                            <p:strVal val="1+#ppt_w/2"/>
                                          </p:val>
                                        </p:tav>
                                        <p:tav tm="100000">
                                          <p:val>
                                            <p:strVal val="#ppt_x"/>
                                          </p:val>
                                        </p:tav>
                                      </p:tavLst>
                                    </p:anim>
                                    <p:anim calcmode="lin" valueType="num">
                                      <p:cBhvr additive="base">
                                        <p:cTn id="80"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9" grpId="0" animBg="1"/>
      <p:bldP spid="29" grpId="0"/>
      <p:bldP spid="30" grpId="0"/>
      <p:bldP spid="31" grpId="0"/>
      <p:bldP spid="40" grpId="0" animBg="1"/>
      <p:bldP spid="4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30"/>
          <p:cNvSpPr>
            <a:spLocks noChangeArrowheads="1"/>
          </p:cNvSpPr>
          <p:nvPr/>
        </p:nvSpPr>
        <p:spPr bwMode="auto">
          <a:xfrm rot="18900000">
            <a:off x="5469468" y="2120902"/>
            <a:ext cx="1246717" cy="1782233"/>
          </a:xfrm>
          <a:custGeom>
            <a:avLst/>
            <a:gdLst>
              <a:gd name="T0" fmla="*/ 931847 w 936104"/>
              <a:gd name="T1" fmla="*/ 200204 h 1337481"/>
              <a:gd name="T2" fmla="*/ 931847 w 936104"/>
              <a:gd name="T3" fmla="*/ 491164 h 1337481"/>
              <a:gd name="T4" fmla="*/ 896006 w 936104"/>
              <a:gd name="T5" fmla="*/ 487543 h 1337481"/>
              <a:gd name="T6" fmla="*/ 716806 w 936104"/>
              <a:gd name="T7" fmla="*/ 667129 h 1337481"/>
              <a:gd name="T8" fmla="*/ 896006 w 936104"/>
              <a:gd name="T9" fmla="*/ 846716 h 1337481"/>
              <a:gd name="T10" fmla="*/ 931847 w 936104"/>
              <a:gd name="T11" fmla="*/ 843096 h 1337481"/>
              <a:gd name="T12" fmla="*/ 931847 w 936104"/>
              <a:gd name="T13" fmla="*/ 1134054 h 1337481"/>
              <a:gd name="T14" fmla="*/ 564309 w 936104"/>
              <a:gd name="T15" fmla="*/ 1134054 h 1337481"/>
              <a:gd name="T16" fmla="*/ 591365 w 936104"/>
              <a:gd name="T17" fmla="*/ 1208549 h 1337481"/>
              <a:gd name="T18" fmla="*/ 465924 w 936104"/>
              <a:gd name="T19" fmla="*/ 1334259 h 1337481"/>
              <a:gd name="T20" fmla="*/ 340483 w 936104"/>
              <a:gd name="T21" fmla="*/ 1208549 h 1337481"/>
              <a:gd name="T22" fmla="*/ 367539 w 936104"/>
              <a:gd name="T23" fmla="*/ 1134054 h 1337481"/>
              <a:gd name="T24" fmla="*/ 0 w 936104"/>
              <a:gd name="T25" fmla="*/ 1134054 h 1337481"/>
              <a:gd name="T26" fmla="*/ 0 w 936104"/>
              <a:gd name="T27" fmla="*/ 843096 h 1337481"/>
              <a:gd name="T28" fmla="*/ 35840 w 936104"/>
              <a:gd name="T29" fmla="*/ 846716 h 1337481"/>
              <a:gd name="T30" fmla="*/ 215042 w 936104"/>
              <a:gd name="T31" fmla="*/ 667129 h 1337481"/>
              <a:gd name="T32" fmla="*/ 35840 w 936104"/>
              <a:gd name="T33" fmla="*/ 487543 h 1337481"/>
              <a:gd name="T34" fmla="*/ 0 w 936104"/>
              <a:gd name="T35" fmla="*/ 491164 h 1337481"/>
              <a:gd name="T36" fmla="*/ 0 w 936104"/>
              <a:gd name="T37" fmla="*/ 200204 h 1337481"/>
              <a:gd name="T38" fmla="*/ 367538 w 936104"/>
              <a:gd name="T39" fmla="*/ 200204 h 1337481"/>
              <a:gd name="T40" fmla="*/ 340482 w 936104"/>
              <a:gd name="T41" fmla="*/ 125710 h 1337481"/>
              <a:gd name="T42" fmla="*/ 465923 w 936104"/>
              <a:gd name="T43" fmla="*/ 0 h 1337481"/>
              <a:gd name="T44" fmla="*/ 591364 w 936104"/>
              <a:gd name="T45" fmla="*/ 125710 h 1337481"/>
              <a:gd name="T46" fmla="*/ 564309 w 936104"/>
              <a:gd name="T47" fmla="*/ 200204 h 1337481"/>
              <a:gd name="T48" fmla="*/ 931847 w 936104"/>
              <a:gd name="T49" fmla="*/ 20020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36104"/>
              <a:gd name="T76" fmla="*/ 0 h 1337481"/>
              <a:gd name="T77" fmla="*/ 936104 w 936104"/>
              <a:gd name="T78" fmla="*/ 1337481 h 133748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blipFill>
            <a:blip r:embed="rId3"/>
            <a:stretch>
              <a:fillRect/>
            </a:stretch>
          </a:blipFill>
          <a:ln>
            <a:noFill/>
          </a:ln>
        </p:spPr>
        <p:txBody>
          <a:bodyPr anchor="ctr"/>
          <a:lstStyle/>
          <a:p>
            <a:endParaRPr lang="zh-CN" altLang="en-US" sz="2400">
              <a:solidFill>
                <a:schemeClr val="tx1">
                  <a:lumMod val="85000"/>
                  <a:lumOff val="15000"/>
                </a:schemeClr>
              </a:solidFill>
              <a:cs typeface="+mn-ea"/>
              <a:sym typeface="+mn-lt"/>
            </a:endParaRPr>
          </a:p>
        </p:txBody>
      </p:sp>
      <p:sp>
        <p:nvSpPr>
          <p:cNvPr id="9" name="椭圆 30"/>
          <p:cNvSpPr>
            <a:spLocks noChangeArrowheads="1"/>
          </p:cNvSpPr>
          <p:nvPr/>
        </p:nvSpPr>
        <p:spPr bwMode="auto">
          <a:xfrm rot="2700000">
            <a:off x="4544486" y="3039536"/>
            <a:ext cx="1248833" cy="1782233"/>
          </a:xfrm>
          <a:custGeom>
            <a:avLst/>
            <a:gdLst>
              <a:gd name="T0" fmla="*/ 938190 w 936104"/>
              <a:gd name="T1" fmla="*/ 200204 h 1337481"/>
              <a:gd name="T2" fmla="*/ 938190 w 936104"/>
              <a:gd name="T3" fmla="*/ 491164 h 1337481"/>
              <a:gd name="T4" fmla="*/ 902106 w 936104"/>
              <a:gd name="T5" fmla="*/ 487543 h 1337481"/>
              <a:gd name="T6" fmla="*/ 721684 w 936104"/>
              <a:gd name="T7" fmla="*/ 667129 h 1337481"/>
              <a:gd name="T8" fmla="*/ 902106 w 936104"/>
              <a:gd name="T9" fmla="*/ 846716 h 1337481"/>
              <a:gd name="T10" fmla="*/ 938190 w 936104"/>
              <a:gd name="T11" fmla="*/ 843096 h 1337481"/>
              <a:gd name="T12" fmla="*/ 938190 w 936104"/>
              <a:gd name="T13" fmla="*/ 1134054 h 1337481"/>
              <a:gd name="T14" fmla="*/ 568151 w 936104"/>
              <a:gd name="T15" fmla="*/ 1134054 h 1337481"/>
              <a:gd name="T16" fmla="*/ 595390 w 936104"/>
              <a:gd name="T17" fmla="*/ 1208549 h 1337481"/>
              <a:gd name="T18" fmla="*/ 469096 w 936104"/>
              <a:gd name="T19" fmla="*/ 1334259 h 1337481"/>
              <a:gd name="T20" fmla="*/ 342800 w 936104"/>
              <a:gd name="T21" fmla="*/ 1208549 h 1337481"/>
              <a:gd name="T22" fmla="*/ 370040 w 936104"/>
              <a:gd name="T23" fmla="*/ 1134054 h 1337481"/>
              <a:gd name="T24" fmla="*/ 0 w 936104"/>
              <a:gd name="T25" fmla="*/ 1134054 h 1337481"/>
              <a:gd name="T26" fmla="*/ 0 w 936104"/>
              <a:gd name="T27" fmla="*/ 843096 h 1337481"/>
              <a:gd name="T28" fmla="*/ 36084 w 936104"/>
              <a:gd name="T29" fmla="*/ 846716 h 1337481"/>
              <a:gd name="T30" fmla="*/ 216504 w 936104"/>
              <a:gd name="T31" fmla="*/ 667129 h 1337481"/>
              <a:gd name="T32" fmla="*/ 36084 w 936104"/>
              <a:gd name="T33" fmla="*/ 487543 h 1337481"/>
              <a:gd name="T34" fmla="*/ 0 w 936104"/>
              <a:gd name="T35" fmla="*/ 491164 h 1337481"/>
              <a:gd name="T36" fmla="*/ 0 w 936104"/>
              <a:gd name="T37" fmla="*/ 200204 h 1337481"/>
              <a:gd name="T38" fmla="*/ 370039 w 936104"/>
              <a:gd name="T39" fmla="*/ 200204 h 1337481"/>
              <a:gd name="T40" fmla="*/ 342799 w 936104"/>
              <a:gd name="T41" fmla="*/ 125710 h 1337481"/>
              <a:gd name="T42" fmla="*/ 469094 w 936104"/>
              <a:gd name="T43" fmla="*/ 0 h 1337481"/>
              <a:gd name="T44" fmla="*/ 595389 w 936104"/>
              <a:gd name="T45" fmla="*/ 125710 h 1337481"/>
              <a:gd name="T46" fmla="*/ 568151 w 936104"/>
              <a:gd name="T47" fmla="*/ 200204 h 1337481"/>
              <a:gd name="T48" fmla="*/ 938190 w 936104"/>
              <a:gd name="T49" fmla="*/ 20020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36104"/>
              <a:gd name="T76" fmla="*/ 0 h 1337481"/>
              <a:gd name="T77" fmla="*/ 936104 w 936104"/>
              <a:gd name="T78" fmla="*/ 1337481 h 133748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blipFill>
            <a:blip r:embed="rId4"/>
            <a:stretch>
              <a:fillRect/>
            </a:stretch>
          </a:blipFill>
          <a:ln>
            <a:noFill/>
          </a:ln>
        </p:spPr>
        <p:txBody>
          <a:bodyPr anchor="ctr"/>
          <a:lstStyle/>
          <a:p>
            <a:endParaRPr lang="zh-CN" altLang="en-US" sz="2400">
              <a:solidFill>
                <a:schemeClr val="tx1">
                  <a:lumMod val="85000"/>
                  <a:lumOff val="15000"/>
                </a:schemeClr>
              </a:solidFill>
              <a:cs typeface="+mn-ea"/>
              <a:sym typeface="+mn-lt"/>
            </a:endParaRPr>
          </a:p>
        </p:txBody>
      </p:sp>
      <p:sp>
        <p:nvSpPr>
          <p:cNvPr id="10" name="椭圆 30"/>
          <p:cNvSpPr>
            <a:spLocks noChangeArrowheads="1"/>
          </p:cNvSpPr>
          <p:nvPr/>
        </p:nvSpPr>
        <p:spPr bwMode="auto">
          <a:xfrm rot="18900000" flipH="1" flipV="1">
            <a:off x="5473702" y="3966636"/>
            <a:ext cx="1248833" cy="1782233"/>
          </a:xfrm>
          <a:custGeom>
            <a:avLst/>
            <a:gdLst>
              <a:gd name="T0" fmla="*/ 938190 w 936104"/>
              <a:gd name="T1" fmla="*/ 200204 h 1337481"/>
              <a:gd name="T2" fmla="*/ 938190 w 936104"/>
              <a:gd name="T3" fmla="*/ 491164 h 1337481"/>
              <a:gd name="T4" fmla="*/ 902106 w 936104"/>
              <a:gd name="T5" fmla="*/ 487543 h 1337481"/>
              <a:gd name="T6" fmla="*/ 721684 w 936104"/>
              <a:gd name="T7" fmla="*/ 667129 h 1337481"/>
              <a:gd name="T8" fmla="*/ 902106 w 936104"/>
              <a:gd name="T9" fmla="*/ 846716 h 1337481"/>
              <a:gd name="T10" fmla="*/ 938190 w 936104"/>
              <a:gd name="T11" fmla="*/ 843096 h 1337481"/>
              <a:gd name="T12" fmla="*/ 938190 w 936104"/>
              <a:gd name="T13" fmla="*/ 1134054 h 1337481"/>
              <a:gd name="T14" fmla="*/ 568151 w 936104"/>
              <a:gd name="T15" fmla="*/ 1134054 h 1337481"/>
              <a:gd name="T16" fmla="*/ 595390 w 936104"/>
              <a:gd name="T17" fmla="*/ 1208549 h 1337481"/>
              <a:gd name="T18" fmla="*/ 469096 w 936104"/>
              <a:gd name="T19" fmla="*/ 1334259 h 1337481"/>
              <a:gd name="T20" fmla="*/ 342800 w 936104"/>
              <a:gd name="T21" fmla="*/ 1208549 h 1337481"/>
              <a:gd name="T22" fmla="*/ 370040 w 936104"/>
              <a:gd name="T23" fmla="*/ 1134054 h 1337481"/>
              <a:gd name="T24" fmla="*/ 0 w 936104"/>
              <a:gd name="T25" fmla="*/ 1134054 h 1337481"/>
              <a:gd name="T26" fmla="*/ 0 w 936104"/>
              <a:gd name="T27" fmla="*/ 843096 h 1337481"/>
              <a:gd name="T28" fmla="*/ 36084 w 936104"/>
              <a:gd name="T29" fmla="*/ 846716 h 1337481"/>
              <a:gd name="T30" fmla="*/ 216504 w 936104"/>
              <a:gd name="T31" fmla="*/ 667129 h 1337481"/>
              <a:gd name="T32" fmla="*/ 36084 w 936104"/>
              <a:gd name="T33" fmla="*/ 487543 h 1337481"/>
              <a:gd name="T34" fmla="*/ 0 w 936104"/>
              <a:gd name="T35" fmla="*/ 491164 h 1337481"/>
              <a:gd name="T36" fmla="*/ 0 w 936104"/>
              <a:gd name="T37" fmla="*/ 200204 h 1337481"/>
              <a:gd name="T38" fmla="*/ 370039 w 936104"/>
              <a:gd name="T39" fmla="*/ 200204 h 1337481"/>
              <a:gd name="T40" fmla="*/ 342799 w 936104"/>
              <a:gd name="T41" fmla="*/ 125710 h 1337481"/>
              <a:gd name="T42" fmla="*/ 469094 w 936104"/>
              <a:gd name="T43" fmla="*/ 0 h 1337481"/>
              <a:gd name="T44" fmla="*/ 595389 w 936104"/>
              <a:gd name="T45" fmla="*/ 125710 h 1337481"/>
              <a:gd name="T46" fmla="*/ 568151 w 936104"/>
              <a:gd name="T47" fmla="*/ 200204 h 1337481"/>
              <a:gd name="T48" fmla="*/ 938190 w 936104"/>
              <a:gd name="T49" fmla="*/ 20020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36104"/>
              <a:gd name="T76" fmla="*/ 0 h 1337481"/>
              <a:gd name="T77" fmla="*/ 936104 w 936104"/>
              <a:gd name="T78" fmla="*/ 1337481 h 133748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blipFill>
            <a:blip r:embed="rId5"/>
            <a:stretch>
              <a:fillRect/>
            </a:stretch>
          </a:blipFill>
          <a:ln>
            <a:noFill/>
          </a:ln>
        </p:spPr>
        <p:txBody>
          <a:bodyPr anchor="ctr"/>
          <a:lstStyle/>
          <a:p>
            <a:endParaRPr lang="zh-CN" altLang="en-US" sz="2400">
              <a:solidFill>
                <a:schemeClr val="tx1">
                  <a:lumMod val="85000"/>
                  <a:lumOff val="15000"/>
                </a:schemeClr>
              </a:solidFill>
              <a:cs typeface="+mn-ea"/>
              <a:sym typeface="+mn-lt"/>
            </a:endParaRPr>
          </a:p>
        </p:txBody>
      </p:sp>
      <p:sp>
        <p:nvSpPr>
          <p:cNvPr id="11" name="椭圆 30"/>
          <p:cNvSpPr>
            <a:spLocks noChangeArrowheads="1"/>
          </p:cNvSpPr>
          <p:nvPr/>
        </p:nvSpPr>
        <p:spPr bwMode="auto">
          <a:xfrm rot="2700000" flipH="1" flipV="1">
            <a:off x="6398686" y="3043769"/>
            <a:ext cx="1248833" cy="1782233"/>
          </a:xfrm>
          <a:custGeom>
            <a:avLst/>
            <a:gdLst>
              <a:gd name="T0" fmla="*/ 938190 w 936104"/>
              <a:gd name="T1" fmla="*/ 200204 h 1337481"/>
              <a:gd name="T2" fmla="*/ 938190 w 936104"/>
              <a:gd name="T3" fmla="*/ 491164 h 1337481"/>
              <a:gd name="T4" fmla="*/ 902106 w 936104"/>
              <a:gd name="T5" fmla="*/ 487543 h 1337481"/>
              <a:gd name="T6" fmla="*/ 721684 w 936104"/>
              <a:gd name="T7" fmla="*/ 667129 h 1337481"/>
              <a:gd name="T8" fmla="*/ 902106 w 936104"/>
              <a:gd name="T9" fmla="*/ 846716 h 1337481"/>
              <a:gd name="T10" fmla="*/ 938190 w 936104"/>
              <a:gd name="T11" fmla="*/ 843096 h 1337481"/>
              <a:gd name="T12" fmla="*/ 938190 w 936104"/>
              <a:gd name="T13" fmla="*/ 1134054 h 1337481"/>
              <a:gd name="T14" fmla="*/ 568151 w 936104"/>
              <a:gd name="T15" fmla="*/ 1134054 h 1337481"/>
              <a:gd name="T16" fmla="*/ 595390 w 936104"/>
              <a:gd name="T17" fmla="*/ 1208549 h 1337481"/>
              <a:gd name="T18" fmla="*/ 469096 w 936104"/>
              <a:gd name="T19" fmla="*/ 1334259 h 1337481"/>
              <a:gd name="T20" fmla="*/ 342800 w 936104"/>
              <a:gd name="T21" fmla="*/ 1208549 h 1337481"/>
              <a:gd name="T22" fmla="*/ 370040 w 936104"/>
              <a:gd name="T23" fmla="*/ 1134054 h 1337481"/>
              <a:gd name="T24" fmla="*/ 0 w 936104"/>
              <a:gd name="T25" fmla="*/ 1134054 h 1337481"/>
              <a:gd name="T26" fmla="*/ 0 w 936104"/>
              <a:gd name="T27" fmla="*/ 843096 h 1337481"/>
              <a:gd name="T28" fmla="*/ 36084 w 936104"/>
              <a:gd name="T29" fmla="*/ 846716 h 1337481"/>
              <a:gd name="T30" fmla="*/ 216504 w 936104"/>
              <a:gd name="T31" fmla="*/ 667129 h 1337481"/>
              <a:gd name="T32" fmla="*/ 36084 w 936104"/>
              <a:gd name="T33" fmla="*/ 487543 h 1337481"/>
              <a:gd name="T34" fmla="*/ 0 w 936104"/>
              <a:gd name="T35" fmla="*/ 491164 h 1337481"/>
              <a:gd name="T36" fmla="*/ 0 w 936104"/>
              <a:gd name="T37" fmla="*/ 200204 h 1337481"/>
              <a:gd name="T38" fmla="*/ 370039 w 936104"/>
              <a:gd name="T39" fmla="*/ 200204 h 1337481"/>
              <a:gd name="T40" fmla="*/ 342799 w 936104"/>
              <a:gd name="T41" fmla="*/ 125710 h 1337481"/>
              <a:gd name="T42" fmla="*/ 469094 w 936104"/>
              <a:gd name="T43" fmla="*/ 0 h 1337481"/>
              <a:gd name="T44" fmla="*/ 595389 w 936104"/>
              <a:gd name="T45" fmla="*/ 125710 h 1337481"/>
              <a:gd name="T46" fmla="*/ 568151 w 936104"/>
              <a:gd name="T47" fmla="*/ 200204 h 1337481"/>
              <a:gd name="T48" fmla="*/ 938190 w 936104"/>
              <a:gd name="T49" fmla="*/ 20020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36104"/>
              <a:gd name="T76" fmla="*/ 0 h 1337481"/>
              <a:gd name="T77" fmla="*/ 936104 w 936104"/>
              <a:gd name="T78" fmla="*/ 1337481 h 133748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blipFill>
            <a:blip r:embed="rId6"/>
            <a:stretch>
              <a:fillRect/>
            </a:stretch>
          </a:blipFill>
          <a:ln>
            <a:noFill/>
          </a:ln>
        </p:spPr>
        <p:txBody>
          <a:bodyPr anchor="ctr"/>
          <a:lstStyle/>
          <a:p>
            <a:endParaRPr lang="zh-CN" altLang="en-US" sz="2400">
              <a:solidFill>
                <a:schemeClr val="tx1">
                  <a:lumMod val="85000"/>
                  <a:lumOff val="15000"/>
                </a:schemeClr>
              </a:solidFill>
              <a:cs typeface="+mn-ea"/>
              <a:sym typeface="+mn-lt"/>
            </a:endParaRPr>
          </a:p>
        </p:txBody>
      </p:sp>
      <p:sp>
        <p:nvSpPr>
          <p:cNvPr id="12" name="TextBox 59"/>
          <p:cNvSpPr>
            <a:spLocks noChangeArrowheads="1"/>
          </p:cNvSpPr>
          <p:nvPr/>
        </p:nvSpPr>
        <p:spPr bwMode="auto">
          <a:xfrm>
            <a:off x="719668" y="2563286"/>
            <a:ext cx="345651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pPr>
            <a:r>
              <a:rPr lang="zh-CN" altLang="en-US" sz="1467" dirty="0">
                <a:solidFill>
                  <a:schemeClr val="tx1">
                    <a:lumMod val="85000"/>
                    <a:lumOff val="15000"/>
                  </a:schemeClr>
                </a:solidFill>
                <a:latin typeface="+mn-lt"/>
                <a:ea typeface="+mn-ea"/>
                <a:cs typeface="+mn-ea"/>
                <a:sym typeface="+mn-lt"/>
              </a:rPr>
              <a:t>单击添加标题</a:t>
            </a:r>
            <a:endParaRPr lang="en-US" altLang="zh-CN" sz="1467" dirty="0">
              <a:solidFill>
                <a:schemeClr val="tx1">
                  <a:lumMod val="85000"/>
                  <a:lumOff val="15000"/>
                </a:schemeClr>
              </a:solidFill>
              <a:latin typeface="+mn-lt"/>
              <a:ea typeface="+mn-ea"/>
              <a:cs typeface="+mn-ea"/>
              <a:sym typeface="+mn-lt"/>
            </a:endParaRPr>
          </a:p>
          <a:p>
            <a:pPr algn="r" eaLnBrk="1" hangingPunct="1">
              <a:spcBef>
                <a:spcPct val="0"/>
              </a:spcBef>
              <a:buFont typeface="Arial" panose="020B0604020202020204" pitchFamily="34" charset="0"/>
              <a:buNone/>
            </a:pPr>
            <a:r>
              <a:rPr lang="zh-CN" altLang="en-US" sz="933" dirty="0">
                <a:solidFill>
                  <a:schemeClr val="tx1">
                    <a:lumMod val="85000"/>
                    <a:lumOff val="15000"/>
                  </a:schemeClr>
                </a:solidFill>
                <a:latin typeface="+mn-lt"/>
                <a:ea typeface="+mn-ea"/>
                <a:cs typeface="+mn-ea"/>
                <a:sym typeface="+mn-lt"/>
              </a:rPr>
              <a:t/>
            </a:r>
            <a:br>
              <a:rPr lang="zh-CN" altLang="en-US" sz="933" dirty="0">
                <a:solidFill>
                  <a:schemeClr val="tx1">
                    <a:lumMod val="85000"/>
                    <a:lumOff val="15000"/>
                  </a:schemeClr>
                </a:solidFill>
                <a:latin typeface="+mn-lt"/>
                <a:ea typeface="+mn-ea"/>
                <a:cs typeface="+mn-ea"/>
                <a:sym typeface="+mn-lt"/>
              </a:rPr>
            </a:br>
            <a:r>
              <a:rPr lang="zh-CN" altLang="en-US" sz="1200" dirty="0">
                <a:solidFill>
                  <a:schemeClr val="tx1">
                    <a:lumMod val="85000"/>
                    <a:lumOff val="15000"/>
                  </a:schemeClr>
                </a:solidFill>
                <a:latin typeface="+mn-lt"/>
                <a:ea typeface="+mn-ea"/>
                <a:cs typeface="+mn-ea"/>
                <a:sym typeface="+mn-lt"/>
              </a:rPr>
              <a:t>在此处添加详细描述文本，尽量与标题文本</a:t>
            </a:r>
            <a:endParaRPr lang="en-US" altLang="zh-CN" sz="1200" dirty="0">
              <a:solidFill>
                <a:schemeClr val="tx1">
                  <a:lumMod val="85000"/>
                  <a:lumOff val="15000"/>
                </a:schemeClr>
              </a:solidFill>
              <a:latin typeface="+mn-lt"/>
              <a:ea typeface="+mn-ea"/>
              <a:cs typeface="+mn-ea"/>
              <a:sym typeface="+mn-lt"/>
            </a:endParaRPr>
          </a:p>
          <a:p>
            <a:pPr algn="r" eaLnBrk="1" hangingPunct="1">
              <a:spcBef>
                <a:spcPct val="0"/>
              </a:spcBef>
              <a:buFont typeface="Arial" panose="020B0604020202020204" pitchFamily="34" charset="0"/>
              <a:buNone/>
            </a:pPr>
            <a:r>
              <a:rPr lang="zh-CN" altLang="en-US" sz="1200" dirty="0">
                <a:solidFill>
                  <a:schemeClr val="tx1">
                    <a:lumMod val="85000"/>
                    <a:lumOff val="15000"/>
                  </a:schemeClr>
                </a:solidFill>
                <a:latin typeface="+mn-lt"/>
                <a:ea typeface="+mn-ea"/>
                <a:cs typeface="+mn-ea"/>
                <a:sym typeface="+mn-lt"/>
              </a:rPr>
              <a:t>语言风格相符合，语言描述尽</a:t>
            </a:r>
            <a:endParaRPr lang="en-US" altLang="zh-CN" sz="1200" dirty="0">
              <a:solidFill>
                <a:schemeClr val="tx1">
                  <a:lumMod val="85000"/>
                  <a:lumOff val="15000"/>
                </a:schemeClr>
              </a:solidFill>
              <a:latin typeface="+mn-lt"/>
              <a:ea typeface="+mn-ea"/>
              <a:cs typeface="+mn-ea"/>
              <a:sym typeface="+mn-lt"/>
            </a:endParaRPr>
          </a:p>
          <a:p>
            <a:pPr algn="r" eaLnBrk="1" hangingPunct="1">
              <a:spcBef>
                <a:spcPct val="0"/>
              </a:spcBef>
              <a:buFont typeface="Arial" panose="020B0604020202020204" pitchFamily="34" charset="0"/>
              <a:buNone/>
            </a:pPr>
            <a:r>
              <a:rPr lang="zh-CN" altLang="en-US" sz="1200" dirty="0">
                <a:solidFill>
                  <a:schemeClr val="tx1">
                    <a:lumMod val="85000"/>
                    <a:lumOff val="15000"/>
                  </a:schemeClr>
                </a:solidFill>
                <a:latin typeface="+mn-lt"/>
                <a:ea typeface="+mn-ea"/>
                <a:cs typeface="+mn-ea"/>
                <a:sym typeface="+mn-lt"/>
              </a:rPr>
              <a:t>量简洁生动，尽可能概括出段落内容</a:t>
            </a:r>
            <a:endParaRPr lang="en-US" altLang="zh-CN" sz="1200" dirty="0">
              <a:solidFill>
                <a:schemeClr val="tx1">
                  <a:lumMod val="85000"/>
                  <a:lumOff val="15000"/>
                </a:schemeClr>
              </a:solidFill>
              <a:latin typeface="+mn-lt"/>
              <a:ea typeface="+mn-ea"/>
              <a:cs typeface="+mn-ea"/>
              <a:sym typeface="+mn-lt"/>
            </a:endParaRPr>
          </a:p>
        </p:txBody>
      </p:sp>
      <p:sp>
        <p:nvSpPr>
          <p:cNvPr id="13" name="TextBox 60"/>
          <p:cNvSpPr>
            <a:spLocks noChangeArrowheads="1"/>
          </p:cNvSpPr>
          <p:nvPr/>
        </p:nvSpPr>
        <p:spPr bwMode="auto">
          <a:xfrm>
            <a:off x="719668" y="4224867"/>
            <a:ext cx="345651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pPr>
            <a:r>
              <a:rPr lang="zh-CN" altLang="en-US" sz="1467" dirty="0">
                <a:solidFill>
                  <a:schemeClr val="tx1">
                    <a:lumMod val="85000"/>
                    <a:lumOff val="15000"/>
                  </a:schemeClr>
                </a:solidFill>
                <a:latin typeface="+mn-lt"/>
                <a:ea typeface="+mn-ea"/>
                <a:cs typeface="+mn-ea"/>
                <a:sym typeface="+mn-lt"/>
              </a:rPr>
              <a:t>单击添加标题</a:t>
            </a:r>
            <a:endParaRPr lang="en-US" altLang="zh-CN" sz="1467" dirty="0">
              <a:solidFill>
                <a:schemeClr val="tx1">
                  <a:lumMod val="85000"/>
                  <a:lumOff val="15000"/>
                </a:schemeClr>
              </a:solidFill>
              <a:latin typeface="+mn-lt"/>
              <a:ea typeface="+mn-ea"/>
              <a:cs typeface="+mn-ea"/>
              <a:sym typeface="+mn-lt"/>
            </a:endParaRPr>
          </a:p>
          <a:p>
            <a:pPr algn="r" eaLnBrk="1" hangingPunct="1">
              <a:spcBef>
                <a:spcPct val="0"/>
              </a:spcBef>
              <a:buFont typeface="Arial" panose="020B0604020202020204" pitchFamily="34" charset="0"/>
              <a:buNone/>
            </a:pPr>
            <a:r>
              <a:rPr lang="zh-CN" altLang="en-US" sz="933" dirty="0">
                <a:solidFill>
                  <a:schemeClr val="tx1">
                    <a:lumMod val="85000"/>
                    <a:lumOff val="15000"/>
                  </a:schemeClr>
                </a:solidFill>
                <a:latin typeface="+mn-lt"/>
                <a:ea typeface="+mn-ea"/>
                <a:cs typeface="+mn-ea"/>
                <a:sym typeface="+mn-lt"/>
              </a:rPr>
              <a:t/>
            </a:r>
            <a:br>
              <a:rPr lang="zh-CN" altLang="en-US" sz="933" dirty="0">
                <a:solidFill>
                  <a:schemeClr val="tx1">
                    <a:lumMod val="85000"/>
                    <a:lumOff val="15000"/>
                  </a:schemeClr>
                </a:solidFill>
                <a:latin typeface="+mn-lt"/>
                <a:ea typeface="+mn-ea"/>
                <a:cs typeface="+mn-ea"/>
                <a:sym typeface="+mn-lt"/>
              </a:rPr>
            </a:br>
            <a:r>
              <a:rPr lang="zh-CN" altLang="en-US" sz="1200" dirty="0">
                <a:solidFill>
                  <a:schemeClr val="tx1">
                    <a:lumMod val="85000"/>
                    <a:lumOff val="15000"/>
                  </a:schemeClr>
                </a:solidFill>
                <a:latin typeface="+mn-lt"/>
                <a:ea typeface="+mn-ea"/>
                <a:cs typeface="+mn-ea"/>
                <a:sym typeface="+mn-lt"/>
              </a:rPr>
              <a:t>在此处添加详细描述文本，尽量与标题文本</a:t>
            </a:r>
            <a:endParaRPr lang="en-US" altLang="zh-CN" sz="1200" dirty="0">
              <a:solidFill>
                <a:schemeClr val="tx1">
                  <a:lumMod val="85000"/>
                  <a:lumOff val="15000"/>
                </a:schemeClr>
              </a:solidFill>
              <a:latin typeface="+mn-lt"/>
              <a:ea typeface="+mn-ea"/>
              <a:cs typeface="+mn-ea"/>
              <a:sym typeface="+mn-lt"/>
            </a:endParaRPr>
          </a:p>
          <a:p>
            <a:pPr algn="r" eaLnBrk="1" hangingPunct="1">
              <a:spcBef>
                <a:spcPct val="0"/>
              </a:spcBef>
              <a:buFont typeface="Arial" panose="020B0604020202020204" pitchFamily="34" charset="0"/>
              <a:buNone/>
            </a:pPr>
            <a:r>
              <a:rPr lang="zh-CN" altLang="en-US" sz="1200" dirty="0">
                <a:solidFill>
                  <a:schemeClr val="tx1">
                    <a:lumMod val="85000"/>
                    <a:lumOff val="15000"/>
                  </a:schemeClr>
                </a:solidFill>
                <a:latin typeface="+mn-lt"/>
                <a:ea typeface="+mn-ea"/>
                <a:cs typeface="+mn-ea"/>
                <a:sym typeface="+mn-lt"/>
              </a:rPr>
              <a:t>语言风格相符合，语言描述尽</a:t>
            </a:r>
            <a:endParaRPr lang="en-US" altLang="zh-CN" sz="1200" dirty="0">
              <a:solidFill>
                <a:schemeClr val="tx1">
                  <a:lumMod val="85000"/>
                  <a:lumOff val="15000"/>
                </a:schemeClr>
              </a:solidFill>
              <a:latin typeface="+mn-lt"/>
              <a:ea typeface="+mn-ea"/>
              <a:cs typeface="+mn-ea"/>
              <a:sym typeface="+mn-lt"/>
            </a:endParaRPr>
          </a:p>
          <a:p>
            <a:pPr algn="r" eaLnBrk="1" hangingPunct="1">
              <a:spcBef>
                <a:spcPct val="0"/>
              </a:spcBef>
              <a:buFont typeface="Arial" panose="020B0604020202020204" pitchFamily="34" charset="0"/>
              <a:buNone/>
            </a:pPr>
            <a:r>
              <a:rPr lang="zh-CN" altLang="en-US" sz="1200" dirty="0">
                <a:solidFill>
                  <a:schemeClr val="tx1">
                    <a:lumMod val="85000"/>
                    <a:lumOff val="15000"/>
                  </a:schemeClr>
                </a:solidFill>
                <a:latin typeface="+mn-lt"/>
                <a:ea typeface="+mn-ea"/>
                <a:cs typeface="+mn-ea"/>
                <a:sym typeface="+mn-lt"/>
              </a:rPr>
              <a:t>量简洁生动，尽可能概括出段落内容</a:t>
            </a:r>
            <a:endParaRPr lang="en-US" altLang="zh-CN" sz="1200" dirty="0">
              <a:solidFill>
                <a:schemeClr val="tx1">
                  <a:lumMod val="85000"/>
                  <a:lumOff val="15000"/>
                </a:schemeClr>
              </a:solidFill>
              <a:latin typeface="+mn-lt"/>
              <a:ea typeface="+mn-ea"/>
              <a:cs typeface="+mn-ea"/>
              <a:sym typeface="+mn-lt"/>
            </a:endParaRPr>
          </a:p>
        </p:txBody>
      </p:sp>
      <p:sp>
        <p:nvSpPr>
          <p:cNvPr id="14" name="TextBox 71"/>
          <p:cNvSpPr>
            <a:spLocks noChangeArrowheads="1"/>
          </p:cNvSpPr>
          <p:nvPr/>
        </p:nvSpPr>
        <p:spPr bwMode="auto">
          <a:xfrm>
            <a:off x="8015819" y="2563286"/>
            <a:ext cx="345651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pPr>
            <a:r>
              <a:rPr lang="zh-CN" altLang="en-US" sz="1467" dirty="0">
                <a:solidFill>
                  <a:schemeClr val="tx1">
                    <a:lumMod val="85000"/>
                    <a:lumOff val="15000"/>
                  </a:schemeClr>
                </a:solidFill>
                <a:latin typeface="+mn-lt"/>
                <a:ea typeface="+mn-ea"/>
                <a:cs typeface="+mn-ea"/>
                <a:sym typeface="+mn-lt"/>
              </a:rPr>
              <a:t>单击添加标题</a:t>
            </a:r>
            <a:endParaRPr lang="en-US" altLang="zh-CN" sz="1467" dirty="0">
              <a:solidFill>
                <a:schemeClr val="tx1">
                  <a:lumMod val="85000"/>
                  <a:lumOff val="15000"/>
                </a:schemeClr>
              </a:solidFill>
              <a:latin typeface="+mn-lt"/>
              <a:ea typeface="+mn-ea"/>
              <a:cs typeface="+mn-ea"/>
              <a:sym typeface="+mn-lt"/>
            </a:endParaRPr>
          </a:p>
          <a:p>
            <a:pPr eaLnBrk="1" hangingPunct="1">
              <a:spcBef>
                <a:spcPct val="0"/>
              </a:spcBef>
              <a:buFont typeface="Arial" panose="020B0604020202020204" pitchFamily="34" charset="0"/>
              <a:buNone/>
            </a:pPr>
            <a:r>
              <a:rPr lang="zh-CN" altLang="en-US" sz="933" dirty="0">
                <a:solidFill>
                  <a:schemeClr val="tx1">
                    <a:lumMod val="85000"/>
                    <a:lumOff val="15000"/>
                  </a:schemeClr>
                </a:solidFill>
                <a:latin typeface="+mn-lt"/>
                <a:ea typeface="+mn-ea"/>
                <a:cs typeface="+mn-ea"/>
                <a:sym typeface="+mn-lt"/>
              </a:rPr>
              <a:t/>
            </a:r>
            <a:br>
              <a:rPr lang="zh-CN" altLang="en-US" sz="933" dirty="0">
                <a:solidFill>
                  <a:schemeClr val="tx1">
                    <a:lumMod val="85000"/>
                    <a:lumOff val="15000"/>
                  </a:schemeClr>
                </a:solidFill>
                <a:latin typeface="+mn-lt"/>
                <a:ea typeface="+mn-ea"/>
                <a:cs typeface="+mn-ea"/>
                <a:sym typeface="+mn-lt"/>
              </a:rPr>
            </a:br>
            <a:r>
              <a:rPr lang="zh-CN" altLang="en-US" sz="1200" dirty="0">
                <a:solidFill>
                  <a:schemeClr val="tx1">
                    <a:lumMod val="85000"/>
                    <a:lumOff val="15000"/>
                  </a:schemeClr>
                </a:solidFill>
                <a:latin typeface="+mn-lt"/>
                <a:ea typeface="+mn-ea"/>
                <a:cs typeface="+mn-ea"/>
                <a:sym typeface="+mn-lt"/>
              </a:rPr>
              <a:t>在此处添加详细描述文本，尽量与标题文本</a:t>
            </a:r>
            <a:endParaRPr lang="en-US" altLang="zh-CN" sz="1200" dirty="0">
              <a:solidFill>
                <a:schemeClr val="tx1">
                  <a:lumMod val="85000"/>
                  <a:lumOff val="15000"/>
                </a:schemeClr>
              </a:solidFill>
              <a:latin typeface="+mn-lt"/>
              <a:ea typeface="+mn-ea"/>
              <a:cs typeface="+mn-ea"/>
              <a:sym typeface="+mn-lt"/>
            </a:endParaRPr>
          </a:p>
          <a:p>
            <a:pPr eaLnBrk="1" hangingPunct="1">
              <a:spcBef>
                <a:spcPct val="0"/>
              </a:spcBef>
              <a:buFont typeface="Arial" panose="020B0604020202020204" pitchFamily="34" charset="0"/>
              <a:buNone/>
            </a:pPr>
            <a:r>
              <a:rPr lang="zh-CN" altLang="en-US" sz="1200" dirty="0">
                <a:solidFill>
                  <a:schemeClr val="tx1">
                    <a:lumMod val="85000"/>
                    <a:lumOff val="15000"/>
                  </a:schemeClr>
                </a:solidFill>
                <a:latin typeface="+mn-lt"/>
                <a:ea typeface="+mn-ea"/>
                <a:cs typeface="+mn-ea"/>
                <a:sym typeface="+mn-lt"/>
              </a:rPr>
              <a:t>语言风格相符合，语言描述尽</a:t>
            </a:r>
            <a:endParaRPr lang="en-US" altLang="zh-CN" sz="1200" dirty="0">
              <a:solidFill>
                <a:schemeClr val="tx1">
                  <a:lumMod val="85000"/>
                  <a:lumOff val="15000"/>
                </a:schemeClr>
              </a:solidFill>
              <a:latin typeface="+mn-lt"/>
              <a:ea typeface="+mn-ea"/>
              <a:cs typeface="+mn-ea"/>
              <a:sym typeface="+mn-lt"/>
            </a:endParaRPr>
          </a:p>
          <a:p>
            <a:pPr eaLnBrk="1" hangingPunct="1">
              <a:spcBef>
                <a:spcPct val="0"/>
              </a:spcBef>
              <a:buFont typeface="Arial" panose="020B0604020202020204" pitchFamily="34" charset="0"/>
              <a:buNone/>
            </a:pPr>
            <a:r>
              <a:rPr lang="zh-CN" altLang="en-US" sz="1200" dirty="0">
                <a:solidFill>
                  <a:schemeClr val="tx1">
                    <a:lumMod val="85000"/>
                    <a:lumOff val="15000"/>
                  </a:schemeClr>
                </a:solidFill>
                <a:latin typeface="+mn-lt"/>
                <a:ea typeface="+mn-ea"/>
                <a:cs typeface="+mn-ea"/>
                <a:sym typeface="+mn-lt"/>
              </a:rPr>
              <a:t>量简洁生动，尽可能概括出段落内容。</a:t>
            </a:r>
            <a:endParaRPr lang="en-US" altLang="zh-CN" sz="1200" dirty="0">
              <a:solidFill>
                <a:schemeClr val="tx1">
                  <a:lumMod val="85000"/>
                  <a:lumOff val="15000"/>
                </a:schemeClr>
              </a:solidFill>
              <a:latin typeface="+mn-lt"/>
              <a:ea typeface="+mn-ea"/>
              <a:cs typeface="+mn-ea"/>
              <a:sym typeface="+mn-lt"/>
            </a:endParaRPr>
          </a:p>
        </p:txBody>
      </p:sp>
      <p:sp>
        <p:nvSpPr>
          <p:cNvPr id="15" name="TextBox 72"/>
          <p:cNvSpPr>
            <a:spLocks noChangeArrowheads="1"/>
          </p:cNvSpPr>
          <p:nvPr/>
        </p:nvSpPr>
        <p:spPr bwMode="auto">
          <a:xfrm>
            <a:off x="8015819" y="4224867"/>
            <a:ext cx="345651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pPr>
            <a:r>
              <a:rPr lang="zh-CN" altLang="en-US" sz="1467" dirty="0">
                <a:solidFill>
                  <a:schemeClr val="tx1">
                    <a:lumMod val="85000"/>
                    <a:lumOff val="15000"/>
                  </a:schemeClr>
                </a:solidFill>
                <a:latin typeface="+mn-lt"/>
                <a:ea typeface="+mn-ea"/>
                <a:cs typeface="+mn-ea"/>
                <a:sym typeface="+mn-lt"/>
              </a:rPr>
              <a:t>单击添加标题</a:t>
            </a:r>
            <a:endParaRPr lang="en-US" altLang="zh-CN" sz="1467" dirty="0">
              <a:solidFill>
                <a:schemeClr val="tx1">
                  <a:lumMod val="85000"/>
                  <a:lumOff val="15000"/>
                </a:schemeClr>
              </a:solidFill>
              <a:latin typeface="+mn-lt"/>
              <a:ea typeface="+mn-ea"/>
              <a:cs typeface="+mn-ea"/>
              <a:sym typeface="+mn-lt"/>
            </a:endParaRPr>
          </a:p>
          <a:p>
            <a:pPr eaLnBrk="1" hangingPunct="1">
              <a:spcBef>
                <a:spcPct val="0"/>
              </a:spcBef>
              <a:buFont typeface="Arial" panose="020B0604020202020204" pitchFamily="34" charset="0"/>
              <a:buNone/>
            </a:pPr>
            <a:r>
              <a:rPr lang="zh-CN" altLang="en-US" sz="933" dirty="0">
                <a:solidFill>
                  <a:schemeClr val="tx1">
                    <a:lumMod val="85000"/>
                    <a:lumOff val="15000"/>
                  </a:schemeClr>
                </a:solidFill>
                <a:latin typeface="+mn-lt"/>
                <a:ea typeface="+mn-ea"/>
                <a:cs typeface="+mn-ea"/>
                <a:sym typeface="+mn-lt"/>
              </a:rPr>
              <a:t/>
            </a:r>
            <a:br>
              <a:rPr lang="zh-CN" altLang="en-US" sz="933" dirty="0">
                <a:solidFill>
                  <a:schemeClr val="tx1">
                    <a:lumMod val="85000"/>
                    <a:lumOff val="15000"/>
                  </a:schemeClr>
                </a:solidFill>
                <a:latin typeface="+mn-lt"/>
                <a:ea typeface="+mn-ea"/>
                <a:cs typeface="+mn-ea"/>
                <a:sym typeface="+mn-lt"/>
              </a:rPr>
            </a:br>
            <a:r>
              <a:rPr lang="zh-CN" altLang="en-US" sz="1200" dirty="0">
                <a:solidFill>
                  <a:schemeClr val="tx1">
                    <a:lumMod val="85000"/>
                    <a:lumOff val="15000"/>
                  </a:schemeClr>
                </a:solidFill>
                <a:latin typeface="+mn-lt"/>
                <a:ea typeface="+mn-ea"/>
                <a:cs typeface="+mn-ea"/>
                <a:sym typeface="+mn-lt"/>
              </a:rPr>
              <a:t>在此处添加详细描述文本，尽量与标题文本</a:t>
            </a:r>
            <a:endParaRPr lang="en-US" altLang="zh-CN" sz="1200" dirty="0">
              <a:solidFill>
                <a:schemeClr val="tx1">
                  <a:lumMod val="85000"/>
                  <a:lumOff val="15000"/>
                </a:schemeClr>
              </a:solidFill>
              <a:latin typeface="+mn-lt"/>
              <a:ea typeface="+mn-ea"/>
              <a:cs typeface="+mn-ea"/>
              <a:sym typeface="+mn-lt"/>
            </a:endParaRPr>
          </a:p>
          <a:p>
            <a:pPr eaLnBrk="1" hangingPunct="1">
              <a:spcBef>
                <a:spcPct val="0"/>
              </a:spcBef>
              <a:buFont typeface="Arial" panose="020B0604020202020204" pitchFamily="34" charset="0"/>
              <a:buNone/>
            </a:pPr>
            <a:r>
              <a:rPr lang="zh-CN" altLang="en-US" sz="1200" dirty="0">
                <a:solidFill>
                  <a:schemeClr val="tx1">
                    <a:lumMod val="85000"/>
                    <a:lumOff val="15000"/>
                  </a:schemeClr>
                </a:solidFill>
                <a:latin typeface="+mn-lt"/>
                <a:ea typeface="+mn-ea"/>
                <a:cs typeface="+mn-ea"/>
                <a:sym typeface="+mn-lt"/>
              </a:rPr>
              <a:t>语言风格相符合，语言描述尽</a:t>
            </a:r>
            <a:endParaRPr lang="en-US" altLang="zh-CN" sz="1200" dirty="0">
              <a:solidFill>
                <a:schemeClr val="tx1">
                  <a:lumMod val="85000"/>
                  <a:lumOff val="15000"/>
                </a:schemeClr>
              </a:solidFill>
              <a:latin typeface="+mn-lt"/>
              <a:ea typeface="+mn-ea"/>
              <a:cs typeface="+mn-ea"/>
              <a:sym typeface="+mn-lt"/>
            </a:endParaRPr>
          </a:p>
          <a:p>
            <a:pPr eaLnBrk="1" hangingPunct="1">
              <a:spcBef>
                <a:spcPct val="0"/>
              </a:spcBef>
              <a:buFont typeface="Arial" panose="020B0604020202020204" pitchFamily="34" charset="0"/>
              <a:buNone/>
            </a:pPr>
            <a:r>
              <a:rPr lang="zh-CN" altLang="en-US" sz="1200" dirty="0">
                <a:solidFill>
                  <a:schemeClr val="tx1">
                    <a:lumMod val="85000"/>
                    <a:lumOff val="15000"/>
                  </a:schemeClr>
                </a:solidFill>
                <a:latin typeface="+mn-lt"/>
                <a:ea typeface="+mn-ea"/>
                <a:cs typeface="+mn-ea"/>
                <a:sym typeface="+mn-lt"/>
              </a:rPr>
              <a:t>量简洁生动，尽可能概括出段落内容。</a:t>
            </a:r>
            <a:endParaRPr lang="en-US" altLang="zh-CN" sz="1200" dirty="0">
              <a:solidFill>
                <a:schemeClr val="tx1">
                  <a:lumMod val="85000"/>
                  <a:lumOff val="15000"/>
                </a:schemeClr>
              </a:solidFill>
              <a:latin typeface="+mn-lt"/>
              <a:ea typeface="+mn-ea"/>
              <a:cs typeface="+mn-ea"/>
              <a:sym typeface="+mn-lt"/>
            </a:endParaRPr>
          </a:p>
        </p:txBody>
      </p:sp>
      <p:pic>
        <p:nvPicPr>
          <p:cNvPr id="17" name="图片 16"/>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18"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324899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p:cBhvr>
                                        <p:cTn id="10" dur="1000"/>
                                        <p:tgtEl>
                                          <p:spTgt spid="9"/>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1000" fill="hold"/>
                                        <p:tgtEl>
                                          <p:spTgt spid="10"/>
                                        </p:tgtEl>
                                        <p:attrNameLst>
                                          <p:attrName>ppt_w</p:attrName>
                                        </p:attrNameLst>
                                      </p:cBhvr>
                                      <p:tavLst>
                                        <p:tav tm="0">
                                          <p:val>
                                            <p:fltVal val="0"/>
                                          </p:val>
                                        </p:tav>
                                        <p:tav tm="100000">
                                          <p:val>
                                            <p:strVal val="#ppt_w"/>
                                          </p:val>
                                        </p:tav>
                                      </p:tavLst>
                                    </p:anim>
                                    <p:anim calcmode="lin" valueType="num">
                                      <p:cBhvr>
                                        <p:cTn id="14" dur="1000" fill="hold"/>
                                        <p:tgtEl>
                                          <p:spTgt spid="10"/>
                                        </p:tgtEl>
                                        <p:attrNameLst>
                                          <p:attrName>ppt_h</p:attrName>
                                        </p:attrNameLst>
                                      </p:cBhvr>
                                      <p:tavLst>
                                        <p:tav tm="0">
                                          <p:val>
                                            <p:fltVal val="0"/>
                                          </p:val>
                                        </p:tav>
                                        <p:tav tm="100000">
                                          <p:val>
                                            <p:strVal val="#ppt_h"/>
                                          </p:val>
                                        </p:tav>
                                      </p:tavLst>
                                    </p:anim>
                                    <p:anim calcmode="lin" valueType="num">
                                      <p:cBhvr>
                                        <p:cTn id="15" dur="1000" fill="hold"/>
                                        <p:tgtEl>
                                          <p:spTgt spid="10"/>
                                        </p:tgtEl>
                                        <p:attrNameLst>
                                          <p:attrName>style.rotation</p:attrName>
                                        </p:attrNameLst>
                                      </p:cBhvr>
                                      <p:tavLst>
                                        <p:tav tm="0">
                                          <p:val>
                                            <p:fltVal val="90"/>
                                          </p:val>
                                        </p:tav>
                                        <p:tav tm="100000">
                                          <p:val>
                                            <p:fltVal val="0"/>
                                          </p:val>
                                        </p:tav>
                                      </p:tavLst>
                                    </p:anim>
                                    <p:animEffect>
                                      <p:cBhvr>
                                        <p:cTn id="16" dur="1000"/>
                                        <p:tgtEl>
                                          <p:spTgt spid="10"/>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000" fill="hold"/>
                                        <p:tgtEl>
                                          <p:spTgt spid="11"/>
                                        </p:tgtEl>
                                        <p:attrNameLst>
                                          <p:attrName>ppt_w</p:attrName>
                                        </p:attrNameLst>
                                      </p:cBhvr>
                                      <p:tavLst>
                                        <p:tav tm="0">
                                          <p:val>
                                            <p:fltVal val="0"/>
                                          </p:val>
                                        </p:tav>
                                        <p:tav tm="100000">
                                          <p:val>
                                            <p:strVal val="#ppt_w"/>
                                          </p:val>
                                        </p:tav>
                                      </p:tavLst>
                                    </p:anim>
                                    <p:anim calcmode="lin" valueType="num">
                                      <p:cBhvr>
                                        <p:cTn id="20" dur="1000" fill="hold"/>
                                        <p:tgtEl>
                                          <p:spTgt spid="11"/>
                                        </p:tgtEl>
                                        <p:attrNameLst>
                                          <p:attrName>ppt_h</p:attrName>
                                        </p:attrNameLst>
                                      </p:cBhvr>
                                      <p:tavLst>
                                        <p:tav tm="0">
                                          <p:val>
                                            <p:fltVal val="0"/>
                                          </p:val>
                                        </p:tav>
                                        <p:tav tm="100000">
                                          <p:val>
                                            <p:strVal val="#ppt_h"/>
                                          </p:val>
                                        </p:tav>
                                      </p:tavLst>
                                    </p:anim>
                                    <p:anim calcmode="lin" valueType="num">
                                      <p:cBhvr>
                                        <p:cTn id="21" dur="1000" fill="hold"/>
                                        <p:tgtEl>
                                          <p:spTgt spid="11"/>
                                        </p:tgtEl>
                                        <p:attrNameLst>
                                          <p:attrName>style.rotation</p:attrName>
                                        </p:attrNameLst>
                                      </p:cBhvr>
                                      <p:tavLst>
                                        <p:tav tm="0">
                                          <p:val>
                                            <p:fltVal val="90"/>
                                          </p:val>
                                        </p:tav>
                                        <p:tav tm="100000">
                                          <p:val>
                                            <p:fltVal val="0"/>
                                          </p:val>
                                        </p:tav>
                                      </p:tavLst>
                                    </p:anim>
                                    <p:animEffect>
                                      <p:cBhvr>
                                        <p:cTn id="22" dur="1000"/>
                                        <p:tgtEl>
                                          <p:spTgt spid="11"/>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fltVal val="0"/>
                                          </p:val>
                                        </p:tav>
                                        <p:tav tm="100000">
                                          <p:val>
                                            <p:strVal val="#ppt_w"/>
                                          </p:val>
                                        </p:tav>
                                      </p:tavLst>
                                    </p:anim>
                                    <p:anim calcmode="lin" valueType="num">
                                      <p:cBhvr>
                                        <p:cTn id="26" dur="1000" fill="hold"/>
                                        <p:tgtEl>
                                          <p:spTgt spid="8"/>
                                        </p:tgtEl>
                                        <p:attrNameLst>
                                          <p:attrName>ppt_h</p:attrName>
                                        </p:attrNameLst>
                                      </p:cBhvr>
                                      <p:tavLst>
                                        <p:tav tm="0">
                                          <p:val>
                                            <p:fltVal val="0"/>
                                          </p:val>
                                        </p:tav>
                                        <p:tav tm="100000">
                                          <p:val>
                                            <p:strVal val="#ppt_h"/>
                                          </p:val>
                                        </p:tav>
                                      </p:tavLst>
                                    </p:anim>
                                    <p:anim calcmode="lin" valueType="num">
                                      <p:cBhvr>
                                        <p:cTn id="27" dur="1000" fill="hold"/>
                                        <p:tgtEl>
                                          <p:spTgt spid="8"/>
                                        </p:tgtEl>
                                        <p:attrNameLst>
                                          <p:attrName>style.rotation</p:attrName>
                                        </p:attrNameLst>
                                      </p:cBhvr>
                                      <p:tavLst>
                                        <p:tav tm="0">
                                          <p:val>
                                            <p:fltVal val="90"/>
                                          </p:val>
                                        </p:tav>
                                        <p:tav tm="100000">
                                          <p:val>
                                            <p:fltVal val="0"/>
                                          </p:val>
                                        </p:tav>
                                      </p:tavLst>
                                    </p:anim>
                                    <p:animEffect>
                                      <p:cBhvr>
                                        <p:cTn id="28" dur="1000"/>
                                        <p:tgtEl>
                                          <p:spTgt spid="8"/>
                                        </p:tgtEl>
                                      </p:cBhvr>
                                    </p:animEffect>
                                  </p:childTnLst>
                                </p:cTn>
                              </p:par>
                            </p:childTnLst>
                          </p:cTn>
                        </p:par>
                        <p:par>
                          <p:cTn id="29" fill="hold">
                            <p:stCondLst>
                              <p:cond delay="1000"/>
                            </p:stCondLst>
                            <p:childTnLst>
                              <p:par>
                                <p:cTn id="30" presetID="2" presetClass="entr" presetSubtype="8"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ppt_x</p:attrName>
                                        </p:attrNameLst>
                                      </p:cBhvr>
                                      <p:tavLst>
                                        <p:tav tm="0">
                                          <p:val>
                                            <p:strVal val="0-#ppt_w/2"/>
                                          </p:val>
                                        </p:tav>
                                        <p:tav tm="100000">
                                          <p:val>
                                            <p:strVal val="#ppt_x"/>
                                          </p:val>
                                        </p:tav>
                                      </p:tavLst>
                                    </p:anim>
                                    <p:anim calcmode="lin" valueType="num">
                                      <p:cBhvr>
                                        <p:cTn id="33" dur="500" fill="hold"/>
                                        <p:tgtEl>
                                          <p:spTgt spid="12"/>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ppt_x</p:attrName>
                                        </p:attrNameLst>
                                      </p:cBhvr>
                                      <p:tavLst>
                                        <p:tav tm="0">
                                          <p:val>
                                            <p:strVal val="0-#ppt_w/2"/>
                                          </p:val>
                                        </p:tav>
                                        <p:tav tm="100000">
                                          <p:val>
                                            <p:strVal val="#ppt_x"/>
                                          </p:val>
                                        </p:tav>
                                      </p:tavLst>
                                    </p:anim>
                                    <p:anim calcmode="lin" valueType="num">
                                      <p:cBhvr>
                                        <p:cTn id="37" dur="500" fill="hold"/>
                                        <p:tgtEl>
                                          <p:spTgt spid="13"/>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ppt_x</p:attrName>
                                        </p:attrNameLst>
                                      </p:cBhvr>
                                      <p:tavLst>
                                        <p:tav tm="0">
                                          <p:val>
                                            <p:strVal val="1+#ppt_w/2"/>
                                          </p:val>
                                        </p:tav>
                                        <p:tav tm="100000">
                                          <p:val>
                                            <p:strVal val="#ppt_x"/>
                                          </p:val>
                                        </p:tav>
                                      </p:tavLst>
                                    </p:anim>
                                    <p:anim calcmode="lin" valueType="num">
                                      <p:cBhvr>
                                        <p:cTn id="41" dur="500" fill="hold"/>
                                        <p:tgtEl>
                                          <p:spTgt spid="14"/>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ppt_x</p:attrName>
                                        </p:attrNameLst>
                                      </p:cBhvr>
                                      <p:tavLst>
                                        <p:tav tm="0">
                                          <p:val>
                                            <p:strVal val="1+#ppt_w/2"/>
                                          </p:val>
                                        </p:tav>
                                        <p:tav tm="100000">
                                          <p:val>
                                            <p:strVal val="#ppt_x"/>
                                          </p:val>
                                        </p:tav>
                                      </p:tavLst>
                                    </p:anim>
                                    <p:anim calcmode="lin" valueType="num">
                                      <p:cBhvr>
                                        <p:cTn id="45"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bldLvl="0" autoUpdateAnimBg="0"/>
      <p:bldP spid="13" grpId="0" bldLvl="0" autoUpdateAnimBg="0"/>
      <p:bldP spid="14" grpId="0" bldLvl="0" autoUpdateAnimBg="0"/>
      <p:bldP spid="15"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1610784" y="3132668"/>
            <a:ext cx="1665816" cy="379656"/>
          </a:xfrm>
          <a:prstGeom prst="rect">
            <a:avLst/>
          </a:prstGeom>
          <a:noFill/>
        </p:spPr>
        <p:txBody>
          <a:bodyPr>
            <a:spAutoFit/>
          </a:bodyPr>
          <a:lstStyle/>
          <a:p>
            <a:pPr algn="ctr">
              <a:defRPr/>
            </a:pPr>
            <a:r>
              <a:rPr lang="zh-CN" altLang="en-US" sz="1867" dirty="0">
                <a:solidFill>
                  <a:schemeClr val="tx1">
                    <a:lumMod val="85000"/>
                    <a:lumOff val="15000"/>
                  </a:schemeClr>
                </a:solidFill>
                <a:cs typeface="+mn-ea"/>
                <a:sym typeface="+mn-lt"/>
              </a:rPr>
              <a:t>添加标题</a:t>
            </a:r>
          </a:p>
        </p:txBody>
      </p:sp>
      <p:sp>
        <p:nvSpPr>
          <p:cNvPr id="9" name="Rectangle 37"/>
          <p:cNvSpPr/>
          <p:nvPr/>
        </p:nvSpPr>
        <p:spPr>
          <a:xfrm>
            <a:off x="817035" y="3471333"/>
            <a:ext cx="3155951" cy="613694"/>
          </a:xfrm>
          <a:prstGeom prst="rect">
            <a:avLst/>
          </a:prstGeom>
        </p:spPr>
        <p:txBody>
          <a:bodyPr>
            <a:spAutoFit/>
          </a:bodyPr>
          <a:lstStyle/>
          <a:p>
            <a:pPr algn="ctr">
              <a:lnSpc>
                <a:spcPct val="150000"/>
              </a:lnSpc>
              <a:defRPr/>
            </a:pPr>
            <a:r>
              <a:rPr lang="zh-CN" altLang="en-US" sz="1200" dirty="0">
                <a:solidFill>
                  <a:schemeClr val="tx1">
                    <a:lumMod val="85000"/>
                    <a:lumOff val="15000"/>
                  </a:schemeClr>
                </a:solidFill>
                <a:cs typeface="+mn-ea"/>
                <a:sym typeface="+mn-lt"/>
              </a:rPr>
              <a:t>您的内容打在这里，或者通过复制您的文本后在此框中选择粘贴，并选择只保留</a:t>
            </a:r>
            <a:endParaRPr lang="en-US" altLang="zh-CN" sz="1200" dirty="0">
              <a:solidFill>
                <a:schemeClr val="tx1">
                  <a:lumMod val="85000"/>
                  <a:lumOff val="15000"/>
                </a:schemeClr>
              </a:solidFill>
              <a:cs typeface="+mn-ea"/>
              <a:sym typeface="+mn-lt"/>
            </a:endParaRPr>
          </a:p>
        </p:txBody>
      </p:sp>
      <p:sp>
        <p:nvSpPr>
          <p:cNvPr id="10" name="文本框 9"/>
          <p:cNvSpPr txBox="1"/>
          <p:nvPr/>
        </p:nvSpPr>
        <p:spPr>
          <a:xfrm>
            <a:off x="5124451" y="3132668"/>
            <a:ext cx="1665816" cy="379656"/>
          </a:xfrm>
          <a:prstGeom prst="rect">
            <a:avLst/>
          </a:prstGeom>
          <a:noFill/>
        </p:spPr>
        <p:txBody>
          <a:bodyPr>
            <a:spAutoFit/>
          </a:bodyPr>
          <a:lstStyle/>
          <a:p>
            <a:pPr algn="ctr">
              <a:defRPr/>
            </a:pPr>
            <a:r>
              <a:rPr lang="zh-CN" altLang="en-US" sz="1867" dirty="0">
                <a:solidFill>
                  <a:schemeClr val="tx1">
                    <a:lumMod val="85000"/>
                    <a:lumOff val="15000"/>
                  </a:schemeClr>
                </a:solidFill>
                <a:cs typeface="+mn-ea"/>
                <a:sym typeface="+mn-lt"/>
              </a:rPr>
              <a:t>添加标题</a:t>
            </a:r>
          </a:p>
        </p:txBody>
      </p:sp>
      <p:sp>
        <p:nvSpPr>
          <p:cNvPr id="11" name="Rectangle 37"/>
          <p:cNvSpPr/>
          <p:nvPr/>
        </p:nvSpPr>
        <p:spPr>
          <a:xfrm>
            <a:off x="4330702" y="3471333"/>
            <a:ext cx="3155951" cy="613694"/>
          </a:xfrm>
          <a:prstGeom prst="rect">
            <a:avLst/>
          </a:prstGeom>
        </p:spPr>
        <p:txBody>
          <a:bodyPr>
            <a:spAutoFit/>
          </a:bodyPr>
          <a:lstStyle/>
          <a:p>
            <a:pPr algn="ctr">
              <a:lnSpc>
                <a:spcPct val="150000"/>
              </a:lnSpc>
              <a:defRPr/>
            </a:pPr>
            <a:r>
              <a:rPr lang="zh-CN" altLang="en-US" sz="1200" dirty="0">
                <a:solidFill>
                  <a:schemeClr val="tx1">
                    <a:lumMod val="85000"/>
                    <a:lumOff val="15000"/>
                  </a:schemeClr>
                </a:solidFill>
                <a:cs typeface="+mn-ea"/>
                <a:sym typeface="+mn-lt"/>
              </a:rPr>
              <a:t>您的内容打在这里，或者通过复制您的文本后在此框中选择粘贴，并选择只保留</a:t>
            </a:r>
            <a:endParaRPr lang="en-US" altLang="zh-CN" sz="1200" dirty="0">
              <a:solidFill>
                <a:schemeClr val="tx1">
                  <a:lumMod val="85000"/>
                  <a:lumOff val="15000"/>
                </a:schemeClr>
              </a:solidFill>
              <a:cs typeface="+mn-ea"/>
              <a:sym typeface="+mn-lt"/>
            </a:endParaRPr>
          </a:p>
        </p:txBody>
      </p:sp>
      <p:sp>
        <p:nvSpPr>
          <p:cNvPr id="12" name="文本框 11"/>
          <p:cNvSpPr txBox="1"/>
          <p:nvPr/>
        </p:nvSpPr>
        <p:spPr>
          <a:xfrm>
            <a:off x="8659284" y="3132668"/>
            <a:ext cx="1665816" cy="379656"/>
          </a:xfrm>
          <a:prstGeom prst="rect">
            <a:avLst/>
          </a:prstGeom>
          <a:noFill/>
        </p:spPr>
        <p:txBody>
          <a:bodyPr>
            <a:spAutoFit/>
          </a:bodyPr>
          <a:lstStyle/>
          <a:p>
            <a:pPr algn="ctr">
              <a:defRPr/>
            </a:pPr>
            <a:r>
              <a:rPr lang="zh-CN" altLang="en-US" sz="1867" dirty="0">
                <a:solidFill>
                  <a:schemeClr val="tx1">
                    <a:lumMod val="85000"/>
                    <a:lumOff val="15000"/>
                  </a:schemeClr>
                </a:solidFill>
                <a:cs typeface="+mn-ea"/>
                <a:sym typeface="+mn-lt"/>
              </a:rPr>
              <a:t>添加标题</a:t>
            </a:r>
          </a:p>
        </p:txBody>
      </p:sp>
      <p:sp>
        <p:nvSpPr>
          <p:cNvPr id="13" name="Rectangle 37"/>
          <p:cNvSpPr/>
          <p:nvPr/>
        </p:nvSpPr>
        <p:spPr>
          <a:xfrm>
            <a:off x="7865536" y="3471333"/>
            <a:ext cx="3153833" cy="613694"/>
          </a:xfrm>
          <a:prstGeom prst="rect">
            <a:avLst/>
          </a:prstGeom>
        </p:spPr>
        <p:txBody>
          <a:bodyPr>
            <a:spAutoFit/>
          </a:bodyPr>
          <a:lstStyle/>
          <a:p>
            <a:pPr algn="ctr">
              <a:lnSpc>
                <a:spcPct val="150000"/>
              </a:lnSpc>
              <a:defRPr/>
            </a:pPr>
            <a:r>
              <a:rPr lang="zh-CN" altLang="en-US" sz="1200" dirty="0">
                <a:solidFill>
                  <a:schemeClr val="tx1">
                    <a:lumMod val="85000"/>
                    <a:lumOff val="15000"/>
                  </a:schemeClr>
                </a:solidFill>
                <a:cs typeface="+mn-ea"/>
                <a:sym typeface="+mn-lt"/>
              </a:rPr>
              <a:t>您的内容打在这里，或者通过复制您的文本后在此框中选择粘贴，并选择只保留</a:t>
            </a:r>
            <a:endParaRPr lang="en-US" altLang="zh-CN" sz="1200" dirty="0">
              <a:solidFill>
                <a:schemeClr val="tx1">
                  <a:lumMod val="85000"/>
                  <a:lumOff val="15000"/>
                </a:schemeClr>
              </a:solidFill>
              <a:cs typeface="+mn-ea"/>
              <a:sym typeface="+mn-lt"/>
            </a:endParaRPr>
          </a:p>
        </p:txBody>
      </p:sp>
      <p:sp>
        <p:nvSpPr>
          <p:cNvPr id="14" name="文本框 13"/>
          <p:cNvSpPr txBox="1"/>
          <p:nvPr/>
        </p:nvSpPr>
        <p:spPr>
          <a:xfrm>
            <a:off x="7112002" y="5494868"/>
            <a:ext cx="1663700" cy="379656"/>
          </a:xfrm>
          <a:prstGeom prst="rect">
            <a:avLst/>
          </a:prstGeom>
          <a:noFill/>
        </p:spPr>
        <p:txBody>
          <a:bodyPr>
            <a:spAutoFit/>
          </a:bodyPr>
          <a:lstStyle/>
          <a:p>
            <a:pPr algn="ctr">
              <a:defRPr/>
            </a:pPr>
            <a:r>
              <a:rPr lang="zh-CN" altLang="en-US" sz="1867" dirty="0">
                <a:solidFill>
                  <a:schemeClr val="tx1">
                    <a:lumMod val="85000"/>
                    <a:lumOff val="15000"/>
                  </a:schemeClr>
                </a:solidFill>
                <a:cs typeface="+mn-ea"/>
                <a:sym typeface="+mn-lt"/>
              </a:rPr>
              <a:t>添加标题</a:t>
            </a:r>
          </a:p>
        </p:txBody>
      </p:sp>
      <p:sp>
        <p:nvSpPr>
          <p:cNvPr id="15" name="Rectangle 37"/>
          <p:cNvSpPr/>
          <p:nvPr/>
        </p:nvSpPr>
        <p:spPr>
          <a:xfrm>
            <a:off x="6316135" y="5831417"/>
            <a:ext cx="3155951" cy="613694"/>
          </a:xfrm>
          <a:prstGeom prst="rect">
            <a:avLst/>
          </a:prstGeom>
        </p:spPr>
        <p:txBody>
          <a:bodyPr>
            <a:spAutoFit/>
          </a:bodyPr>
          <a:lstStyle/>
          <a:p>
            <a:pPr algn="ctr">
              <a:lnSpc>
                <a:spcPct val="150000"/>
              </a:lnSpc>
              <a:defRPr/>
            </a:pPr>
            <a:r>
              <a:rPr lang="zh-CN" altLang="en-US" sz="1200" dirty="0">
                <a:solidFill>
                  <a:schemeClr val="tx1">
                    <a:lumMod val="85000"/>
                    <a:lumOff val="15000"/>
                  </a:schemeClr>
                </a:solidFill>
                <a:cs typeface="+mn-ea"/>
                <a:sym typeface="+mn-lt"/>
              </a:rPr>
              <a:t>您的内容打在这里，或者通过复制您的文本后在此框中选择粘贴，并选择只保留</a:t>
            </a:r>
            <a:endParaRPr lang="en-US" altLang="zh-CN" sz="1200" dirty="0">
              <a:solidFill>
                <a:schemeClr val="tx1">
                  <a:lumMod val="85000"/>
                  <a:lumOff val="15000"/>
                </a:schemeClr>
              </a:solidFill>
              <a:cs typeface="+mn-ea"/>
              <a:sym typeface="+mn-lt"/>
            </a:endParaRPr>
          </a:p>
        </p:txBody>
      </p:sp>
      <p:sp>
        <p:nvSpPr>
          <p:cNvPr id="16" name="文本框 15"/>
          <p:cNvSpPr txBox="1"/>
          <p:nvPr/>
        </p:nvSpPr>
        <p:spPr>
          <a:xfrm>
            <a:off x="3270251" y="5494868"/>
            <a:ext cx="1663700" cy="379656"/>
          </a:xfrm>
          <a:prstGeom prst="rect">
            <a:avLst/>
          </a:prstGeom>
          <a:noFill/>
        </p:spPr>
        <p:txBody>
          <a:bodyPr>
            <a:spAutoFit/>
          </a:bodyPr>
          <a:lstStyle/>
          <a:p>
            <a:pPr algn="ctr">
              <a:defRPr/>
            </a:pPr>
            <a:r>
              <a:rPr lang="zh-CN" altLang="en-US" sz="1867" dirty="0">
                <a:solidFill>
                  <a:schemeClr val="tx1">
                    <a:lumMod val="85000"/>
                    <a:lumOff val="15000"/>
                  </a:schemeClr>
                </a:solidFill>
                <a:cs typeface="+mn-ea"/>
                <a:sym typeface="+mn-lt"/>
              </a:rPr>
              <a:t>添加标题</a:t>
            </a:r>
          </a:p>
        </p:txBody>
      </p:sp>
      <p:sp>
        <p:nvSpPr>
          <p:cNvPr id="17" name="Rectangle 37"/>
          <p:cNvSpPr/>
          <p:nvPr/>
        </p:nvSpPr>
        <p:spPr>
          <a:xfrm>
            <a:off x="2474384" y="5831417"/>
            <a:ext cx="3155949" cy="613694"/>
          </a:xfrm>
          <a:prstGeom prst="rect">
            <a:avLst/>
          </a:prstGeom>
        </p:spPr>
        <p:txBody>
          <a:bodyPr>
            <a:spAutoFit/>
          </a:bodyPr>
          <a:lstStyle/>
          <a:p>
            <a:pPr algn="ctr">
              <a:lnSpc>
                <a:spcPct val="150000"/>
              </a:lnSpc>
              <a:defRPr/>
            </a:pPr>
            <a:r>
              <a:rPr lang="zh-CN" altLang="en-US" sz="1200" dirty="0">
                <a:solidFill>
                  <a:schemeClr val="tx1">
                    <a:lumMod val="85000"/>
                    <a:lumOff val="15000"/>
                  </a:schemeClr>
                </a:solidFill>
                <a:cs typeface="+mn-ea"/>
                <a:sym typeface="+mn-lt"/>
              </a:rPr>
              <a:t>您的内容打在这里，或者通过复制您的文本后在此框中选择粘贴，并选择只保留</a:t>
            </a:r>
            <a:endParaRPr lang="en-US" altLang="zh-CN" sz="1200" dirty="0">
              <a:solidFill>
                <a:schemeClr val="tx1">
                  <a:lumMod val="85000"/>
                  <a:lumOff val="15000"/>
                </a:schemeClr>
              </a:solidFill>
              <a:cs typeface="+mn-ea"/>
              <a:sym typeface="+mn-lt"/>
            </a:endParaRPr>
          </a:p>
        </p:txBody>
      </p:sp>
      <p:grpSp>
        <p:nvGrpSpPr>
          <p:cNvPr id="18" name="组合 17"/>
          <p:cNvGrpSpPr/>
          <p:nvPr/>
        </p:nvGrpSpPr>
        <p:grpSpPr bwMode="auto">
          <a:xfrm>
            <a:off x="5477936" y="1981202"/>
            <a:ext cx="1020233" cy="1020233"/>
            <a:chOff x="4108882" y="1486287"/>
            <a:chExt cx="765423" cy="765385"/>
          </a:xfrm>
        </p:grpSpPr>
        <p:sp>
          <p:nvSpPr>
            <p:cNvPr id="19" name="Rectangle 22"/>
            <p:cNvSpPr/>
            <p:nvPr/>
          </p:nvSpPr>
          <p:spPr>
            <a:xfrm>
              <a:off x="4108882" y="1486287"/>
              <a:ext cx="765423" cy="765385"/>
            </a:xfrm>
            <a:prstGeom prst="ellipse">
              <a:avLst/>
            </a:prstGeom>
            <a:blipFill>
              <a:blip r:embed="rId3" cstate="screen">
                <a:extLst>
                  <a:ext uri="{28A0092B-C50C-407E-A947-70E740481C1C}">
                    <a14:useLocalDpi xmlns:a14="http://schemas.microsoft.com/office/drawing/2010/main"/>
                  </a:ext>
                </a:extLst>
              </a:blip>
              <a:stretch>
                <a:fillRect/>
              </a:stretch>
            </a:blipFill>
            <a:ln w="15875">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a:solidFill>
                  <a:schemeClr val="tx1">
                    <a:lumMod val="85000"/>
                    <a:lumOff val="15000"/>
                  </a:schemeClr>
                </a:solidFill>
                <a:cs typeface="+mn-ea"/>
                <a:sym typeface="+mn-lt"/>
              </a:endParaRPr>
            </a:p>
          </p:txBody>
        </p:sp>
        <p:sp>
          <p:nvSpPr>
            <p:cNvPr id="20" name="Freeform 23"/>
            <p:cNvSpPr>
              <a:spLocks noEditPoints="1"/>
            </p:cNvSpPr>
            <p:nvPr/>
          </p:nvSpPr>
          <p:spPr bwMode="auto">
            <a:xfrm>
              <a:off x="4253392" y="1680015"/>
              <a:ext cx="468464" cy="387456"/>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ln>
          </p:spPr>
          <p:txBody>
            <a:bodyPr/>
            <a:lstStyle/>
            <a:p>
              <a:pPr>
                <a:defRPr/>
              </a:pPr>
              <a:endParaRPr lang="en-US" sz="2400">
                <a:solidFill>
                  <a:schemeClr val="tx1">
                    <a:lumMod val="85000"/>
                    <a:lumOff val="15000"/>
                  </a:schemeClr>
                </a:solidFill>
                <a:cs typeface="+mn-ea"/>
                <a:sym typeface="+mn-lt"/>
              </a:endParaRPr>
            </a:p>
          </p:txBody>
        </p:sp>
      </p:grpSp>
      <p:grpSp>
        <p:nvGrpSpPr>
          <p:cNvPr id="21" name="组合 20"/>
          <p:cNvGrpSpPr/>
          <p:nvPr/>
        </p:nvGrpSpPr>
        <p:grpSpPr bwMode="auto">
          <a:xfrm>
            <a:off x="1907120" y="1981202"/>
            <a:ext cx="1020233" cy="1020233"/>
            <a:chOff x="1430846" y="1486287"/>
            <a:chExt cx="765423" cy="765385"/>
          </a:xfrm>
        </p:grpSpPr>
        <p:sp>
          <p:nvSpPr>
            <p:cNvPr id="22" name="Rectangle 13"/>
            <p:cNvSpPr/>
            <p:nvPr/>
          </p:nvSpPr>
          <p:spPr>
            <a:xfrm>
              <a:off x="1430846" y="1486287"/>
              <a:ext cx="765423" cy="765385"/>
            </a:xfrm>
            <a:prstGeom prst="ellipse">
              <a:avLst/>
            </a:prstGeom>
            <a:blipFill>
              <a:blip r:embed="rId4" cstate="screen">
                <a:extLst>
                  <a:ext uri="{28A0092B-C50C-407E-A947-70E740481C1C}">
                    <a14:useLocalDpi xmlns:a14="http://schemas.microsoft.com/office/drawing/2010/main"/>
                  </a:ext>
                </a:extLst>
              </a:blip>
              <a:stretch>
                <a:fillRect/>
              </a:stretch>
            </a:blipFill>
            <a:ln w="12700">
              <a:noFill/>
            </a:ln>
            <a:effectLst>
              <a:outerShdw blurRad="63500" dist="12700" dir="2700000" algn="tl" rotWithShape="0">
                <a:prstClr val="black">
                  <a:alpha val="40000"/>
                </a:prstClr>
              </a:outerShdw>
            </a:effectLst>
          </p:spPr>
          <p:txBody>
            <a:bodyPr/>
            <a:lstStyle/>
            <a:p>
              <a:pPr>
                <a:defRPr/>
              </a:pPr>
              <a:endParaRPr lang="en-US" sz="2400">
                <a:solidFill>
                  <a:schemeClr val="tx1">
                    <a:lumMod val="85000"/>
                    <a:lumOff val="15000"/>
                  </a:schemeClr>
                </a:solidFill>
                <a:cs typeface="+mn-ea"/>
                <a:sym typeface="+mn-lt"/>
              </a:endParaRPr>
            </a:p>
          </p:txBody>
        </p:sp>
        <p:sp>
          <p:nvSpPr>
            <p:cNvPr id="23" name="Freeform 100"/>
            <p:cNvSpPr/>
            <p:nvPr/>
          </p:nvSpPr>
          <p:spPr bwMode="auto">
            <a:xfrm>
              <a:off x="1602352" y="1657784"/>
              <a:ext cx="365243" cy="411276"/>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ln>
          </p:spPr>
          <p:txBody>
            <a:bodyPr/>
            <a:lstStyle/>
            <a:p>
              <a:pPr>
                <a:defRPr/>
              </a:pPr>
              <a:endParaRPr lang="en-US" sz="2400">
                <a:solidFill>
                  <a:schemeClr val="tx1">
                    <a:lumMod val="85000"/>
                    <a:lumOff val="15000"/>
                  </a:schemeClr>
                </a:solidFill>
                <a:cs typeface="+mn-ea"/>
                <a:sym typeface="+mn-lt"/>
              </a:endParaRPr>
            </a:p>
          </p:txBody>
        </p:sp>
      </p:grpSp>
      <p:grpSp>
        <p:nvGrpSpPr>
          <p:cNvPr id="24" name="组合 23"/>
          <p:cNvGrpSpPr/>
          <p:nvPr/>
        </p:nvGrpSpPr>
        <p:grpSpPr bwMode="auto">
          <a:xfrm>
            <a:off x="3543302" y="4409020"/>
            <a:ext cx="1020233" cy="1020233"/>
            <a:chOff x="2657114" y="3306918"/>
            <a:chExt cx="765423" cy="765385"/>
          </a:xfrm>
        </p:grpSpPr>
        <p:sp>
          <p:nvSpPr>
            <p:cNvPr id="25" name="Rectangle 26"/>
            <p:cNvSpPr/>
            <p:nvPr/>
          </p:nvSpPr>
          <p:spPr>
            <a:xfrm>
              <a:off x="2657114" y="3306918"/>
              <a:ext cx="765423" cy="765385"/>
            </a:xfrm>
            <a:prstGeom prst="ellipse">
              <a:avLst/>
            </a:prstGeom>
            <a:blipFill>
              <a:blip r:embed="rId5" cstate="screen">
                <a:extLst>
                  <a:ext uri="{28A0092B-C50C-407E-A947-70E740481C1C}">
                    <a14:useLocalDpi xmlns:a14="http://schemas.microsoft.com/office/drawing/2010/main"/>
                  </a:ext>
                </a:extLst>
              </a:blip>
              <a:stretch>
                <a:fillRect/>
              </a:stretch>
            </a:blipFill>
            <a:ln w="15875">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a:solidFill>
                  <a:schemeClr val="tx1">
                    <a:lumMod val="85000"/>
                    <a:lumOff val="15000"/>
                  </a:schemeClr>
                </a:solidFill>
                <a:cs typeface="+mn-ea"/>
                <a:sym typeface="+mn-lt"/>
              </a:endParaRPr>
            </a:p>
          </p:txBody>
        </p:sp>
        <p:grpSp>
          <p:nvGrpSpPr>
            <p:cNvPr id="26" name="Group 67"/>
            <p:cNvGrpSpPr/>
            <p:nvPr/>
          </p:nvGrpSpPr>
          <p:grpSpPr>
            <a:xfrm>
              <a:off x="2743063" y="3564765"/>
              <a:ext cx="605458" cy="213916"/>
              <a:chOff x="1441430" y="4357700"/>
              <a:chExt cx="503238" cy="177800"/>
            </a:xfrm>
            <a:solidFill>
              <a:schemeClr val="bg1"/>
            </a:solidFill>
          </p:grpSpPr>
          <p:sp>
            <p:nvSpPr>
              <p:cNvPr id="27" name="Freeform 19"/>
              <p:cNvSpPr/>
              <p:nvPr/>
            </p:nvSpPr>
            <p:spPr bwMode="auto">
              <a:xfrm>
                <a:off x="1441430" y="4357700"/>
                <a:ext cx="231775" cy="177800"/>
              </a:xfrm>
              <a:custGeom>
                <a:avLst/>
                <a:gdLst/>
                <a:ahLst/>
                <a:cxnLst>
                  <a:cxn ang="0">
                    <a:pos x="192" y="0"/>
                  </a:cxn>
                  <a:cxn ang="0">
                    <a:pos x="203" y="0"/>
                  </a:cxn>
                  <a:cxn ang="0">
                    <a:pos x="225" y="5"/>
                  </a:cxn>
                  <a:cxn ang="0">
                    <a:pos x="245" y="13"/>
                  </a:cxn>
                  <a:cxn ang="0">
                    <a:pos x="262" y="26"/>
                  </a:cxn>
                  <a:cxn ang="0">
                    <a:pos x="271" y="32"/>
                  </a:cxn>
                  <a:cxn ang="0">
                    <a:pos x="282" y="47"/>
                  </a:cxn>
                  <a:cxn ang="0">
                    <a:pos x="292" y="63"/>
                  </a:cxn>
                  <a:cxn ang="0">
                    <a:pos x="232" y="63"/>
                  </a:cxn>
                  <a:cxn ang="0">
                    <a:pos x="213" y="53"/>
                  </a:cxn>
                  <a:cxn ang="0">
                    <a:pos x="192" y="49"/>
                  </a:cxn>
                  <a:cxn ang="0">
                    <a:pos x="112" y="49"/>
                  </a:cxn>
                  <a:cxn ang="0">
                    <a:pos x="88" y="54"/>
                  </a:cxn>
                  <a:cxn ang="0">
                    <a:pos x="68" y="68"/>
                  </a:cxn>
                  <a:cxn ang="0">
                    <a:pos x="61" y="77"/>
                  </a:cxn>
                  <a:cxn ang="0">
                    <a:pos x="51" y="99"/>
                  </a:cxn>
                  <a:cxn ang="0">
                    <a:pos x="50" y="111"/>
                  </a:cxn>
                  <a:cxn ang="0">
                    <a:pos x="51" y="124"/>
                  </a:cxn>
                  <a:cxn ang="0">
                    <a:pos x="61" y="146"/>
                  </a:cxn>
                  <a:cxn ang="0">
                    <a:pos x="68" y="154"/>
                  </a:cxn>
                  <a:cxn ang="0">
                    <a:pos x="88" y="168"/>
                  </a:cxn>
                  <a:cxn ang="0">
                    <a:pos x="112" y="173"/>
                  </a:cxn>
                  <a:cxn ang="0">
                    <a:pos x="192" y="173"/>
                  </a:cxn>
                  <a:cxn ang="0">
                    <a:pos x="213" y="169"/>
                  </a:cxn>
                  <a:cxn ang="0">
                    <a:pos x="232" y="158"/>
                  </a:cxn>
                  <a:cxn ang="0">
                    <a:pos x="292" y="158"/>
                  </a:cxn>
                  <a:cxn ang="0">
                    <a:pos x="282" y="175"/>
                  </a:cxn>
                  <a:cxn ang="0">
                    <a:pos x="271" y="189"/>
                  </a:cxn>
                  <a:cxn ang="0">
                    <a:pos x="262" y="196"/>
                  </a:cxn>
                  <a:cxn ang="0">
                    <a:pos x="245" y="209"/>
                  </a:cxn>
                  <a:cxn ang="0">
                    <a:pos x="225" y="217"/>
                  </a:cxn>
                  <a:cxn ang="0">
                    <a:pos x="203" y="221"/>
                  </a:cxn>
                  <a:cxn ang="0">
                    <a:pos x="112" y="222"/>
                  </a:cxn>
                  <a:cxn ang="0">
                    <a:pos x="100" y="221"/>
                  </a:cxn>
                  <a:cxn ang="0">
                    <a:pos x="78" y="217"/>
                  </a:cxn>
                  <a:cxn ang="0">
                    <a:pos x="58" y="209"/>
                  </a:cxn>
                  <a:cxn ang="0">
                    <a:pos x="41" y="196"/>
                  </a:cxn>
                  <a:cxn ang="0">
                    <a:pos x="34" y="189"/>
                  </a:cxn>
                  <a:cxn ang="0">
                    <a:pos x="20" y="173"/>
                  </a:cxn>
                  <a:cxn ang="0">
                    <a:pos x="9" y="154"/>
                  </a:cxn>
                  <a:cxn ang="0">
                    <a:pos x="3" y="133"/>
                  </a:cxn>
                  <a:cxn ang="0">
                    <a:pos x="0" y="111"/>
                  </a:cxn>
                  <a:cxn ang="0">
                    <a:pos x="0" y="111"/>
                  </a:cxn>
                  <a:cxn ang="0">
                    <a:pos x="3" y="89"/>
                  </a:cxn>
                  <a:cxn ang="0">
                    <a:pos x="9" y="68"/>
                  </a:cxn>
                  <a:cxn ang="0">
                    <a:pos x="20" y="49"/>
                  </a:cxn>
                  <a:cxn ang="0">
                    <a:pos x="34" y="32"/>
                  </a:cxn>
                  <a:cxn ang="0">
                    <a:pos x="41" y="26"/>
                  </a:cxn>
                  <a:cxn ang="0">
                    <a:pos x="58" y="13"/>
                  </a:cxn>
                  <a:cxn ang="0">
                    <a:pos x="78" y="5"/>
                  </a:cxn>
                  <a:cxn ang="0">
                    <a:pos x="100" y="0"/>
                  </a:cxn>
                  <a:cxn ang="0">
                    <a:pos x="112" y="0"/>
                  </a:cxn>
                </a:cxnLst>
                <a:rect l="0" t="0" r="r" b="b"/>
                <a:pathLst>
                  <a:path w="292" h="222">
                    <a:moveTo>
                      <a:pt x="112" y="0"/>
                    </a:moveTo>
                    <a:lnTo>
                      <a:pt x="192" y="0"/>
                    </a:lnTo>
                    <a:lnTo>
                      <a:pt x="192" y="0"/>
                    </a:lnTo>
                    <a:lnTo>
                      <a:pt x="203" y="0"/>
                    </a:lnTo>
                    <a:lnTo>
                      <a:pt x="214" y="2"/>
                    </a:lnTo>
                    <a:lnTo>
                      <a:pt x="225" y="5"/>
                    </a:lnTo>
                    <a:lnTo>
                      <a:pt x="235" y="9"/>
                    </a:lnTo>
                    <a:lnTo>
                      <a:pt x="245" y="13"/>
                    </a:lnTo>
                    <a:lnTo>
                      <a:pt x="254" y="18"/>
                    </a:lnTo>
                    <a:lnTo>
                      <a:pt x="262" y="26"/>
                    </a:lnTo>
                    <a:lnTo>
                      <a:pt x="271" y="32"/>
                    </a:lnTo>
                    <a:lnTo>
                      <a:pt x="271" y="32"/>
                    </a:lnTo>
                    <a:lnTo>
                      <a:pt x="277" y="39"/>
                    </a:lnTo>
                    <a:lnTo>
                      <a:pt x="282" y="47"/>
                    </a:lnTo>
                    <a:lnTo>
                      <a:pt x="288" y="56"/>
                    </a:lnTo>
                    <a:lnTo>
                      <a:pt x="292" y="63"/>
                    </a:lnTo>
                    <a:lnTo>
                      <a:pt x="232" y="63"/>
                    </a:lnTo>
                    <a:lnTo>
                      <a:pt x="232" y="63"/>
                    </a:lnTo>
                    <a:lnTo>
                      <a:pt x="223" y="58"/>
                    </a:lnTo>
                    <a:lnTo>
                      <a:pt x="213" y="53"/>
                    </a:lnTo>
                    <a:lnTo>
                      <a:pt x="203" y="51"/>
                    </a:lnTo>
                    <a:lnTo>
                      <a:pt x="192" y="49"/>
                    </a:lnTo>
                    <a:lnTo>
                      <a:pt x="112" y="49"/>
                    </a:lnTo>
                    <a:lnTo>
                      <a:pt x="112" y="49"/>
                    </a:lnTo>
                    <a:lnTo>
                      <a:pt x="99" y="51"/>
                    </a:lnTo>
                    <a:lnTo>
                      <a:pt x="88" y="54"/>
                    </a:lnTo>
                    <a:lnTo>
                      <a:pt x="77" y="60"/>
                    </a:lnTo>
                    <a:lnTo>
                      <a:pt x="68" y="68"/>
                    </a:lnTo>
                    <a:lnTo>
                      <a:pt x="68" y="68"/>
                    </a:lnTo>
                    <a:lnTo>
                      <a:pt x="61" y="77"/>
                    </a:lnTo>
                    <a:lnTo>
                      <a:pt x="55" y="86"/>
                    </a:lnTo>
                    <a:lnTo>
                      <a:pt x="51" y="99"/>
                    </a:lnTo>
                    <a:lnTo>
                      <a:pt x="50" y="111"/>
                    </a:lnTo>
                    <a:lnTo>
                      <a:pt x="50" y="111"/>
                    </a:lnTo>
                    <a:lnTo>
                      <a:pt x="50" y="111"/>
                    </a:lnTo>
                    <a:lnTo>
                      <a:pt x="51" y="124"/>
                    </a:lnTo>
                    <a:lnTo>
                      <a:pt x="55" y="135"/>
                    </a:lnTo>
                    <a:lnTo>
                      <a:pt x="61" y="146"/>
                    </a:lnTo>
                    <a:lnTo>
                      <a:pt x="68" y="154"/>
                    </a:lnTo>
                    <a:lnTo>
                      <a:pt x="68" y="154"/>
                    </a:lnTo>
                    <a:lnTo>
                      <a:pt x="77" y="162"/>
                    </a:lnTo>
                    <a:lnTo>
                      <a:pt x="88" y="168"/>
                    </a:lnTo>
                    <a:lnTo>
                      <a:pt x="99" y="172"/>
                    </a:lnTo>
                    <a:lnTo>
                      <a:pt x="112" y="173"/>
                    </a:lnTo>
                    <a:lnTo>
                      <a:pt x="192" y="173"/>
                    </a:lnTo>
                    <a:lnTo>
                      <a:pt x="192" y="173"/>
                    </a:lnTo>
                    <a:lnTo>
                      <a:pt x="203" y="172"/>
                    </a:lnTo>
                    <a:lnTo>
                      <a:pt x="213" y="169"/>
                    </a:lnTo>
                    <a:lnTo>
                      <a:pt x="223" y="164"/>
                    </a:lnTo>
                    <a:lnTo>
                      <a:pt x="232" y="158"/>
                    </a:lnTo>
                    <a:lnTo>
                      <a:pt x="292" y="158"/>
                    </a:lnTo>
                    <a:lnTo>
                      <a:pt x="292" y="158"/>
                    </a:lnTo>
                    <a:lnTo>
                      <a:pt x="288" y="167"/>
                    </a:lnTo>
                    <a:lnTo>
                      <a:pt x="282" y="175"/>
                    </a:lnTo>
                    <a:lnTo>
                      <a:pt x="277" y="183"/>
                    </a:lnTo>
                    <a:lnTo>
                      <a:pt x="271" y="189"/>
                    </a:lnTo>
                    <a:lnTo>
                      <a:pt x="271" y="189"/>
                    </a:lnTo>
                    <a:lnTo>
                      <a:pt x="262" y="196"/>
                    </a:lnTo>
                    <a:lnTo>
                      <a:pt x="254" y="203"/>
                    </a:lnTo>
                    <a:lnTo>
                      <a:pt x="245" y="209"/>
                    </a:lnTo>
                    <a:lnTo>
                      <a:pt x="235" y="214"/>
                    </a:lnTo>
                    <a:lnTo>
                      <a:pt x="225" y="217"/>
                    </a:lnTo>
                    <a:lnTo>
                      <a:pt x="214" y="220"/>
                    </a:lnTo>
                    <a:lnTo>
                      <a:pt x="203" y="221"/>
                    </a:lnTo>
                    <a:lnTo>
                      <a:pt x="192" y="222"/>
                    </a:lnTo>
                    <a:lnTo>
                      <a:pt x="112" y="222"/>
                    </a:lnTo>
                    <a:lnTo>
                      <a:pt x="112" y="222"/>
                    </a:lnTo>
                    <a:lnTo>
                      <a:pt x="100" y="221"/>
                    </a:lnTo>
                    <a:lnTo>
                      <a:pt x="89" y="220"/>
                    </a:lnTo>
                    <a:lnTo>
                      <a:pt x="78" y="217"/>
                    </a:lnTo>
                    <a:lnTo>
                      <a:pt x="68" y="214"/>
                    </a:lnTo>
                    <a:lnTo>
                      <a:pt x="58" y="209"/>
                    </a:lnTo>
                    <a:lnTo>
                      <a:pt x="50" y="203"/>
                    </a:lnTo>
                    <a:lnTo>
                      <a:pt x="41" y="196"/>
                    </a:lnTo>
                    <a:lnTo>
                      <a:pt x="34" y="189"/>
                    </a:lnTo>
                    <a:lnTo>
                      <a:pt x="34" y="189"/>
                    </a:lnTo>
                    <a:lnTo>
                      <a:pt x="26" y="182"/>
                    </a:lnTo>
                    <a:lnTo>
                      <a:pt x="20" y="173"/>
                    </a:lnTo>
                    <a:lnTo>
                      <a:pt x="14" y="164"/>
                    </a:lnTo>
                    <a:lnTo>
                      <a:pt x="9" y="154"/>
                    </a:lnTo>
                    <a:lnTo>
                      <a:pt x="5" y="143"/>
                    </a:lnTo>
                    <a:lnTo>
                      <a:pt x="3" y="133"/>
                    </a:lnTo>
                    <a:lnTo>
                      <a:pt x="2" y="122"/>
                    </a:lnTo>
                    <a:lnTo>
                      <a:pt x="0" y="111"/>
                    </a:lnTo>
                    <a:lnTo>
                      <a:pt x="0" y="111"/>
                    </a:lnTo>
                    <a:lnTo>
                      <a:pt x="0" y="111"/>
                    </a:lnTo>
                    <a:lnTo>
                      <a:pt x="2" y="100"/>
                    </a:lnTo>
                    <a:lnTo>
                      <a:pt x="3" y="89"/>
                    </a:lnTo>
                    <a:lnTo>
                      <a:pt x="5" y="78"/>
                    </a:lnTo>
                    <a:lnTo>
                      <a:pt x="9" y="68"/>
                    </a:lnTo>
                    <a:lnTo>
                      <a:pt x="14" y="58"/>
                    </a:lnTo>
                    <a:lnTo>
                      <a:pt x="20" y="49"/>
                    </a:lnTo>
                    <a:lnTo>
                      <a:pt x="26" y="41"/>
                    </a:lnTo>
                    <a:lnTo>
                      <a:pt x="34" y="32"/>
                    </a:lnTo>
                    <a:lnTo>
                      <a:pt x="34" y="32"/>
                    </a:lnTo>
                    <a:lnTo>
                      <a:pt x="41" y="26"/>
                    </a:lnTo>
                    <a:lnTo>
                      <a:pt x="50" y="18"/>
                    </a:lnTo>
                    <a:lnTo>
                      <a:pt x="58" y="13"/>
                    </a:lnTo>
                    <a:lnTo>
                      <a:pt x="68" y="9"/>
                    </a:lnTo>
                    <a:lnTo>
                      <a:pt x="78" y="5"/>
                    </a:lnTo>
                    <a:lnTo>
                      <a:pt x="89" y="2"/>
                    </a:lnTo>
                    <a:lnTo>
                      <a:pt x="100" y="0"/>
                    </a:lnTo>
                    <a:lnTo>
                      <a:pt x="112" y="0"/>
                    </a:lnTo>
                    <a:lnTo>
                      <a:pt x="112" y="0"/>
                    </a:lnTo>
                    <a:close/>
                  </a:path>
                </a:pathLst>
              </a:custGeom>
              <a:grpFill/>
              <a:ln w="9525">
                <a:noFill/>
                <a:round/>
              </a:ln>
            </p:spPr>
            <p:txBody>
              <a:bodyPr/>
              <a:lstStyle/>
              <a:p>
                <a:pPr>
                  <a:defRPr/>
                </a:pPr>
                <a:endParaRPr lang="en-US" sz="2400">
                  <a:solidFill>
                    <a:schemeClr val="tx1">
                      <a:lumMod val="85000"/>
                      <a:lumOff val="15000"/>
                    </a:schemeClr>
                  </a:solidFill>
                  <a:cs typeface="+mn-ea"/>
                  <a:sym typeface="+mn-lt"/>
                </a:endParaRPr>
              </a:p>
            </p:txBody>
          </p:sp>
          <p:sp>
            <p:nvSpPr>
              <p:cNvPr id="28" name="Freeform 20"/>
              <p:cNvSpPr/>
              <p:nvPr/>
            </p:nvSpPr>
            <p:spPr bwMode="auto">
              <a:xfrm>
                <a:off x="1714480" y="4357700"/>
                <a:ext cx="230188" cy="177800"/>
              </a:xfrm>
              <a:custGeom>
                <a:avLst/>
                <a:gdLst/>
                <a:ahLst/>
                <a:cxnLst>
                  <a:cxn ang="0">
                    <a:pos x="181" y="0"/>
                  </a:cxn>
                  <a:cxn ang="0">
                    <a:pos x="192" y="0"/>
                  </a:cxn>
                  <a:cxn ang="0">
                    <a:pos x="213" y="5"/>
                  </a:cxn>
                  <a:cxn ang="0">
                    <a:pos x="234" y="13"/>
                  </a:cxn>
                  <a:cxn ang="0">
                    <a:pos x="251" y="26"/>
                  </a:cxn>
                  <a:cxn ang="0">
                    <a:pos x="258" y="32"/>
                  </a:cxn>
                  <a:cxn ang="0">
                    <a:pos x="272" y="49"/>
                  </a:cxn>
                  <a:cxn ang="0">
                    <a:pos x="283" y="68"/>
                  </a:cxn>
                  <a:cxn ang="0">
                    <a:pos x="289" y="89"/>
                  </a:cxn>
                  <a:cxn ang="0">
                    <a:pos x="292" y="111"/>
                  </a:cxn>
                  <a:cxn ang="0">
                    <a:pos x="292" y="111"/>
                  </a:cxn>
                  <a:cxn ang="0">
                    <a:pos x="289" y="133"/>
                  </a:cxn>
                  <a:cxn ang="0">
                    <a:pos x="283" y="154"/>
                  </a:cxn>
                  <a:cxn ang="0">
                    <a:pos x="272" y="173"/>
                  </a:cxn>
                  <a:cxn ang="0">
                    <a:pos x="258" y="189"/>
                  </a:cxn>
                  <a:cxn ang="0">
                    <a:pos x="251" y="196"/>
                  </a:cxn>
                  <a:cxn ang="0">
                    <a:pos x="234" y="209"/>
                  </a:cxn>
                  <a:cxn ang="0">
                    <a:pos x="213" y="217"/>
                  </a:cxn>
                  <a:cxn ang="0">
                    <a:pos x="192" y="221"/>
                  </a:cxn>
                  <a:cxn ang="0">
                    <a:pos x="100" y="222"/>
                  </a:cxn>
                  <a:cxn ang="0">
                    <a:pos x="89" y="221"/>
                  </a:cxn>
                  <a:cxn ang="0">
                    <a:pos x="67" y="217"/>
                  </a:cxn>
                  <a:cxn ang="0">
                    <a:pos x="47" y="209"/>
                  </a:cxn>
                  <a:cxn ang="0">
                    <a:pos x="30" y="196"/>
                  </a:cxn>
                  <a:cxn ang="0">
                    <a:pos x="21" y="189"/>
                  </a:cxn>
                  <a:cxn ang="0">
                    <a:pos x="9" y="175"/>
                  </a:cxn>
                  <a:cxn ang="0">
                    <a:pos x="0" y="158"/>
                  </a:cxn>
                  <a:cxn ang="0">
                    <a:pos x="61" y="158"/>
                  </a:cxn>
                  <a:cxn ang="0">
                    <a:pos x="79" y="169"/>
                  </a:cxn>
                  <a:cxn ang="0">
                    <a:pos x="100" y="173"/>
                  </a:cxn>
                  <a:cxn ang="0">
                    <a:pos x="181" y="173"/>
                  </a:cxn>
                  <a:cxn ang="0">
                    <a:pos x="204" y="168"/>
                  </a:cxn>
                  <a:cxn ang="0">
                    <a:pos x="224" y="154"/>
                  </a:cxn>
                  <a:cxn ang="0">
                    <a:pos x="231" y="146"/>
                  </a:cxn>
                  <a:cxn ang="0">
                    <a:pos x="241" y="124"/>
                  </a:cxn>
                  <a:cxn ang="0">
                    <a:pos x="242" y="111"/>
                  </a:cxn>
                  <a:cxn ang="0">
                    <a:pos x="241" y="99"/>
                  </a:cxn>
                  <a:cxn ang="0">
                    <a:pos x="231" y="77"/>
                  </a:cxn>
                  <a:cxn ang="0">
                    <a:pos x="224" y="68"/>
                  </a:cxn>
                  <a:cxn ang="0">
                    <a:pos x="204" y="54"/>
                  </a:cxn>
                  <a:cxn ang="0">
                    <a:pos x="181" y="49"/>
                  </a:cxn>
                  <a:cxn ang="0">
                    <a:pos x="100" y="49"/>
                  </a:cxn>
                  <a:cxn ang="0">
                    <a:pos x="79" y="53"/>
                  </a:cxn>
                  <a:cxn ang="0">
                    <a:pos x="61" y="63"/>
                  </a:cxn>
                  <a:cxn ang="0">
                    <a:pos x="0" y="63"/>
                  </a:cxn>
                  <a:cxn ang="0">
                    <a:pos x="9" y="47"/>
                  </a:cxn>
                  <a:cxn ang="0">
                    <a:pos x="21" y="32"/>
                  </a:cxn>
                  <a:cxn ang="0">
                    <a:pos x="30" y="26"/>
                  </a:cxn>
                  <a:cxn ang="0">
                    <a:pos x="47" y="13"/>
                  </a:cxn>
                  <a:cxn ang="0">
                    <a:pos x="67" y="5"/>
                  </a:cxn>
                  <a:cxn ang="0">
                    <a:pos x="89" y="0"/>
                  </a:cxn>
                  <a:cxn ang="0">
                    <a:pos x="100" y="0"/>
                  </a:cxn>
                </a:cxnLst>
                <a:rect l="0" t="0" r="r" b="b"/>
                <a:pathLst>
                  <a:path w="292" h="222">
                    <a:moveTo>
                      <a:pt x="100" y="0"/>
                    </a:moveTo>
                    <a:lnTo>
                      <a:pt x="181" y="0"/>
                    </a:lnTo>
                    <a:lnTo>
                      <a:pt x="181" y="0"/>
                    </a:lnTo>
                    <a:lnTo>
                      <a:pt x="192" y="0"/>
                    </a:lnTo>
                    <a:lnTo>
                      <a:pt x="203" y="2"/>
                    </a:lnTo>
                    <a:lnTo>
                      <a:pt x="213" y="5"/>
                    </a:lnTo>
                    <a:lnTo>
                      <a:pt x="224" y="9"/>
                    </a:lnTo>
                    <a:lnTo>
                      <a:pt x="234" y="13"/>
                    </a:lnTo>
                    <a:lnTo>
                      <a:pt x="242" y="18"/>
                    </a:lnTo>
                    <a:lnTo>
                      <a:pt x="251" y="26"/>
                    </a:lnTo>
                    <a:lnTo>
                      <a:pt x="258" y="32"/>
                    </a:lnTo>
                    <a:lnTo>
                      <a:pt x="258" y="32"/>
                    </a:lnTo>
                    <a:lnTo>
                      <a:pt x="266" y="41"/>
                    </a:lnTo>
                    <a:lnTo>
                      <a:pt x="272" y="49"/>
                    </a:lnTo>
                    <a:lnTo>
                      <a:pt x="278" y="58"/>
                    </a:lnTo>
                    <a:lnTo>
                      <a:pt x="283" y="68"/>
                    </a:lnTo>
                    <a:lnTo>
                      <a:pt x="287" y="78"/>
                    </a:lnTo>
                    <a:lnTo>
                      <a:pt x="289" y="89"/>
                    </a:lnTo>
                    <a:lnTo>
                      <a:pt x="291" y="100"/>
                    </a:lnTo>
                    <a:lnTo>
                      <a:pt x="292" y="111"/>
                    </a:lnTo>
                    <a:lnTo>
                      <a:pt x="292" y="111"/>
                    </a:lnTo>
                    <a:lnTo>
                      <a:pt x="292" y="111"/>
                    </a:lnTo>
                    <a:lnTo>
                      <a:pt x="291" y="122"/>
                    </a:lnTo>
                    <a:lnTo>
                      <a:pt x="289" y="133"/>
                    </a:lnTo>
                    <a:lnTo>
                      <a:pt x="287" y="143"/>
                    </a:lnTo>
                    <a:lnTo>
                      <a:pt x="283" y="154"/>
                    </a:lnTo>
                    <a:lnTo>
                      <a:pt x="278" y="164"/>
                    </a:lnTo>
                    <a:lnTo>
                      <a:pt x="272" y="173"/>
                    </a:lnTo>
                    <a:lnTo>
                      <a:pt x="266" y="182"/>
                    </a:lnTo>
                    <a:lnTo>
                      <a:pt x="258" y="189"/>
                    </a:lnTo>
                    <a:lnTo>
                      <a:pt x="258" y="189"/>
                    </a:lnTo>
                    <a:lnTo>
                      <a:pt x="251" y="196"/>
                    </a:lnTo>
                    <a:lnTo>
                      <a:pt x="242" y="203"/>
                    </a:lnTo>
                    <a:lnTo>
                      <a:pt x="234" y="209"/>
                    </a:lnTo>
                    <a:lnTo>
                      <a:pt x="224" y="214"/>
                    </a:lnTo>
                    <a:lnTo>
                      <a:pt x="213" y="217"/>
                    </a:lnTo>
                    <a:lnTo>
                      <a:pt x="203" y="220"/>
                    </a:lnTo>
                    <a:lnTo>
                      <a:pt x="192" y="221"/>
                    </a:lnTo>
                    <a:lnTo>
                      <a:pt x="181" y="222"/>
                    </a:lnTo>
                    <a:lnTo>
                      <a:pt x="100" y="222"/>
                    </a:lnTo>
                    <a:lnTo>
                      <a:pt x="100" y="222"/>
                    </a:lnTo>
                    <a:lnTo>
                      <a:pt x="89" y="221"/>
                    </a:lnTo>
                    <a:lnTo>
                      <a:pt x="78" y="220"/>
                    </a:lnTo>
                    <a:lnTo>
                      <a:pt x="67" y="217"/>
                    </a:lnTo>
                    <a:lnTo>
                      <a:pt x="57" y="214"/>
                    </a:lnTo>
                    <a:lnTo>
                      <a:pt x="47" y="209"/>
                    </a:lnTo>
                    <a:lnTo>
                      <a:pt x="38" y="203"/>
                    </a:lnTo>
                    <a:lnTo>
                      <a:pt x="30" y="196"/>
                    </a:lnTo>
                    <a:lnTo>
                      <a:pt x="21" y="189"/>
                    </a:lnTo>
                    <a:lnTo>
                      <a:pt x="21" y="189"/>
                    </a:lnTo>
                    <a:lnTo>
                      <a:pt x="15" y="183"/>
                    </a:lnTo>
                    <a:lnTo>
                      <a:pt x="9" y="175"/>
                    </a:lnTo>
                    <a:lnTo>
                      <a:pt x="4" y="167"/>
                    </a:lnTo>
                    <a:lnTo>
                      <a:pt x="0" y="158"/>
                    </a:lnTo>
                    <a:lnTo>
                      <a:pt x="61" y="158"/>
                    </a:lnTo>
                    <a:lnTo>
                      <a:pt x="61" y="158"/>
                    </a:lnTo>
                    <a:lnTo>
                      <a:pt x="69" y="164"/>
                    </a:lnTo>
                    <a:lnTo>
                      <a:pt x="79" y="169"/>
                    </a:lnTo>
                    <a:lnTo>
                      <a:pt x="89" y="172"/>
                    </a:lnTo>
                    <a:lnTo>
                      <a:pt x="100" y="173"/>
                    </a:lnTo>
                    <a:lnTo>
                      <a:pt x="181" y="173"/>
                    </a:lnTo>
                    <a:lnTo>
                      <a:pt x="181" y="173"/>
                    </a:lnTo>
                    <a:lnTo>
                      <a:pt x="193" y="172"/>
                    </a:lnTo>
                    <a:lnTo>
                      <a:pt x="204" y="168"/>
                    </a:lnTo>
                    <a:lnTo>
                      <a:pt x="215" y="162"/>
                    </a:lnTo>
                    <a:lnTo>
                      <a:pt x="224" y="154"/>
                    </a:lnTo>
                    <a:lnTo>
                      <a:pt x="224" y="154"/>
                    </a:lnTo>
                    <a:lnTo>
                      <a:pt x="231" y="146"/>
                    </a:lnTo>
                    <a:lnTo>
                      <a:pt x="237" y="135"/>
                    </a:lnTo>
                    <a:lnTo>
                      <a:pt x="241" y="124"/>
                    </a:lnTo>
                    <a:lnTo>
                      <a:pt x="242" y="111"/>
                    </a:lnTo>
                    <a:lnTo>
                      <a:pt x="242" y="111"/>
                    </a:lnTo>
                    <a:lnTo>
                      <a:pt x="242" y="111"/>
                    </a:lnTo>
                    <a:lnTo>
                      <a:pt x="241" y="99"/>
                    </a:lnTo>
                    <a:lnTo>
                      <a:pt x="237" y="86"/>
                    </a:lnTo>
                    <a:lnTo>
                      <a:pt x="231" y="77"/>
                    </a:lnTo>
                    <a:lnTo>
                      <a:pt x="224" y="68"/>
                    </a:lnTo>
                    <a:lnTo>
                      <a:pt x="224" y="68"/>
                    </a:lnTo>
                    <a:lnTo>
                      <a:pt x="215" y="60"/>
                    </a:lnTo>
                    <a:lnTo>
                      <a:pt x="204" y="54"/>
                    </a:lnTo>
                    <a:lnTo>
                      <a:pt x="193" y="51"/>
                    </a:lnTo>
                    <a:lnTo>
                      <a:pt x="181" y="49"/>
                    </a:lnTo>
                    <a:lnTo>
                      <a:pt x="100" y="49"/>
                    </a:lnTo>
                    <a:lnTo>
                      <a:pt x="100" y="49"/>
                    </a:lnTo>
                    <a:lnTo>
                      <a:pt x="89" y="51"/>
                    </a:lnTo>
                    <a:lnTo>
                      <a:pt x="79" y="53"/>
                    </a:lnTo>
                    <a:lnTo>
                      <a:pt x="69" y="58"/>
                    </a:lnTo>
                    <a:lnTo>
                      <a:pt x="61" y="63"/>
                    </a:lnTo>
                    <a:lnTo>
                      <a:pt x="0" y="63"/>
                    </a:lnTo>
                    <a:lnTo>
                      <a:pt x="0" y="63"/>
                    </a:lnTo>
                    <a:lnTo>
                      <a:pt x="4" y="56"/>
                    </a:lnTo>
                    <a:lnTo>
                      <a:pt x="9" y="47"/>
                    </a:lnTo>
                    <a:lnTo>
                      <a:pt x="15" y="39"/>
                    </a:lnTo>
                    <a:lnTo>
                      <a:pt x="21" y="32"/>
                    </a:lnTo>
                    <a:lnTo>
                      <a:pt x="21" y="32"/>
                    </a:lnTo>
                    <a:lnTo>
                      <a:pt x="30" y="26"/>
                    </a:lnTo>
                    <a:lnTo>
                      <a:pt x="38" y="18"/>
                    </a:lnTo>
                    <a:lnTo>
                      <a:pt x="47" y="13"/>
                    </a:lnTo>
                    <a:lnTo>
                      <a:pt x="57" y="9"/>
                    </a:lnTo>
                    <a:lnTo>
                      <a:pt x="67" y="5"/>
                    </a:lnTo>
                    <a:lnTo>
                      <a:pt x="78" y="2"/>
                    </a:lnTo>
                    <a:lnTo>
                      <a:pt x="89" y="0"/>
                    </a:lnTo>
                    <a:lnTo>
                      <a:pt x="100" y="0"/>
                    </a:lnTo>
                    <a:lnTo>
                      <a:pt x="100" y="0"/>
                    </a:lnTo>
                    <a:close/>
                  </a:path>
                </a:pathLst>
              </a:custGeom>
              <a:grpFill/>
              <a:ln w="9525">
                <a:noFill/>
                <a:round/>
              </a:ln>
            </p:spPr>
            <p:txBody>
              <a:bodyPr/>
              <a:lstStyle/>
              <a:p>
                <a:pPr>
                  <a:defRPr/>
                </a:pPr>
                <a:endParaRPr lang="en-US" sz="2400">
                  <a:solidFill>
                    <a:schemeClr val="tx1">
                      <a:lumMod val="85000"/>
                      <a:lumOff val="15000"/>
                    </a:schemeClr>
                  </a:solidFill>
                  <a:cs typeface="+mn-ea"/>
                  <a:sym typeface="+mn-lt"/>
                </a:endParaRPr>
              </a:p>
            </p:txBody>
          </p:sp>
          <p:sp>
            <p:nvSpPr>
              <p:cNvPr id="29" name="Freeform 21"/>
              <p:cNvSpPr/>
              <p:nvPr/>
            </p:nvSpPr>
            <p:spPr bwMode="auto">
              <a:xfrm>
                <a:off x="1601767" y="4427550"/>
                <a:ext cx="195263" cy="36513"/>
              </a:xfrm>
              <a:custGeom>
                <a:avLst/>
                <a:gdLst/>
                <a:ahLst/>
                <a:cxnLst>
                  <a:cxn ang="0">
                    <a:pos x="24" y="0"/>
                  </a:cxn>
                  <a:cxn ang="0">
                    <a:pos x="224" y="0"/>
                  </a:cxn>
                  <a:cxn ang="0">
                    <a:pos x="224" y="0"/>
                  </a:cxn>
                  <a:cxn ang="0">
                    <a:pos x="229" y="1"/>
                  </a:cxn>
                  <a:cxn ang="0">
                    <a:pos x="233" y="2"/>
                  </a:cxn>
                  <a:cxn ang="0">
                    <a:pos x="236" y="5"/>
                  </a:cxn>
                  <a:cxn ang="0">
                    <a:pos x="240" y="7"/>
                  </a:cxn>
                  <a:cxn ang="0">
                    <a:pos x="242" y="11"/>
                  </a:cxn>
                  <a:cxn ang="0">
                    <a:pos x="245" y="14"/>
                  </a:cxn>
                  <a:cxn ang="0">
                    <a:pos x="246" y="18"/>
                  </a:cxn>
                  <a:cxn ang="0">
                    <a:pos x="246" y="23"/>
                  </a:cxn>
                  <a:cxn ang="0">
                    <a:pos x="246" y="23"/>
                  </a:cxn>
                  <a:cxn ang="0">
                    <a:pos x="246" y="23"/>
                  </a:cxn>
                  <a:cxn ang="0">
                    <a:pos x="246" y="28"/>
                  </a:cxn>
                  <a:cxn ang="0">
                    <a:pos x="245" y="32"/>
                  </a:cxn>
                  <a:cxn ang="0">
                    <a:pos x="242" y="36"/>
                  </a:cxn>
                  <a:cxn ang="0">
                    <a:pos x="240" y="39"/>
                  </a:cxn>
                  <a:cxn ang="0">
                    <a:pos x="236" y="42"/>
                  </a:cxn>
                  <a:cxn ang="0">
                    <a:pos x="233" y="44"/>
                  </a:cxn>
                  <a:cxn ang="0">
                    <a:pos x="229" y="45"/>
                  </a:cxn>
                  <a:cxn ang="0">
                    <a:pos x="224" y="45"/>
                  </a:cxn>
                  <a:cxn ang="0">
                    <a:pos x="24" y="45"/>
                  </a:cxn>
                  <a:cxn ang="0">
                    <a:pos x="24" y="45"/>
                  </a:cxn>
                  <a:cxn ang="0">
                    <a:pos x="19" y="45"/>
                  </a:cxn>
                  <a:cxn ang="0">
                    <a:pos x="14" y="44"/>
                  </a:cxn>
                  <a:cxn ang="0">
                    <a:pos x="10" y="42"/>
                  </a:cxn>
                  <a:cxn ang="0">
                    <a:pos x="6" y="39"/>
                  </a:cxn>
                  <a:cxn ang="0">
                    <a:pos x="4" y="36"/>
                  </a:cxn>
                  <a:cxn ang="0">
                    <a:pos x="3" y="32"/>
                  </a:cxn>
                  <a:cxn ang="0">
                    <a:pos x="0" y="28"/>
                  </a:cxn>
                  <a:cxn ang="0">
                    <a:pos x="0" y="23"/>
                  </a:cxn>
                  <a:cxn ang="0">
                    <a:pos x="0" y="23"/>
                  </a:cxn>
                  <a:cxn ang="0">
                    <a:pos x="0" y="23"/>
                  </a:cxn>
                  <a:cxn ang="0">
                    <a:pos x="0" y="18"/>
                  </a:cxn>
                  <a:cxn ang="0">
                    <a:pos x="3" y="14"/>
                  </a:cxn>
                  <a:cxn ang="0">
                    <a:pos x="4" y="11"/>
                  </a:cxn>
                  <a:cxn ang="0">
                    <a:pos x="6" y="7"/>
                  </a:cxn>
                  <a:cxn ang="0">
                    <a:pos x="10" y="5"/>
                  </a:cxn>
                  <a:cxn ang="0">
                    <a:pos x="14" y="2"/>
                  </a:cxn>
                  <a:cxn ang="0">
                    <a:pos x="19" y="1"/>
                  </a:cxn>
                  <a:cxn ang="0">
                    <a:pos x="24" y="0"/>
                  </a:cxn>
                  <a:cxn ang="0">
                    <a:pos x="24" y="0"/>
                  </a:cxn>
                </a:cxnLst>
                <a:rect l="0" t="0" r="r" b="b"/>
                <a:pathLst>
                  <a:path w="246" h="45">
                    <a:moveTo>
                      <a:pt x="24" y="0"/>
                    </a:moveTo>
                    <a:lnTo>
                      <a:pt x="224" y="0"/>
                    </a:lnTo>
                    <a:lnTo>
                      <a:pt x="224" y="0"/>
                    </a:lnTo>
                    <a:lnTo>
                      <a:pt x="229" y="1"/>
                    </a:lnTo>
                    <a:lnTo>
                      <a:pt x="233" y="2"/>
                    </a:lnTo>
                    <a:lnTo>
                      <a:pt x="236" y="5"/>
                    </a:lnTo>
                    <a:lnTo>
                      <a:pt x="240" y="7"/>
                    </a:lnTo>
                    <a:lnTo>
                      <a:pt x="242" y="11"/>
                    </a:lnTo>
                    <a:lnTo>
                      <a:pt x="245" y="14"/>
                    </a:lnTo>
                    <a:lnTo>
                      <a:pt x="246" y="18"/>
                    </a:lnTo>
                    <a:lnTo>
                      <a:pt x="246" y="23"/>
                    </a:lnTo>
                    <a:lnTo>
                      <a:pt x="246" y="23"/>
                    </a:lnTo>
                    <a:lnTo>
                      <a:pt x="246" y="23"/>
                    </a:lnTo>
                    <a:lnTo>
                      <a:pt x="246" y="28"/>
                    </a:lnTo>
                    <a:lnTo>
                      <a:pt x="245" y="32"/>
                    </a:lnTo>
                    <a:lnTo>
                      <a:pt x="242" y="36"/>
                    </a:lnTo>
                    <a:lnTo>
                      <a:pt x="240" y="39"/>
                    </a:lnTo>
                    <a:lnTo>
                      <a:pt x="236" y="42"/>
                    </a:lnTo>
                    <a:lnTo>
                      <a:pt x="233" y="44"/>
                    </a:lnTo>
                    <a:lnTo>
                      <a:pt x="229" y="45"/>
                    </a:lnTo>
                    <a:lnTo>
                      <a:pt x="224" y="45"/>
                    </a:lnTo>
                    <a:lnTo>
                      <a:pt x="24" y="45"/>
                    </a:lnTo>
                    <a:lnTo>
                      <a:pt x="24" y="45"/>
                    </a:lnTo>
                    <a:lnTo>
                      <a:pt x="19" y="45"/>
                    </a:lnTo>
                    <a:lnTo>
                      <a:pt x="14" y="44"/>
                    </a:lnTo>
                    <a:lnTo>
                      <a:pt x="10" y="42"/>
                    </a:lnTo>
                    <a:lnTo>
                      <a:pt x="6" y="39"/>
                    </a:lnTo>
                    <a:lnTo>
                      <a:pt x="4" y="36"/>
                    </a:lnTo>
                    <a:lnTo>
                      <a:pt x="3" y="32"/>
                    </a:lnTo>
                    <a:lnTo>
                      <a:pt x="0" y="28"/>
                    </a:lnTo>
                    <a:lnTo>
                      <a:pt x="0" y="23"/>
                    </a:lnTo>
                    <a:lnTo>
                      <a:pt x="0" y="23"/>
                    </a:lnTo>
                    <a:lnTo>
                      <a:pt x="0" y="23"/>
                    </a:lnTo>
                    <a:lnTo>
                      <a:pt x="0" y="18"/>
                    </a:lnTo>
                    <a:lnTo>
                      <a:pt x="3" y="14"/>
                    </a:lnTo>
                    <a:lnTo>
                      <a:pt x="4" y="11"/>
                    </a:lnTo>
                    <a:lnTo>
                      <a:pt x="6" y="7"/>
                    </a:lnTo>
                    <a:lnTo>
                      <a:pt x="10" y="5"/>
                    </a:lnTo>
                    <a:lnTo>
                      <a:pt x="14" y="2"/>
                    </a:lnTo>
                    <a:lnTo>
                      <a:pt x="19" y="1"/>
                    </a:lnTo>
                    <a:lnTo>
                      <a:pt x="24" y="0"/>
                    </a:lnTo>
                    <a:lnTo>
                      <a:pt x="24" y="0"/>
                    </a:lnTo>
                    <a:close/>
                  </a:path>
                </a:pathLst>
              </a:custGeom>
              <a:grpFill/>
              <a:ln w="9525">
                <a:noFill/>
                <a:round/>
              </a:ln>
            </p:spPr>
            <p:txBody>
              <a:bodyPr/>
              <a:lstStyle/>
              <a:p>
                <a:pPr>
                  <a:defRPr/>
                </a:pPr>
                <a:endParaRPr lang="en-US" sz="2400">
                  <a:solidFill>
                    <a:schemeClr val="tx1">
                      <a:lumMod val="85000"/>
                      <a:lumOff val="15000"/>
                    </a:schemeClr>
                  </a:solidFill>
                  <a:cs typeface="+mn-ea"/>
                  <a:sym typeface="+mn-lt"/>
                </a:endParaRPr>
              </a:p>
            </p:txBody>
          </p:sp>
        </p:grpSp>
      </p:grpSp>
      <p:grpSp>
        <p:nvGrpSpPr>
          <p:cNvPr id="30" name="组合 29"/>
          <p:cNvGrpSpPr/>
          <p:nvPr/>
        </p:nvGrpSpPr>
        <p:grpSpPr bwMode="auto">
          <a:xfrm>
            <a:off x="9048752" y="1981202"/>
            <a:ext cx="1020233" cy="1020233"/>
            <a:chOff x="6721309" y="1486287"/>
            <a:chExt cx="765423" cy="765385"/>
          </a:xfrm>
        </p:grpSpPr>
        <p:sp>
          <p:nvSpPr>
            <p:cNvPr id="31" name="Rectangle 16"/>
            <p:cNvSpPr/>
            <p:nvPr/>
          </p:nvSpPr>
          <p:spPr>
            <a:xfrm>
              <a:off x="6721309" y="1486287"/>
              <a:ext cx="765423" cy="765385"/>
            </a:xfrm>
            <a:prstGeom prst="ellipse">
              <a:avLst/>
            </a:prstGeom>
            <a:blipFill>
              <a:blip r:embed="rId6" cstate="screen">
                <a:extLst>
                  <a:ext uri="{28A0092B-C50C-407E-A947-70E740481C1C}">
                    <a14:useLocalDpi xmlns:a14="http://schemas.microsoft.com/office/drawing/2010/main"/>
                  </a:ext>
                </a:extLst>
              </a:blip>
              <a:stretch>
                <a:fillRect/>
              </a:stretch>
            </a:blipFill>
            <a:ln w="12700">
              <a:noFill/>
            </a:ln>
            <a:effectLst>
              <a:outerShdw blurRad="63500" dist="12700" dir="2700000" algn="tl" rotWithShape="0">
                <a:prstClr val="black">
                  <a:alpha val="40000"/>
                </a:prstClr>
              </a:outerShdw>
            </a:effectLst>
          </p:spPr>
          <p:txBody>
            <a:bodyPr/>
            <a:lstStyle/>
            <a:p>
              <a:pPr>
                <a:defRPr/>
              </a:pPr>
              <a:endParaRPr lang="en-US" sz="2400">
                <a:solidFill>
                  <a:schemeClr val="tx1">
                    <a:lumMod val="85000"/>
                    <a:lumOff val="15000"/>
                  </a:schemeClr>
                </a:solidFill>
                <a:cs typeface="+mn-ea"/>
                <a:sym typeface="+mn-lt"/>
              </a:endParaRPr>
            </a:p>
          </p:txBody>
        </p:sp>
        <p:grpSp>
          <p:nvGrpSpPr>
            <p:cNvPr id="32" name="Group 68"/>
            <p:cNvGrpSpPr/>
            <p:nvPr/>
          </p:nvGrpSpPr>
          <p:grpSpPr>
            <a:xfrm>
              <a:off x="6911180" y="1670021"/>
              <a:ext cx="405503" cy="406194"/>
              <a:chOff x="6998061" y="3496249"/>
              <a:chExt cx="366051" cy="366676"/>
            </a:xfrm>
            <a:solidFill>
              <a:schemeClr val="bg1"/>
            </a:solidFill>
          </p:grpSpPr>
          <p:sp>
            <p:nvSpPr>
              <p:cNvPr id="33" name="AutoShape 7"/>
              <p:cNvSpPr/>
              <p:nvPr/>
            </p:nvSpPr>
            <p:spPr bwMode="auto">
              <a:xfrm>
                <a:off x="6998061" y="3496249"/>
                <a:ext cx="366051" cy="36667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34" name="AutoShape 8"/>
              <p:cNvSpPr/>
              <p:nvPr/>
            </p:nvSpPr>
            <p:spPr bwMode="auto">
              <a:xfrm>
                <a:off x="7158247" y="3656437"/>
                <a:ext cx="45678" cy="45678"/>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35" name="AutoShape 9"/>
              <p:cNvSpPr/>
              <p:nvPr/>
            </p:nvSpPr>
            <p:spPr bwMode="auto">
              <a:xfrm>
                <a:off x="7111943" y="3610758"/>
                <a:ext cx="137660" cy="13766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36" name="AutoShape 10"/>
              <p:cNvSpPr/>
              <p:nvPr/>
            </p:nvSpPr>
            <p:spPr bwMode="auto">
              <a:xfrm>
                <a:off x="7203927" y="3702114"/>
                <a:ext cx="56941" cy="58818"/>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37" name="AutoShape 11"/>
              <p:cNvSpPr/>
              <p:nvPr/>
            </p:nvSpPr>
            <p:spPr bwMode="auto">
              <a:xfrm>
                <a:off x="7226451" y="3725267"/>
                <a:ext cx="81970" cy="83847"/>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38" name="AutoShape 12"/>
              <p:cNvSpPr/>
              <p:nvPr/>
            </p:nvSpPr>
            <p:spPr bwMode="auto">
              <a:xfrm>
                <a:off x="7215188" y="3714003"/>
                <a:ext cx="69456" cy="70707"/>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39" name="AutoShape 13"/>
              <p:cNvSpPr/>
              <p:nvPr/>
            </p:nvSpPr>
            <p:spPr bwMode="auto">
              <a:xfrm>
                <a:off x="7100682" y="3599495"/>
                <a:ext cx="57567" cy="58192"/>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40" name="AutoShape 14"/>
              <p:cNvSpPr/>
              <p:nvPr/>
            </p:nvSpPr>
            <p:spPr bwMode="auto">
              <a:xfrm>
                <a:off x="7055002" y="3553816"/>
                <a:ext cx="81970" cy="83222"/>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41" name="AutoShape 15"/>
              <p:cNvSpPr/>
              <p:nvPr/>
            </p:nvSpPr>
            <p:spPr bwMode="auto">
              <a:xfrm>
                <a:off x="7078154" y="3576343"/>
                <a:ext cx="69456" cy="71333"/>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grpSp>
      </p:grpSp>
      <p:grpSp>
        <p:nvGrpSpPr>
          <p:cNvPr id="42" name="组合 41"/>
          <p:cNvGrpSpPr/>
          <p:nvPr/>
        </p:nvGrpSpPr>
        <p:grpSpPr bwMode="auto">
          <a:xfrm>
            <a:off x="7421036" y="4409020"/>
            <a:ext cx="1020233" cy="1020233"/>
            <a:chOff x="5566317" y="3306918"/>
            <a:chExt cx="765423" cy="765385"/>
          </a:xfrm>
        </p:grpSpPr>
        <p:sp>
          <p:nvSpPr>
            <p:cNvPr id="43" name="Rectangle 23"/>
            <p:cNvSpPr/>
            <p:nvPr/>
          </p:nvSpPr>
          <p:spPr>
            <a:xfrm>
              <a:off x="5566317" y="3306918"/>
              <a:ext cx="765423" cy="765385"/>
            </a:xfrm>
            <a:prstGeom prst="ellipse">
              <a:avLst/>
            </a:prstGeom>
            <a:solidFill>
              <a:srgbClr val="455761"/>
            </a:solidFill>
            <a:ln w="12700">
              <a:noFill/>
            </a:ln>
            <a:effectLst>
              <a:outerShdw blurRad="63500" dist="12700" dir="2700000" algn="tl" rotWithShape="0">
                <a:prstClr val="black">
                  <a:alpha val="40000"/>
                </a:prstClr>
              </a:outerShdw>
            </a:effectLst>
          </p:spPr>
          <p:txBody>
            <a:bodyPr/>
            <a:lstStyle/>
            <a:p>
              <a:pPr>
                <a:defRPr/>
              </a:pPr>
              <a:endParaRPr lang="en-US" sz="2400">
                <a:solidFill>
                  <a:schemeClr val="tx1">
                    <a:lumMod val="85000"/>
                    <a:lumOff val="15000"/>
                  </a:schemeClr>
                </a:solidFill>
                <a:cs typeface="+mn-ea"/>
                <a:sym typeface="+mn-lt"/>
              </a:endParaRPr>
            </a:p>
          </p:txBody>
        </p:sp>
        <p:grpSp>
          <p:nvGrpSpPr>
            <p:cNvPr id="44" name="Group 78"/>
            <p:cNvGrpSpPr/>
            <p:nvPr/>
          </p:nvGrpSpPr>
          <p:grpSpPr>
            <a:xfrm>
              <a:off x="5794464" y="3478816"/>
              <a:ext cx="327796" cy="437560"/>
              <a:chOff x="1868971" y="2767277"/>
              <a:chExt cx="274694" cy="366676"/>
            </a:xfrm>
            <a:solidFill>
              <a:schemeClr val="bg1"/>
            </a:solidFill>
          </p:grpSpPr>
          <p:sp>
            <p:nvSpPr>
              <p:cNvPr id="45" name="AutoShape 115"/>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sp>
            <p:nvSpPr>
              <p:cNvPr id="46" name="AutoShape 116"/>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70">
                  <a:defRPr/>
                </a:pPr>
                <a:endParaRPr lang="en-US" sz="4000">
                  <a:solidFill>
                    <a:schemeClr val="tx1">
                      <a:lumMod val="85000"/>
                      <a:lumOff val="15000"/>
                    </a:schemeClr>
                  </a:solidFill>
                  <a:effectLst>
                    <a:outerShdw blurRad="38100" dist="38100" dir="2700000" algn="tl">
                      <a:srgbClr val="000000"/>
                    </a:outerShdw>
                  </a:effectLst>
                  <a:cs typeface="+mn-ea"/>
                  <a:sym typeface="+mn-lt"/>
                </a:endParaRPr>
              </a:p>
            </p:txBody>
          </p:sp>
        </p:grpSp>
      </p:grpSp>
      <p:pic>
        <p:nvPicPr>
          <p:cNvPr id="48" name="图片 47"/>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49"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36438228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 calcmode="lin" valueType="num">
                                      <p:cBhvr>
                                        <p:cTn id="9" dur="500" fill="hold"/>
                                        <p:tgtEl>
                                          <p:spTgt spid="21"/>
                                        </p:tgtEl>
                                        <p:attrNameLst>
                                          <p:attrName>style.rotation</p:attrName>
                                        </p:attrNameLst>
                                      </p:cBhvr>
                                      <p:tavLst>
                                        <p:tav tm="0">
                                          <p:val>
                                            <p:fltVal val="360"/>
                                          </p:val>
                                        </p:tav>
                                        <p:tav tm="100000">
                                          <p:val>
                                            <p:fltVal val="0"/>
                                          </p:val>
                                        </p:tav>
                                      </p:tavLst>
                                    </p:anim>
                                    <p:animEffect transition="in" filter="fade">
                                      <p:cBhvr>
                                        <p:cTn id="10" dur="500"/>
                                        <p:tgtEl>
                                          <p:spTgt spid="21"/>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p:cTn id="13" dur="500" fill="hold"/>
                                        <p:tgtEl>
                                          <p:spTgt spid="18"/>
                                        </p:tgtEl>
                                        <p:attrNameLst>
                                          <p:attrName>ppt_w</p:attrName>
                                        </p:attrNameLst>
                                      </p:cBhvr>
                                      <p:tavLst>
                                        <p:tav tm="0">
                                          <p:val>
                                            <p:fltVal val="0"/>
                                          </p:val>
                                        </p:tav>
                                        <p:tav tm="100000">
                                          <p:val>
                                            <p:strVal val="#ppt_w"/>
                                          </p:val>
                                        </p:tav>
                                      </p:tavLst>
                                    </p:anim>
                                    <p:anim calcmode="lin" valueType="num">
                                      <p:cBhvr>
                                        <p:cTn id="14" dur="500" fill="hold"/>
                                        <p:tgtEl>
                                          <p:spTgt spid="18"/>
                                        </p:tgtEl>
                                        <p:attrNameLst>
                                          <p:attrName>ppt_h</p:attrName>
                                        </p:attrNameLst>
                                      </p:cBhvr>
                                      <p:tavLst>
                                        <p:tav tm="0">
                                          <p:val>
                                            <p:fltVal val="0"/>
                                          </p:val>
                                        </p:tav>
                                        <p:tav tm="100000">
                                          <p:val>
                                            <p:strVal val="#ppt_h"/>
                                          </p:val>
                                        </p:tav>
                                      </p:tavLst>
                                    </p:anim>
                                    <p:anim calcmode="lin" valueType="num">
                                      <p:cBhvr>
                                        <p:cTn id="15" dur="500" fill="hold"/>
                                        <p:tgtEl>
                                          <p:spTgt spid="18"/>
                                        </p:tgtEl>
                                        <p:attrNameLst>
                                          <p:attrName>style.rotation</p:attrName>
                                        </p:attrNameLst>
                                      </p:cBhvr>
                                      <p:tavLst>
                                        <p:tav tm="0">
                                          <p:val>
                                            <p:fltVal val="360"/>
                                          </p:val>
                                        </p:tav>
                                        <p:tav tm="100000">
                                          <p:val>
                                            <p:fltVal val="0"/>
                                          </p:val>
                                        </p:tav>
                                      </p:tavLst>
                                    </p:anim>
                                    <p:animEffect transition="in" filter="fade">
                                      <p:cBhvr>
                                        <p:cTn id="16" dur="500"/>
                                        <p:tgtEl>
                                          <p:spTgt spid="18"/>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500" fill="hold"/>
                                        <p:tgtEl>
                                          <p:spTgt spid="30"/>
                                        </p:tgtEl>
                                        <p:attrNameLst>
                                          <p:attrName>ppt_w</p:attrName>
                                        </p:attrNameLst>
                                      </p:cBhvr>
                                      <p:tavLst>
                                        <p:tav tm="0">
                                          <p:val>
                                            <p:fltVal val="0"/>
                                          </p:val>
                                        </p:tav>
                                        <p:tav tm="100000">
                                          <p:val>
                                            <p:strVal val="#ppt_w"/>
                                          </p:val>
                                        </p:tav>
                                      </p:tavLst>
                                    </p:anim>
                                    <p:anim calcmode="lin" valueType="num">
                                      <p:cBhvr>
                                        <p:cTn id="20" dur="500" fill="hold"/>
                                        <p:tgtEl>
                                          <p:spTgt spid="30"/>
                                        </p:tgtEl>
                                        <p:attrNameLst>
                                          <p:attrName>ppt_h</p:attrName>
                                        </p:attrNameLst>
                                      </p:cBhvr>
                                      <p:tavLst>
                                        <p:tav tm="0">
                                          <p:val>
                                            <p:fltVal val="0"/>
                                          </p:val>
                                        </p:tav>
                                        <p:tav tm="100000">
                                          <p:val>
                                            <p:strVal val="#ppt_h"/>
                                          </p:val>
                                        </p:tav>
                                      </p:tavLst>
                                    </p:anim>
                                    <p:anim calcmode="lin" valueType="num">
                                      <p:cBhvr>
                                        <p:cTn id="21" dur="500" fill="hold"/>
                                        <p:tgtEl>
                                          <p:spTgt spid="30"/>
                                        </p:tgtEl>
                                        <p:attrNameLst>
                                          <p:attrName>style.rotation</p:attrName>
                                        </p:attrNameLst>
                                      </p:cBhvr>
                                      <p:tavLst>
                                        <p:tav tm="0">
                                          <p:val>
                                            <p:fltVal val="360"/>
                                          </p:val>
                                        </p:tav>
                                        <p:tav tm="100000">
                                          <p:val>
                                            <p:fltVal val="0"/>
                                          </p:val>
                                        </p:tav>
                                      </p:tavLst>
                                    </p:anim>
                                    <p:animEffect transition="in" filter="fade">
                                      <p:cBhvr>
                                        <p:cTn id="22" dur="500"/>
                                        <p:tgtEl>
                                          <p:spTgt spid="3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anim calcmode="lin" valueType="num">
                                      <p:cBhvr>
                                        <p:cTn id="27" dur="500" fill="hold"/>
                                        <p:tgtEl>
                                          <p:spTgt spid="24"/>
                                        </p:tgtEl>
                                        <p:attrNameLst>
                                          <p:attrName>style.rotation</p:attrName>
                                        </p:attrNameLst>
                                      </p:cBhvr>
                                      <p:tavLst>
                                        <p:tav tm="0">
                                          <p:val>
                                            <p:fltVal val="360"/>
                                          </p:val>
                                        </p:tav>
                                        <p:tav tm="100000">
                                          <p:val>
                                            <p:fltVal val="0"/>
                                          </p:val>
                                        </p:tav>
                                      </p:tavLst>
                                    </p:anim>
                                    <p:animEffect transition="in" filter="fade">
                                      <p:cBhvr>
                                        <p:cTn id="28" dur="500"/>
                                        <p:tgtEl>
                                          <p:spTgt spid="24"/>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p:cTn id="31" dur="500" fill="hold"/>
                                        <p:tgtEl>
                                          <p:spTgt spid="42"/>
                                        </p:tgtEl>
                                        <p:attrNameLst>
                                          <p:attrName>ppt_w</p:attrName>
                                        </p:attrNameLst>
                                      </p:cBhvr>
                                      <p:tavLst>
                                        <p:tav tm="0">
                                          <p:val>
                                            <p:fltVal val="0"/>
                                          </p:val>
                                        </p:tav>
                                        <p:tav tm="100000">
                                          <p:val>
                                            <p:strVal val="#ppt_w"/>
                                          </p:val>
                                        </p:tav>
                                      </p:tavLst>
                                    </p:anim>
                                    <p:anim calcmode="lin" valueType="num">
                                      <p:cBhvr>
                                        <p:cTn id="32" dur="500" fill="hold"/>
                                        <p:tgtEl>
                                          <p:spTgt spid="42"/>
                                        </p:tgtEl>
                                        <p:attrNameLst>
                                          <p:attrName>ppt_h</p:attrName>
                                        </p:attrNameLst>
                                      </p:cBhvr>
                                      <p:tavLst>
                                        <p:tav tm="0">
                                          <p:val>
                                            <p:fltVal val="0"/>
                                          </p:val>
                                        </p:tav>
                                        <p:tav tm="100000">
                                          <p:val>
                                            <p:strVal val="#ppt_h"/>
                                          </p:val>
                                        </p:tav>
                                      </p:tavLst>
                                    </p:anim>
                                    <p:anim calcmode="lin" valueType="num">
                                      <p:cBhvr>
                                        <p:cTn id="33" dur="500" fill="hold"/>
                                        <p:tgtEl>
                                          <p:spTgt spid="42"/>
                                        </p:tgtEl>
                                        <p:attrNameLst>
                                          <p:attrName>style.rotation</p:attrName>
                                        </p:attrNameLst>
                                      </p:cBhvr>
                                      <p:tavLst>
                                        <p:tav tm="0">
                                          <p:val>
                                            <p:fltVal val="360"/>
                                          </p:val>
                                        </p:tav>
                                        <p:tav tm="100000">
                                          <p:val>
                                            <p:fltVal val="0"/>
                                          </p:val>
                                        </p:tav>
                                      </p:tavLst>
                                    </p:anim>
                                    <p:animEffect transition="in" filter="fade">
                                      <p:cBhvr>
                                        <p:cTn id="34" dur="500"/>
                                        <p:tgtEl>
                                          <p:spTgt spid="42"/>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ipe(left)">
                                      <p:cBhvr>
                                        <p:cTn id="38" dur="500"/>
                                        <p:tgtEl>
                                          <p:spTgt spid="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left)">
                                      <p:cBhvr>
                                        <p:cTn id="44" dur="500"/>
                                        <p:tgtEl>
                                          <p:spTgt spid="12"/>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left)">
                                      <p:cBhvr>
                                        <p:cTn id="50" dur="500"/>
                                        <p:tgtEl>
                                          <p:spTgt spid="16"/>
                                        </p:tgtEl>
                                      </p:cBhvr>
                                    </p:animEffect>
                                  </p:childTnLst>
                                </p:cTn>
                              </p:par>
                            </p:childTnLst>
                          </p:cTn>
                        </p:par>
                        <p:par>
                          <p:cTn id="51" fill="hold">
                            <p:stCondLst>
                              <p:cond delay="1000"/>
                            </p:stCondLst>
                            <p:childTnLst>
                              <p:par>
                                <p:cTn id="52" presetID="10" presetClass="entr" presetSubtype="0" fill="hold" grpId="0" nodeType="afterEffect">
                                  <p:stCondLst>
                                    <p:cond delay="0"/>
                                  </p:stCondLst>
                                  <p:iterate type="lt">
                                    <p:tmPct val="15000"/>
                                  </p:iterate>
                                  <p:childTnLst>
                                    <p:set>
                                      <p:cBhvr>
                                        <p:cTn id="53" dur="1" fill="hold">
                                          <p:stCondLst>
                                            <p:cond delay="0"/>
                                          </p:stCondLst>
                                        </p:cTn>
                                        <p:tgtEl>
                                          <p:spTgt spid="9"/>
                                        </p:tgtEl>
                                        <p:attrNameLst>
                                          <p:attrName>style.visibility</p:attrName>
                                        </p:attrNameLst>
                                      </p:cBhvr>
                                      <p:to>
                                        <p:strVal val="visible"/>
                                      </p:to>
                                    </p:set>
                                    <p:animEffect transition="in" filter="fade">
                                      <p:cBhvr>
                                        <p:cTn id="54" dur="250"/>
                                        <p:tgtEl>
                                          <p:spTgt spid="9"/>
                                        </p:tgtEl>
                                      </p:cBhvr>
                                    </p:animEffect>
                                  </p:childTnLst>
                                </p:cTn>
                              </p:par>
                              <p:par>
                                <p:cTn id="55" presetID="10" presetClass="entr" presetSubtype="0" fill="hold" grpId="0" nodeType="withEffect">
                                  <p:stCondLst>
                                    <p:cond delay="0"/>
                                  </p:stCondLst>
                                  <p:iterate type="lt">
                                    <p:tmPct val="15000"/>
                                  </p:iterate>
                                  <p:childTnLst>
                                    <p:set>
                                      <p:cBhvr>
                                        <p:cTn id="56" dur="1" fill="hold">
                                          <p:stCondLst>
                                            <p:cond delay="0"/>
                                          </p:stCondLst>
                                        </p:cTn>
                                        <p:tgtEl>
                                          <p:spTgt spid="11"/>
                                        </p:tgtEl>
                                        <p:attrNameLst>
                                          <p:attrName>style.visibility</p:attrName>
                                        </p:attrNameLst>
                                      </p:cBhvr>
                                      <p:to>
                                        <p:strVal val="visible"/>
                                      </p:to>
                                    </p:set>
                                    <p:animEffect transition="in" filter="fade">
                                      <p:cBhvr>
                                        <p:cTn id="57" dur="250"/>
                                        <p:tgtEl>
                                          <p:spTgt spid="11"/>
                                        </p:tgtEl>
                                      </p:cBhvr>
                                    </p:animEffect>
                                  </p:childTnLst>
                                </p:cTn>
                              </p:par>
                              <p:par>
                                <p:cTn id="58" presetID="10" presetClass="entr" presetSubtype="0" fill="hold" grpId="0" nodeType="withEffect">
                                  <p:stCondLst>
                                    <p:cond delay="0"/>
                                  </p:stCondLst>
                                  <p:iterate type="lt">
                                    <p:tmPct val="15000"/>
                                  </p:iterate>
                                  <p:childTnLst>
                                    <p:set>
                                      <p:cBhvr>
                                        <p:cTn id="59" dur="1" fill="hold">
                                          <p:stCondLst>
                                            <p:cond delay="0"/>
                                          </p:stCondLst>
                                        </p:cTn>
                                        <p:tgtEl>
                                          <p:spTgt spid="13"/>
                                        </p:tgtEl>
                                        <p:attrNameLst>
                                          <p:attrName>style.visibility</p:attrName>
                                        </p:attrNameLst>
                                      </p:cBhvr>
                                      <p:to>
                                        <p:strVal val="visible"/>
                                      </p:to>
                                    </p:set>
                                    <p:animEffect transition="in" filter="fade">
                                      <p:cBhvr>
                                        <p:cTn id="60" dur="250"/>
                                        <p:tgtEl>
                                          <p:spTgt spid="13"/>
                                        </p:tgtEl>
                                      </p:cBhvr>
                                    </p:animEffect>
                                  </p:childTnLst>
                                </p:cTn>
                              </p:par>
                              <p:par>
                                <p:cTn id="61" presetID="10" presetClass="entr" presetSubtype="0" fill="hold" grpId="0" nodeType="withEffect">
                                  <p:stCondLst>
                                    <p:cond delay="0"/>
                                  </p:stCondLst>
                                  <p:iterate type="lt">
                                    <p:tmPct val="15000"/>
                                  </p:iterate>
                                  <p:childTnLst>
                                    <p:set>
                                      <p:cBhvr>
                                        <p:cTn id="62" dur="1" fill="hold">
                                          <p:stCondLst>
                                            <p:cond delay="0"/>
                                          </p:stCondLst>
                                        </p:cTn>
                                        <p:tgtEl>
                                          <p:spTgt spid="17"/>
                                        </p:tgtEl>
                                        <p:attrNameLst>
                                          <p:attrName>style.visibility</p:attrName>
                                        </p:attrNameLst>
                                      </p:cBhvr>
                                      <p:to>
                                        <p:strVal val="visible"/>
                                      </p:to>
                                    </p:set>
                                    <p:animEffect transition="in" filter="fade">
                                      <p:cBhvr>
                                        <p:cTn id="63" dur="250"/>
                                        <p:tgtEl>
                                          <p:spTgt spid="17"/>
                                        </p:tgtEl>
                                      </p:cBhvr>
                                    </p:animEffect>
                                  </p:childTnLst>
                                </p:cTn>
                              </p:par>
                              <p:par>
                                <p:cTn id="64" presetID="10" presetClass="entr" presetSubtype="0" fill="hold" grpId="0" nodeType="withEffect">
                                  <p:stCondLst>
                                    <p:cond delay="0"/>
                                  </p:stCondLst>
                                  <p:iterate type="lt">
                                    <p:tmPct val="15000"/>
                                  </p:iterate>
                                  <p:childTnLst>
                                    <p:set>
                                      <p:cBhvr>
                                        <p:cTn id="65" dur="1" fill="hold">
                                          <p:stCondLst>
                                            <p:cond delay="0"/>
                                          </p:stCondLst>
                                        </p:cTn>
                                        <p:tgtEl>
                                          <p:spTgt spid="15"/>
                                        </p:tgtEl>
                                        <p:attrNameLst>
                                          <p:attrName>style.visibility</p:attrName>
                                        </p:attrNameLst>
                                      </p:cBhvr>
                                      <p:to>
                                        <p:strVal val="visible"/>
                                      </p:to>
                                    </p:set>
                                    <p:animEffect transition="in" filter="fade">
                                      <p:cBhvr>
                                        <p:cTn id="66" dur="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P spid="16"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bwMode="auto">
          <a:xfrm>
            <a:off x="4442884" y="2396066"/>
            <a:ext cx="3124200" cy="929217"/>
            <a:chOff x="3332900" y="1797045"/>
            <a:chExt cx="2342667" cy="696309"/>
          </a:xfrm>
        </p:grpSpPr>
        <p:sp>
          <p:nvSpPr>
            <p:cNvPr id="9" name="MH_Other_4"/>
            <p:cNvSpPr/>
            <p:nvPr>
              <p:custDataLst>
                <p:tags r:id="rId7"/>
              </p:custDataLst>
            </p:nvPr>
          </p:nvSpPr>
          <p:spPr>
            <a:xfrm>
              <a:off x="3797941" y="1797045"/>
              <a:ext cx="1412584" cy="696309"/>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blipFill>
              <a:blip r:embed="rId12"/>
              <a:stretch>
                <a:fillRect/>
              </a:stretch>
            </a:blipFill>
            <a:ln w="12700">
              <a:noFill/>
            </a:ln>
            <a:effectLst>
              <a:outerShdw blurRad="63500" dist="12700" dir="2700000" algn="tl" rotWithShape="0">
                <a:prstClr val="black">
                  <a:alpha val="40000"/>
                </a:prstClr>
              </a:outerShdw>
            </a:effectLst>
          </p:spPr>
          <p:txBody>
            <a:bodyPr/>
            <a:lstStyle/>
            <a:p>
              <a:pPr>
                <a:defRPr/>
              </a:pPr>
              <a:endParaRPr lang="zh-CN" altLang="en-US" sz="2400" dirty="0">
                <a:solidFill>
                  <a:schemeClr val="bg1"/>
                </a:solidFill>
                <a:cs typeface="+mn-ea"/>
                <a:sym typeface="+mn-lt"/>
              </a:endParaRPr>
            </a:p>
          </p:txBody>
        </p:sp>
        <p:pic>
          <p:nvPicPr>
            <p:cNvPr id="10" name="MH_Other_5"/>
            <p:cNvPicPr/>
            <p:nvPr>
              <p:custDataLst>
                <p:tags r:id="rId8"/>
              </p:custDataLst>
            </p:nvPr>
          </p:nvPicPr>
          <p:blipFill>
            <a:blip r:embed="rId13" cstate="screen">
              <a:lum bright="70000" contrast="-70000"/>
              <a:extLst>
                <a:ext uri="{28A0092B-C50C-407E-A947-70E740481C1C}">
                  <a14:useLocalDpi xmlns:a14="http://schemas.microsoft.com/office/drawing/2010/main"/>
                </a:ext>
              </a:extLst>
            </a:blip>
            <a:srcRect/>
            <a:stretch>
              <a:fillRect/>
            </a:stretch>
          </p:blipFill>
          <p:spPr bwMode="auto">
            <a:xfrm>
              <a:off x="3332900" y="1797045"/>
              <a:ext cx="2342667" cy="100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MH_Other_2"/>
            <p:cNvSpPr txBox="1">
              <a:spLocks noChangeArrowheads="1"/>
            </p:cNvSpPr>
            <p:nvPr>
              <p:custDataLst>
                <p:tags r:id="rId9"/>
              </p:custDataLst>
            </p:nvPr>
          </p:nvSpPr>
          <p:spPr bwMode="auto">
            <a:xfrm>
              <a:off x="4164579" y="1904901"/>
              <a:ext cx="725337" cy="49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3733" dirty="0">
                  <a:solidFill>
                    <a:schemeClr val="bg1"/>
                  </a:solidFill>
                  <a:latin typeface="+mn-lt"/>
                  <a:ea typeface="+mn-ea"/>
                  <a:cs typeface="+mn-ea"/>
                  <a:sym typeface="+mn-lt"/>
                </a:rPr>
                <a:t>02</a:t>
              </a:r>
              <a:endParaRPr lang="zh-CN" altLang="en-US" sz="3733" dirty="0">
                <a:solidFill>
                  <a:schemeClr val="bg1"/>
                </a:solidFill>
                <a:latin typeface="+mn-lt"/>
                <a:ea typeface="+mn-ea"/>
                <a:cs typeface="+mn-ea"/>
                <a:sym typeface="+mn-lt"/>
              </a:endParaRPr>
            </a:p>
          </p:txBody>
        </p:sp>
      </p:grpSp>
      <p:grpSp>
        <p:nvGrpSpPr>
          <p:cNvPr id="12" name="组合 11"/>
          <p:cNvGrpSpPr/>
          <p:nvPr/>
        </p:nvGrpSpPr>
        <p:grpSpPr bwMode="auto">
          <a:xfrm>
            <a:off x="7717367" y="2396066"/>
            <a:ext cx="3122084" cy="929217"/>
            <a:chOff x="5787683" y="1797045"/>
            <a:chExt cx="2342667" cy="696309"/>
          </a:xfrm>
        </p:grpSpPr>
        <p:sp>
          <p:nvSpPr>
            <p:cNvPr id="13" name="MH_Other_7"/>
            <p:cNvSpPr/>
            <p:nvPr>
              <p:custDataLst>
                <p:tags r:id="rId4"/>
              </p:custDataLst>
            </p:nvPr>
          </p:nvSpPr>
          <p:spPr>
            <a:xfrm>
              <a:off x="6253040" y="1797045"/>
              <a:ext cx="1411952" cy="696309"/>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blipFill>
              <a:blip r:embed="rId14"/>
              <a:stretch>
                <a:fillRect/>
              </a:stretch>
            </a:blipFill>
            <a:ln w="15875">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cs typeface="+mn-ea"/>
                <a:sym typeface="+mn-lt"/>
              </a:endParaRPr>
            </a:p>
          </p:txBody>
        </p:sp>
        <p:pic>
          <p:nvPicPr>
            <p:cNvPr id="14" name="MH_Other_8"/>
            <p:cNvPicPr/>
            <p:nvPr>
              <p:custDataLst>
                <p:tags r:id="rId5"/>
              </p:custDataLst>
            </p:nvPr>
          </p:nvPicPr>
          <p:blipFill>
            <a:blip r:embed="rId13" cstate="screen">
              <a:lum bright="70000" contrast="-70000"/>
              <a:extLst>
                <a:ext uri="{28A0092B-C50C-407E-A947-70E740481C1C}">
                  <a14:useLocalDpi xmlns:a14="http://schemas.microsoft.com/office/drawing/2010/main"/>
                </a:ext>
              </a:extLst>
            </a:blip>
            <a:srcRect/>
            <a:stretch>
              <a:fillRect/>
            </a:stretch>
          </p:blipFill>
          <p:spPr bwMode="auto">
            <a:xfrm>
              <a:off x="5787683" y="1797045"/>
              <a:ext cx="2342667" cy="100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MH_Other_4"/>
            <p:cNvSpPr txBox="1">
              <a:spLocks noChangeArrowheads="1"/>
            </p:cNvSpPr>
            <p:nvPr>
              <p:custDataLst>
                <p:tags r:id="rId6"/>
              </p:custDataLst>
            </p:nvPr>
          </p:nvSpPr>
          <p:spPr bwMode="auto">
            <a:xfrm>
              <a:off x="6635808" y="1904901"/>
              <a:ext cx="724241" cy="49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3733" dirty="0">
                  <a:solidFill>
                    <a:schemeClr val="bg1"/>
                  </a:solidFill>
                  <a:latin typeface="+mn-lt"/>
                  <a:ea typeface="+mn-ea"/>
                  <a:cs typeface="+mn-ea"/>
                  <a:sym typeface="+mn-lt"/>
                </a:rPr>
                <a:t>03</a:t>
              </a:r>
              <a:endParaRPr lang="zh-CN" altLang="en-US" sz="3733" dirty="0">
                <a:solidFill>
                  <a:schemeClr val="bg1"/>
                </a:solidFill>
                <a:latin typeface="+mn-lt"/>
                <a:ea typeface="+mn-ea"/>
                <a:cs typeface="+mn-ea"/>
                <a:sym typeface="+mn-lt"/>
              </a:endParaRPr>
            </a:p>
          </p:txBody>
        </p:sp>
      </p:grpSp>
      <p:grpSp>
        <p:nvGrpSpPr>
          <p:cNvPr id="16" name="组合 15"/>
          <p:cNvGrpSpPr/>
          <p:nvPr/>
        </p:nvGrpSpPr>
        <p:grpSpPr bwMode="auto">
          <a:xfrm>
            <a:off x="1170517" y="2396066"/>
            <a:ext cx="3124200" cy="929217"/>
            <a:chOff x="878116" y="1797045"/>
            <a:chExt cx="2342667" cy="696309"/>
          </a:xfrm>
        </p:grpSpPr>
        <p:sp>
          <p:nvSpPr>
            <p:cNvPr id="17" name="MH_Other_1"/>
            <p:cNvSpPr/>
            <p:nvPr>
              <p:custDataLst>
                <p:tags r:id="rId1"/>
              </p:custDataLst>
            </p:nvPr>
          </p:nvSpPr>
          <p:spPr>
            <a:xfrm>
              <a:off x="1343157" y="1797045"/>
              <a:ext cx="1412584" cy="696309"/>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blipFill>
              <a:blip r:embed="rId15"/>
              <a:stretch>
                <a:fillRect/>
              </a:stretch>
            </a:blipFill>
            <a:ln w="15875">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cs typeface="+mn-ea"/>
                <a:sym typeface="+mn-lt"/>
              </a:endParaRPr>
            </a:p>
          </p:txBody>
        </p:sp>
        <p:pic>
          <p:nvPicPr>
            <p:cNvPr id="18" name="MH_Other_2"/>
            <p:cNvPicPr/>
            <p:nvPr>
              <p:custDataLst>
                <p:tags r:id="rId2"/>
              </p:custDataLst>
            </p:nvPr>
          </p:nvPicPr>
          <p:blipFill>
            <a:blip r:embed="rId13" cstate="screen">
              <a:lum bright="70000" contrast="-70000"/>
              <a:extLst>
                <a:ext uri="{28A0092B-C50C-407E-A947-70E740481C1C}">
                  <a14:useLocalDpi xmlns:a14="http://schemas.microsoft.com/office/drawing/2010/main"/>
                </a:ext>
              </a:extLst>
            </a:blip>
            <a:srcRect/>
            <a:stretch>
              <a:fillRect/>
            </a:stretch>
          </p:blipFill>
          <p:spPr bwMode="auto">
            <a:xfrm>
              <a:off x="878116" y="1797045"/>
              <a:ext cx="2342667" cy="100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MH_Other_5"/>
            <p:cNvSpPr txBox="1">
              <a:spLocks noChangeArrowheads="1"/>
            </p:cNvSpPr>
            <p:nvPr>
              <p:custDataLst>
                <p:tags r:id="rId3"/>
              </p:custDataLst>
            </p:nvPr>
          </p:nvSpPr>
          <p:spPr bwMode="auto">
            <a:xfrm>
              <a:off x="1679638" y="1904901"/>
              <a:ext cx="725338" cy="49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en-US" altLang="zh-CN" sz="3733" dirty="0">
                  <a:solidFill>
                    <a:schemeClr val="bg1"/>
                  </a:solidFill>
                  <a:latin typeface="+mn-lt"/>
                  <a:ea typeface="+mn-ea"/>
                  <a:cs typeface="+mn-ea"/>
                  <a:sym typeface="+mn-lt"/>
                </a:rPr>
                <a:t>01</a:t>
              </a:r>
              <a:endParaRPr lang="zh-CN" altLang="en-US" sz="3733" dirty="0">
                <a:solidFill>
                  <a:schemeClr val="bg1"/>
                </a:solidFill>
                <a:latin typeface="+mn-lt"/>
                <a:ea typeface="+mn-ea"/>
                <a:cs typeface="+mn-ea"/>
                <a:sym typeface="+mn-lt"/>
              </a:endParaRPr>
            </a:p>
          </p:txBody>
        </p:sp>
      </p:grpSp>
      <p:sp>
        <p:nvSpPr>
          <p:cNvPr id="20" name="TextBox 50"/>
          <p:cNvSpPr txBox="1"/>
          <p:nvPr/>
        </p:nvSpPr>
        <p:spPr bwMode="auto">
          <a:xfrm>
            <a:off x="1087968" y="3503084"/>
            <a:ext cx="3268133" cy="472565"/>
          </a:xfrm>
          <a:prstGeom prst="rect">
            <a:avLst/>
          </a:prstGeom>
          <a:noFill/>
        </p:spPr>
        <p:txBody>
          <a:bodyPr>
            <a:spAutoFit/>
          </a:bodyPr>
          <a:lstStyle/>
          <a:p>
            <a:pPr algn="ctr">
              <a:lnSpc>
                <a:spcPct val="150000"/>
              </a:lnSpc>
              <a:defRPr/>
            </a:pPr>
            <a:r>
              <a:rPr lang="zh-CN" altLang="en-US" sz="1867" dirty="0">
                <a:solidFill>
                  <a:schemeClr val="tx1">
                    <a:lumMod val="85000"/>
                    <a:lumOff val="15000"/>
                  </a:schemeClr>
                </a:solidFill>
                <a:cs typeface="+mn-ea"/>
                <a:sym typeface="+mn-lt"/>
              </a:rPr>
              <a:t>可行性分析一</a:t>
            </a:r>
            <a:endParaRPr lang="en-US" sz="1867" dirty="0">
              <a:solidFill>
                <a:schemeClr val="tx1">
                  <a:lumMod val="85000"/>
                  <a:lumOff val="15000"/>
                </a:schemeClr>
              </a:solidFill>
              <a:cs typeface="+mn-ea"/>
              <a:sym typeface="+mn-lt"/>
            </a:endParaRPr>
          </a:p>
        </p:txBody>
      </p:sp>
      <p:sp>
        <p:nvSpPr>
          <p:cNvPr id="21" name="TextBox 51"/>
          <p:cNvSpPr txBox="1"/>
          <p:nvPr/>
        </p:nvSpPr>
        <p:spPr bwMode="auto">
          <a:xfrm>
            <a:off x="1087967" y="3939118"/>
            <a:ext cx="3124200" cy="1477328"/>
          </a:xfrm>
          <a:prstGeom prst="rect">
            <a:avLst/>
          </a:prstGeom>
          <a:noFill/>
        </p:spPr>
        <p:txBody>
          <a:bodyPr>
            <a:spAutoFit/>
          </a:bodyPr>
          <a:lstStyle/>
          <a:p>
            <a:pPr algn="ctr">
              <a:lnSpc>
                <a:spcPct val="150000"/>
              </a:lnSpc>
              <a:defRPr/>
            </a:pPr>
            <a:r>
              <a:rPr lang="zh-CN" altLang="en-US" sz="1200" dirty="0">
                <a:solidFill>
                  <a:schemeClr val="tx1">
                    <a:lumMod val="85000"/>
                    <a:lumOff val="15000"/>
                  </a:schemeClr>
                </a:solidFill>
                <a:cs typeface="+mn-ea"/>
                <a:sym typeface="+mn-lt"/>
              </a:rPr>
              <a:t>您的内容打在这里，或者通过复制您的文本后在此框中选择粘贴，并选择只保留文字，您的内容打在这里或者粘贴，您的内容打在这里，您的内容打在这里，或者通过复制您的文本后在此框中</a:t>
            </a:r>
            <a:endParaRPr lang="en-US" altLang="zh-CN" sz="1200" b="1" dirty="0">
              <a:solidFill>
                <a:schemeClr val="tx1">
                  <a:lumMod val="85000"/>
                  <a:lumOff val="15000"/>
                </a:schemeClr>
              </a:solidFill>
              <a:cs typeface="+mn-ea"/>
              <a:sym typeface="+mn-lt"/>
            </a:endParaRPr>
          </a:p>
        </p:txBody>
      </p:sp>
      <p:sp>
        <p:nvSpPr>
          <p:cNvPr id="22" name="TextBox 50"/>
          <p:cNvSpPr txBox="1"/>
          <p:nvPr/>
        </p:nvSpPr>
        <p:spPr bwMode="auto">
          <a:xfrm>
            <a:off x="4294719" y="3503084"/>
            <a:ext cx="3268133" cy="472565"/>
          </a:xfrm>
          <a:prstGeom prst="rect">
            <a:avLst/>
          </a:prstGeom>
          <a:noFill/>
        </p:spPr>
        <p:txBody>
          <a:bodyPr>
            <a:spAutoFit/>
          </a:bodyPr>
          <a:lstStyle/>
          <a:p>
            <a:pPr algn="ctr">
              <a:lnSpc>
                <a:spcPct val="150000"/>
              </a:lnSpc>
              <a:defRPr/>
            </a:pPr>
            <a:r>
              <a:rPr lang="zh-CN" altLang="en-US" sz="1867" dirty="0">
                <a:solidFill>
                  <a:schemeClr val="tx1">
                    <a:lumMod val="85000"/>
                    <a:lumOff val="15000"/>
                  </a:schemeClr>
                </a:solidFill>
                <a:cs typeface="+mn-ea"/>
                <a:sym typeface="+mn-lt"/>
              </a:rPr>
              <a:t>可行性分析二</a:t>
            </a:r>
            <a:endParaRPr lang="en-US" sz="1867" dirty="0">
              <a:solidFill>
                <a:schemeClr val="tx1">
                  <a:lumMod val="85000"/>
                  <a:lumOff val="15000"/>
                </a:schemeClr>
              </a:solidFill>
              <a:cs typeface="+mn-ea"/>
              <a:sym typeface="+mn-lt"/>
            </a:endParaRPr>
          </a:p>
        </p:txBody>
      </p:sp>
      <p:sp>
        <p:nvSpPr>
          <p:cNvPr id="23" name="TextBox 51"/>
          <p:cNvSpPr txBox="1"/>
          <p:nvPr/>
        </p:nvSpPr>
        <p:spPr bwMode="auto">
          <a:xfrm>
            <a:off x="4347633" y="3939118"/>
            <a:ext cx="3124200" cy="1477328"/>
          </a:xfrm>
          <a:prstGeom prst="rect">
            <a:avLst/>
          </a:prstGeom>
          <a:noFill/>
        </p:spPr>
        <p:txBody>
          <a:bodyPr>
            <a:spAutoFit/>
          </a:bodyPr>
          <a:lstStyle/>
          <a:p>
            <a:pPr algn="ctr">
              <a:lnSpc>
                <a:spcPct val="150000"/>
              </a:lnSpc>
              <a:defRPr/>
            </a:pPr>
            <a:r>
              <a:rPr lang="zh-CN" altLang="en-US" sz="1200" dirty="0">
                <a:solidFill>
                  <a:schemeClr val="tx1">
                    <a:lumMod val="85000"/>
                    <a:lumOff val="15000"/>
                  </a:schemeClr>
                </a:solidFill>
                <a:cs typeface="+mn-ea"/>
                <a:sym typeface="+mn-lt"/>
              </a:rPr>
              <a:t>您的内容打在这里，或者通过复制您的文本后在此框中选择粘贴，并选择只保留文字，您的内容打在这里或者粘贴，您的内容打在这里，您的内容打在这里，或者通过复制您的文本后在此框中</a:t>
            </a:r>
            <a:endParaRPr lang="en-US" altLang="zh-CN" sz="1200" b="1" dirty="0">
              <a:solidFill>
                <a:schemeClr val="tx1">
                  <a:lumMod val="85000"/>
                  <a:lumOff val="15000"/>
                </a:schemeClr>
              </a:solidFill>
              <a:cs typeface="+mn-ea"/>
              <a:sym typeface="+mn-lt"/>
            </a:endParaRPr>
          </a:p>
        </p:txBody>
      </p:sp>
      <p:sp>
        <p:nvSpPr>
          <p:cNvPr id="24" name="TextBox 50"/>
          <p:cNvSpPr txBox="1"/>
          <p:nvPr/>
        </p:nvSpPr>
        <p:spPr bwMode="auto">
          <a:xfrm>
            <a:off x="7672919" y="3503084"/>
            <a:ext cx="3268133" cy="472565"/>
          </a:xfrm>
          <a:prstGeom prst="rect">
            <a:avLst/>
          </a:prstGeom>
          <a:noFill/>
        </p:spPr>
        <p:txBody>
          <a:bodyPr>
            <a:spAutoFit/>
          </a:bodyPr>
          <a:lstStyle/>
          <a:p>
            <a:pPr algn="ctr">
              <a:lnSpc>
                <a:spcPct val="150000"/>
              </a:lnSpc>
              <a:defRPr/>
            </a:pPr>
            <a:r>
              <a:rPr lang="zh-CN" altLang="en-US" sz="1867" dirty="0">
                <a:solidFill>
                  <a:schemeClr val="tx1">
                    <a:lumMod val="85000"/>
                    <a:lumOff val="15000"/>
                  </a:schemeClr>
                </a:solidFill>
                <a:cs typeface="+mn-ea"/>
                <a:sym typeface="+mn-lt"/>
              </a:rPr>
              <a:t>可行性分析三</a:t>
            </a:r>
            <a:endParaRPr lang="en-US" sz="1867" dirty="0">
              <a:solidFill>
                <a:schemeClr val="tx1">
                  <a:lumMod val="85000"/>
                  <a:lumOff val="15000"/>
                </a:schemeClr>
              </a:solidFill>
              <a:cs typeface="+mn-ea"/>
              <a:sym typeface="+mn-lt"/>
            </a:endParaRPr>
          </a:p>
        </p:txBody>
      </p:sp>
      <p:sp>
        <p:nvSpPr>
          <p:cNvPr id="25" name="TextBox 51"/>
          <p:cNvSpPr txBox="1"/>
          <p:nvPr/>
        </p:nvSpPr>
        <p:spPr bwMode="auto">
          <a:xfrm>
            <a:off x="7672917" y="3939118"/>
            <a:ext cx="3124200" cy="1477328"/>
          </a:xfrm>
          <a:prstGeom prst="rect">
            <a:avLst/>
          </a:prstGeom>
          <a:noFill/>
        </p:spPr>
        <p:txBody>
          <a:bodyPr>
            <a:spAutoFit/>
          </a:bodyPr>
          <a:lstStyle/>
          <a:p>
            <a:pPr algn="ctr">
              <a:lnSpc>
                <a:spcPct val="150000"/>
              </a:lnSpc>
              <a:defRPr/>
            </a:pPr>
            <a:r>
              <a:rPr lang="zh-CN" altLang="en-US" sz="1200" dirty="0">
                <a:solidFill>
                  <a:schemeClr val="tx1">
                    <a:lumMod val="85000"/>
                    <a:lumOff val="15000"/>
                  </a:schemeClr>
                </a:solidFill>
                <a:cs typeface="+mn-ea"/>
                <a:sym typeface="+mn-lt"/>
              </a:rPr>
              <a:t>您的内容打在这里，或者通过复制您的文本后在此框中选择粘贴，并选择只保留文字，您的内容打在这里或者粘贴，您的内容打在这里，您的内容打在这里，或者通过复制您的文本后在此框中</a:t>
            </a:r>
            <a:endParaRPr lang="en-US" altLang="zh-CN" sz="1200" b="1" dirty="0">
              <a:solidFill>
                <a:schemeClr val="tx1">
                  <a:lumMod val="85000"/>
                  <a:lumOff val="15000"/>
                </a:schemeClr>
              </a:solidFill>
              <a:cs typeface="+mn-ea"/>
              <a:sym typeface="+mn-lt"/>
            </a:endParaRPr>
          </a:p>
        </p:txBody>
      </p:sp>
      <p:pic>
        <p:nvPicPr>
          <p:cNvPr id="27" name="图片 26"/>
          <p:cNvPicPr>
            <a:picLocks noChangeAspect="1"/>
          </p:cNvPicPr>
          <p:nvPr/>
        </p:nvPicPr>
        <p:blipFill rotWithShape="1">
          <a:blip r:embed="rId16"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28"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17481556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750"/>
                                        <p:tgtEl>
                                          <p:spTgt spid="16"/>
                                        </p:tgtEl>
                                      </p:cBhvr>
                                    </p:animEffect>
                                    <p:anim calcmode="lin" valueType="num">
                                      <p:cBhvr>
                                        <p:cTn id="8" dur="750" fill="hold"/>
                                        <p:tgtEl>
                                          <p:spTgt spid="16"/>
                                        </p:tgtEl>
                                        <p:attrNameLst>
                                          <p:attrName>ppt_x</p:attrName>
                                        </p:attrNameLst>
                                      </p:cBhvr>
                                      <p:tavLst>
                                        <p:tav tm="0">
                                          <p:val>
                                            <p:strVal val="#ppt_x"/>
                                          </p:val>
                                        </p:tav>
                                        <p:tav tm="100000">
                                          <p:val>
                                            <p:strVal val="#ppt_x"/>
                                          </p:val>
                                        </p:tav>
                                      </p:tavLst>
                                    </p:anim>
                                    <p:anim calcmode="lin" valueType="num">
                                      <p:cBhvr>
                                        <p:cTn id="9" dur="750" fill="hold"/>
                                        <p:tgtEl>
                                          <p:spTgt spid="1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750"/>
                                        <p:tgtEl>
                                          <p:spTgt spid="8"/>
                                        </p:tgtEl>
                                      </p:cBhvr>
                                    </p:animEffec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50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750"/>
                                        <p:tgtEl>
                                          <p:spTgt spid="12"/>
                                        </p:tgtEl>
                                      </p:cBhvr>
                                    </p:animEffect>
                                    <p:anim calcmode="lin" valueType="num">
                                      <p:cBhvr>
                                        <p:cTn id="18" dur="750" fill="hold"/>
                                        <p:tgtEl>
                                          <p:spTgt spid="12"/>
                                        </p:tgtEl>
                                        <p:attrNameLst>
                                          <p:attrName>ppt_x</p:attrName>
                                        </p:attrNameLst>
                                      </p:cBhvr>
                                      <p:tavLst>
                                        <p:tav tm="0">
                                          <p:val>
                                            <p:strVal val="#ppt_x"/>
                                          </p:val>
                                        </p:tav>
                                        <p:tav tm="100000">
                                          <p:val>
                                            <p:strVal val="#ppt_x"/>
                                          </p:val>
                                        </p:tav>
                                      </p:tavLst>
                                    </p:anim>
                                    <p:anim calcmode="lin" valueType="num">
                                      <p:cBhvr>
                                        <p:cTn id="19" dur="750" fill="hold"/>
                                        <p:tgtEl>
                                          <p:spTgt spid="12"/>
                                        </p:tgtEl>
                                        <p:attrNameLst>
                                          <p:attrName>ppt_y</p:attrName>
                                        </p:attrNameLst>
                                      </p:cBhvr>
                                      <p:tavLst>
                                        <p:tav tm="0">
                                          <p:val>
                                            <p:strVal val="#ppt_y-.1"/>
                                          </p:val>
                                        </p:tav>
                                        <p:tav tm="100000">
                                          <p:val>
                                            <p:strVal val="#ppt_y"/>
                                          </p:val>
                                        </p:tav>
                                      </p:tavLst>
                                    </p:anim>
                                  </p:childTnLst>
                                </p:cTn>
                              </p:par>
                            </p:childTnLst>
                          </p:cTn>
                        </p:par>
                        <p:par>
                          <p:cTn id="20" fill="hold">
                            <p:stCondLst>
                              <p:cond delay="1250"/>
                            </p:stCondLst>
                            <p:childTnLst>
                              <p:par>
                                <p:cTn id="21" presetID="49" presetClass="entr" presetSubtype="0" decel="100000"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p:cTn id="23" dur="500" fill="hold"/>
                                        <p:tgtEl>
                                          <p:spTgt spid="20"/>
                                        </p:tgtEl>
                                        <p:attrNameLst>
                                          <p:attrName>ppt_w</p:attrName>
                                        </p:attrNameLst>
                                      </p:cBhvr>
                                      <p:tavLst>
                                        <p:tav tm="0">
                                          <p:val>
                                            <p:fltVal val="0"/>
                                          </p:val>
                                        </p:tav>
                                        <p:tav tm="100000">
                                          <p:val>
                                            <p:strVal val="#ppt_w"/>
                                          </p:val>
                                        </p:tav>
                                      </p:tavLst>
                                    </p:anim>
                                    <p:anim calcmode="lin" valueType="num">
                                      <p:cBhvr>
                                        <p:cTn id="24" dur="500" fill="hold"/>
                                        <p:tgtEl>
                                          <p:spTgt spid="20"/>
                                        </p:tgtEl>
                                        <p:attrNameLst>
                                          <p:attrName>ppt_h</p:attrName>
                                        </p:attrNameLst>
                                      </p:cBhvr>
                                      <p:tavLst>
                                        <p:tav tm="0">
                                          <p:val>
                                            <p:fltVal val="0"/>
                                          </p:val>
                                        </p:tav>
                                        <p:tav tm="100000">
                                          <p:val>
                                            <p:strVal val="#ppt_h"/>
                                          </p:val>
                                        </p:tav>
                                      </p:tavLst>
                                    </p:anim>
                                    <p:anim calcmode="lin" valueType="num">
                                      <p:cBhvr>
                                        <p:cTn id="25" dur="500" fill="hold"/>
                                        <p:tgtEl>
                                          <p:spTgt spid="20"/>
                                        </p:tgtEl>
                                        <p:attrNameLst>
                                          <p:attrName>style.rotation</p:attrName>
                                        </p:attrNameLst>
                                      </p:cBhvr>
                                      <p:tavLst>
                                        <p:tav tm="0">
                                          <p:val>
                                            <p:fltVal val="360"/>
                                          </p:val>
                                        </p:tav>
                                        <p:tav tm="100000">
                                          <p:val>
                                            <p:fltVal val="0"/>
                                          </p:val>
                                        </p:tav>
                                      </p:tavLst>
                                    </p:anim>
                                    <p:animEffect transition="in" filter="fade">
                                      <p:cBhvr>
                                        <p:cTn id="26" dur="500"/>
                                        <p:tgtEl>
                                          <p:spTgt spid="20"/>
                                        </p:tgtEl>
                                      </p:cBhvr>
                                    </p:animEffect>
                                  </p:childTnLst>
                                </p:cTn>
                              </p:par>
                              <p:par>
                                <p:cTn id="27" presetID="49" presetClass="entr" presetSubtype="0" decel="100000"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 calcmode="lin" valueType="num">
                                      <p:cBhvr>
                                        <p:cTn id="31" dur="500" fill="hold"/>
                                        <p:tgtEl>
                                          <p:spTgt spid="22"/>
                                        </p:tgtEl>
                                        <p:attrNameLst>
                                          <p:attrName>style.rotation</p:attrName>
                                        </p:attrNameLst>
                                      </p:cBhvr>
                                      <p:tavLst>
                                        <p:tav tm="0">
                                          <p:val>
                                            <p:fltVal val="360"/>
                                          </p:val>
                                        </p:tav>
                                        <p:tav tm="100000">
                                          <p:val>
                                            <p:fltVal val="0"/>
                                          </p:val>
                                        </p:tav>
                                      </p:tavLst>
                                    </p:anim>
                                    <p:animEffect transition="in" filter="fade">
                                      <p:cBhvr>
                                        <p:cTn id="32" dur="500"/>
                                        <p:tgtEl>
                                          <p:spTgt spid="22"/>
                                        </p:tgtEl>
                                      </p:cBhvr>
                                    </p:animEffect>
                                  </p:childTnLst>
                                </p:cTn>
                              </p:par>
                              <p:par>
                                <p:cTn id="33" presetID="49" presetClass="entr" presetSubtype="0" decel="100000"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ppt_w</p:attrName>
                                        </p:attrNameLst>
                                      </p:cBhvr>
                                      <p:tavLst>
                                        <p:tav tm="0">
                                          <p:val>
                                            <p:fltVal val="0"/>
                                          </p:val>
                                        </p:tav>
                                        <p:tav tm="100000">
                                          <p:val>
                                            <p:strVal val="#ppt_w"/>
                                          </p:val>
                                        </p:tav>
                                      </p:tavLst>
                                    </p:anim>
                                    <p:anim calcmode="lin" valueType="num">
                                      <p:cBhvr>
                                        <p:cTn id="36" dur="500" fill="hold"/>
                                        <p:tgtEl>
                                          <p:spTgt spid="24"/>
                                        </p:tgtEl>
                                        <p:attrNameLst>
                                          <p:attrName>ppt_h</p:attrName>
                                        </p:attrNameLst>
                                      </p:cBhvr>
                                      <p:tavLst>
                                        <p:tav tm="0">
                                          <p:val>
                                            <p:fltVal val="0"/>
                                          </p:val>
                                        </p:tav>
                                        <p:tav tm="100000">
                                          <p:val>
                                            <p:strVal val="#ppt_h"/>
                                          </p:val>
                                        </p:tav>
                                      </p:tavLst>
                                    </p:anim>
                                    <p:anim calcmode="lin" valueType="num">
                                      <p:cBhvr>
                                        <p:cTn id="37" dur="500" fill="hold"/>
                                        <p:tgtEl>
                                          <p:spTgt spid="24"/>
                                        </p:tgtEl>
                                        <p:attrNameLst>
                                          <p:attrName>style.rotation</p:attrName>
                                        </p:attrNameLst>
                                      </p:cBhvr>
                                      <p:tavLst>
                                        <p:tav tm="0">
                                          <p:val>
                                            <p:fltVal val="360"/>
                                          </p:val>
                                        </p:tav>
                                        <p:tav tm="100000">
                                          <p:val>
                                            <p:fltVal val="0"/>
                                          </p:val>
                                        </p:tav>
                                      </p:tavLst>
                                    </p:anim>
                                    <p:animEffect transition="in" filter="fade">
                                      <p:cBhvr>
                                        <p:cTn id="38" dur="500"/>
                                        <p:tgtEl>
                                          <p:spTgt spid="24"/>
                                        </p:tgtEl>
                                      </p:cBhvr>
                                    </p:animEffect>
                                  </p:childTnLst>
                                </p:cTn>
                              </p:par>
                            </p:childTnLst>
                          </p:cTn>
                        </p:par>
                        <p:par>
                          <p:cTn id="39" fill="hold">
                            <p:stCondLst>
                              <p:cond delay="1750"/>
                            </p:stCondLst>
                            <p:childTnLst>
                              <p:par>
                                <p:cTn id="40" presetID="22" presetClass="entr" presetSubtype="1"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up)">
                                      <p:cBhvr>
                                        <p:cTn id="42" dur="500"/>
                                        <p:tgtEl>
                                          <p:spTgt spid="21"/>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wipe(up)">
                                      <p:cBhvr>
                                        <p:cTn id="45" dur="500"/>
                                        <p:tgtEl>
                                          <p:spTgt spid="23"/>
                                        </p:tgtEl>
                                      </p:cBhvr>
                                    </p:animEffect>
                                  </p:childTnLst>
                                </p:cTn>
                              </p:par>
                              <p:par>
                                <p:cTn id="46" presetID="22" presetClass="entr" presetSubtype="1"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wipe(up)">
                                      <p:cBhvr>
                                        <p:cTn id="4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06545" y="-341611"/>
            <a:ext cx="3473066" cy="4627861"/>
          </a:xfrm>
          <a:prstGeom prst="rect">
            <a:avLst/>
          </a:prstGeom>
        </p:spPr>
      </p:pic>
      <p:pic>
        <p:nvPicPr>
          <p:cNvPr id="9" name="图片 8"/>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5498285" y="0"/>
            <a:ext cx="5033999" cy="3332799"/>
          </a:xfrm>
          <a:prstGeom prst="rect">
            <a:avLst/>
          </a:prstGeom>
        </p:spPr>
      </p:pic>
      <p:sp>
        <p:nvSpPr>
          <p:cNvPr id="229" name="TextBox 76"/>
          <p:cNvSpPr txBox="1"/>
          <p:nvPr/>
        </p:nvSpPr>
        <p:spPr>
          <a:xfrm>
            <a:off x="5026840" y="3332799"/>
            <a:ext cx="2016223" cy="584775"/>
          </a:xfrm>
          <a:prstGeom prst="rect">
            <a:avLst/>
          </a:prstGeom>
          <a:noFill/>
          <a:effectLst/>
        </p:spPr>
        <p:txBody>
          <a:bodyPr wrap="square" rtlCol="0">
            <a:spAutoFit/>
          </a:bodyPr>
          <a:lstStyle/>
          <a:p>
            <a:pPr algn="ctr"/>
            <a:r>
              <a:rPr lang="zh-CN" altLang="en-US" sz="3200" b="1" dirty="0" smtClean="0">
                <a:solidFill>
                  <a:schemeClr val="tx2"/>
                </a:solidFill>
                <a:cs typeface="+mn-ea"/>
                <a:sym typeface="+mn-lt"/>
              </a:rPr>
              <a:t>第二章节</a:t>
            </a:r>
            <a:endParaRPr lang="zh-CN" altLang="en-US" sz="3200" b="1" dirty="0">
              <a:solidFill>
                <a:schemeClr val="tx2"/>
              </a:solidFill>
              <a:cs typeface="+mn-ea"/>
              <a:sym typeface="+mn-lt"/>
            </a:endParaRPr>
          </a:p>
        </p:txBody>
      </p:sp>
      <p:sp>
        <p:nvSpPr>
          <p:cNvPr id="230" name="文本框 21"/>
          <p:cNvSpPr txBox="1"/>
          <p:nvPr/>
        </p:nvSpPr>
        <p:spPr>
          <a:xfrm>
            <a:off x="2974611" y="4844967"/>
            <a:ext cx="6120680" cy="472950"/>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000" b="1" dirty="0">
                <a:solidFill>
                  <a:schemeClr val="tx2"/>
                </a:solidFill>
                <a:cs typeface="+mn-ea"/>
                <a:sym typeface="+mn-lt"/>
              </a:rPr>
              <a:t>Fresh business general template</a:t>
            </a:r>
          </a:p>
          <a:p>
            <a:pPr algn="ctr">
              <a:lnSpc>
                <a:spcPct val="130000"/>
              </a:lnSpc>
            </a:pPr>
            <a:r>
              <a:rPr lang="en-US" altLang="zh-CN" sz="1000" b="1" dirty="0">
                <a:solidFill>
                  <a:schemeClr val="tx2"/>
                </a:solidFill>
                <a:cs typeface="+mn-ea"/>
                <a:sym typeface="+mn-lt"/>
              </a:rPr>
              <a:t>Applicable to enterprise introduction, summary report, sales marketing, chart </a:t>
            </a:r>
            <a:r>
              <a:rPr lang="en-US" altLang="zh-CN" sz="1000" b="1" dirty="0" err="1">
                <a:solidFill>
                  <a:schemeClr val="tx2"/>
                </a:solidFill>
                <a:cs typeface="+mn-ea"/>
                <a:sym typeface="+mn-lt"/>
              </a:rPr>
              <a:t>dataa</a:t>
            </a:r>
            <a:endParaRPr lang="zh-CN" altLang="en-US" sz="1000" b="1" dirty="0">
              <a:solidFill>
                <a:schemeClr val="tx2"/>
              </a:solidFill>
              <a:cs typeface="+mn-ea"/>
              <a:sym typeface="+mn-lt"/>
            </a:endParaRPr>
          </a:p>
        </p:txBody>
      </p:sp>
      <p:sp>
        <p:nvSpPr>
          <p:cNvPr id="231" name="TextBox 76"/>
          <p:cNvSpPr txBox="1"/>
          <p:nvPr/>
        </p:nvSpPr>
        <p:spPr>
          <a:xfrm>
            <a:off x="3309337" y="4027328"/>
            <a:ext cx="5451229" cy="707886"/>
          </a:xfrm>
          <a:prstGeom prst="rect">
            <a:avLst/>
          </a:prstGeom>
          <a:noFill/>
          <a:effectLst/>
        </p:spPr>
        <p:txBody>
          <a:bodyPr wrap="square" rtlCol="0">
            <a:spAutoFit/>
          </a:bodyPr>
          <a:lstStyle/>
          <a:p>
            <a:pPr algn="ctr"/>
            <a:r>
              <a:rPr lang="zh-CN" altLang="en-US" sz="4000" b="1" dirty="0" smtClean="0">
                <a:solidFill>
                  <a:schemeClr val="accent3"/>
                </a:solidFill>
                <a:cs typeface="+mn-ea"/>
                <a:sym typeface="+mn-lt"/>
              </a:rPr>
              <a:t>单击修改您的标题</a:t>
            </a:r>
            <a:endParaRPr lang="zh-CN" altLang="en-US" sz="4000" b="1" dirty="0">
              <a:solidFill>
                <a:schemeClr val="accent3"/>
              </a:solidFill>
              <a:cs typeface="+mn-ea"/>
              <a:sym typeface="+mn-lt"/>
            </a:endParaRPr>
          </a:p>
        </p:txBody>
      </p:sp>
    </p:spTree>
    <p:extLst>
      <p:ext uri="{BB962C8B-B14F-4D97-AF65-F5344CB8AC3E}">
        <p14:creationId xmlns:p14="http://schemas.microsoft.com/office/powerpoint/2010/main" val="2515207399"/>
      </p:ext>
    </p:extLst>
  </p:cSld>
  <p:clrMapOvr>
    <a:masterClrMapping/>
  </p:clrMapOvr>
  <mc:AlternateContent xmlns:mc="http://schemas.openxmlformats.org/markup-compatibility/2006" xmlns:p14="http://schemas.microsoft.com/office/powerpoint/2010/main">
    <mc:Choice Requires="p14">
      <p:transition spd="slow" p14:dur="20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229"/>
                                        </p:tgtEl>
                                        <p:attrNameLst>
                                          <p:attrName>style.visibility</p:attrName>
                                        </p:attrNameLst>
                                      </p:cBhvr>
                                      <p:to>
                                        <p:strVal val="visible"/>
                                      </p:to>
                                    </p:set>
                                    <p:animEffect transition="in" filter="wheel(1)">
                                      <p:cBhvr>
                                        <p:cTn id="18" dur="2000"/>
                                        <p:tgtEl>
                                          <p:spTgt spid="229"/>
                                        </p:tgtEl>
                                      </p:cBhvr>
                                    </p:animEffect>
                                  </p:childTnLst>
                                </p:cTn>
                              </p:par>
                            </p:childTnLst>
                          </p:cTn>
                        </p:par>
                        <p:par>
                          <p:cTn id="19" fill="hold">
                            <p:stCondLst>
                              <p:cond delay="3000"/>
                            </p:stCondLst>
                            <p:childTnLst>
                              <p:par>
                                <p:cTn id="20" presetID="50" presetClass="entr" presetSubtype="0" decel="100000" fill="hold" grpId="0" nodeType="afterEffect">
                                  <p:stCondLst>
                                    <p:cond delay="0"/>
                                  </p:stCondLst>
                                  <p:childTnLst>
                                    <p:set>
                                      <p:cBhvr>
                                        <p:cTn id="21" dur="1" fill="hold">
                                          <p:stCondLst>
                                            <p:cond delay="0"/>
                                          </p:stCondLst>
                                        </p:cTn>
                                        <p:tgtEl>
                                          <p:spTgt spid="231"/>
                                        </p:tgtEl>
                                        <p:attrNameLst>
                                          <p:attrName>style.visibility</p:attrName>
                                        </p:attrNameLst>
                                      </p:cBhvr>
                                      <p:to>
                                        <p:strVal val="visible"/>
                                      </p:to>
                                    </p:set>
                                    <p:anim calcmode="lin" valueType="num">
                                      <p:cBhvr>
                                        <p:cTn id="22" dur="1000" fill="hold"/>
                                        <p:tgtEl>
                                          <p:spTgt spid="231"/>
                                        </p:tgtEl>
                                        <p:attrNameLst>
                                          <p:attrName>ppt_w</p:attrName>
                                        </p:attrNameLst>
                                      </p:cBhvr>
                                      <p:tavLst>
                                        <p:tav tm="0">
                                          <p:val>
                                            <p:strVal val="#ppt_w+.3"/>
                                          </p:val>
                                        </p:tav>
                                        <p:tav tm="100000">
                                          <p:val>
                                            <p:strVal val="#ppt_w"/>
                                          </p:val>
                                        </p:tav>
                                      </p:tavLst>
                                    </p:anim>
                                    <p:anim calcmode="lin" valueType="num">
                                      <p:cBhvr>
                                        <p:cTn id="23" dur="1000" fill="hold"/>
                                        <p:tgtEl>
                                          <p:spTgt spid="231"/>
                                        </p:tgtEl>
                                        <p:attrNameLst>
                                          <p:attrName>ppt_h</p:attrName>
                                        </p:attrNameLst>
                                      </p:cBhvr>
                                      <p:tavLst>
                                        <p:tav tm="0">
                                          <p:val>
                                            <p:strVal val="#ppt_h"/>
                                          </p:val>
                                        </p:tav>
                                        <p:tav tm="100000">
                                          <p:val>
                                            <p:strVal val="#ppt_h"/>
                                          </p:val>
                                        </p:tav>
                                      </p:tavLst>
                                    </p:anim>
                                    <p:animEffect transition="in" filter="fade">
                                      <p:cBhvr>
                                        <p:cTn id="24" dur="1000"/>
                                        <p:tgtEl>
                                          <p:spTgt spid="231"/>
                                        </p:tgtEl>
                                      </p:cBhvr>
                                    </p:animEffect>
                                  </p:childTnLst>
                                </p:cTn>
                              </p:par>
                            </p:childTnLst>
                          </p:cTn>
                        </p:par>
                        <p:par>
                          <p:cTn id="25" fill="hold">
                            <p:stCondLst>
                              <p:cond delay="4000"/>
                            </p:stCondLst>
                            <p:childTnLst>
                              <p:par>
                                <p:cTn id="26" presetID="42" presetClass="entr" presetSubtype="0" fill="hold" grpId="0" nodeType="afterEffect">
                                  <p:stCondLst>
                                    <p:cond delay="0"/>
                                  </p:stCondLst>
                                  <p:childTnLst>
                                    <p:set>
                                      <p:cBhvr>
                                        <p:cTn id="27" dur="1" fill="hold">
                                          <p:stCondLst>
                                            <p:cond delay="0"/>
                                          </p:stCondLst>
                                        </p:cTn>
                                        <p:tgtEl>
                                          <p:spTgt spid="230"/>
                                        </p:tgtEl>
                                        <p:attrNameLst>
                                          <p:attrName>style.visibility</p:attrName>
                                        </p:attrNameLst>
                                      </p:cBhvr>
                                      <p:to>
                                        <p:strVal val="visible"/>
                                      </p:to>
                                    </p:set>
                                    <p:animEffect transition="in" filter="fade">
                                      <p:cBhvr>
                                        <p:cTn id="28" dur="1000"/>
                                        <p:tgtEl>
                                          <p:spTgt spid="230"/>
                                        </p:tgtEl>
                                      </p:cBhvr>
                                    </p:animEffect>
                                    <p:anim calcmode="lin" valueType="num">
                                      <p:cBhvr>
                                        <p:cTn id="29" dur="1000" fill="hold"/>
                                        <p:tgtEl>
                                          <p:spTgt spid="230"/>
                                        </p:tgtEl>
                                        <p:attrNameLst>
                                          <p:attrName>ppt_x</p:attrName>
                                        </p:attrNameLst>
                                      </p:cBhvr>
                                      <p:tavLst>
                                        <p:tav tm="0">
                                          <p:val>
                                            <p:strVal val="#ppt_x"/>
                                          </p:val>
                                        </p:tav>
                                        <p:tav tm="100000">
                                          <p:val>
                                            <p:strVal val="#ppt_x"/>
                                          </p:val>
                                        </p:tav>
                                      </p:tavLst>
                                    </p:anim>
                                    <p:anim calcmode="lin" valueType="num">
                                      <p:cBhvr>
                                        <p:cTn id="30" dur="1000" fill="hold"/>
                                        <p:tgtEl>
                                          <p:spTgt spid="2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 grpId="0"/>
      <p:bldP spid="230" grpId="0"/>
      <p:bldP spid="23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24"/>
          <p:cNvGrpSpPr>
            <a:grpSpLocks/>
          </p:cNvGrpSpPr>
          <p:nvPr/>
        </p:nvGrpSpPr>
        <p:grpSpPr bwMode="auto">
          <a:xfrm>
            <a:off x="1327498" y="1251648"/>
            <a:ext cx="1714153" cy="1664213"/>
            <a:chOff x="1000362" y="871757"/>
            <a:chExt cx="1285875" cy="1247801"/>
          </a:xfrm>
        </p:grpSpPr>
        <p:sp>
          <p:nvSpPr>
            <p:cNvPr id="9" name="Teardrop 25"/>
            <p:cNvSpPr/>
            <p:nvPr/>
          </p:nvSpPr>
          <p:spPr bwMode="auto">
            <a:xfrm rot="8100000">
              <a:off x="1430377" y="871757"/>
              <a:ext cx="417507" cy="417323"/>
            </a:xfrm>
            <a:prstGeom prst="teardrop">
              <a:avLst/>
            </a:prstGeom>
            <a:solidFill>
              <a:srgbClr val="45576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16">
                <a:defRPr/>
              </a:pPr>
              <a:endParaRPr lang="en-US" sz="2400" dirty="0">
                <a:cs typeface="+mn-ea"/>
                <a:sym typeface="+mn-lt"/>
              </a:endParaRPr>
            </a:p>
          </p:txBody>
        </p:sp>
        <p:sp>
          <p:nvSpPr>
            <p:cNvPr id="10" name="Content Placeholder 2"/>
            <p:cNvSpPr txBox="1">
              <a:spLocks/>
            </p:cNvSpPr>
            <p:nvPr/>
          </p:nvSpPr>
          <p:spPr bwMode="auto">
            <a:xfrm>
              <a:off x="1000362" y="1357532"/>
              <a:ext cx="1285875" cy="762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eaLnBrk="1" hangingPunct="1">
                <a:buFont typeface="Arial" pitchFamily="34" charset="0"/>
                <a:buNone/>
              </a:pPr>
              <a:r>
                <a:rPr lang="zh-CN" altLang="en-US" sz="1200" dirty="0">
                  <a:latin typeface="+mn-lt"/>
                  <a:ea typeface="+mn-ea"/>
                  <a:cs typeface="+mn-ea"/>
                  <a:sym typeface="+mn-lt"/>
                </a:rPr>
                <a:t>请在这里输入内容</a:t>
              </a:r>
              <a:endParaRPr lang="en-US" altLang="zh-CN" sz="1200" dirty="0">
                <a:latin typeface="+mn-lt"/>
                <a:ea typeface="+mn-ea"/>
                <a:cs typeface="+mn-ea"/>
                <a:sym typeface="+mn-lt"/>
              </a:endParaRPr>
            </a:p>
            <a:p>
              <a:pPr algn="ctr" eaLnBrk="1" hangingPunct="1"/>
              <a:endParaRPr lang="en-US" altLang="zh-CN" sz="1200" dirty="0">
                <a:latin typeface="+mn-lt"/>
                <a:ea typeface="+mn-ea"/>
                <a:cs typeface="+mn-ea"/>
                <a:sym typeface="+mn-lt"/>
              </a:endParaRPr>
            </a:p>
            <a:p>
              <a:pPr algn="ctr" eaLnBrk="1" hangingPunct="1"/>
              <a:r>
                <a:rPr lang="zh-CN" altLang="en-US" sz="1200" dirty="0">
                  <a:latin typeface="+mn-lt"/>
                  <a:ea typeface="+mn-ea"/>
                  <a:cs typeface="+mn-ea"/>
                  <a:sym typeface="+mn-lt"/>
                </a:rPr>
                <a:t>请在这里输入内容</a:t>
              </a:r>
              <a:endParaRPr lang="en-US" altLang="zh-CN" sz="1200" dirty="0">
                <a:latin typeface="+mn-lt"/>
                <a:ea typeface="+mn-ea"/>
                <a:cs typeface="+mn-ea"/>
                <a:sym typeface="+mn-lt"/>
              </a:endParaRPr>
            </a:p>
            <a:p>
              <a:pPr algn="ctr" eaLnBrk="1" hangingPunct="1"/>
              <a:endParaRPr lang="en-US" altLang="zh-CN" sz="1200" dirty="0">
                <a:latin typeface="+mn-lt"/>
                <a:ea typeface="+mn-ea"/>
                <a:cs typeface="+mn-ea"/>
                <a:sym typeface="+mn-lt"/>
              </a:endParaRPr>
            </a:p>
          </p:txBody>
        </p:sp>
        <p:grpSp>
          <p:nvGrpSpPr>
            <p:cNvPr id="11" name="Group 4699"/>
            <p:cNvGrpSpPr>
              <a:grpSpLocks/>
            </p:cNvGrpSpPr>
            <p:nvPr/>
          </p:nvGrpSpPr>
          <p:grpSpPr bwMode="auto">
            <a:xfrm>
              <a:off x="1520226" y="1020230"/>
              <a:ext cx="241710" cy="167336"/>
              <a:chOff x="3908425" y="4124324"/>
              <a:chExt cx="546100" cy="319088"/>
            </a:xfrm>
            <a:solidFill>
              <a:schemeClr val="bg1"/>
            </a:solidFill>
          </p:grpSpPr>
          <p:sp>
            <p:nvSpPr>
              <p:cNvPr id="12" name="Freeform 413"/>
              <p:cNvSpPr>
                <a:spLocks noChangeArrowheads="1"/>
              </p:cNvSpPr>
              <p:nvPr/>
            </p:nvSpPr>
            <p:spPr bwMode="auto">
              <a:xfrm>
                <a:off x="4019550" y="4262437"/>
                <a:ext cx="36513" cy="174625"/>
              </a:xfrm>
              <a:custGeom>
                <a:avLst/>
                <a:gdLst>
                  <a:gd name="T0" fmla="*/ 83 w 101"/>
                  <a:gd name="T1" fmla="*/ 8 h 485"/>
                  <a:gd name="T2" fmla="*/ 33 w 101"/>
                  <a:gd name="T3" fmla="*/ 8 h 485"/>
                  <a:gd name="T4" fmla="*/ 16 w 101"/>
                  <a:gd name="T5" fmla="*/ 8 h 485"/>
                  <a:gd name="T6" fmla="*/ 0 w 101"/>
                  <a:gd name="T7" fmla="*/ 33 h 485"/>
                  <a:gd name="T8" fmla="*/ 50 w 101"/>
                  <a:gd name="T9" fmla="*/ 476 h 485"/>
                  <a:gd name="T10" fmla="*/ 67 w 101"/>
                  <a:gd name="T11" fmla="*/ 484 h 485"/>
                  <a:gd name="T12" fmla="*/ 75 w 101"/>
                  <a:gd name="T13" fmla="*/ 476 h 485"/>
                  <a:gd name="T14" fmla="*/ 100 w 101"/>
                  <a:gd name="T15" fmla="*/ 33 h 485"/>
                  <a:gd name="T16" fmla="*/ 83 w 101"/>
                  <a:gd name="T17" fmla="*/ 8 h 485"/>
                  <a:gd name="T18" fmla="*/ 83 w 101"/>
                  <a:gd name="T19" fmla="*/ 8 h 485"/>
                  <a:gd name="T20" fmla="*/ 83 w 101"/>
                  <a:gd name="T21" fmla="*/ 8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1" h="485">
                    <a:moveTo>
                      <a:pt x="83" y="8"/>
                    </a:moveTo>
                    <a:cubicBezTo>
                      <a:pt x="33" y="8"/>
                      <a:pt x="33" y="8"/>
                      <a:pt x="33" y="8"/>
                    </a:cubicBezTo>
                    <a:cubicBezTo>
                      <a:pt x="25" y="0"/>
                      <a:pt x="16" y="8"/>
                      <a:pt x="16" y="8"/>
                    </a:cubicBezTo>
                    <a:cubicBezTo>
                      <a:pt x="8" y="16"/>
                      <a:pt x="0" y="25"/>
                      <a:pt x="0" y="33"/>
                    </a:cubicBezTo>
                    <a:cubicBezTo>
                      <a:pt x="50" y="476"/>
                      <a:pt x="50" y="476"/>
                      <a:pt x="50" y="476"/>
                    </a:cubicBezTo>
                    <a:cubicBezTo>
                      <a:pt x="50" y="476"/>
                      <a:pt x="58" y="484"/>
                      <a:pt x="67" y="484"/>
                    </a:cubicBezTo>
                    <a:cubicBezTo>
                      <a:pt x="75" y="484"/>
                      <a:pt x="75" y="476"/>
                      <a:pt x="75" y="476"/>
                    </a:cubicBezTo>
                    <a:cubicBezTo>
                      <a:pt x="100" y="33"/>
                      <a:pt x="100" y="33"/>
                      <a:pt x="100" y="33"/>
                    </a:cubicBezTo>
                    <a:cubicBezTo>
                      <a:pt x="100" y="25"/>
                      <a:pt x="92" y="16"/>
                      <a:pt x="83" y="8"/>
                    </a:cubicBezTo>
                    <a:close/>
                    <a:moveTo>
                      <a:pt x="83" y="8"/>
                    </a:moveTo>
                    <a:lnTo>
                      <a:pt x="83" y="8"/>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solidFill>
                    <a:schemeClr val="bg1"/>
                  </a:solidFill>
                  <a:cs typeface="+mn-ea"/>
                  <a:sym typeface="+mn-lt"/>
                </a:endParaRPr>
              </a:p>
            </p:txBody>
          </p:sp>
          <p:sp>
            <p:nvSpPr>
              <p:cNvPr id="13" name="Freeform 414"/>
              <p:cNvSpPr>
                <a:spLocks noChangeArrowheads="1"/>
              </p:cNvSpPr>
              <p:nvPr/>
            </p:nvSpPr>
            <p:spPr bwMode="auto">
              <a:xfrm>
                <a:off x="4059238" y="4271962"/>
                <a:ext cx="166687" cy="171450"/>
              </a:xfrm>
              <a:custGeom>
                <a:avLst/>
                <a:gdLst>
                  <a:gd name="T0" fmla="*/ 452 w 461"/>
                  <a:gd name="T1" fmla="*/ 67 h 477"/>
                  <a:gd name="T2" fmla="*/ 51 w 461"/>
                  <a:gd name="T3" fmla="*/ 0 h 477"/>
                  <a:gd name="T4" fmla="*/ 42 w 461"/>
                  <a:gd name="T5" fmla="*/ 8 h 477"/>
                  <a:gd name="T6" fmla="*/ 42 w 461"/>
                  <a:gd name="T7" fmla="*/ 16 h 477"/>
                  <a:gd name="T8" fmla="*/ 0 w 461"/>
                  <a:gd name="T9" fmla="*/ 459 h 477"/>
                  <a:gd name="T10" fmla="*/ 9 w 461"/>
                  <a:gd name="T11" fmla="*/ 468 h 477"/>
                  <a:gd name="T12" fmla="*/ 17 w 461"/>
                  <a:gd name="T13" fmla="*/ 476 h 477"/>
                  <a:gd name="T14" fmla="*/ 17 w 461"/>
                  <a:gd name="T15" fmla="*/ 468 h 477"/>
                  <a:gd name="T16" fmla="*/ 452 w 461"/>
                  <a:gd name="T17" fmla="*/ 83 h 477"/>
                  <a:gd name="T18" fmla="*/ 460 w 461"/>
                  <a:gd name="T19" fmla="*/ 75 h 477"/>
                  <a:gd name="T20" fmla="*/ 452 w 461"/>
                  <a:gd name="T21" fmla="*/ 67 h 477"/>
                  <a:gd name="T22" fmla="*/ 452 w 461"/>
                  <a:gd name="T23" fmla="*/ 67 h 477"/>
                  <a:gd name="T24" fmla="*/ 452 w 461"/>
                  <a:gd name="T25" fmla="*/ 67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61" h="477">
                    <a:moveTo>
                      <a:pt x="452" y="67"/>
                    </a:moveTo>
                    <a:cubicBezTo>
                      <a:pt x="51" y="0"/>
                      <a:pt x="51" y="0"/>
                      <a:pt x="51" y="0"/>
                    </a:cubicBezTo>
                    <a:lnTo>
                      <a:pt x="42" y="8"/>
                    </a:lnTo>
                    <a:lnTo>
                      <a:pt x="42" y="16"/>
                    </a:lnTo>
                    <a:cubicBezTo>
                      <a:pt x="0" y="459"/>
                      <a:pt x="0" y="459"/>
                      <a:pt x="0" y="459"/>
                    </a:cubicBezTo>
                    <a:cubicBezTo>
                      <a:pt x="0" y="468"/>
                      <a:pt x="0" y="468"/>
                      <a:pt x="9" y="468"/>
                    </a:cubicBezTo>
                    <a:cubicBezTo>
                      <a:pt x="9" y="476"/>
                      <a:pt x="9" y="476"/>
                      <a:pt x="17" y="476"/>
                    </a:cubicBezTo>
                    <a:lnTo>
                      <a:pt x="17" y="468"/>
                    </a:lnTo>
                    <a:cubicBezTo>
                      <a:pt x="452" y="83"/>
                      <a:pt x="452" y="83"/>
                      <a:pt x="452" y="83"/>
                    </a:cubicBezTo>
                    <a:cubicBezTo>
                      <a:pt x="460" y="83"/>
                      <a:pt x="460" y="75"/>
                      <a:pt x="460" y="75"/>
                    </a:cubicBezTo>
                    <a:cubicBezTo>
                      <a:pt x="460" y="67"/>
                      <a:pt x="452" y="67"/>
                      <a:pt x="452" y="67"/>
                    </a:cubicBezTo>
                    <a:close/>
                    <a:moveTo>
                      <a:pt x="452" y="67"/>
                    </a:moveTo>
                    <a:lnTo>
                      <a:pt x="452" y="67"/>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solidFill>
                    <a:schemeClr val="bg1"/>
                  </a:solidFill>
                  <a:cs typeface="+mn-ea"/>
                  <a:sym typeface="+mn-lt"/>
                </a:endParaRPr>
              </a:p>
            </p:txBody>
          </p:sp>
          <p:sp>
            <p:nvSpPr>
              <p:cNvPr id="14" name="Freeform 415"/>
              <p:cNvSpPr>
                <a:spLocks noChangeArrowheads="1"/>
              </p:cNvSpPr>
              <p:nvPr/>
            </p:nvSpPr>
            <p:spPr bwMode="auto">
              <a:xfrm>
                <a:off x="3908425" y="4124324"/>
                <a:ext cx="546100" cy="177800"/>
              </a:xfrm>
              <a:custGeom>
                <a:avLst/>
                <a:gdLst>
                  <a:gd name="T0" fmla="*/ 1514 w 1515"/>
                  <a:gd name="T1" fmla="*/ 0 h 494"/>
                  <a:gd name="T2" fmla="*/ 1497 w 1515"/>
                  <a:gd name="T3" fmla="*/ 0 h 494"/>
                  <a:gd name="T4" fmla="*/ 17 w 1515"/>
                  <a:gd name="T5" fmla="*/ 276 h 494"/>
                  <a:gd name="T6" fmla="*/ 0 w 1515"/>
                  <a:gd name="T7" fmla="*/ 293 h 494"/>
                  <a:gd name="T8" fmla="*/ 17 w 1515"/>
                  <a:gd name="T9" fmla="*/ 301 h 494"/>
                  <a:gd name="T10" fmla="*/ 335 w 1515"/>
                  <a:gd name="T11" fmla="*/ 359 h 494"/>
                  <a:gd name="T12" fmla="*/ 377 w 1515"/>
                  <a:gd name="T13" fmla="*/ 351 h 494"/>
                  <a:gd name="T14" fmla="*/ 1171 w 1515"/>
                  <a:gd name="T15" fmla="*/ 117 h 494"/>
                  <a:gd name="T16" fmla="*/ 502 w 1515"/>
                  <a:gd name="T17" fmla="*/ 368 h 494"/>
                  <a:gd name="T18" fmla="*/ 494 w 1515"/>
                  <a:gd name="T19" fmla="*/ 376 h 494"/>
                  <a:gd name="T20" fmla="*/ 502 w 1515"/>
                  <a:gd name="T21" fmla="*/ 385 h 494"/>
                  <a:gd name="T22" fmla="*/ 1154 w 1515"/>
                  <a:gd name="T23" fmla="*/ 493 h 494"/>
                  <a:gd name="T24" fmla="*/ 1204 w 1515"/>
                  <a:gd name="T25" fmla="*/ 468 h 494"/>
                  <a:gd name="T26" fmla="*/ 1514 w 1515"/>
                  <a:gd name="T27" fmla="*/ 17 h 494"/>
                  <a:gd name="T28" fmla="*/ 1514 w 1515"/>
                  <a:gd name="T29" fmla="*/ 0 h 494"/>
                  <a:gd name="T30" fmla="*/ 1514 w 1515"/>
                  <a:gd name="T31" fmla="*/ 0 h 494"/>
                  <a:gd name="T32" fmla="*/ 1514 w 1515"/>
                  <a:gd name="T33" fmla="*/ 0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15" h="494">
                    <a:moveTo>
                      <a:pt x="1514" y="0"/>
                    </a:moveTo>
                    <a:cubicBezTo>
                      <a:pt x="1505" y="0"/>
                      <a:pt x="1497" y="0"/>
                      <a:pt x="1497" y="0"/>
                    </a:cubicBezTo>
                    <a:cubicBezTo>
                      <a:pt x="17" y="276"/>
                      <a:pt x="17" y="276"/>
                      <a:pt x="17" y="276"/>
                    </a:cubicBezTo>
                    <a:cubicBezTo>
                      <a:pt x="9" y="276"/>
                      <a:pt x="0" y="284"/>
                      <a:pt x="0" y="293"/>
                    </a:cubicBezTo>
                    <a:cubicBezTo>
                      <a:pt x="0" y="293"/>
                      <a:pt x="9" y="301"/>
                      <a:pt x="17" y="301"/>
                    </a:cubicBezTo>
                    <a:cubicBezTo>
                      <a:pt x="335" y="359"/>
                      <a:pt x="335" y="359"/>
                      <a:pt x="335" y="359"/>
                    </a:cubicBezTo>
                    <a:cubicBezTo>
                      <a:pt x="343" y="359"/>
                      <a:pt x="360" y="359"/>
                      <a:pt x="377" y="351"/>
                    </a:cubicBezTo>
                    <a:cubicBezTo>
                      <a:pt x="1171" y="117"/>
                      <a:pt x="1171" y="117"/>
                      <a:pt x="1171" y="117"/>
                    </a:cubicBezTo>
                    <a:cubicBezTo>
                      <a:pt x="502" y="368"/>
                      <a:pt x="502" y="368"/>
                      <a:pt x="502" y="368"/>
                    </a:cubicBezTo>
                    <a:cubicBezTo>
                      <a:pt x="502" y="368"/>
                      <a:pt x="494" y="368"/>
                      <a:pt x="494" y="376"/>
                    </a:cubicBezTo>
                    <a:cubicBezTo>
                      <a:pt x="494" y="385"/>
                      <a:pt x="502" y="385"/>
                      <a:pt x="502" y="385"/>
                    </a:cubicBezTo>
                    <a:cubicBezTo>
                      <a:pt x="1154" y="493"/>
                      <a:pt x="1154" y="493"/>
                      <a:pt x="1154" y="493"/>
                    </a:cubicBezTo>
                    <a:cubicBezTo>
                      <a:pt x="1171" y="493"/>
                      <a:pt x="1188" y="485"/>
                      <a:pt x="1204" y="468"/>
                    </a:cubicBezTo>
                    <a:cubicBezTo>
                      <a:pt x="1514" y="17"/>
                      <a:pt x="1514" y="17"/>
                      <a:pt x="1514" y="17"/>
                    </a:cubicBezTo>
                    <a:cubicBezTo>
                      <a:pt x="1514" y="8"/>
                      <a:pt x="1514" y="8"/>
                      <a:pt x="1514" y="0"/>
                    </a:cubicBezTo>
                    <a:close/>
                    <a:moveTo>
                      <a:pt x="1514" y="0"/>
                    </a:moveTo>
                    <a:lnTo>
                      <a:pt x="1514"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solidFill>
                    <a:schemeClr val="bg1"/>
                  </a:solidFill>
                  <a:cs typeface="+mn-ea"/>
                  <a:sym typeface="+mn-lt"/>
                </a:endParaRPr>
              </a:p>
            </p:txBody>
          </p:sp>
        </p:grpSp>
      </p:grpSp>
      <p:grpSp>
        <p:nvGrpSpPr>
          <p:cNvPr id="15" name="Group 60"/>
          <p:cNvGrpSpPr>
            <a:grpSpLocks/>
          </p:cNvGrpSpPr>
          <p:nvPr/>
        </p:nvGrpSpPr>
        <p:grpSpPr bwMode="auto">
          <a:xfrm>
            <a:off x="9278180" y="1258000"/>
            <a:ext cx="1714947" cy="1664213"/>
            <a:chOff x="9278455" y="1168739"/>
            <a:chExt cx="1714500" cy="1663735"/>
          </a:xfrm>
        </p:grpSpPr>
        <p:sp>
          <p:nvSpPr>
            <p:cNvPr id="16" name="Teardrop 16"/>
            <p:cNvSpPr/>
            <p:nvPr/>
          </p:nvSpPr>
          <p:spPr bwMode="auto">
            <a:xfrm rot="8100000">
              <a:off x="9852337" y="1168739"/>
              <a:ext cx="556419" cy="556431"/>
            </a:xfrm>
            <a:prstGeom prst="teardrop">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62556" tIns="81277" rIns="162556" bIns="81277" anchor="ctr"/>
            <a:lstStyle/>
            <a:p>
              <a:pPr algn="ctr" defTabSz="914416">
                <a:defRPr/>
              </a:pPr>
              <a:endParaRPr lang="en-US" sz="2400" dirty="0">
                <a:cs typeface="+mn-ea"/>
                <a:sym typeface="+mn-lt"/>
              </a:endParaRPr>
            </a:p>
          </p:txBody>
        </p:sp>
        <p:sp>
          <p:nvSpPr>
            <p:cNvPr id="17" name="Content Placeholder 2"/>
            <p:cNvSpPr txBox="1">
              <a:spLocks/>
            </p:cNvSpPr>
            <p:nvPr/>
          </p:nvSpPr>
          <p:spPr bwMode="auto">
            <a:xfrm>
              <a:off x="9278455" y="1816439"/>
              <a:ext cx="1714500" cy="1016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62556" tIns="81277" rIns="162556" bIns="81277"/>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eaLnBrk="1" hangingPunct="1">
                <a:buFont typeface="Arial" pitchFamily="34" charset="0"/>
                <a:buNone/>
              </a:pPr>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a:p>
              <a:pPr algn="ctr" eaLnBrk="1" hangingPunct="1"/>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p:txBody>
        </p:sp>
        <p:sp>
          <p:nvSpPr>
            <p:cNvPr id="18" name="Freeform 429"/>
            <p:cNvSpPr>
              <a:spLocks noChangeArrowheads="1"/>
            </p:cNvSpPr>
            <p:nvPr/>
          </p:nvSpPr>
          <p:spPr bwMode="auto">
            <a:xfrm>
              <a:off x="10000271" y="1293967"/>
              <a:ext cx="302205" cy="300039"/>
            </a:xfrm>
            <a:custGeom>
              <a:avLst/>
              <a:gdLst>
                <a:gd name="T0" fmla="*/ 70145466 w 1230"/>
                <a:gd name="T1" fmla="*/ 23127085 h 1221"/>
                <a:gd name="T2" fmla="*/ 67127101 w 1230"/>
                <a:gd name="T3" fmla="*/ 26146396 h 1221"/>
                <a:gd name="T4" fmla="*/ 47930696 w 1230"/>
                <a:gd name="T5" fmla="*/ 7004596 h 1221"/>
                <a:gd name="T6" fmla="*/ 50949060 w 1230"/>
                <a:gd name="T7" fmla="*/ 3441971 h 1221"/>
                <a:gd name="T8" fmla="*/ 64048541 w 1230"/>
                <a:gd name="T9" fmla="*/ 3441971 h 1221"/>
                <a:gd name="T10" fmla="*/ 70145466 w 1230"/>
                <a:gd name="T11" fmla="*/ 10023907 h 1221"/>
                <a:gd name="T12" fmla="*/ 70145466 w 1230"/>
                <a:gd name="T13" fmla="*/ 23127085 h 1221"/>
                <a:gd name="T14" fmla="*/ 25233135 w 1230"/>
                <a:gd name="T15" fmla="*/ 61531585 h 1221"/>
                <a:gd name="T16" fmla="*/ 25233135 w 1230"/>
                <a:gd name="T17" fmla="*/ 65034006 h 1221"/>
                <a:gd name="T18" fmla="*/ 28251254 w 1230"/>
                <a:gd name="T19" fmla="*/ 65034006 h 1221"/>
                <a:gd name="T20" fmla="*/ 64048541 w 1230"/>
                <a:gd name="T21" fmla="*/ 29225912 h 1221"/>
                <a:gd name="T22" fmla="*/ 60547140 w 1230"/>
                <a:gd name="T23" fmla="*/ 26146396 h 1221"/>
                <a:gd name="T24" fmla="*/ 25233135 w 1230"/>
                <a:gd name="T25" fmla="*/ 61531585 h 1221"/>
                <a:gd name="T26" fmla="*/ 9054848 w 1230"/>
                <a:gd name="T27" fmla="*/ 45348646 h 1221"/>
                <a:gd name="T28" fmla="*/ 9054848 w 1230"/>
                <a:gd name="T29" fmla="*/ 48911272 h 1221"/>
                <a:gd name="T30" fmla="*/ 12616445 w 1230"/>
                <a:gd name="T31" fmla="*/ 48911272 h 1221"/>
                <a:gd name="T32" fmla="*/ 47930696 w 1230"/>
                <a:gd name="T33" fmla="*/ 13042973 h 1221"/>
                <a:gd name="T34" fmla="*/ 44369099 w 1230"/>
                <a:gd name="T35" fmla="*/ 10023907 h 1221"/>
                <a:gd name="T36" fmla="*/ 9054848 w 1230"/>
                <a:gd name="T37" fmla="*/ 45348646 h 1221"/>
                <a:gd name="T38" fmla="*/ 50949060 w 1230"/>
                <a:gd name="T39" fmla="*/ 16605598 h 1221"/>
                <a:gd name="T40" fmla="*/ 15634809 w 1230"/>
                <a:gd name="T41" fmla="*/ 51930583 h 1221"/>
                <a:gd name="T42" fmla="*/ 15634809 w 1230"/>
                <a:gd name="T43" fmla="*/ 58512274 h 1221"/>
                <a:gd name="T44" fmla="*/ 22154329 w 1230"/>
                <a:gd name="T45" fmla="*/ 58512274 h 1221"/>
                <a:gd name="T46" fmla="*/ 57528776 w 1230"/>
                <a:gd name="T47" fmla="*/ 23127085 h 1221"/>
                <a:gd name="T48" fmla="*/ 50949060 w 1230"/>
                <a:gd name="T49" fmla="*/ 16605598 h 1221"/>
                <a:gd name="T50" fmla="*/ 22154329 w 1230"/>
                <a:gd name="T51" fmla="*/ 68053072 h 1221"/>
                <a:gd name="T52" fmla="*/ 20162233 w 1230"/>
                <a:gd name="T53" fmla="*/ 64067787 h 1221"/>
                <a:gd name="T54" fmla="*/ 18653174 w 1230"/>
                <a:gd name="T55" fmla="*/ 64067787 h 1221"/>
                <a:gd name="T56" fmla="*/ 12616445 w 1230"/>
                <a:gd name="T57" fmla="*/ 61531585 h 1221"/>
                <a:gd name="T58" fmla="*/ 9537885 w 1230"/>
                <a:gd name="T59" fmla="*/ 54949649 h 1221"/>
                <a:gd name="T60" fmla="*/ 10081117 w 1230"/>
                <a:gd name="T61" fmla="*/ 53923225 h 1221"/>
                <a:gd name="T62" fmla="*/ 6036729 w 1230"/>
                <a:gd name="T63" fmla="*/ 51930583 h 1221"/>
                <a:gd name="T64" fmla="*/ 5553693 w 1230"/>
                <a:gd name="T65" fmla="*/ 51447474 h 1221"/>
                <a:gd name="T66" fmla="*/ 0 w 1230"/>
                <a:gd name="T67" fmla="*/ 73668789 h 1221"/>
                <a:gd name="T68" fmla="*/ 22154329 w 1230"/>
                <a:gd name="T69" fmla="*/ 68053072 h 1221"/>
                <a:gd name="T70" fmla="*/ 22154329 w 1230"/>
                <a:gd name="T71" fmla="*/ 68053072 h 1221"/>
                <a:gd name="T72" fmla="*/ 22154329 w 1230"/>
                <a:gd name="T73" fmla="*/ 68053072 h 122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230" h="1221">
                  <a:moveTo>
                    <a:pt x="1162" y="383"/>
                  </a:moveTo>
                  <a:cubicBezTo>
                    <a:pt x="1112" y="433"/>
                    <a:pt x="1112" y="433"/>
                    <a:pt x="1112" y="433"/>
                  </a:cubicBezTo>
                  <a:cubicBezTo>
                    <a:pt x="794" y="116"/>
                    <a:pt x="794" y="116"/>
                    <a:pt x="794" y="116"/>
                  </a:cubicBezTo>
                  <a:cubicBezTo>
                    <a:pt x="844" y="57"/>
                    <a:pt x="844" y="57"/>
                    <a:pt x="844" y="57"/>
                  </a:cubicBezTo>
                  <a:cubicBezTo>
                    <a:pt x="903" y="0"/>
                    <a:pt x="1003" y="0"/>
                    <a:pt x="1061" y="57"/>
                  </a:cubicBezTo>
                  <a:cubicBezTo>
                    <a:pt x="1162" y="166"/>
                    <a:pt x="1162" y="166"/>
                    <a:pt x="1162" y="166"/>
                  </a:cubicBezTo>
                  <a:cubicBezTo>
                    <a:pt x="1229" y="225"/>
                    <a:pt x="1229" y="325"/>
                    <a:pt x="1162" y="383"/>
                  </a:cubicBezTo>
                  <a:close/>
                  <a:moveTo>
                    <a:pt x="418" y="1019"/>
                  </a:moveTo>
                  <a:cubicBezTo>
                    <a:pt x="401" y="1035"/>
                    <a:pt x="401" y="1061"/>
                    <a:pt x="418" y="1077"/>
                  </a:cubicBezTo>
                  <a:cubicBezTo>
                    <a:pt x="434" y="1086"/>
                    <a:pt x="459" y="1086"/>
                    <a:pt x="468" y="1077"/>
                  </a:cubicBezTo>
                  <a:cubicBezTo>
                    <a:pt x="1061" y="484"/>
                    <a:pt x="1061" y="484"/>
                    <a:pt x="1061" y="484"/>
                  </a:cubicBezTo>
                  <a:cubicBezTo>
                    <a:pt x="1003" y="433"/>
                    <a:pt x="1003" y="433"/>
                    <a:pt x="1003" y="433"/>
                  </a:cubicBezTo>
                  <a:lnTo>
                    <a:pt x="418" y="1019"/>
                  </a:lnTo>
                  <a:close/>
                  <a:moveTo>
                    <a:pt x="150" y="751"/>
                  </a:moveTo>
                  <a:cubicBezTo>
                    <a:pt x="133" y="768"/>
                    <a:pt x="133" y="793"/>
                    <a:pt x="150" y="810"/>
                  </a:cubicBezTo>
                  <a:cubicBezTo>
                    <a:pt x="167" y="818"/>
                    <a:pt x="192" y="818"/>
                    <a:pt x="209" y="810"/>
                  </a:cubicBezTo>
                  <a:cubicBezTo>
                    <a:pt x="794" y="216"/>
                    <a:pt x="794" y="216"/>
                    <a:pt x="794" y="216"/>
                  </a:cubicBezTo>
                  <a:cubicBezTo>
                    <a:pt x="735" y="166"/>
                    <a:pt x="735" y="166"/>
                    <a:pt x="735" y="166"/>
                  </a:cubicBezTo>
                  <a:lnTo>
                    <a:pt x="150" y="751"/>
                  </a:lnTo>
                  <a:close/>
                  <a:moveTo>
                    <a:pt x="844" y="275"/>
                  </a:moveTo>
                  <a:cubicBezTo>
                    <a:pt x="259" y="860"/>
                    <a:pt x="259" y="860"/>
                    <a:pt x="259" y="860"/>
                  </a:cubicBezTo>
                  <a:cubicBezTo>
                    <a:pt x="225" y="893"/>
                    <a:pt x="225" y="935"/>
                    <a:pt x="259" y="969"/>
                  </a:cubicBezTo>
                  <a:cubicBezTo>
                    <a:pt x="284" y="994"/>
                    <a:pt x="334" y="994"/>
                    <a:pt x="367" y="969"/>
                  </a:cubicBezTo>
                  <a:cubicBezTo>
                    <a:pt x="953" y="383"/>
                    <a:pt x="953" y="383"/>
                    <a:pt x="953" y="383"/>
                  </a:cubicBezTo>
                  <a:lnTo>
                    <a:pt x="844" y="275"/>
                  </a:lnTo>
                  <a:close/>
                  <a:moveTo>
                    <a:pt x="367" y="1127"/>
                  </a:moveTo>
                  <a:cubicBezTo>
                    <a:pt x="351" y="1111"/>
                    <a:pt x="343" y="1086"/>
                    <a:pt x="334" y="1061"/>
                  </a:cubicBezTo>
                  <a:cubicBezTo>
                    <a:pt x="326" y="1061"/>
                    <a:pt x="317" y="1061"/>
                    <a:pt x="309" y="1061"/>
                  </a:cubicBezTo>
                  <a:cubicBezTo>
                    <a:pt x="276" y="1061"/>
                    <a:pt x="234" y="1052"/>
                    <a:pt x="209" y="1019"/>
                  </a:cubicBezTo>
                  <a:cubicBezTo>
                    <a:pt x="175" y="994"/>
                    <a:pt x="158" y="952"/>
                    <a:pt x="158" y="910"/>
                  </a:cubicBezTo>
                  <a:cubicBezTo>
                    <a:pt x="158" y="910"/>
                    <a:pt x="158" y="902"/>
                    <a:pt x="167" y="893"/>
                  </a:cubicBezTo>
                  <a:cubicBezTo>
                    <a:pt x="142" y="885"/>
                    <a:pt x="117" y="877"/>
                    <a:pt x="100" y="860"/>
                  </a:cubicBezTo>
                  <a:lnTo>
                    <a:pt x="92" y="852"/>
                  </a:lnTo>
                  <a:cubicBezTo>
                    <a:pt x="0" y="1220"/>
                    <a:pt x="0" y="1220"/>
                    <a:pt x="0" y="1220"/>
                  </a:cubicBezTo>
                  <a:cubicBezTo>
                    <a:pt x="367" y="1127"/>
                    <a:pt x="367" y="1127"/>
                    <a:pt x="367" y="1127"/>
                  </a:cubicBezTo>
                  <a:close/>
                  <a:moveTo>
                    <a:pt x="367" y="1127"/>
                  </a:moveTo>
                  <a:lnTo>
                    <a:pt x="367" y="112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lIns="162556" tIns="81277" rIns="162556" bIns="81277" anchor="ctr"/>
            <a:lstStyle/>
            <a:p>
              <a:endParaRPr lang="zh-CN" altLang="en-US" sz="2400">
                <a:cs typeface="+mn-ea"/>
                <a:sym typeface="+mn-lt"/>
              </a:endParaRPr>
            </a:p>
          </p:txBody>
        </p:sp>
      </p:grpSp>
      <p:grpSp>
        <p:nvGrpSpPr>
          <p:cNvPr id="19" name="Group 63"/>
          <p:cNvGrpSpPr>
            <a:grpSpLocks/>
          </p:cNvGrpSpPr>
          <p:nvPr/>
        </p:nvGrpSpPr>
        <p:grpSpPr bwMode="auto">
          <a:xfrm>
            <a:off x="1327498" y="4926259"/>
            <a:ext cx="1714153" cy="1664213"/>
            <a:chOff x="1327471" y="4835465"/>
            <a:chExt cx="1714500" cy="1663735"/>
          </a:xfrm>
        </p:grpSpPr>
        <p:sp>
          <p:nvSpPr>
            <p:cNvPr id="20" name="Teardrop 14"/>
            <p:cNvSpPr/>
            <p:nvPr/>
          </p:nvSpPr>
          <p:spPr bwMode="auto">
            <a:xfrm rot="8100000">
              <a:off x="1900824" y="4835465"/>
              <a:ext cx="556677" cy="556431"/>
            </a:xfrm>
            <a:prstGeom prst="teardrop">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62556" tIns="81277" rIns="162556" bIns="81277" anchor="ctr"/>
            <a:lstStyle/>
            <a:p>
              <a:pPr algn="ctr" defTabSz="914416">
                <a:defRPr/>
              </a:pPr>
              <a:endParaRPr lang="en-US" sz="2400" dirty="0">
                <a:cs typeface="+mn-ea"/>
                <a:sym typeface="+mn-lt"/>
              </a:endParaRPr>
            </a:p>
          </p:txBody>
        </p:sp>
        <p:sp>
          <p:nvSpPr>
            <p:cNvPr id="21" name="Content Placeholder 2"/>
            <p:cNvSpPr txBox="1">
              <a:spLocks/>
            </p:cNvSpPr>
            <p:nvPr/>
          </p:nvSpPr>
          <p:spPr bwMode="auto">
            <a:xfrm>
              <a:off x="1327471" y="5483165"/>
              <a:ext cx="1714500" cy="1016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62556" tIns="81277" rIns="162556" bIns="81277"/>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eaLnBrk="1" hangingPunct="1">
                <a:buFont typeface="Arial" pitchFamily="34" charset="0"/>
                <a:buNone/>
              </a:pPr>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a:p>
              <a:pPr algn="ctr" eaLnBrk="1" hangingPunct="1"/>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p:txBody>
        </p:sp>
        <p:grpSp>
          <p:nvGrpSpPr>
            <p:cNvPr id="22" name="Group 32"/>
            <p:cNvGrpSpPr>
              <a:grpSpLocks/>
            </p:cNvGrpSpPr>
            <p:nvPr/>
          </p:nvGrpSpPr>
          <p:grpSpPr bwMode="auto">
            <a:xfrm>
              <a:off x="2037765" y="4951388"/>
              <a:ext cx="294784" cy="429075"/>
              <a:chOff x="1533086" y="3713538"/>
              <a:chExt cx="221088" cy="321806"/>
            </a:xfrm>
          </p:grpSpPr>
          <p:sp>
            <p:nvSpPr>
              <p:cNvPr id="23" name="Freeform 166"/>
              <p:cNvSpPr>
                <a:spLocks noChangeArrowheads="1"/>
              </p:cNvSpPr>
              <p:nvPr/>
            </p:nvSpPr>
            <p:spPr bwMode="auto">
              <a:xfrm>
                <a:off x="1532821" y="3713513"/>
                <a:ext cx="221559" cy="322071"/>
              </a:xfrm>
              <a:custGeom>
                <a:avLst/>
                <a:gdLst>
                  <a:gd name="T0" fmla="*/ 110640 w 793"/>
                  <a:gd name="T1" fmla="*/ 40642 h 1157"/>
                  <a:gd name="T2" fmla="*/ 154505 w 793"/>
                  <a:gd name="T3" fmla="*/ 58179 h 1157"/>
                  <a:gd name="T4" fmla="*/ 171827 w 793"/>
                  <a:gd name="T5" fmla="*/ 101604 h 1157"/>
                  <a:gd name="T6" fmla="*/ 154505 w 793"/>
                  <a:gd name="T7" fmla="*/ 142246 h 1157"/>
                  <a:gd name="T8" fmla="*/ 110640 w 793"/>
                  <a:gd name="T9" fmla="*/ 197362 h 1157"/>
                  <a:gd name="T10" fmla="*/ 67054 w 793"/>
                  <a:gd name="T11" fmla="*/ 142246 h 1157"/>
                  <a:gd name="T12" fmla="*/ 49732 w 793"/>
                  <a:gd name="T13" fmla="*/ 101604 h 1157"/>
                  <a:gd name="T14" fmla="*/ 67054 w 793"/>
                  <a:gd name="T15" fmla="*/ 58179 h 1157"/>
                  <a:gd name="T16" fmla="*/ 110640 w 793"/>
                  <a:gd name="T17" fmla="*/ 40642 h 1157"/>
                  <a:gd name="T18" fmla="*/ 110640 w 793"/>
                  <a:gd name="T19" fmla="*/ 0 h 1157"/>
                  <a:gd name="T20" fmla="*/ 37998 w 793"/>
                  <a:gd name="T21" fmla="*/ 29229 h 1157"/>
                  <a:gd name="T22" fmla="*/ 37998 w 793"/>
                  <a:gd name="T23" fmla="*/ 171196 h 1157"/>
                  <a:gd name="T24" fmla="*/ 110640 w 793"/>
                  <a:gd name="T25" fmla="*/ 321793 h 1157"/>
                  <a:gd name="T26" fmla="*/ 180488 w 793"/>
                  <a:gd name="T27" fmla="*/ 171196 h 1157"/>
                  <a:gd name="T28" fmla="*/ 180488 w 793"/>
                  <a:gd name="T29" fmla="*/ 29229 h 1157"/>
                  <a:gd name="T30" fmla="*/ 110640 w 793"/>
                  <a:gd name="T31" fmla="*/ 0 h 1157"/>
                  <a:gd name="T32" fmla="*/ 110640 w 793"/>
                  <a:gd name="T33" fmla="*/ 40642 h 1157"/>
                  <a:gd name="T34" fmla="*/ 110640 w 793"/>
                  <a:gd name="T35" fmla="*/ 0 h 1157"/>
                  <a:gd name="T36" fmla="*/ 110640 w 793"/>
                  <a:gd name="T37" fmla="*/ 0 h 11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93" h="1157">
                    <a:moveTo>
                      <a:pt x="396" y="146"/>
                    </a:moveTo>
                    <a:cubicBezTo>
                      <a:pt x="448" y="146"/>
                      <a:pt x="511" y="167"/>
                      <a:pt x="553" y="209"/>
                    </a:cubicBezTo>
                    <a:cubicBezTo>
                      <a:pt x="584" y="250"/>
                      <a:pt x="615" y="302"/>
                      <a:pt x="615" y="365"/>
                    </a:cubicBezTo>
                    <a:cubicBezTo>
                      <a:pt x="615" y="417"/>
                      <a:pt x="584" y="469"/>
                      <a:pt x="553" y="511"/>
                    </a:cubicBezTo>
                    <a:cubicBezTo>
                      <a:pt x="542" y="521"/>
                      <a:pt x="469" y="594"/>
                      <a:pt x="396" y="709"/>
                    </a:cubicBezTo>
                    <a:cubicBezTo>
                      <a:pt x="323" y="594"/>
                      <a:pt x="250" y="521"/>
                      <a:pt x="240" y="511"/>
                    </a:cubicBezTo>
                    <a:cubicBezTo>
                      <a:pt x="198" y="469"/>
                      <a:pt x="178" y="417"/>
                      <a:pt x="178" y="365"/>
                    </a:cubicBezTo>
                    <a:cubicBezTo>
                      <a:pt x="178" y="302"/>
                      <a:pt x="198" y="250"/>
                      <a:pt x="240" y="209"/>
                    </a:cubicBezTo>
                    <a:cubicBezTo>
                      <a:pt x="282" y="167"/>
                      <a:pt x="334" y="146"/>
                      <a:pt x="396" y="146"/>
                    </a:cubicBezTo>
                    <a:lnTo>
                      <a:pt x="396" y="0"/>
                    </a:lnTo>
                    <a:cubicBezTo>
                      <a:pt x="303" y="0"/>
                      <a:pt x="209" y="32"/>
                      <a:pt x="136" y="105"/>
                    </a:cubicBezTo>
                    <a:cubicBezTo>
                      <a:pt x="0" y="250"/>
                      <a:pt x="0" y="480"/>
                      <a:pt x="136" y="615"/>
                    </a:cubicBezTo>
                    <a:cubicBezTo>
                      <a:pt x="136" y="615"/>
                      <a:pt x="396" y="865"/>
                      <a:pt x="396" y="1156"/>
                    </a:cubicBezTo>
                    <a:cubicBezTo>
                      <a:pt x="396" y="865"/>
                      <a:pt x="646" y="615"/>
                      <a:pt x="646" y="615"/>
                    </a:cubicBezTo>
                    <a:cubicBezTo>
                      <a:pt x="792" y="480"/>
                      <a:pt x="792" y="250"/>
                      <a:pt x="646" y="105"/>
                    </a:cubicBezTo>
                    <a:cubicBezTo>
                      <a:pt x="584" y="32"/>
                      <a:pt x="490" y="0"/>
                      <a:pt x="396" y="0"/>
                    </a:cubicBezTo>
                    <a:lnTo>
                      <a:pt x="396" y="146"/>
                    </a:lnTo>
                    <a:close/>
                    <a:moveTo>
                      <a:pt x="396" y="0"/>
                    </a:moveTo>
                    <a:lnTo>
                      <a:pt x="396" y="0"/>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sz="2400">
                  <a:cs typeface="+mn-ea"/>
                  <a:sym typeface="+mn-lt"/>
                </a:endParaRPr>
              </a:p>
            </p:txBody>
          </p:sp>
          <p:sp>
            <p:nvSpPr>
              <p:cNvPr id="24" name="Freeform 167"/>
              <p:cNvSpPr>
                <a:spLocks noChangeArrowheads="1"/>
              </p:cNvSpPr>
              <p:nvPr/>
            </p:nvSpPr>
            <p:spPr bwMode="auto">
              <a:xfrm>
                <a:off x="1622755" y="3794477"/>
                <a:ext cx="40500" cy="40482"/>
              </a:xfrm>
              <a:custGeom>
                <a:avLst/>
                <a:gdLst>
                  <a:gd name="T0" fmla="*/ 40224 w 147"/>
                  <a:gd name="T1" fmla="*/ 20103 h 147"/>
                  <a:gd name="T2" fmla="*/ 20112 w 147"/>
                  <a:gd name="T3" fmla="*/ 40207 h 147"/>
                  <a:gd name="T4" fmla="*/ 0 w 147"/>
                  <a:gd name="T5" fmla="*/ 20103 h 147"/>
                  <a:gd name="T6" fmla="*/ 20112 w 147"/>
                  <a:gd name="T7" fmla="*/ 0 h 147"/>
                  <a:gd name="T8" fmla="*/ 40224 w 147"/>
                  <a:gd name="T9" fmla="*/ 20103 h 147"/>
                  <a:gd name="T10" fmla="*/ 40224 w 147"/>
                  <a:gd name="T11" fmla="*/ 20103 h 147"/>
                  <a:gd name="T12" fmla="*/ 40224 w 147"/>
                  <a:gd name="T13" fmla="*/ 20103 h 1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7" h="147">
                    <a:moveTo>
                      <a:pt x="146" y="73"/>
                    </a:moveTo>
                    <a:cubicBezTo>
                      <a:pt x="146" y="104"/>
                      <a:pt x="115" y="146"/>
                      <a:pt x="73" y="146"/>
                    </a:cubicBezTo>
                    <a:cubicBezTo>
                      <a:pt x="32" y="146"/>
                      <a:pt x="0" y="104"/>
                      <a:pt x="0" y="73"/>
                    </a:cubicBezTo>
                    <a:cubicBezTo>
                      <a:pt x="0" y="31"/>
                      <a:pt x="32" y="0"/>
                      <a:pt x="73" y="0"/>
                    </a:cubicBezTo>
                    <a:cubicBezTo>
                      <a:pt x="115" y="0"/>
                      <a:pt x="146" y="31"/>
                      <a:pt x="146" y="73"/>
                    </a:cubicBezTo>
                    <a:close/>
                    <a:moveTo>
                      <a:pt x="146" y="73"/>
                    </a:moveTo>
                    <a:lnTo>
                      <a:pt x="146" y="73"/>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sz="2400">
                  <a:cs typeface="+mn-ea"/>
                  <a:sym typeface="+mn-lt"/>
                </a:endParaRPr>
              </a:p>
            </p:txBody>
          </p:sp>
        </p:grpSp>
      </p:grpSp>
      <p:grpSp>
        <p:nvGrpSpPr>
          <p:cNvPr id="25" name="Group 61"/>
          <p:cNvGrpSpPr>
            <a:grpSpLocks/>
          </p:cNvGrpSpPr>
          <p:nvPr/>
        </p:nvGrpSpPr>
        <p:grpSpPr bwMode="auto">
          <a:xfrm>
            <a:off x="1327498" y="3054812"/>
            <a:ext cx="1714153" cy="1664213"/>
            <a:chOff x="1327471" y="2964435"/>
            <a:chExt cx="1714500" cy="1663735"/>
          </a:xfrm>
        </p:grpSpPr>
        <p:sp>
          <p:nvSpPr>
            <p:cNvPr id="26" name="Teardrop 12"/>
            <p:cNvSpPr/>
            <p:nvPr/>
          </p:nvSpPr>
          <p:spPr bwMode="auto">
            <a:xfrm rot="8100000">
              <a:off x="1900824" y="2964435"/>
              <a:ext cx="556677" cy="556430"/>
            </a:xfrm>
            <a:prstGeom prst="teardrop">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62556" tIns="81277" rIns="162556" bIns="81277" anchor="ctr"/>
            <a:lstStyle/>
            <a:p>
              <a:pPr algn="ctr" defTabSz="914416">
                <a:defRPr/>
              </a:pPr>
              <a:endParaRPr lang="en-US" sz="2400" dirty="0">
                <a:cs typeface="+mn-ea"/>
                <a:sym typeface="+mn-lt"/>
              </a:endParaRPr>
            </a:p>
          </p:txBody>
        </p:sp>
        <p:sp>
          <p:nvSpPr>
            <p:cNvPr id="27" name="Content Placeholder 2"/>
            <p:cNvSpPr txBox="1">
              <a:spLocks/>
            </p:cNvSpPr>
            <p:nvPr/>
          </p:nvSpPr>
          <p:spPr bwMode="auto">
            <a:xfrm>
              <a:off x="1327471" y="3612135"/>
              <a:ext cx="1714500" cy="1016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62556" tIns="81277" rIns="162556" bIns="81277"/>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eaLnBrk="1" hangingPunct="1">
                <a:buFont typeface="Arial" pitchFamily="34" charset="0"/>
                <a:buNone/>
              </a:pPr>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a:p>
              <a:pPr algn="ctr" eaLnBrk="1" hangingPunct="1"/>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p:txBody>
        </p:sp>
        <p:grpSp>
          <p:nvGrpSpPr>
            <p:cNvPr id="28" name="Group 38"/>
            <p:cNvGrpSpPr/>
            <p:nvPr/>
          </p:nvGrpSpPr>
          <p:grpSpPr>
            <a:xfrm>
              <a:off x="2033519" y="3086714"/>
              <a:ext cx="296967" cy="352647"/>
              <a:chOff x="2060819" y="1388284"/>
              <a:chExt cx="271040" cy="321860"/>
            </a:xfrm>
            <a:solidFill>
              <a:schemeClr val="bg1"/>
            </a:solidFill>
          </p:grpSpPr>
          <p:sp>
            <p:nvSpPr>
              <p:cNvPr id="29" name="Freeform 201"/>
              <p:cNvSpPr>
                <a:spLocks noChangeArrowheads="1"/>
              </p:cNvSpPr>
              <p:nvPr/>
            </p:nvSpPr>
            <p:spPr bwMode="auto">
              <a:xfrm>
                <a:off x="2060819" y="1388284"/>
                <a:ext cx="271040" cy="307527"/>
              </a:xfrm>
              <a:custGeom>
                <a:avLst/>
                <a:gdLst>
                  <a:gd name="T0" fmla="*/ 718 w 917"/>
                  <a:gd name="T1" fmla="*/ 583 h 1042"/>
                  <a:gd name="T2" fmla="*/ 853 w 917"/>
                  <a:gd name="T3" fmla="*/ 354 h 1042"/>
                  <a:gd name="T4" fmla="*/ 885 w 917"/>
                  <a:gd name="T5" fmla="*/ 270 h 1042"/>
                  <a:gd name="T6" fmla="*/ 895 w 917"/>
                  <a:gd name="T7" fmla="*/ 229 h 1042"/>
                  <a:gd name="T8" fmla="*/ 895 w 917"/>
                  <a:gd name="T9" fmla="*/ 208 h 1042"/>
                  <a:gd name="T10" fmla="*/ 906 w 917"/>
                  <a:gd name="T11" fmla="*/ 93 h 1042"/>
                  <a:gd name="T12" fmla="*/ 906 w 917"/>
                  <a:gd name="T13" fmla="*/ 41 h 1042"/>
                  <a:gd name="T14" fmla="*/ 906 w 917"/>
                  <a:gd name="T15" fmla="*/ 20 h 1042"/>
                  <a:gd name="T16" fmla="*/ 906 w 917"/>
                  <a:gd name="T17" fmla="*/ 10 h 1042"/>
                  <a:gd name="T18" fmla="*/ 895 w 917"/>
                  <a:gd name="T19" fmla="*/ 0 h 1042"/>
                  <a:gd name="T20" fmla="*/ 885 w 917"/>
                  <a:gd name="T21" fmla="*/ 0 h 1042"/>
                  <a:gd name="T22" fmla="*/ 864 w 917"/>
                  <a:gd name="T23" fmla="*/ 10 h 1042"/>
                  <a:gd name="T24" fmla="*/ 812 w 917"/>
                  <a:gd name="T25" fmla="*/ 20 h 1042"/>
                  <a:gd name="T26" fmla="*/ 635 w 917"/>
                  <a:gd name="T27" fmla="*/ 104 h 1042"/>
                  <a:gd name="T28" fmla="*/ 395 w 917"/>
                  <a:gd name="T29" fmla="*/ 333 h 1042"/>
                  <a:gd name="T30" fmla="*/ 333 w 917"/>
                  <a:gd name="T31" fmla="*/ 375 h 1042"/>
                  <a:gd name="T32" fmla="*/ 10 w 917"/>
                  <a:gd name="T33" fmla="*/ 583 h 1042"/>
                  <a:gd name="T34" fmla="*/ 41 w 917"/>
                  <a:gd name="T35" fmla="*/ 625 h 1042"/>
                  <a:gd name="T36" fmla="*/ 531 w 917"/>
                  <a:gd name="T37" fmla="*/ 999 h 1042"/>
                  <a:gd name="T38" fmla="*/ 562 w 917"/>
                  <a:gd name="T39" fmla="*/ 1020 h 1042"/>
                  <a:gd name="T40" fmla="*/ 698 w 917"/>
                  <a:gd name="T41" fmla="*/ 656 h 1042"/>
                  <a:gd name="T42" fmla="*/ 718 w 917"/>
                  <a:gd name="T43" fmla="*/ 583 h 1042"/>
                  <a:gd name="T44" fmla="*/ 666 w 917"/>
                  <a:gd name="T45" fmla="*/ 458 h 1042"/>
                  <a:gd name="T46" fmla="*/ 562 w 917"/>
                  <a:gd name="T47" fmla="*/ 468 h 1042"/>
                  <a:gd name="T48" fmla="*/ 520 w 917"/>
                  <a:gd name="T49" fmla="*/ 354 h 1042"/>
                  <a:gd name="T50" fmla="*/ 531 w 917"/>
                  <a:gd name="T51" fmla="*/ 333 h 1042"/>
                  <a:gd name="T52" fmla="*/ 645 w 917"/>
                  <a:gd name="T53" fmla="*/ 323 h 1042"/>
                  <a:gd name="T54" fmla="*/ 677 w 917"/>
                  <a:gd name="T55" fmla="*/ 437 h 1042"/>
                  <a:gd name="T56" fmla="*/ 666 w 917"/>
                  <a:gd name="T57" fmla="*/ 458 h 1042"/>
                  <a:gd name="T58" fmla="*/ 666 w 917"/>
                  <a:gd name="T59" fmla="*/ 458 h 1042"/>
                  <a:gd name="T60" fmla="*/ 666 w 917"/>
                  <a:gd name="T61" fmla="*/ 458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17" h="1042">
                    <a:moveTo>
                      <a:pt x="718" y="583"/>
                    </a:moveTo>
                    <a:cubicBezTo>
                      <a:pt x="781" y="500"/>
                      <a:pt x="823" y="427"/>
                      <a:pt x="853" y="354"/>
                    </a:cubicBezTo>
                    <a:cubicBezTo>
                      <a:pt x="864" y="333"/>
                      <a:pt x="874" y="302"/>
                      <a:pt x="885" y="270"/>
                    </a:cubicBezTo>
                    <a:cubicBezTo>
                      <a:pt x="885" y="260"/>
                      <a:pt x="885" y="250"/>
                      <a:pt x="895" y="229"/>
                    </a:cubicBezTo>
                    <a:cubicBezTo>
                      <a:pt x="895" y="218"/>
                      <a:pt x="895" y="218"/>
                      <a:pt x="895" y="208"/>
                    </a:cubicBezTo>
                    <a:cubicBezTo>
                      <a:pt x="906" y="166"/>
                      <a:pt x="906" y="125"/>
                      <a:pt x="906" y="93"/>
                    </a:cubicBezTo>
                    <a:cubicBezTo>
                      <a:pt x="906" y="73"/>
                      <a:pt x="906" y="52"/>
                      <a:pt x="906" y="41"/>
                    </a:cubicBezTo>
                    <a:cubicBezTo>
                      <a:pt x="906" y="31"/>
                      <a:pt x="916" y="31"/>
                      <a:pt x="906" y="20"/>
                    </a:cubicBezTo>
                    <a:lnTo>
                      <a:pt x="906" y="10"/>
                    </a:lnTo>
                    <a:cubicBezTo>
                      <a:pt x="916" y="0"/>
                      <a:pt x="906" y="0"/>
                      <a:pt x="895" y="0"/>
                    </a:cubicBezTo>
                    <a:lnTo>
                      <a:pt x="885" y="0"/>
                    </a:lnTo>
                    <a:cubicBezTo>
                      <a:pt x="874" y="0"/>
                      <a:pt x="874" y="10"/>
                      <a:pt x="864" y="10"/>
                    </a:cubicBezTo>
                    <a:cubicBezTo>
                      <a:pt x="864" y="20"/>
                      <a:pt x="843" y="20"/>
                      <a:pt x="812" y="20"/>
                    </a:cubicBezTo>
                    <a:cubicBezTo>
                      <a:pt x="770" y="31"/>
                      <a:pt x="708" y="52"/>
                      <a:pt x="635" y="104"/>
                    </a:cubicBezTo>
                    <a:cubicBezTo>
                      <a:pt x="510" y="177"/>
                      <a:pt x="437" y="281"/>
                      <a:pt x="395" y="333"/>
                    </a:cubicBezTo>
                    <a:cubicBezTo>
                      <a:pt x="385" y="354"/>
                      <a:pt x="354" y="375"/>
                      <a:pt x="333" y="375"/>
                    </a:cubicBezTo>
                    <a:cubicBezTo>
                      <a:pt x="125" y="364"/>
                      <a:pt x="41" y="510"/>
                      <a:pt x="10" y="583"/>
                    </a:cubicBezTo>
                    <a:cubicBezTo>
                      <a:pt x="0" y="604"/>
                      <a:pt x="10" y="625"/>
                      <a:pt x="41" y="625"/>
                    </a:cubicBezTo>
                    <a:cubicBezTo>
                      <a:pt x="489" y="614"/>
                      <a:pt x="531" y="885"/>
                      <a:pt x="531" y="999"/>
                    </a:cubicBezTo>
                    <a:cubicBezTo>
                      <a:pt x="520" y="1031"/>
                      <a:pt x="541" y="1041"/>
                      <a:pt x="562" y="1020"/>
                    </a:cubicBezTo>
                    <a:cubicBezTo>
                      <a:pt x="729" y="926"/>
                      <a:pt x="718" y="739"/>
                      <a:pt x="698" y="656"/>
                    </a:cubicBezTo>
                    <a:cubicBezTo>
                      <a:pt x="698" y="635"/>
                      <a:pt x="708" y="593"/>
                      <a:pt x="718" y="583"/>
                    </a:cubicBezTo>
                    <a:close/>
                    <a:moveTo>
                      <a:pt x="666" y="458"/>
                    </a:moveTo>
                    <a:cubicBezTo>
                      <a:pt x="645" y="489"/>
                      <a:pt x="593" y="489"/>
                      <a:pt x="562" y="468"/>
                    </a:cubicBezTo>
                    <a:cubicBezTo>
                      <a:pt x="510" y="448"/>
                      <a:pt x="500" y="395"/>
                      <a:pt x="520" y="354"/>
                    </a:cubicBezTo>
                    <a:cubicBezTo>
                      <a:pt x="531" y="343"/>
                      <a:pt x="531" y="343"/>
                      <a:pt x="531" y="333"/>
                    </a:cubicBezTo>
                    <a:cubicBezTo>
                      <a:pt x="562" y="302"/>
                      <a:pt x="604" y="302"/>
                      <a:pt x="645" y="323"/>
                    </a:cubicBezTo>
                    <a:cubicBezTo>
                      <a:pt x="687" y="343"/>
                      <a:pt x="708" y="395"/>
                      <a:pt x="677" y="437"/>
                    </a:cubicBezTo>
                    <a:cubicBezTo>
                      <a:pt x="677" y="448"/>
                      <a:pt x="677" y="448"/>
                      <a:pt x="666" y="458"/>
                    </a:cubicBezTo>
                    <a:close/>
                    <a:moveTo>
                      <a:pt x="666" y="458"/>
                    </a:moveTo>
                    <a:lnTo>
                      <a:pt x="666" y="458"/>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sp>
            <p:nvSpPr>
              <p:cNvPr id="30" name="Freeform 202"/>
              <p:cNvSpPr>
                <a:spLocks noChangeArrowheads="1"/>
              </p:cNvSpPr>
              <p:nvPr/>
            </p:nvSpPr>
            <p:spPr bwMode="auto">
              <a:xfrm>
                <a:off x="2131185" y="1637172"/>
                <a:ext cx="58639" cy="67760"/>
              </a:xfrm>
              <a:custGeom>
                <a:avLst/>
                <a:gdLst>
                  <a:gd name="T0" fmla="*/ 42 w 199"/>
                  <a:gd name="T1" fmla="*/ 219 h 230"/>
                  <a:gd name="T2" fmla="*/ 188 w 199"/>
                  <a:gd name="T3" fmla="*/ 31 h 230"/>
                  <a:gd name="T4" fmla="*/ 156 w 199"/>
                  <a:gd name="T5" fmla="*/ 10 h 230"/>
                  <a:gd name="T6" fmla="*/ 11 w 199"/>
                  <a:gd name="T7" fmla="*/ 198 h 230"/>
                  <a:gd name="T8" fmla="*/ 42 w 199"/>
                  <a:gd name="T9" fmla="*/ 219 h 230"/>
                  <a:gd name="T10" fmla="*/ 42 w 199"/>
                  <a:gd name="T11" fmla="*/ 219 h 230"/>
                  <a:gd name="T12" fmla="*/ 42 w 199"/>
                  <a:gd name="T13" fmla="*/ 219 h 230"/>
                </a:gdLst>
                <a:ahLst/>
                <a:cxnLst>
                  <a:cxn ang="0">
                    <a:pos x="T0" y="T1"/>
                  </a:cxn>
                  <a:cxn ang="0">
                    <a:pos x="T2" y="T3"/>
                  </a:cxn>
                  <a:cxn ang="0">
                    <a:pos x="T4" y="T5"/>
                  </a:cxn>
                  <a:cxn ang="0">
                    <a:pos x="T6" y="T7"/>
                  </a:cxn>
                  <a:cxn ang="0">
                    <a:pos x="T8" y="T9"/>
                  </a:cxn>
                  <a:cxn ang="0">
                    <a:pos x="T10" y="T11"/>
                  </a:cxn>
                  <a:cxn ang="0">
                    <a:pos x="T12" y="T13"/>
                  </a:cxn>
                </a:cxnLst>
                <a:rect l="0" t="0" r="r" b="b"/>
                <a:pathLst>
                  <a:path w="199" h="230">
                    <a:moveTo>
                      <a:pt x="42" y="219"/>
                    </a:moveTo>
                    <a:cubicBezTo>
                      <a:pt x="115" y="177"/>
                      <a:pt x="167" y="83"/>
                      <a:pt x="188" y="31"/>
                    </a:cubicBezTo>
                    <a:cubicBezTo>
                      <a:pt x="198" y="10"/>
                      <a:pt x="177" y="0"/>
                      <a:pt x="156" y="10"/>
                    </a:cubicBezTo>
                    <a:cubicBezTo>
                      <a:pt x="73" y="63"/>
                      <a:pt x="31" y="146"/>
                      <a:pt x="11" y="198"/>
                    </a:cubicBezTo>
                    <a:cubicBezTo>
                      <a:pt x="0" y="219"/>
                      <a:pt x="21" y="229"/>
                      <a:pt x="42" y="219"/>
                    </a:cubicBezTo>
                    <a:close/>
                    <a:moveTo>
                      <a:pt x="42" y="219"/>
                    </a:moveTo>
                    <a:lnTo>
                      <a:pt x="42" y="219"/>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sp>
            <p:nvSpPr>
              <p:cNvPr id="31" name="Freeform 203"/>
              <p:cNvSpPr>
                <a:spLocks noChangeArrowheads="1"/>
              </p:cNvSpPr>
              <p:nvPr/>
            </p:nvSpPr>
            <p:spPr bwMode="auto">
              <a:xfrm>
                <a:off x="2084274" y="1615019"/>
                <a:ext cx="76882" cy="95125"/>
              </a:xfrm>
              <a:custGeom>
                <a:avLst/>
                <a:gdLst>
                  <a:gd name="T0" fmla="*/ 31 w 261"/>
                  <a:gd name="T1" fmla="*/ 313 h 324"/>
                  <a:gd name="T2" fmla="*/ 250 w 261"/>
                  <a:gd name="T3" fmla="*/ 31 h 324"/>
                  <a:gd name="T4" fmla="*/ 219 w 261"/>
                  <a:gd name="T5" fmla="*/ 11 h 324"/>
                  <a:gd name="T6" fmla="*/ 10 w 261"/>
                  <a:gd name="T7" fmla="*/ 292 h 324"/>
                  <a:gd name="T8" fmla="*/ 31 w 261"/>
                  <a:gd name="T9" fmla="*/ 313 h 324"/>
                  <a:gd name="T10" fmla="*/ 31 w 261"/>
                  <a:gd name="T11" fmla="*/ 313 h 324"/>
                  <a:gd name="T12" fmla="*/ 31 w 261"/>
                  <a:gd name="T13" fmla="*/ 313 h 324"/>
                </a:gdLst>
                <a:ahLst/>
                <a:cxnLst>
                  <a:cxn ang="0">
                    <a:pos x="T0" y="T1"/>
                  </a:cxn>
                  <a:cxn ang="0">
                    <a:pos x="T2" y="T3"/>
                  </a:cxn>
                  <a:cxn ang="0">
                    <a:pos x="T4" y="T5"/>
                  </a:cxn>
                  <a:cxn ang="0">
                    <a:pos x="T6" y="T7"/>
                  </a:cxn>
                  <a:cxn ang="0">
                    <a:pos x="T8" y="T9"/>
                  </a:cxn>
                  <a:cxn ang="0">
                    <a:pos x="T10" y="T11"/>
                  </a:cxn>
                  <a:cxn ang="0">
                    <a:pos x="T12" y="T13"/>
                  </a:cxn>
                </a:cxnLst>
                <a:rect l="0" t="0" r="r" b="b"/>
                <a:pathLst>
                  <a:path w="261" h="324">
                    <a:moveTo>
                      <a:pt x="31" y="313"/>
                    </a:moveTo>
                    <a:cubicBezTo>
                      <a:pt x="156" y="240"/>
                      <a:pt x="219" y="104"/>
                      <a:pt x="250" y="31"/>
                    </a:cubicBezTo>
                    <a:cubicBezTo>
                      <a:pt x="260" y="11"/>
                      <a:pt x="240" y="0"/>
                      <a:pt x="219" y="11"/>
                    </a:cubicBezTo>
                    <a:cubicBezTo>
                      <a:pt x="94" y="83"/>
                      <a:pt x="31" y="219"/>
                      <a:pt x="10" y="292"/>
                    </a:cubicBezTo>
                    <a:cubicBezTo>
                      <a:pt x="0" y="313"/>
                      <a:pt x="10" y="323"/>
                      <a:pt x="31" y="313"/>
                    </a:cubicBezTo>
                    <a:close/>
                    <a:moveTo>
                      <a:pt x="31" y="313"/>
                    </a:moveTo>
                    <a:lnTo>
                      <a:pt x="31" y="31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sp>
            <p:nvSpPr>
              <p:cNvPr id="32" name="Freeform 204"/>
              <p:cNvSpPr>
                <a:spLocks noChangeArrowheads="1"/>
              </p:cNvSpPr>
              <p:nvPr/>
            </p:nvSpPr>
            <p:spPr bwMode="auto">
              <a:xfrm>
                <a:off x="2075153" y="1591564"/>
                <a:ext cx="58638" cy="70366"/>
              </a:xfrm>
              <a:custGeom>
                <a:avLst/>
                <a:gdLst>
                  <a:gd name="T0" fmla="*/ 41 w 199"/>
                  <a:gd name="T1" fmla="*/ 229 h 240"/>
                  <a:gd name="T2" fmla="*/ 187 w 199"/>
                  <a:gd name="T3" fmla="*/ 42 h 240"/>
                  <a:gd name="T4" fmla="*/ 156 w 199"/>
                  <a:gd name="T5" fmla="*/ 21 h 240"/>
                  <a:gd name="T6" fmla="*/ 10 w 199"/>
                  <a:gd name="T7" fmla="*/ 208 h 240"/>
                  <a:gd name="T8" fmla="*/ 41 w 199"/>
                  <a:gd name="T9" fmla="*/ 229 h 240"/>
                  <a:gd name="T10" fmla="*/ 41 w 199"/>
                  <a:gd name="T11" fmla="*/ 229 h 240"/>
                  <a:gd name="T12" fmla="*/ 41 w 199"/>
                  <a:gd name="T13" fmla="*/ 229 h 240"/>
                </a:gdLst>
                <a:ahLst/>
                <a:cxnLst>
                  <a:cxn ang="0">
                    <a:pos x="T0" y="T1"/>
                  </a:cxn>
                  <a:cxn ang="0">
                    <a:pos x="T2" y="T3"/>
                  </a:cxn>
                  <a:cxn ang="0">
                    <a:pos x="T4" y="T5"/>
                  </a:cxn>
                  <a:cxn ang="0">
                    <a:pos x="T6" y="T7"/>
                  </a:cxn>
                  <a:cxn ang="0">
                    <a:pos x="T8" y="T9"/>
                  </a:cxn>
                  <a:cxn ang="0">
                    <a:pos x="T10" y="T11"/>
                  </a:cxn>
                  <a:cxn ang="0">
                    <a:pos x="T12" y="T13"/>
                  </a:cxn>
                </a:cxnLst>
                <a:rect l="0" t="0" r="r" b="b"/>
                <a:pathLst>
                  <a:path w="199" h="240">
                    <a:moveTo>
                      <a:pt x="41" y="229"/>
                    </a:moveTo>
                    <a:cubicBezTo>
                      <a:pt x="114" y="177"/>
                      <a:pt x="166" y="94"/>
                      <a:pt x="187" y="42"/>
                    </a:cubicBezTo>
                    <a:cubicBezTo>
                      <a:pt x="198" y="21"/>
                      <a:pt x="177" y="0"/>
                      <a:pt x="156" y="21"/>
                    </a:cubicBezTo>
                    <a:cubicBezTo>
                      <a:pt x="73" y="73"/>
                      <a:pt x="31" y="156"/>
                      <a:pt x="10" y="208"/>
                    </a:cubicBezTo>
                    <a:cubicBezTo>
                      <a:pt x="0" y="229"/>
                      <a:pt x="10" y="239"/>
                      <a:pt x="41" y="229"/>
                    </a:cubicBezTo>
                    <a:close/>
                    <a:moveTo>
                      <a:pt x="41" y="229"/>
                    </a:moveTo>
                    <a:lnTo>
                      <a:pt x="41" y="229"/>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grpSp>
      </p:grpSp>
      <p:grpSp>
        <p:nvGrpSpPr>
          <p:cNvPr id="33" name="Group 62"/>
          <p:cNvGrpSpPr>
            <a:grpSpLocks/>
          </p:cNvGrpSpPr>
          <p:nvPr/>
        </p:nvGrpSpPr>
        <p:grpSpPr bwMode="auto">
          <a:xfrm>
            <a:off x="9278180" y="3061164"/>
            <a:ext cx="1714947" cy="1664213"/>
            <a:chOff x="9278455" y="2970827"/>
            <a:chExt cx="1714500" cy="1663730"/>
          </a:xfrm>
        </p:grpSpPr>
        <p:sp>
          <p:nvSpPr>
            <p:cNvPr id="34" name="Teardrop 18"/>
            <p:cNvSpPr/>
            <p:nvPr/>
          </p:nvSpPr>
          <p:spPr bwMode="auto">
            <a:xfrm rot="8100000">
              <a:off x="9852337" y="2970827"/>
              <a:ext cx="556419" cy="556429"/>
            </a:xfrm>
            <a:prstGeom prst="teardrop">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62556" tIns="81277" rIns="162556" bIns="81277" anchor="ctr"/>
            <a:lstStyle/>
            <a:p>
              <a:pPr algn="ctr" defTabSz="914416">
                <a:defRPr/>
              </a:pPr>
              <a:endParaRPr lang="en-US" sz="2400" dirty="0">
                <a:cs typeface="+mn-ea"/>
                <a:sym typeface="+mn-lt"/>
              </a:endParaRPr>
            </a:p>
          </p:txBody>
        </p:sp>
        <p:sp>
          <p:nvSpPr>
            <p:cNvPr id="35" name="Content Placeholder 2"/>
            <p:cNvSpPr txBox="1">
              <a:spLocks/>
            </p:cNvSpPr>
            <p:nvPr/>
          </p:nvSpPr>
          <p:spPr bwMode="auto">
            <a:xfrm>
              <a:off x="9278455" y="3618522"/>
              <a:ext cx="1714500" cy="1016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62556" tIns="81277" rIns="162556" bIns="81277"/>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eaLnBrk="1" hangingPunct="1">
                <a:buFont typeface="Arial" pitchFamily="34" charset="0"/>
                <a:buNone/>
              </a:pPr>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a:p>
              <a:pPr algn="ctr" eaLnBrk="1" hangingPunct="1"/>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p:txBody>
        </p:sp>
        <p:sp>
          <p:nvSpPr>
            <p:cNvPr id="36" name="Freeform 298"/>
            <p:cNvSpPr>
              <a:spLocks noChangeArrowheads="1"/>
            </p:cNvSpPr>
            <p:nvPr/>
          </p:nvSpPr>
          <p:spPr bwMode="auto">
            <a:xfrm>
              <a:off x="9955994" y="3082627"/>
              <a:ext cx="346012" cy="346012"/>
            </a:xfrm>
            <a:custGeom>
              <a:avLst/>
              <a:gdLst>
                <a:gd name="T0" fmla="*/ 39548568 w 1606"/>
                <a:gd name="T1" fmla="*/ 0 h 1607"/>
                <a:gd name="T2" fmla="*/ 0 w 1606"/>
                <a:gd name="T3" fmla="*/ 34909747 h 1607"/>
                <a:gd name="T4" fmla="*/ 34906707 w 1606"/>
                <a:gd name="T5" fmla="*/ 74455452 h 1607"/>
                <a:gd name="T6" fmla="*/ 74501813 w 1606"/>
                <a:gd name="T7" fmla="*/ 39545705 h 1607"/>
                <a:gd name="T8" fmla="*/ 23255626 w 1606"/>
                <a:gd name="T9" fmla="*/ 8159596 h 1607"/>
                <a:gd name="T10" fmla="*/ 10072913 w 1606"/>
                <a:gd name="T11" fmla="*/ 19796107 h 1607"/>
                <a:gd name="T12" fmla="*/ 7334119 w 1606"/>
                <a:gd name="T13" fmla="*/ 24803053 h 1607"/>
                <a:gd name="T14" fmla="*/ 14714774 w 1606"/>
                <a:gd name="T15" fmla="*/ 34909747 h 1607"/>
                <a:gd name="T16" fmla="*/ 7334119 w 1606"/>
                <a:gd name="T17" fmla="*/ 24803053 h 1607"/>
                <a:gd name="T18" fmla="*/ 14714774 w 1606"/>
                <a:gd name="T19" fmla="*/ 39545705 h 1607"/>
                <a:gd name="T20" fmla="*/ 7334119 w 1606"/>
                <a:gd name="T21" fmla="*/ 49652399 h 1607"/>
                <a:gd name="T22" fmla="*/ 10072913 w 1606"/>
                <a:gd name="T23" fmla="*/ 54659346 h 1607"/>
                <a:gd name="T24" fmla="*/ 23255626 w 1606"/>
                <a:gd name="T25" fmla="*/ 66295856 h 1607"/>
                <a:gd name="T26" fmla="*/ 34906707 w 1606"/>
                <a:gd name="T27" fmla="*/ 69401997 h 1607"/>
                <a:gd name="T28" fmla="*/ 34906707 w 1606"/>
                <a:gd name="T29" fmla="*/ 54659346 h 1607"/>
                <a:gd name="T30" fmla="*/ 34906707 w 1606"/>
                <a:gd name="T31" fmla="*/ 49652399 h 1607"/>
                <a:gd name="T32" fmla="*/ 19774392 w 1606"/>
                <a:gd name="T33" fmla="*/ 39545705 h 1607"/>
                <a:gd name="T34" fmla="*/ 34906707 w 1606"/>
                <a:gd name="T35" fmla="*/ 49652399 h 1607"/>
                <a:gd name="T36" fmla="*/ 19774392 w 1606"/>
                <a:gd name="T37" fmla="*/ 34909747 h 1607"/>
                <a:gd name="T38" fmla="*/ 34906707 w 1606"/>
                <a:gd name="T39" fmla="*/ 24803053 h 1607"/>
                <a:gd name="T40" fmla="*/ 34906707 w 1606"/>
                <a:gd name="T41" fmla="*/ 19796107 h 1607"/>
                <a:gd name="T42" fmla="*/ 34906707 w 1606"/>
                <a:gd name="T43" fmla="*/ 5053239 h 1607"/>
                <a:gd name="T44" fmla="*/ 64382578 w 1606"/>
                <a:gd name="T45" fmla="*/ 19796107 h 1607"/>
                <a:gd name="T46" fmla="*/ 51199650 w 1606"/>
                <a:gd name="T47" fmla="*/ 8159596 h 1607"/>
                <a:gd name="T48" fmla="*/ 39548568 w 1606"/>
                <a:gd name="T49" fmla="*/ 5053239 h 1607"/>
                <a:gd name="T50" fmla="*/ 39548568 w 1606"/>
                <a:gd name="T51" fmla="*/ 19796107 h 1607"/>
                <a:gd name="T52" fmla="*/ 39548568 w 1606"/>
                <a:gd name="T53" fmla="*/ 24803053 h 1607"/>
                <a:gd name="T54" fmla="*/ 54681099 w 1606"/>
                <a:gd name="T55" fmla="*/ 34909747 h 1607"/>
                <a:gd name="T56" fmla="*/ 39548568 w 1606"/>
                <a:gd name="T57" fmla="*/ 24803053 h 1607"/>
                <a:gd name="T58" fmla="*/ 54681099 w 1606"/>
                <a:gd name="T59" fmla="*/ 39545705 h 1607"/>
                <a:gd name="T60" fmla="*/ 39548568 w 1606"/>
                <a:gd name="T61" fmla="*/ 49652399 h 1607"/>
                <a:gd name="T62" fmla="*/ 39548568 w 1606"/>
                <a:gd name="T63" fmla="*/ 69401997 h 1607"/>
                <a:gd name="T64" fmla="*/ 51988842 w 1606"/>
                <a:gd name="T65" fmla="*/ 54659346 h 1607"/>
                <a:gd name="T66" fmla="*/ 51199650 w 1606"/>
                <a:gd name="T67" fmla="*/ 66295856 h 1607"/>
                <a:gd name="T68" fmla="*/ 64382578 w 1606"/>
                <a:gd name="T69" fmla="*/ 54659346 h 1607"/>
                <a:gd name="T70" fmla="*/ 67121157 w 1606"/>
                <a:gd name="T71" fmla="*/ 49652399 h 1607"/>
                <a:gd name="T72" fmla="*/ 59740717 w 1606"/>
                <a:gd name="T73" fmla="*/ 39545705 h 1607"/>
                <a:gd name="T74" fmla="*/ 67121157 w 1606"/>
                <a:gd name="T75" fmla="*/ 49652399 h 1607"/>
                <a:gd name="T76" fmla="*/ 58208871 w 1606"/>
                <a:gd name="T77" fmla="*/ 24803053 h 1607"/>
                <a:gd name="T78" fmla="*/ 69442195 w 1606"/>
                <a:gd name="T79" fmla="*/ 34909747 h 1607"/>
                <a:gd name="T80" fmla="*/ 59740717 w 1606"/>
                <a:gd name="T81" fmla="*/ 34909747 h 160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606" h="1607">
                  <a:moveTo>
                    <a:pt x="1605" y="753"/>
                  </a:moveTo>
                  <a:cubicBezTo>
                    <a:pt x="1580" y="352"/>
                    <a:pt x="1254" y="26"/>
                    <a:pt x="852" y="0"/>
                  </a:cubicBezTo>
                  <a:cubicBezTo>
                    <a:pt x="752" y="0"/>
                    <a:pt x="752" y="0"/>
                    <a:pt x="752" y="0"/>
                  </a:cubicBezTo>
                  <a:cubicBezTo>
                    <a:pt x="351" y="26"/>
                    <a:pt x="25" y="352"/>
                    <a:pt x="0" y="753"/>
                  </a:cubicBezTo>
                  <a:cubicBezTo>
                    <a:pt x="0" y="853"/>
                    <a:pt x="0" y="853"/>
                    <a:pt x="0" y="853"/>
                  </a:cubicBezTo>
                  <a:cubicBezTo>
                    <a:pt x="25" y="1255"/>
                    <a:pt x="351" y="1581"/>
                    <a:pt x="752" y="1606"/>
                  </a:cubicBezTo>
                  <a:cubicBezTo>
                    <a:pt x="852" y="1606"/>
                    <a:pt x="852" y="1606"/>
                    <a:pt x="852" y="1606"/>
                  </a:cubicBezTo>
                  <a:cubicBezTo>
                    <a:pt x="1254" y="1581"/>
                    <a:pt x="1580" y="1255"/>
                    <a:pt x="1605" y="853"/>
                  </a:cubicBezTo>
                  <a:cubicBezTo>
                    <a:pt x="1605" y="753"/>
                    <a:pt x="1605" y="753"/>
                    <a:pt x="1605" y="753"/>
                  </a:cubicBezTo>
                  <a:close/>
                  <a:moveTo>
                    <a:pt x="501" y="176"/>
                  </a:moveTo>
                  <a:cubicBezTo>
                    <a:pt x="451" y="243"/>
                    <a:pt x="409" y="327"/>
                    <a:pt x="376" y="427"/>
                  </a:cubicBezTo>
                  <a:cubicBezTo>
                    <a:pt x="217" y="427"/>
                    <a:pt x="217" y="427"/>
                    <a:pt x="217" y="427"/>
                  </a:cubicBezTo>
                  <a:cubicBezTo>
                    <a:pt x="284" y="318"/>
                    <a:pt x="384" y="226"/>
                    <a:pt x="501" y="176"/>
                  </a:cubicBezTo>
                  <a:close/>
                  <a:moveTo>
                    <a:pt x="158" y="535"/>
                  </a:moveTo>
                  <a:cubicBezTo>
                    <a:pt x="351" y="535"/>
                    <a:pt x="351" y="535"/>
                    <a:pt x="351" y="535"/>
                  </a:cubicBezTo>
                  <a:cubicBezTo>
                    <a:pt x="334" y="602"/>
                    <a:pt x="326" y="678"/>
                    <a:pt x="317" y="753"/>
                  </a:cubicBezTo>
                  <a:cubicBezTo>
                    <a:pt x="108" y="753"/>
                    <a:pt x="108" y="753"/>
                    <a:pt x="108" y="753"/>
                  </a:cubicBezTo>
                  <a:cubicBezTo>
                    <a:pt x="108" y="678"/>
                    <a:pt x="133" y="602"/>
                    <a:pt x="158" y="535"/>
                  </a:cubicBezTo>
                  <a:close/>
                  <a:moveTo>
                    <a:pt x="108" y="853"/>
                  </a:moveTo>
                  <a:cubicBezTo>
                    <a:pt x="317" y="853"/>
                    <a:pt x="317" y="853"/>
                    <a:pt x="317" y="853"/>
                  </a:cubicBezTo>
                  <a:cubicBezTo>
                    <a:pt x="326" y="929"/>
                    <a:pt x="334" y="1004"/>
                    <a:pt x="351" y="1071"/>
                  </a:cubicBezTo>
                  <a:cubicBezTo>
                    <a:pt x="158" y="1071"/>
                    <a:pt x="158" y="1071"/>
                    <a:pt x="158" y="1071"/>
                  </a:cubicBezTo>
                  <a:cubicBezTo>
                    <a:pt x="133" y="1004"/>
                    <a:pt x="108" y="929"/>
                    <a:pt x="108" y="853"/>
                  </a:cubicBezTo>
                  <a:close/>
                  <a:moveTo>
                    <a:pt x="217" y="1179"/>
                  </a:moveTo>
                  <a:cubicBezTo>
                    <a:pt x="376" y="1179"/>
                    <a:pt x="376" y="1179"/>
                    <a:pt x="376" y="1179"/>
                  </a:cubicBezTo>
                  <a:cubicBezTo>
                    <a:pt x="409" y="1280"/>
                    <a:pt x="451" y="1363"/>
                    <a:pt x="501" y="1430"/>
                  </a:cubicBezTo>
                  <a:cubicBezTo>
                    <a:pt x="384" y="1380"/>
                    <a:pt x="284" y="1288"/>
                    <a:pt x="217" y="1179"/>
                  </a:cubicBezTo>
                  <a:close/>
                  <a:moveTo>
                    <a:pt x="752" y="1497"/>
                  </a:moveTo>
                  <a:cubicBezTo>
                    <a:pt x="635" y="1464"/>
                    <a:pt x="543" y="1346"/>
                    <a:pt x="484" y="1179"/>
                  </a:cubicBezTo>
                  <a:cubicBezTo>
                    <a:pt x="752" y="1179"/>
                    <a:pt x="752" y="1179"/>
                    <a:pt x="752" y="1179"/>
                  </a:cubicBezTo>
                  <a:lnTo>
                    <a:pt x="752" y="1497"/>
                  </a:lnTo>
                  <a:close/>
                  <a:moveTo>
                    <a:pt x="752" y="1071"/>
                  </a:moveTo>
                  <a:cubicBezTo>
                    <a:pt x="459" y="1071"/>
                    <a:pt x="459" y="1071"/>
                    <a:pt x="459" y="1071"/>
                  </a:cubicBezTo>
                  <a:cubicBezTo>
                    <a:pt x="443" y="1004"/>
                    <a:pt x="434" y="929"/>
                    <a:pt x="426" y="853"/>
                  </a:cubicBezTo>
                  <a:cubicBezTo>
                    <a:pt x="752" y="853"/>
                    <a:pt x="752" y="853"/>
                    <a:pt x="752" y="853"/>
                  </a:cubicBezTo>
                  <a:lnTo>
                    <a:pt x="752" y="1071"/>
                  </a:lnTo>
                  <a:close/>
                  <a:moveTo>
                    <a:pt x="752" y="753"/>
                  </a:moveTo>
                  <a:cubicBezTo>
                    <a:pt x="426" y="753"/>
                    <a:pt x="426" y="753"/>
                    <a:pt x="426" y="753"/>
                  </a:cubicBezTo>
                  <a:cubicBezTo>
                    <a:pt x="434" y="678"/>
                    <a:pt x="443" y="602"/>
                    <a:pt x="459" y="535"/>
                  </a:cubicBezTo>
                  <a:cubicBezTo>
                    <a:pt x="752" y="535"/>
                    <a:pt x="752" y="535"/>
                    <a:pt x="752" y="535"/>
                  </a:cubicBezTo>
                  <a:lnTo>
                    <a:pt x="752" y="753"/>
                  </a:lnTo>
                  <a:close/>
                  <a:moveTo>
                    <a:pt x="752" y="427"/>
                  </a:moveTo>
                  <a:cubicBezTo>
                    <a:pt x="484" y="427"/>
                    <a:pt x="484" y="427"/>
                    <a:pt x="484" y="427"/>
                  </a:cubicBezTo>
                  <a:cubicBezTo>
                    <a:pt x="543" y="260"/>
                    <a:pt x="635" y="142"/>
                    <a:pt x="752" y="109"/>
                  </a:cubicBezTo>
                  <a:lnTo>
                    <a:pt x="752" y="427"/>
                  </a:lnTo>
                  <a:close/>
                  <a:moveTo>
                    <a:pt x="1387" y="427"/>
                  </a:moveTo>
                  <a:cubicBezTo>
                    <a:pt x="1229" y="427"/>
                    <a:pt x="1229" y="427"/>
                    <a:pt x="1229" y="427"/>
                  </a:cubicBezTo>
                  <a:cubicBezTo>
                    <a:pt x="1195" y="327"/>
                    <a:pt x="1153" y="243"/>
                    <a:pt x="1103" y="176"/>
                  </a:cubicBezTo>
                  <a:cubicBezTo>
                    <a:pt x="1220" y="226"/>
                    <a:pt x="1320" y="318"/>
                    <a:pt x="1387" y="427"/>
                  </a:cubicBezTo>
                  <a:close/>
                  <a:moveTo>
                    <a:pt x="852" y="109"/>
                  </a:moveTo>
                  <a:cubicBezTo>
                    <a:pt x="969" y="142"/>
                    <a:pt x="1061" y="260"/>
                    <a:pt x="1120" y="427"/>
                  </a:cubicBezTo>
                  <a:cubicBezTo>
                    <a:pt x="852" y="427"/>
                    <a:pt x="852" y="427"/>
                    <a:pt x="852" y="427"/>
                  </a:cubicBezTo>
                  <a:lnTo>
                    <a:pt x="852" y="109"/>
                  </a:lnTo>
                  <a:close/>
                  <a:moveTo>
                    <a:pt x="852" y="535"/>
                  </a:moveTo>
                  <a:cubicBezTo>
                    <a:pt x="1153" y="535"/>
                    <a:pt x="1153" y="535"/>
                    <a:pt x="1153" y="535"/>
                  </a:cubicBezTo>
                  <a:cubicBezTo>
                    <a:pt x="1162" y="602"/>
                    <a:pt x="1170" y="678"/>
                    <a:pt x="1178" y="753"/>
                  </a:cubicBezTo>
                  <a:cubicBezTo>
                    <a:pt x="852" y="753"/>
                    <a:pt x="852" y="753"/>
                    <a:pt x="852" y="753"/>
                  </a:cubicBezTo>
                  <a:lnTo>
                    <a:pt x="852" y="535"/>
                  </a:lnTo>
                  <a:close/>
                  <a:moveTo>
                    <a:pt x="852" y="853"/>
                  </a:moveTo>
                  <a:cubicBezTo>
                    <a:pt x="1178" y="853"/>
                    <a:pt x="1178" y="853"/>
                    <a:pt x="1178" y="853"/>
                  </a:cubicBezTo>
                  <a:cubicBezTo>
                    <a:pt x="1170" y="929"/>
                    <a:pt x="1162" y="1004"/>
                    <a:pt x="1153" y="1071"/>
                  </a:cubicBezTo>
                  <a:cubicBezTo>
                    <a:pt x="852" y="1071"/>
                    <a:pt x="852" y="1071"/>
                    <a:pt x="852" y="1071"/>
                  </a:cubicBezTo>
                  <a:lnTo>
                    <a:pt x="852" y="853"/>
                  </a:lnTo>
                  <a:close/>
                  <a:moveTo>
                    <a:pt x="852" y="1497"/>
                  </a:moveTo>
                  <a:cubicBezTo>
                    <a:pt x="852" y="1179"/>
                    <a:pt x="852" y="1179"/>
                    <a:pt x="852" y="1179"/>
                  </a:cubicBezTo>
                  <a:cubicBezTo>
                    <a:pt x="1120" y="1179"/>
                    <a:pt x="1120" y="1179"/>
                    <a:pt x="1120" y="1179"/>
                  </a:cubicBezTo>
                  <a:cubicBezTo>
                    <a:pt x="1061" y="1346"/>
                    <a:pt x="969" y="1464"/>
                    <a:pt x="852" y="1497"/>
                  </a:cubicBezTo>
                  <a:close/>
                  <a:moveTo>
                    <a:pt x="1103" y="1430"/>
                  </a:moveTo>
                  <a:cubicBezTo>
                    <a:pt x="1153" y="1363"/>
                    <a:pt x="1195" y="1280"/>
                    <a:pt x="1229" y="1179"/>
                  </a:cubicBezTo>
                  <a:cubicBezTo>
                    <a:pt x="1387" y="1179"/>
                    <a:pt x="1387" y="1179"/>
                    <a:pt x="1387" y="1179"/>
                  </a:cubicBezTo>
                  <a:cubicBezTo>
                    <a:pt x="1320" y="1288"/>
                    <a:pt x="1220" y="1380"/>
                    <a:pt x="1103" y="1430"/>
                  </a:cubicBezTo>
                  <a:close/>
                  <a:moveTo>
                    <a:pt x="1446" y="1071"/>
                  </a:moveTo>
                  <a:cubicBezTo>
                    <a:pt x="1254" y="1071"/>
                    <a:pt x="1254" y="1071"/>
                    <a:pt x="1254" y="1071"/>
                  </a:cubicBezTo>
                  <a:cubicBezTo>
                    <a:pt x="1270" y="1004"/>
                    <a:pt x="1279" y="929"/>
                    <a:pt x="1287" y="853"/>
                  </a:cubicBezTo>
                  <a:cubicBezTo>
                    <a:pt x="1496" y="853"/>
                    <a:pt x="1496" y="853"/>
                    <a:pt x="1496" y="853"/>
                  </a:cubicBezTo>
                  <a:cubicBezTo>
                    <a:pt x="1496" y="929"/>
                    <a:pt x="1471" y="1004"/>
                    <a:pt x="1446" y="1071"/>
                  </a:cubicBezTo>
                  <a:close/>
                  <a:moveTo>
                    <a:pt x="1287" y="753"/>
                  </a:moveTo>
                  <a:cubicBezTo>
                    <a:pt x="1279" y="678"/>
                    <a:pt x="1270" y="602"/>
                    <a:pt x="1254" y="535"/>
                  </a:cubicBezTo>
                  <a:cubicBezTo>
                    <a:pt x="1446" y="535"/>
                    <a:pt x="1446" y="535"/>
                    <a:pt x="1446" y="535"/>
                  </a:cubicBezTo>
                  <a:cubicBezTo>
                    <a:pt x="1471" y="602"/>
                    <a:pt x="1496" y="678"/>
                    <a:pt x="1496" y="753"/>
                  </a:cubicBezTo>
                  <a:lnTo>
                    <a:pt x="1287" y="753"/>
                  </a:lnTo>
                  <a:close/>
                  <a:moveTo>
                    <a:pt x="1287" y="753"/>
                  </a:moveTo>
                  <a:lnTo>
                    <a:pt x="1287" y="7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lIns="162556" tIns="81277" rIns="162556" bIns="81277" anchor="ctr"/>
            <a:lstStyle/>
            <a:p>
              <a:endParaRPr lang="zh-CN" altLang="en-US" sz="2400">
                <a:cs typeface="+mn-ea"/>
                <a:sym typeface="+mn-lt"/>
              </a:endParaRPr>
            </a:p>
          </p:txBody>
        </p:sp>
      </p:grpSp>
      <p:grpSp>
        <p:nvGrpSpPr>
          <p:cNvPr id="37" name="Group 64"/>
          <p:cNvGrpSpPr>
            <a:grpSpLocks/>
          </p:cNvGrpSpPr>
          <p:nvPr/>
        </p:nvGrpSpPr>
        <p:grpSpPr bwMode="auto">
          <a:xfrm>
            <a:off x="5256788" y="4934199"/>
            <a:ext cx="1714152" cy="1664213"/>
            <a:chOff x="5256522" y="4843675"/>
            <a:chExt cx="1714500" cy="1663735"/>
          </a:xfrm>
        </p:grpSpPr>
        <p:sp>
          <p:nvSpPr>
            <p:cNvPr id="38" name="Teardrop 22"/>
            <p:cNvSpPr/>
            <p:nvPr/>
          </p:nvSpPr>
          <p:spPr bwMode="auto">
            <a:xfrm rot="8100000">
              <a:off x="5829875" y="4843675"/>
              <a:ext cx="556676" cy="556431"/>
            </a:xfrm>
            <a:prstGeom prst="teardrop">
              <a:avLst/>
            </a:prstGeom>
            <a:solidFill>
              <a:srgbClr val="455761"/>
            </a:solidFill>
            <a:ln>
              <a:noFill/>
            </a:ln>
          </p:spPr>
          <p:style>
            <a:lnRef idx="2">
              <a:schemeClr val="accent1">
                <a:shade val="50000"/>
              </a:schemeClr>
            </a:lnRef>
            <a:fillRef idx="1">
              <a:schemeClr val="accent1"/>
            </a:fillRef>
            <a:effectRef idx="0">
              <a:schemeClr val="accent1"/>
            </a:effectRef>
            <a:fontRef idx="minor">
              <a:schemeClr val="lt1"/>
            </a:fontRef>
          </p:style>
          <p:txBody>
            <a:bodyPr lIns="162556" tIns="81277" rIns="162556" bIns="81277" anchor="ctr"/>
            <a:lstStyle/>
            <a:p>
              <a:pPr algn="ctr" defTabSz="914416">
                <a:defRPr/>
              </a:pPr>
              <a:endParaRPr lang="en-US" sz="2400" dirty="0">
                <a:cs typeface="+mn-ea"/>
                <a:sym typeface="+mn-lt"/>
              </a:endParaRPr>
            </a:p>
          </p:txBody>
        </p:sp>
        <p:sp>
          <p:nvSpPr>
            <p:cNvPr id="39" name="Content Placeholder 2"/>
            <p:cNvSpPr txBox="1">
              <a:spLocks/>
            </p:cNvSpPr>
            <p:nvPr/>
          </p:nvSpPr>
          <p:spPr bwMode="auto">
            <a:xfrm>
              <a:off x="5256522" y="5491375"/>
              <a:ext cx="1714500" cy="1016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62556" tIns="81277" rIns="162556" bIns="81277"/>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eaLnBrk="1" hangingPunct="1">
                <a:buFont typeface="Arial" pitchFamily="34" charset="0"/>
                <a:buNone/>
              </a:pPr>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a:p>
              <a:pPr algn="ctr" eaLnBrk="1" hangingPunct="1"/>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p:txBody>
        </p:sp>
        <p:grpSp>
          <p:nvGrpSpPr>
            <p:cNvPr id="40" name="Group 30"/>
            <p:cNvGrpSpPr>
              <a:grpSpLocks/>
            </p:cNvGrpSpPr>
            <p:nvPr/>
          </p:nvGrpSpPr>
          <p:grpSpPr bwMode="auto">
            <a:xfrm>
              <a:off x="5934076" y="4946919"/>
              <a:ext cx="357669" cy="357669"/>
              <a:chOff x="1865313" y="2312988"/>
              <a:chExt cx="446087" cy="446087"/>
            </a:xfrm>
            <a:solidFill>
              <a:schemeClr val="bg1"/>
            </a:solidFill>
          </p:grpSpPr>
          <p:sp>
            <p:nvSpPr>
              <p:cNvPr id="41" name="Freeform 205"/>
              <p:cNvSpPr>
                <a:spLocks noChangeArrowheads="1"/>
              </p:cNvSpPr>
              <p:nvPr/>
            </p:nvSpPr>
            <p:spPr bwMode="auto">
              <a:xfrm>
                <a:off x="2052638" y="2455863"/>
                <a:ext cx="112712" cy="157162"/>
              </a:xfrm>
              <a:custGeom>
                <a:avLst/>
                <a:gdLst>
                  <a:gd name="T0" fmla="*/ 302 w 313"/>
                  <a:gd name="T1" fmla="*/ 196 h 437"/>
                  <a:gd name="T2" fmla="*/ 41 w 313"/>
                  <a:gd name="T3" fmla="*/ 9 h 437"/>
                  <a:gd name="T4" fmla="*/ 10 w 313"/>
                  <a:gd name="T5" fmla="*/ 9 h 437"/>
                  <a:gd name="T6" fmla="*/ 0 w 313"/>
                  <a:gd name="T7" fmla="*/ 30 h 437"/>
                  <a:gd name="T8" fmla="*/ 0 w 313"/>
                  <a:gd name="T9" fmla="*/ 405 h 437"/>
                  <a:gd name="T10" fmla="*/ 10 w 313"/>
                  <a:gd name="T11" fmla="*/ 436 h 437"/>
                  <a:gd name="T12" fmla="*/ 31 w 313"/>
                  <a:gd name="T13" fmla="*/ 436 h 437"/>
                  <a:gd name="T14" fmla="*/ 41 w 313"/>
                  <a:gd name="T15" fmla="*/ 436 h 437"/>
                  <a:gd name="T16" fmla="*/ 302 w 313"/>
                  <a:gd name="T17" fmla="*/ 249 h 437"/>
                  <a:gd name="T18" fmla="*/ 312 w 313"/>
                  <a:gd name="T19" fmla="*/ 217 h 437"/>
                  <a:gd name="T20" fmla="*/ 302 w 313"/>
                  <a:gd name="T21" fmla="*/ 196 h 437"/>
                  <a:gd name="T22" fmla="*/ 302 w 313"/>
                  <a:gd name="T23" fmla="*/ 196 h 437"/>
                  <a:gd name="T24" fmla="*/ 302 w 313"/>
                  <a:gd name="T25" fmla="*/ 196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3" h="437">
                    <a:moveTo>
                      <a:pt x="302" y="196"/>
                    </a:moveTo>
                    <a:cubicBezTo>
                      <a:pt x="41" y="9"/>
                      <a:pt x="41" y="9"/>
                      <a:pt x="41" y="9"/>
                    </a:cubicBezTo>
                    <a:cubicBezTo>
                      <a:pt x="31" y="0"/>
                      <a:pt x="20" y="0"/>
                      <a:pt x="10" y="9"/>
                    </a:cubicBezTo>
                    <a:cubicBezTo>
                      <a:pt x="0" y="9"/>
                      <a:pt x="0" y="19"/>
                      <a:pt x="0" y="30"/>
                    </a:cubicBezTo>
                    <a:cubicBezTo>
                      <a:pt x="0" y="405"/>
                      <a:pt x="0" y="405"/>
                      <a:pt x="0" y="405"/>
                    </a:cubicBezTo>
                    <a:cubicBezTo>
                      <a:pt x="0" y="426"/>
                      <a:pt x="0" y="436"/>
                      <a:pt x="10" y="436"/>
                    </a:cubicBezTo>
                    <a:cubicBezTo>
                      <a:pt x="20" y="436"/>
                      <a:pt x="20" y="436"/>
                      <a:pt x="31" y="436"/>
                    </a:cubicBezTo>
                    <a:lnTo>
                      <a:pt x="41" y="436"/>
                    </a:lnTo>
                    <a:cubicBezTo>
                      <a:pt x="302" y="249"/>
                      <a:pt x="302" y="249"/>
                      <a:pt x="302" y="249"/>
                    </a:cubicBezTo>
                    <a:cubicBezTo>
                      <a:pt x="312" y="238"/>
                      <a:pt x="312" y="228"/>
                      <a:pt x="312" y="217"/>
                    </a:cubicBezTo>
                    <a:cubicBezTo>
                      <a:pt x="312" y="207"/>
                      <a:pt x="312" y="207"/>
                      <a:pt x="302" y="196"/>
                    </a:cubicBezTo>
                    <a:close/>
                    <a:moveTo>
                      <a:pt x="302" y="196"/>
                    </a:moveTo>
                    <a:lnTo>
                      <a:pt x="302" y="196"/>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sp>
            <p:nvSpPr>
              <p:cNvPr id="42" name="Freeform 206"/>
              <p:cNvSpPr>
                <a:spLocks noChangeArrowheads="1"/>
              </p:cNvSpPr>
              <p:nvPr/>
            </p:nvSpPr>
            <p:spPr bwMode="auto">
              <a:xfrm>
                <a:off x="1865313" y="2312988"/>
                <a:ext cx="446087" cy="446087"/>
              </a:xfrm>
              <a:custGeom>
                <a:avLst/>
                <a:gdLst>
                  <a:gd name="T0" fmla="*/ 614 w 1240"/>
                  <a:gd name="T1" fmla="*/ 0 h 1240"/>
                  <a:gd name="T2" fmla="*/ 0 w 1240"/>
                  <a:gd name="T3" fmla="*/ 614 h 1240"/>
                  <a:gd name="T4" fmla="*/ 614 w 1240"/>
                  <a:gd name="T5" fmla="*/ 1239 h 1240"/>
                  <a:gd name="T6" fmla="*/ 1239 w 1240"/>
                  <a:gd name="T7" fmla="*/ 614 h 1240"/>
                  <a:gd name="T8" fmla="*/ 614 w 1240"/>
                  <a:gd name="T9" fmla="*/ 0 h 1240"/>
                  <a:gd name="T10" fmla="*/ 614 w 1240"/>
                  <a:gd name="T11" fmla="*/ 1135 h 1240"/>
                  <a:gd name="T12" fmla="*/ 104 w 1240"/>
                  <a:gd name="T13" fmla="*/ 614 h 1240"/>
                  <a:gd name="T14" fmla="*/ 614 w 1240"/>
                  <a:gd name="T15" fmla="*/ 104 h 1240"/>
                  <a:gd name="T16" fmla="*/ 1135 w 1240"/>
                  <a:gd name="T17" fmla="*/ 614 h 1240"/>
                  <a:gd name="T18" fmla="*/ 614 w 1240"/>
                  <a:gd name="T19" fmla="*/ 1135 h 1240"/>
                  <a:gd name="T20" fmla="*/ 614 w 1240"/>
                  <a:gd name="T21" fmla="*/ 1135 h 1240"/>
                  <a:gd name="T22" fmla="*/ 614 w 1240"/>
                  <a:gd name="T23" fmla="*/ 1135 h 1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0" h="1240">
                    <a:moveTo>
                      <a:pt x="614" y="0"/>
                    </a:moveTo>
                    <a:cubicBezTo>
                      <a:pt x="271" y="0"/>
                      <a:pt x="0" y="271"/>
                      <a:pt x="0" y="614"/>
                    </a:cubicBezTo>
                    <a:cubicBezTo>
                      <a:pt x="0" y="958"/>
                      <a:pt x="271" y="1239"/>
                      <a:pt x="614" y="1239"/>
                    </a:cubicBezTo>
                    <a:cubicBezTo>
                      <a:pt x="969" y="1239"/>
                      <a:pt x="1239" y="958"/>
                      <a:pt x="1239" y="614"/>
                    </a:cubicBezTo>
                    <a:cubicBezTo>
                      <a:pt x="1239" y="271"/>
                      <a:pt x="969" y="0"/>
                      <a:pt x="614" y="0"/>
                    </a:cubicBezTo>
                    <a:close/>
                    <a:moveTo>
                      <a:pt x="614" y="1135"/>
                    </a:moveTo>
                    <a:cubicBezTo>
                      <a:pt x="333" y="1135"/>
                      <a:pt x="104" y="906"/>
                      <a:pt x="104" y="614"/>
                    </a:cubicBezTo>
                    <a:cubicBezTo>
                      <a:pt x="104" y="333"/>
                      <a:pt x="333" y="104"/>
                      <a:pt x="614" y="104"/>
                    </a:cubicBezTo>
                    <a:cubicBezTo>
                      <a:pt x="906" y="104"/>
                      <a:pt x="1135" y="333"/>
                      <a:pt x="1135" y="614"/>
                    </a:cubicBezTo>
                    <a:cubicBezTo>
                      <a:pt x="1135" y="906"/>
                      <a:pt x="906" y="1135"/>
                      <a:pt x="614" y="1135"/>
                    </a:cubicBezTo>
                    <a:close/>
                    <a:moveTo>
                      <a:pt x="614" y="1135"/>
                    </a:moveTo>
                    <a:lnTo>
                      <a:pt x="614" y="11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grpSp>
      </p:grpSp>
      <p:grpSp>
        <p:nvGrpSpPr>
          <p:cNvPr id="43" name="Group 65"/>
          <p:cNvGrpSpPr>
            <a:grpSpLocks/>
          </p:cNvGrpSpPr>
          <p:nvPr/>
        </p:nvGrpSpPr>
        <p:grpSpPr bwMode="auto">
          <a:xfrm>
            <a:off x="9278180" y="4932611"/>
            <a:ext cx="1714947" cy="1664213"/>
            <a:chOff x="9278455" y="4841857"/>
            <a:chExt cx="1714500" cy="1663735"/>
          </a:xfrm>
        </p:grpSpPr>
        <p:sp>
          <p:nvSpPr>
            <p:cNvPr id="44" name="Teardrop 20"/>
            <p:cNvSpPr/>
            <p:nvPr/>
          </p:nvSpPr>
          <p:spPr bwMode="auto">
            <a:xfrm rot="8100000">
              <a:off x="9852337" y="4841857"/>
              <a:ext cx="556419" cy="556431"/>
            </a:xfrm>
            <a:prstGeom prst="teardrop">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62556" tIns="81277" rIns="162556" bIns="81277" anchor="ctr"/>
            <a:lstStyle/>
            <a:p>
              <a:pPr algn="ctr" defTabSz="914416">
                <a:defRPr/>
              </a:pPr>
              <a:endParaRPr lang="en-US" sz="2400" dirty="0">
                <a:cs typeface="+mn-ea"/>
                <a:sym typeface="+mn-lt"/>
              </a:endParaRPr>
            </a:p>
          </p:txBody>
        </p:sp>
        <p:sp>
          <p:nvSpPr>
            <p:cNvPr id="45" name="Content Placeholder 2"/>
            <p:cNvSpPr txBox="1">
              <a:spLocks/>
            </p:cNvSpPr>
            <p:nvPr/>
          </p:nvSpPr>
          <p:spPr bwMode="auto">
            <a:xfrm>
              <a:off x="9278455" y="5489557"/>
              <a:ext cx="1714500" cy="1016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62556" tIns="81277" rIns="162556" bIns="81277"/>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eaLnBrk="1" hangingPunct="1">
                <a:buFont typeface="Arial" pitchFamily="34" charset="0"/>
                <a:buNone/>
              </a:pPr>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a:p>
              <a:pPr algn="ctr" eaLnBrk="1" hangingPunct="1"/>
              <a:r>
                <a:rPr lang="zh-CN" altLang="en-US" sz="1333" dirty="0">
                  <a:latin typeface="+mn-lt"/>
                  <a:ea typeface="+mn-ea"/>
                  <a:cs typeface="+mn-ea"/>
                  <a:sym typeface="+mn-lt"/>
                </a:rPr>
                <a:t>请在这里输入内容</a:t>
              </a:r>
              <a:endParaRPr lang="en-US" altLang="zh-CN" sz="1333" dirty="0">
                <a:latin typeface="+mn-lt"/>
                <a:ea typeface="+mn-ea"/>
                <a:cs typeface="+mn-ea"/>
                <a:sym typeface="+mn-lt"/>
              </a:endParaRPr>
            </a:p>
            <a:p>
              <a:pPr algn="ctr" eaLnBrk="1" hangingPunct="1"/>
              <a:endParaRPr lang="en-US" altLang="zh-CN" sz="1333" dirty="0">
                <a:latin typeface="+mn-lt"/>
                <a:ea typeface="+mn-ea"/>
                <a:cs typeface="+mn-ea"/>
                <a:sym typeface="+mn-lt"/>
              </a:endParaRPr>
            </a:p>
          </p:txBody>
        </p:sp>
        <p:sp>
          <p:nvSpPr>
            <p:cNvPr id="46" name="Freeform 576"/>
            <p:cNvSpPr>
              <a:spLocks noChangeArrowheads="1"/>
            </p:cNvSpPr>
            <p:nvPr/>
          </p:nvSpPr>
          <p:spPr bwMode="auto">
            <a:xfrm>
              <a:off x="9974502" y="4969156"/>
              <a:ext cx="321257" cy="321257"/>
            </a:xfrm>
            <a:custGeom>
              <a:avLst/>
              <a:gdLst>
                <a:gd name="T0" fmla="*/ 60129235 w 1690"/>
                <a:gd name="T1" fmla="*/ 37472253 h 1690"/>
                <a:gd name="T2" fmla="*/ 61032557 w 1690"/>
                <a:gd name="T3" fmla="*/ 37472253 h 1690"/>
                <a:gd name="T4" fmla="*/ 61032557 w 1690"/>
                <a:gd name="T5" fmla="*/ 24174494 h 1690"/>
                <a:gd name="T6" fmla="*/ 52251596 w 1690"/>
                <a:gd name="T7" fmla="*/ 24174494 h 1690"/>
                <a:gd name="T8" fmla="*/ 50444953 w 1690"/>
                <a:gd name="T9" fmla="*/ 19621389 h 1690"/>
                <a:gd name="T10" fmla="*/ 55901379 w 1690"/>
                <a:gd name="T11" fmla="*/ 14201270 h 1690"/>
                <a:gd name="T12" fmla="*/ 56804701 w 1690"/>
                <a:gd name="T13" fmla="*/ 13586890 h 1690"/>
                <a:gd name="T14" fmla="*/ 55901379 w 1690"/>
                <a:gd name="T15" fmla="*/ 12972510 h 1690"/>
                <a:gd name="T16" fmla="*/ 48023739 w 1690"/>
                <a:gd name="T17" fmla="*/ 4842046 h 1690"/>
                <a:gd name="T18" fmla="*/ 47409549 w 1690"/>
                <a:gd name="T19" fmla="*/ 4227856 h 1690"/>
                <a:gd name="T20" fmla="*/ 46542345 w 1690"/>
                <a:gd name="T21" fmla="*/ 4842046 h 1690"/>
                <a:gd name="T22" fmla="*/ 41085919 w 1690"/>
                <a:gd name="T23" fmla="*/ 10262355 h 1690"/>
                <a:gd name="T24" fmla="*/ 36858063 w 1690"/>
                <a:gd name="T25" fmla="*/ 8455712 h 1690"/>
                <a:gd name="T26" fmla="*/ 36858063 w 1690"/>
                <a:gd name="T27" fmla="*/ 0 h 1690"/>
                <a:gd name="T28" fmla="*/ 23849245 w 1690"/>
                <a:gd name="T29" fmla="*/ 0 h 1690"/>
                <a:gd name="T30" fmla="*/ 23849245 w 1690"/>
                <a:gd name="T31" fmla="*/ 8455712 h 1690"/>
                <a:gd name="T32" fmla="*/ 19946638 w 1690"/>
                <a:gd name="T33" fmla="*/ 10262355 h 1690"/>
                <a:gd name="T34" fmla="*/ 14490211 w 1690"/>
                <a:gd name="T35" fmla="*/ 4842046 h 1690"/>
                <a:gd name="T36" fmla="*/ 13912139 w 1690"/>
                <a:gd name="T37" fmla="*/ 4227856 h 1690"/>
                <a:gd name="T38" fmla="*/ 4516987 w 1690"/>
                <a:gd name="T39" fmla="*/ 13586890 h 1690"/>
                <a:gd name="T40" fmla="*/ 5131178 w 1690"/>
                <a:gd name="T41" fmla="*/ 14201270 h 1690"/>
                <a:gd name="T42" fmla="*/ 10262355 w 1690"/>
                <a:gd name="T43" fmla="*/ 19332448 h 1690"/>
                <a:gd name="T44" fmla="*/ 8455712 w 1690"/>
                <a:gd name="T45" fmla="*/ 23849245 h 1690"/>
                <a:gd name="T46" fmla="*/ 0 w 1690"/>
                <a:gd name="T47" fmla="*/ 23849245 h 1690"/>
                <a:gd name="T48" fmla="*/ 0 w 1690"/>
                <a:gd name="T49" fmla="*/ 37147194 h 1690"/>
                <a:gd name="T50" fmla="*/ 8455712 w 1690"/>
                <a:gd name="T51" fmla="*/ 37147194 h 1690"/>
                <a:gd name="T52" fmla="*/ 10262355 w 1690"/>
                <a:gd name="T53" fmla="*/ 41700109 h 1690"/>
                <a:gd name="T54" fmla="*/ 5131178 w 1690"/>
                <a:gd name="T55" fmla="*/ 46831287 h 1690"/>
                <a:gd name="T56" fmla="*/ 4516987 w 1690"/>
                <a:gd name="T57" fmla="*/ 47409549 h 1690"/>
                <a:gd name="T58" fmla="*/ 5131178 w 1690"/>
                <a:gd name="T59" fmla="*/ 48348988 h 1690"/>
                <a:gd name="T60" fmla="*/ 12972510 w 1690"/>
                <a:gd name="T61" fmla="*/ 56190321 h 1690"/>
                <a:gd name="T62" fmla="*/ 13912139 w 1690"/>
                <a:gd name="T63" fmla="*/ 56804701 h 1690"/>
                <a:gd name="T64" fmla="*/ 14490211 w 1690"/>
                <a:gd name="T65" fmla="*/ 56190321 h 1690"/>
                <a:gd name="T66" fmla="*/ 19946638 w 1690"/>
                <a:gd name="T67" fmla="*/ 51059143 h 1690"/>
                <a:gd name="T68" fmla="*/ 24174494 w 1690"/>
                <a:gd name="T69" fmla="*/ 52576845 h 1690"/>
                <a:gd name="T70" fmla="*/ 24174494 w 1690"/>
                <a:gd name="T71" fmla="*/ 61032557 h 1690"/>
                <a:gd name="T72" fmla="*/ 37472253 w 1690"/>
                <a:gd name="T73" fmla="*/ 61032557 h 1690"/>
                <a:gd name="T74" fmla="*/ 37472253 w 1690"/>
                <a:gd name="T75" fmla="*/ 52576845 h 1690"/>
                <a:gd name="T76" fmla="*/ 41085919 w 1690"/>
                <a:gd name="T77" fmla="*/ 50733894 h 1690"/>
                <a:gd name="T78" fmla="*/ 47409549 w 1690"/>
                <a:gd name="T79" fmla="*/ 56804701 h 1690"/>
                <a:gd name="T80" fmla="*/ 48023739 w 1690"/>
                <a:gd name="T81" fmla="*/ 56190321 h 1690"/>
                <a:gd name="T82" fmla="*/ 55901379 w 1690"/>
                <a:gd name="T83" fmla="*/ 48348988 h 1690"/>
                <a:gd name="T84" fmla="*/ 56804701 w 1690"/>
                <a:gd name="T85" fmla="*/ 47409549 h 1690"/>
                <a:gd name="T86" fmla="*/ 50444953 w 1690"/>
                <a:gd name="T87" fmla="*/ 41374860 h 1690"/>
                <a:gd name="T88" fmla="*/ 52251596 w 1690"/>
                <a:gd name="T89" fmla="*/ 37472253 h 1690"/>
                <a:gd name="T90" fmla="*/ 60129235 w 1690"/>
                <a:gd name="T91" fmla="*/ 37472253 h 1690"/>
                <a:gd name="T92" fmla="*/ 44121132 w 1690"/>
                <a:gd name="T93" fmla="*/ 30498125 h 1690"/>
                <a:gd name="T94" fmla="*/ 30498125 w 1690"/>
                <a:gd name="T95" fmla="*/ 44410264 h 1690"/>
                <a:gd name="T96" fmla="*/ 16622293 w 1690"/>
                <a:gd name="T97" fmla="*/ 30498125 h 1690"/>
                <a:gd name="T98" fmla="*/ 30498125 w 1690"/>
                <a:gd name="T99" fmla="*/ 16911235 h 1690"/>
                <a:gd name="T100" fmla="*/ 44121132 w 1690"/>
                <a:gd name="T101" fmla="*/ 30498125 h 1690"/>
                <a:gd name="T102" fmla="*/ 44121132 w 1690"/>
                <a:gd name="T103" fmla="*/ 30498125 h 1690"/>
                <a:gd name="T104" fmla="*/ 44121132 w 1690"/>
                <a:gd name="T105" fmla="*/ 30498125 h 169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690" h="1690">
                  <a:moveTo>
                    <a:pt x="1664" y="1037"/>
                  </a:moveTo>
                  <a:cubicBezTo>
                    <a:pt x="1689" y="1037"/>
                    <a:pt x="1689" y="1037"/>
                    <a:pt x="1689" y="1037"/>
                  </a:cubicBezTo>
                  <a:cubicBezTo>
                    <a:pt x="1689" y="669"/>
                    <a:pt x="1689" y="669"/>
                    <a:pt x="1689" y="669"/>
                  </a:cubicBezTo>
                  <a:cubicBezTo>
                    <a:pt x="1446" y="669"/>
                    <a:pt x="1446" y="669"/>
                    <a:pt x="1446" y="669"/>
                  </a:cubicBezTo>
                  <a:cubicBezTo>
                    <a:pt x="1438" y="627"/>
                    <a:pt x="1421" y="585"/>
                    <a:pt x="1396" y="543"/>
                  </a:cubicBezTo>
                  <a:cubicBezTo>
                    <a:pt x="1547" y="393"/>
                    <a:pt x="1547" y="393"/>
                    <a:pt x="1547" y="393"/>
                  </a:cubicBezTo>
                  <a:cubicBezTo>
                    <a:pt x="1572" y="376"/>
                    <a:pt x="1572" y="376"/>
                    <a:pt x="1572" y="376"/>
                  </a:cubicBezTo>
                  <a:cubicBezTo>
                    <a:pt x="1547" y="359"/>
                    <a:pt x="1547" y="359"/>
                    <a:pt x="1547" y="359"/>
                  </a:cubicBezTo>
                  <a:cubicBezTo>
                    <a:pt x="1329" y="134"/>
                    <a:pt x="1329" y="134"/>
                    <a:pt x="1329" y="134"/>
                  </a:cubicBezTo>
                  <a:cubicBezTo>
                    <a:pt x="1312" y="117"/>
                    <a:pt x="1312" y="117"/>
                    <a:pt x="1312" y="117"/>
                  </a:cubicBezTo>
                  <a:cubicBezTo>
                    <a:pt x="1288" y="134"/>
                    <a:pt x="1288" y="134"/>
                    <a:pt x="1288" y="134"/>
                  </a:cubicBezTo>
                  <a:cubicBezTo>
                    <a:pt x="1137" y="284"/>
                    <a:pt x="1137" y="284"/>
                    <a:pt x="1137" y="284"/>
                  </a:cubicBezTo>
                  <a:cubicBezTo>
                    <a:pt x="1104" y="267"/>
                    <a:pt x="1062" y="251"/>
                    <a:pt x="1020" y="234"/>
                  </a:cubicBezTo>
                  <a:cubicBezTo>
                    <a:pt x="1020" y="0"/>
                    <a:pt x="1020" y="0"/>
                    <a:pt x="1020" y="0"/>
                  </a:cubicBezTo>
                  <a:cubicBezTo>
                    <a:pt x="660" y="0"/>
                    <a:pt x="660" y="0"/>
                    <a:pt x="660" y="0"/>
                  </a:cubicBezTo>
                  <a:cubicBezTo>
                    <a:pt x="660" y="234"/>
                    <a:pt x="660" y="234"/>
                    <a:pt x="660" y="234"/>
                  </a:cubicBezTo>
                  <a:cubicBezTo>
                    <a:pt x="619" y="251"/>
                    <a:pt x="585" y="267"/>
                    <a:pt x="552" y="284"/>
                  </a:cubicBezTo>
                  <a:cubicBezTo>
                    <a:pt x="401" y="134"/>
                    <a:pt x="401" y="134"/>
                    <a:pt x="401" y="134"/>
                  </a:cubicBezTo>
                  <a:cubicBezTo>
                    <a:pt x="385" y="117"/>
                    <a:pt x="385" y="117"/>
                    <a:pt x="385" y="117"/>
                  </a:cubicBezTo>
                  <a:cubicBezTo>
                    <a:pt x="125" y="376"/>
                    <a:pt x="125" y="376"/>
                    <a:pt x="125" y="376"/>
                  </a:cubicBezTo>
                  <a:cubicBezTo>
                    <a:pt x="142" y="393"/>
                    <a:pt x="142" y="393"/>
                    <a:pt x="142" y="393"/>
                  </a:cubicBezTo>
                  <a:cubicBezTo>
                    <a:pt x="284" y="535"/>
                    <a:pt x="284" y="535"/>
                    <a:pt x="284" y="535"/>
                  </a:cubicBezTo>
                  <a:cubicBezTo>
                    <a:pt x="267" y="577"/>
                    <a:pt x="251" y="619"/>
                    <a:pt x="234" y="660"/>
                  </a:cubicBezTo>
                  <a:cubicBezTo>
                    <a:pt x="0" y="660"/>
                    <a:pt x="0" y="660"/>
                    <a:pt x="0" y="660"/>
                  </a:cubicBezTo>
                  <a:cubicBezTo>
                    <a:pt x="0" y="1028"/>
                    <a:pt x="0" y="1028"/>
                    <a:pt x="0" y="1028"/>
                  </a:cubicBezTo>
                  <a:cubicBezTo>
                    <a:pt x="234" y="1028"/>
                    <a:pt x="234" y="1028"/>
                    <a:pt x="234" y="1028"/>
                  </a:cubicBezTo>
                  <a:cubicBezTo>
                    <a:pt x="242" y="1070"/>
                    <a:pt x="259" y="1112"/>
                    <a:pt x="284" y="1154"/>
                  </a:cubicBezTo>
                  <a:cubicBezTo>
                    <a:pt x="142" y="1296"/>
                    <a:pt x="142" y="1296"/>
                    <a:pt x="142" y="1296"/>
                  </a:cubicBezTo>
                  <a:cubicBezTo>
                    <a:pt x="125" y="1312"/>
                    <a:pt x="125" y="1312"/>
                    <a:pt x="125" y="1312"/>
                  </a:cubicBezTo>
                  <a:cubicBezTo>
                    <a:pt x="142" y="1338"/>
                    <a:pt x="142" y="1338"/>
                    <a:pt x="142" y="1338"/>
                  </a:cubicBezTo>
                  <a:cubicBezTo>
                    <a:pt x="359" y="1555"/>
                    <a:pt x="359" y="1555"/>
                    <a:pt x="359" y="1555"/>
                  </a:cubicBezTo>
                  <a:cubicBezTo>
                    <a:pt x="385" y="1572"/>
                    <a:pt x="385" y="1572"/>
                    <a:pt x="385" y="1572"/>
                  </a:cubicBezTo>
                  <a:cubicBezTo>
                    <a:pt x="401" y="1555"/>
                    <a:pt x="401" y="1555"/>
                    <a:pt x="401" y="1555"/>
                  </a:cubicBezTo>
                  <a:cubicBezTo>
                    <a:pt x="552" y="1413"/>
                    <a:pt x="552" y="1413"/>
                    <a:pt x="552" y="1413"/>
                  </a:cubicBezTo>
                  <a:cubicBezTo>
                    <a:pt x="585" y="1430"/>
                    <a:pt x="627" y="1446"/>
                    <a:pt x="669" y="1455"/>
                  </a:cubicBezTo>
                  <a:cubicBezTo>
                    <a:pt x="669" y="1689"/>
                    <a:pt x="669" y="1689"/>
                    <a:pt x="669" y="1689"/>
                  </a:cubicBezTo>
                  <a:cubicBezTo>
                    <a:pt x="1037" y="1689"/>
                    <a:pt x="1037" y="1689"/>
                    <a:pt x="1037" y="1689"/>
                  </a:cubicBezTo>
                  <a:cubicBezTo>
                    <a:pt x="1037" y="1455"/>
                    <a:pt x="1037" y="1455"/>
                    <a:pt x="1037" y="1455"/>
                  </a:cubicBezTo>
                  <a:cubicBezTo>
                    <a:pt x="1070" y="1438"/>
                    <a:pt x="1104" y="1421"/>
                    <a:pt x="1137" y="1404"/>
                  </a:cubicBezTo>
                  <a:cubicBezTo>
                    <a:pt x="1312" y="1572"/>
                    <a:pt x="1312" y="1572"/>
                    <a:pt x="1312" y="1572"/>
                  </a:cubicBezTo>
                  <a:cubicBezTo>
                    <a:pt x="1329" y="1555"/>
                    <a:pt x="1329" y="1555"/>
                    <a:pt x="1329" y="1555"/>
                  </a:cubicBezTo>
                  <a:cubicBezTo>
                    <a:pt x="1547" y="1338"/>
                    <a:pt x="1547" y="1338"/>
                    <a:pt x="1547" y="1338"/>
                  </a:cubicBezTo>
                  <a:cubicBezTo>
                    <a:pt x="1572" y="1312"/>
                    <a:pt x="1572" y="1312"/>
                    <a:pt x="1572" y="1312"/>
                  </a:cubicBezTo>
                  <a:cubicBezTo>
                    <a:pt x="1396" y="1145"/>
                    <a:pt x="1396" y="1145"/>
                    <a:pt x="1396" y="1145"/>
                  </a:cubicBezTo>
                  <a:cubicBezTo>
                    <a:pt x="1421" y="1112"/>
                    <a:pt x="1438" y="1070"/>
                    <a:pt x="1446" y="1037"/>
                  </a:cubicBezTo>
                  <a:cubicBezTo>
                    <a:pt x="1664" y="1037"/>
                    <a:pt x="1664" y="1037"/>
                    <a:pt x="1664" y="1037"/>
                  </a:cubicBezTo>
                  <a:close/>
                  <a:moveTo>
                    <a:pt x="1221" y="844"/>
                  </a:moveTo>
                  <a:cubicBezTo>
                    <a:pt x="1221" y="1053"/>
                    <a:pt x="1053" y="1229"/>
                    <a:pt x="844" y="1229"/>
                  </a:cubicBezTo>
                  <a:cubicBezTo>
                    <a:pt x="635" y="1229"/>
                    <a:pt x="460" y="1053"/>
                    <a:pt x="460" y="844"/>
                  </a:cubicBezTo>
                  <a:cubicBezTo>
                    <a:pt x="460" y="635"/>
                    <a:pt x="635" y="468"/>
                    <a:pt x="844" y="468"/>
                  </a:cubicBezTo>
                  <a:cubicBezTo>
                    <a:pt x="1053" y="468"/>
                    <a:pt x="1221" y="635"/>
                    <a:pt x="1221" y="844"/>
                  </a:cubicBezTo>
                  <a:close/>
                  <a:moveTo>
                    <a:pt x="1221" y="844"/>
                  </a:moveTo>
                  <a:lnTo>
                    <a:pt x="1221" y="8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lIns="162556" tIns="81277" rIns="162556" bIns="81277" anchor="ctr"/>
            <a:lstStyle/>
            <a:p>
              <a:endParaRPr lang="zh-CN" altLang="en-US" sz="2400">
                <a:cs typeface="+mn-ea"/>
                <a:sym typeface="+mn-lt"/>
              </a:endParaRPr>
            </a:p>
          </p:txBody>
        </p:sp>
      </p:grpSp>
      <p:sp>
        <p:nvSpPr>
          <p:cNvPr id="47" name="Freeform 1"/>
          <p:cNvSpPr>
            <a:spLocks noChangeArrowheads="1"/>
          </p:cNvSpPr>
          <p:nvPr/>
        </p:nvSpPr>
        <p:spPr bwMode="auto">
          <a:xfrm>
            <a:off x="4519204" y="2351331"/>
            <a:ext cx="1362429" cy="1265628"/>
          </a:xfrm>
          <a:custGeom>
            <a:avLst/>
            <a:gdLst>
              <a:gd name="T0" fmla="*/ 2687 w 3532"/>
              <a:gd name="T1" fmla="*/ 719 h 3282"/>
              <a:gd name="T2" fmla="*/ 2687 w 3532"/>
              <a:gd name="T3" fmla="*/ 719 h 3282"/>
              <a:gd name="T4" fmla="*/ 2687 w 3532"/>
              <a:gd name="T5" fmla="*/ 594 h 3282"/>
              <a:gd name="T6" fmla="*/ 2218 w 3532"/>
              <a:gd name="T7" fmla="*/ 94 h 3282"/>
              <a:gd name="T8" fmla="*/ 1750 w 3532"/>
              <a:gd name="T9" fmla="*/ 375 h 3282"/>
              <a:gd name="T10" fmla="*/ 781 w 3532"/>
              <a:gd name="T11" fmla="*/ 0 h 3282"/>
              <a:gd name="T12" fmla="*/ 750 w 3532"/>
              <a:gd name="T13" fmla="*/ 0 h 3282"/>
              <a:gd name="T14" fmla="*/ 0 w 3532"/>
              <a:gd name="T15" fmla="*/ 3281 h 3282"/>
              <a:gd name="T16" fmla="*/ 593 w 3532"/>
              <a:gd name="T17" fmla="*/ 2906 h 3282"/>
              <a:gd name="T18" fmla="*/ 750 w 3532"/>
              <a:gd name="T19" fmla="*/ 2343 h 3282"/>
              <a:gd name="T20" fmla="*/ 1750 w 3532"/>
              <a:gd name="T21" fmla="*/ 2219 h 3282"/>
              <a:gd name="T22" fmla="*/ 2031 w 3532"/>
              <a:gd name="T23" fmla="*/ 2062 h 3282"/>
              <a:gd name="T24" fmla="*/ 2718 w 3532"/>
              <a:gd name="T25" fmla="*/ 1625 h 3282"/>
              <a:gd name="T26" fmla="*/ 3531 w 3532"/>
              <a:gd name="T27" fmla="*/ 1000 h 3282"/>
              <a:gd name="T28" fmla="*/ 2687 w 3532"/>
              <a:gd name="T29" fmla="*/ 719 h 3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32" h="3282">
                <a:moveTo>
                  <a:pt x="2687" y="719"/>
                </a:moveTo>
                <a:lnTo>
                  <a:pt x="2687" y="719"/>
                </a:lnTo>
                <a:cubicBezTo>
                  <a:pt x="2687" y="656"/>
                  <a:pt x="2687" y="625"/>
                  <a:pt x="2687" y="594"/>
                </a:cubicBezTo>
                <a:cubicBezTo>
                  <a:pt x="2687" y="312"/>
                  <a:pt x="2468" y="94"/>
                  <a:pt x="2218" y="94"/>
                </a:cubicBezTo>
                <a:cubicBezTo>
                  <a:pt x="2000" y="94"/>
                  <a:pt x="1843" y="187"/>
                  <a:pt x="1750" y="375"/>
                </a:cubicBezTo>
                <a:cubicBezTo>
                  <a:pt x="781" y="0"/>
                  <a:pt x="781" y="0"/>
                  <a:pt x="781" y="0"/>
                </a:cubicBezTo>
                <a:cubicBezTo>
                  <a:pt x="750" y="0"/>
                  <a:pt x="750" y="0"/>
                  <a:pt x="750" y="0"/>
                </a:cubicBezTo>
                <a:cubicBezTo>
                  <a:pt x="0" y="3281"/>
                  <a:pt x="0" y="3281"/>
                  <a:pt x="0" y="3281"/>
                </a:cubicBezTo>
                <a:cubicBezTo>
                  <a:pt x="593" y="2906"/>
                  <a:pt x="593" y="2906"/>
                  <a:pt x="593" y="2906"/>
                </a:cubicBezTo>
                <a:cubicBezTo>
                  <a:pt x="562" y="2719"/>
                  <a:pt x="625" y="2531"/>
                  <a:pt x="750" y="2343"/>
                </a:cubicBezTo>
                <a:cubicBezTo>
                  <a:pt x="1000" y="2031"/>
                  <a:pt x="1437" y="2000"/>
                  <a:pt x="1750" y="2219"/>
                </a:cubicBezTo>
                <a:cubicBezTo>
                  <a:pt x="2031" y="2062"/>
                  <a:pt x="2031" y="2062"/>
                  <a:pt x="2031" y="2062"/>
                </a:cubicBezTo>
                <a:cubicBezTo>
                  <a:pt x="2718" y="1625"/>
                  <a:pt x="2718" y="1625"/>
                  <a:pt x="2718" y="1625"/>
                </a:cubicBezTo>
                <a:cubicBezTo>
                  <a:pt x="2937" y="1343"/>
                  <a:pt x="3218" y="1125"/>
                  <a:pt x="3531" y="1000"/>
                </a:cubicBezTo>
                <a:lnTo>
                  <a:pt x="2687" y="719"/>
                </a:lnTo>
              </a:path>
            </a:pathLst>
          </a:custGeom>
          <a:blipFill>
            <a:blip r:embed="rId7"/>
            <a:stretch>
              <a:fillRect/>
            </a:stretch>
          </a:blipFill>
          <a:ln>
            <a:noFill/>
          </a:ln>
          <a:effectLst/>
        </p:spPr>
        <p:txBody>
          <a:bodyPr wrap="none" lIns="121925" tIns="60963" rIns="121925" bIns="60963" anchor="ctr"/>
          <a:lstStyle/>
          <a:p>
            <a:pPr defTabSz="914416">
              <a:defRPr/>
            </a:pPr>
            <a:endParaRPr lang="en-US" sz="2400" dirty="0">
              <a:cs typeface="+mn-ea"/>
              <a:sym typeface="+mn-lt"/>
            </a:endParaRPr>
          </a:p>
        </p:txBody>
      </p:sp>
      <p:sp>
        <p:nvSpPr>
          <p:cNvPr id="48" name="Freeform 3"/>
          <p:cNvSpPr>
            <a:spLocks noChangeArrowheads="1"/>
          </p:cNvSpPr>
          <p:nvPr/>
        </p:nvSpPr>
        <p:spPr bwMode="auto">
          <a:xfrm>
            <a:off x="4519205" y="3145327"/>
            <a:ext cx="964657" cy="1580844"/>
          </a:xfrm>
          <a:custGeom>
            <a:avLst/>
            <a:gdLst>
              <a:gd name="T0" fmla="*/ 2500 w 2501"/>
              <a:gd name="T1" fmla="*/ 0 h 4095"/>
              <a:gd name="T2" fmla="*/ 2500 w 2501"/>
              <a:gd name="T3" fmla="*/ 0 h 4095"/>
              <a:gd name="T4" fmla="*/ 1718 w 2501"/>
              <a:gd name="T5" fmla="*/ 469 h 4095"/>
              <a:gd name="T6" fmla="*/ 1656 w 2501"/>
              <a:gd name="T7" fmla="*/ 375 h 4095"/>
              <a:gd name="T8" fmla="*/ 937 w 2501"/>
              <a:gd name="T9" fmla="*/ 438 h 4095"/>
              <a:gd name="T10" fmla="*/ 875 w 2501"/>
              <a:gd name="T11" fmla="*/ 969 h 4095"/>
              <a:gd name="T12" fmla="*/ 0 w 2501"/>
              <a:gd name="T13" fmla="*/ 1500 h 4095"/>
              <a:gd name="T14" fmla="*/ 2093 w 2501"/>
              <a:gd name="T15" fmla="*/ 4094 h 4095"/>
              <a:gd name="T16" fmla="*/ 2156 w 2501"/>
              <a:gd name="T17" fmla="*/ 3469 h 4095"/>
              <a:gd name="T18" fmla="*/ 1812 w 2501"/>
              <a:gd name="T19" fmla="*/ 3000 h 4095"/>
              <a:gd name="T20" fmla="*/ 2343 w 2501"/>
              <a:gd name="T21" fmla="*/ 2125 h 4095"/>
              <a:gd name="T22" fmla="*/ 2406 w 2501"/>
              <a:gd name="T23" fmla="*/ 1625 h 4095"/>
              <a:gd name="T24" fmla="*/ 2468 w 2501"/>
              <a:gd name="T25" fmla="*/ 1000 h 4095"/>
              <a:gd name="T26" fmla="*/ 2406 w 2501"/>
              <a:gd name="T27" fmla="*/ 532 h 4095"/>
              <a:gd name="T28" fmla="*/ 2500 w 2501"/>
              <a:gd name="T29" fmla="*/ 0 h 40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01" h="4095">
                <a:moveTo>
                  <a:pt x="2500" y="0"/>
                </a:moveTo>
                <a:lnTo>
                  <a:pt x="2500" y="0"/>
                </a:lnTo>
                <a:cubicBezTo>
                  <a:pt x="1718" y="469"/>
                  <a:pt x="1718" y="469"/>
                  <a:pt x="1718" y="469"/>
                </a:cubicBezTo>
                <a:cubicBezTo>
                  <a:pt x="1718" y="438"/>
                  <a:pt x="1687" y="407"/>
                  <a:pt x="1656" y="375"/>
                </a:cubicBezTo>
                <a:cubicBezTo>
                  <a:pt x="1437" y="219"/>
                  <a:pt x="1125" y="250"/>
                  <a:pt x="937" y="438"/>
                </a:cubicBezTo>
                <a:cubicBezTo>
                  <a:pt x="812" y="594"/>
                  <a:pt x="812" y="813"/>
                  <a:pt x="875" y="969"/>
                </a:cubicBezTo>
                <a:cubicBezTo>
                  <a:pt x="0" y="1500"/>
                  <a:pt x="0" y="1500"/>
                  <a:pt x="0" y="1500"/>
                </a:cubicBezTo>
                <a:cubicBezTo>
                  <a:pt x="2093" y="4094"/>
                  <a:pt x="2093" y="4094"/>
                  <a:pt x="2093" y="4094"/>
                </a:cubicBezTo>
                <a:cubicBezTo>
                  <a:pt x="2156" y="3469"/>
                  <a:pt x="2156" y="3469"/>
                  <a:pt x="2156" y="3469"/>
                </a:cubicBezTo>
                <a:cubicBezTo>
                  <a:pt x="2000" y="3375"/>
                  <a:pt x="1875" y="3219"/>
                  <a:pt x="1812" y="3000"/>
                </a:cubicBezTo>
                <a:cubicBezTo>
                  <a:pt x="1718" y="2625"/>
                  <a:pt x="1968" y="2250"/>
                  <a:pt x="2343" y="2125"/>
                </a:cubicBezTo>
                <a:cubicBezTo>
                  <a:pt x="2406" y="1625"/>
                  <a:pt x="2406" y="1625"/>
                  <a:pt x="2406" y="1625"/>
                </a:cubicBezTo>
                <a:cubicBezTo>
                  <a:pt x="2468" y="1000"/>
                  <a:pt x="2468" y="1000"/>
                  <a:pt x="2468" y="1000"/>
                </a:cubicBezTo>
                <a:cubicBezTo>
                  <a:pt x="2437" y="844"/>
                  <a:pt x="2406" y="688"/>
                  <a:pt x="2406" y="532"/>
                </a:cubicBezTo>
                <a:cubicBezTo>
                  <a:pt x="2406" y="344"/>
                  <a:pt x="2437" y="157"/>
                  <a:pt x="2500" y="0"/>
                </a:cubicBezTo>
              </a:path>
            </a:pathLst>
          </a:custGeom>
          <a:blipFill>
            <a:blip r:embed="rId8"/>
            <a:stretch>
              <a:fillRect/>
            </a:stretch>
          </a:blipFill>
          <a:ln>
            <a:noFill/>
          </a:ln>
          <a:effectLst/>
        </p:spPr>
        <p:txBody>
          <a:bodyPr wrap="none" lIns="121925" tIns="60963" rIns="121925" bIns="60963" anchor="ctr"/>
          <a:lstStyle/>
          <a:p>
            <a:pPr defTabSz="914416">
              <a:defRPr/>
            </a:pPr>
            <a:endParaRPr lang="en-US" sz="2400" dirty="0">
              <a:cs typeface="+mn-ea"/>
              <a:sym typeface="+mn-lt"/>
            </a:endParaRPr>
          </a:p>
        </p:txBody>
      </p:sp>
      <p:sp>
        <p:nvSpPr>
          <p:cNvPr id="49" name="Freeform 5"/>
          <p:cNvSpPr>
            <a:spLocks noChangeArrowheads="1"/>
          </p:cNvSpPr>
          <p:nvPr/>
        </p:nvSpPr>
        <p:spPr bwMode="auto">
          <a:xfrm>
            <a:off x="5291725" y="3701918"/>
            <a:ext cx="1385455" cy="1109212"/>
          </a:xfrm>
          <a:custGeom>
            <a:avLst/>
            <a:gdLst>
              <a:gd name="T0" fmla="*/ 3592 w 3593"/>
              <a:gd name="T1" fmla="*/ 2875 h 2876"/>
              <a:gd name="T2" fmla="*/ 3592 w 3593"/>
              <a:gd name="T3" fmla="*/ 2875 h 2876"/>
              <a:gd name="T4" fmla="*/ 3186 w 3593"/>
              <a:gd name="T5" fmla="*/ 2469 h 2876"/>
              <a:gd name="T6" fmla="*/ 2592 w 3593"/>
              <a:gd name="T7" fmla="*/ 2437 h 2876"/>
              <a:gd name="T8" fmla="*/ 2217 w 3593"/>
              <a:gd name="T9" fmla="*/ 1469 h 2876"/>
              <a:gd name="T10" fmla="*/ 1437 w 3593"/>
              <a:gd name="T11" fmla="*/ 656 h 2876"/>
              <a:gd name="T12" fmla="*/ 687 w 3593"/>
              <a:gd name="T13" fmla="*/ 0 h 2876"/>
              <a:gd name="T14" fmla="*/ 562 w 3593"/>
              <a:gd name="T15" fmla="*/ 906 h 2876"/>
              <a:gd name="T16" fmla="*/ 437 w 3593"/>
              <a:gd name="T17" fmla="*/ 937 h 2876"/>
              <a:gd name="T18" fmla="*/ 62 w 3593"/>
              <a:gd name="T19" fmla="*/ 1500 h 2876"/>
              <a:gd name="T20" fmla="*/ 437 w 3593"/>
              <a:gd name="T21" fmla="*/ 1875 h 2876"/>
              <a:gd name="T22" fmla="*/ 312 w 3593"/>
              <a:gd name="T23" fmla="*/ 2875 h 2876"/>
              <a:gd name="T24" fmla="*/ 3592 w 3593"/>
              <a:gd name="T25" fmla="*/ 2875 h 2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93" h="2876">
                <a:moveTo>
                  <a:pt x="3592" y="2875"/>
                </a:moveTo>
                <a:lnTo>
                  <a:pt x="3592" y="2875"/>
                </a:lnTo>
                <a:cubicBezTo>
                  <a:pt x="3186" y="2469"/>
                  <a:pt x="3186" y="2469"/>
                  <a:pt x="3186" y="2469"/>
                </a:cubicBezTo>
                <a:cubicBezTo>
                  <a:pt x="2999" y="2531"/>
                  <a:pt x="2780" y="2531"/>
                  <a:pt x="2592" y="2437"/>
                </a:cubicBezTo>
                <a:cubicBezTo>
                  <a:pt x="2249" y="2250"/>
                  <a:pt x="2093" y="1844"/>
                  <a:pt x="2217" y="1469"/>
                </a:cubicBezTo>
                <a:cubicBezTo>
                  <a:pt x="1437" y="656"/>
                  <a:pt x="1437" y="656"/>
                  <a:pt x="1437" y="656"/>
                </a:cubicBezTo>
                <a:cubicBezTo>
                  <a:pt x="1125" y="531"/>
                  <a:pt x="843" y="312"/>
                  <a:pt x="687" y="0"/>
                </a:cubicBezTo>
                <a:cubicBezTo>
                  <a:pt x="562" y="906"/>
                  <a:pt x="562" y="906"/>
                  <a:pt x="562" y="906"/>
                </a:cubicBezTo>
                <a:cubicBezTo>
                  <a:pt x="531" y="906"/>
                  <a:pt x="468" y="906"/>
                  <a:pt x="437" y="937"/>
                </a:cubicBezTo>
                <a:cubicBezTo>
                  <a:pt x="156" y="969"/>
                  <a:pt x="0" y="1250"/>
                  <a:pt x="62" y="1500"/>
                </a:cubicBezTo>
                <a:cubicBezTo>
                  <a:pt x="93" y="1719"/>
                  <a:pt x="250" y="1844"/>
                  <a:pt x="437" y="1875"/>
                </a:cubicBezTo>
                <a:cubicBezTo>
                  <a:pt x="312" y="2875"/>
                  <a:pt x="312" y="2875"/>
                  <a:pt x="312" y="2875"/>
                </a:cubicBezTo>
                <a:lnTo>
                  <a:pt x="3592" y="2875"/>
                </a:lnTo>
              </a:path>
            </a:pathLst>
          </a:custGeom>
          <a:solidFill>
            <a:srgbClr val="455761"/>
          </a:solidFill>
          <a:ln>
            <a:noFill/>
          </a:ln>
          <a:effectLst/>
        </p:spPr>
        <p:txBody>
          <a:bodyPr wrap="none" lIns="121925" tIns="60963" rIns="121925" bIns="60963" anchor="ctr"/>
          <a:lstStyle/>
          <a:p>
            <a:pPr defTabSz="914416">
              <a:defRPr/>
            </a:pPr>
            <a:endParaRPr lang="en-US" sz="2400" dirty="0">
              <a:cs typeface="+mn-ea"/>
              <a:sym typeface="+mn-lt"/>
            </a:endParaRPr>
          </a:p>
        </p:txBody>
      </p:sp>
      <p:sp>
        <p:nvSpPr>
          <p:cNvPr id="50" name="Freeform 7"/>
          <p:cNvSpPr>
            <a:spLocks noChangeArrowheads="1"/>
          </p:cNvSpPr>
          <p:nvPr/>
        </p:nvSpPr>
        <p:spPr bwMode="auto">
          <a:xfrm>
            <a:off x="6026132" y="3809109"/>
            <a:ext cx="1590296" cy="1000433"/>
          </a:xfrm>
          <a:custGeom>
            <a:avLst/>
            <a:gdLst>
              <a:gd name="T0" fmla="*/ 4124 w 4125"/>
              <a:gd name="T1" fmla="*/ 0 h 2595"/>
              <a:gd name="T2" fmla="*/ 4124 w 4125"/>
              <a:gd name="T3" fmla="*/ 0 h 2595"/>
              <a:gd name="T4" fmla="*/ 3499 w 4125"/>
              <a:gd name="T5" fmla="*/ 63 h 2595"/>
              <a:gd name="T6" fmla="*/ 3093 w 4125"/>
              <a:gd name="T7" fmla="*/ 500 h 2595"/>
              <a:gd name="T8" fmla="*/ 2124 w 4125"/>
              <a:gd name="T9" fmla="*/ 188 h 2595"/>
              <a:gd name="T10" fmla="*/ 999 w 4125"/>
              <a:gd name="T11" fmla="*/ 313 h 2595"/>
              <a:gd name="T12" fmla="*/ 187 w 4125"/>
              <a:gd name="T13" fmla="*/ 531 h 2595"/>
              <a:gd name="T14" fmla="*/ 0 w 4125"/>
              <a:gd name="T15" fmla="*/ 500 h 2595"/>
              <a:gd name="T16" fmla="*/ 655 w 4125"/>
              <a:gd name="T17" fmla="*/ 1156 h 2595"/>
              <a:gd name="T18" fmla="*/ 561 w 4125"/>
              <a:gd name="T19" fmla="*/ 1250 h 2595"/>
              <a:gd name="T20" fmla="*/ 811 w 4125"/>
              <a:gd name="T21" fmla="*/ 1938 h 2595"/>
              <a:gd name="T22" fmla="*/ 1311 w 4125"/>
              <a:gd name="T23" fmla="*/ 1875 h 2595"/>
              <a:gd name="T24" fmla="*/ 2030 w 4125"/>
              <a:gd name="T25" fmla="*/ 2594 h 2595"/>
              <a:gd name="T26" fmla="*/ 4124 w 4125"/>
              <a:gd name="T27" fmla="*/ 0 h 2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25" h="2595">
                <a:moveTo>
                  <a:pt x="4124" y="0"/>
                </a:moveTo>
                <a:lnTo>
                  <a:pt x="4124" y="0"/>
                </a:lnTo>
                <a:cubicBezTo>
                  <a:pt x="3499" y="63"/>
                  <a:pt x="3499" y="63"/>
                  <a:pt x="3499" y="63"/>
                </a:cubicBezTo>
                <a:cubicBezTo>
                  <a:pt x="3436" y="250"/>
                  <a:pt x="3280" y="406"/>
                  <a:pt x="3093" y="500"/>
                </a:cubicBezTo>
                <a:cubicBezTo>
                  <a:pt x="2749" y="688"/>
                  <a:pt x="2311" y="531"/>
                  <a:pt x="2124" y="188"/>
                </a:cubicBezTo>
                <a:cubicBezTo>
                  <a:pt x="999" y="313"/>
                  <a:pt x="999" y="313"/>
                  <a:pt x="999" y="313"/>
                </a:cubicBezTo>
                <a:cubicBezTo>
                  <a:pt x="749" y="438"/>
                  <a:pt x="468" y="531"/>
                  <a:pt x="187" y="531"/>
                </a:cubicBezTo>
                <a:cubicBezTo>
                  <a:pt x="125" y="531"/>
                  <a:pt x="62" y="500"/>
                  <a:pt x="0" y="500"/>
                </a:cubicBezTo>
                <a:cubicBezTo>
                  <a:pt x="655" y="1156"/>
                  <a:pt x="655" y="1156"/>
                  <a:pt x="655" y="1156"/>
                </a:cubicBezTo>
                <a:cubicBezTo>
                  <a:pt x="624" y="1188"/>
                  <a:pt x="593" y="1219"/>
                  <a:pt x="561" y="1250"/>
                </a:cubicBezTo>
                <a:cubicBezTo>
                  <a:pt x="468" y="1500"/>
                  <a:pt x="561" y="1813"/>
                  <a:pt x="811" y="1938"/>
                </a:cubicBezTo>
                <a:cubicBezTo>
                  <a:pt x="968" y="2000"/>
                  <a:pt x="1186" y="1969"/>
                  <a:pt x="1311" y="1875"/>
                </a:cubicBezTo>
                <a:cubicBezTo>
                  <a:pt x="2030" y="2594"/>
                  <a:pt x="2030" y="2594"/>
                  <a:pt x="2030" y="2594"/>
                </a:cubicBezTo>
                <a:lnTo>
                  <a:pt x="4124" y="0"/>
                </a:lnTo>
              </a:path>
            </a:pathLst>
          </a:custGeom>
          <a:blipFill>
            <a:blip r:embed="rId9"/>
            <a:stretch>
              <a:fillRect/>
            </a:stretch>
          </a:blipFill>
          <a:ln>
            <a:noFill/>
          </a:ln>
          <a:effectLst/>
        </p:spPr>
        <p:txBody>
          <a:bodyPr wrap="none" lIns="121925" tIns="60963" rIns="121925" bIns="60963" anchor="ctr"/>
          <a:lstStyle/>
          <a:p>
            <a:pPr defTabSz="914416">
              <a:defRPr/>
            </a:pPr>
            <a:endParaRPr lang="en-US" sz="2400" dirty="0">
              <a:cs typeface="+mn-ea"/>
              <a:sym typeface="+mn-lt"/>
            </a:endParaRPr>
          </a:p>
        </p:txBody>
      </p:sp>
      <p:sp>
        <p:nvSpPr>
          <p:cNvPr id="51" name="Freeform 8"/>
          <p:cNvSpPr>
            <a:spLocks noChangeArrowheads="1"/>
          </p:cNvSpPr>
          <p:nvPr/>
        </p:nvSpPr>
        <p:spPr bwMode="auto">
          <a:xfrm>
            <a:off x="6566816" y="2436290"/>
            <a:ext cx="1132976" cy="1530823"/>
          </a:xfrm>
          <a:custGeom>
            <a:avLst/>
            <a:gdLst>
              <a:gd name="T0" fmla="*/ 2938 w 2939"/>
              <a:gd name="T1" fmla="*/ 3281 h 3969"/>
              <a:gd name="T2" fmla="*/ 2938 w 2939"/>
              <a:gd name="T3" fmla="*/ 3281 h 3969"/>
              <a:gd name="T4" fmla="*/ 2188 w 2939"/>
              <a:gd name="T5" fmla="*/ 0 h 3969"/>
              <a:gd name="T6" fmla="*/ 1813 w 2939"/>
              <a:gd name="T7" fmla="*/ 593 h 3969"/>
              <a:gd name="T8" fmla="*/ 1906 w 2939"/>
              <a:gd name="T9" fmla="*/ 1156 h 3969"/>
              <a:gd name="T10" fmla="*/ 1063 w 2939"/>
              <a:gd name="T11" fmla="*/ 1750 h 3969"/>
              <a:gd name="T12" fmla="*/ 469 w 2939"/>
              <a:gd name="T13" fmla="*/ 2687 h 3969"/>
              <a:gd name="T14" fmla="*/ 0 w 2939"/>
              <a:gd name="T15" fmla="*/ 3593 h 3969"/>
              <a:gd name="T16" fmla="*/ 875 w 2939"/>
              <a:gd name="T17" fmla="*/ 3499 h 3969"/>
              <a:gd name="T18" fmla="*/ 938 w 2939"/>
              <a:gd name="T19" fmla="*/ 3625 h 3969"/>
              <a:gd name="T20" fmla="*/ 1594 w 2939"/>
              <a:gd name="T21" fmla="*/ 3843 h 3969"/>
              <a:gd name="T22" fmla="*/ 1875 w 2939"/>
              <a:gd name="T23" fmla="*/ 3406 h 3969"/>
              <a:gd name="T24" fmla="*/ 2938 w 2939"/>
              <a:gd name="T25" fmla="*/ 3312 h 3969"/>
              <a:gd name="T26" fmla="*/ 2938 w 2939"/>
              <a:gd name="T27" fmla="*/ 3281 h 3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39" h="3969">
                <a:moveTo>
                  <a:pt x="2938" y="3281"/>
                </a:moveTo>
                <a:lnTo>
                  <a:pt x="2938" y="3281"/>
                </a:lnTo>
                <a:cubicBezTo>
                  <a:pt x="2188" y="0"/>
                  <a:pt x="2188" y="0"/>
                  <a:pt x="2188" y="0"/>
                </a:cubicBezTo>
                <a:cubicBezTo>
                  <a:pt x="1813" y="593"/>
                  <a:pt x="1813" y="593"/>
                  <a:pt x="1813" y="593"/>
                </a:cubicBezTo>
                <a:cubicBezTo>
                  <a:pt x="1938" y="750"/>
                  <a:pt x="1969" y="968"/>
                  <a:pt x="1906" y="1156"/>
                </a:cubicBezTo>
                <a:cubicBezTo>
                  <a:pt x="1844" y="1562"/>
                  <a:pt x="1469" y="1812"/>
                  <a:pt x="1063" y="1750"/>
                </a:cubicBezTo>
                <a:cubicBezTo>
                  <a:pt x="469" y="2687"/>
                  <a:pt x="469" y="2687"/>
                  <a:pt x="469" y="2687"/>
                </a:cubicBezTo>
                <a:cubicBezTo>
                  <a:pt x="406" y="3031"/>
                  <a:pt x="219" y="3343"/>
                  <a:pt x="0" y="3593"/>
                </a:cubicBezTo>
                <a:cubicBezTo>
                  <a:pt x="875" y="3499"/>
                  <a:pt x="875" y="3499"/>
                  <a:pt x="875" y="3499"/>
                </a:cubicBezTo>
                <a:cubicBezTo>
                  <a:pt x="906" y="3531"/>
                  <a:pt x="906" y="3562"/>
                  <a:pt x="938" y="3625"/>
                </a:cubicBezTo>
                <a:cubicBezTo>
                  <a:pt x="1031" y="3843"/>
                  <a:pt x="1344" y="3968"/>
                  <a:pt x="1594" y="3843"/>
                </a:cubicBezTo>
                <a:cubicBezTo>
                  <a:pt x="1781" y="3750"/>
                  <a:pt x="1875" y="3593"/>
                  <a:pt x="1875" y="3406"/>
                </a:cubicBezTo>
                <a:cubicBezTo>
                  <a:pt x="2938" y="3312"/>
                  <a:pt x="2938" y="3312"/>
                  <a:pt x="2938" y="3312"/>
                </a:cubicBezTo>
                <a:lnTo>
                  <a:pt x="2938" y="3281"/>
                </a:lnTo>
              </a:path>
            </a:pathLst>
          </a:custGeom>
          <a:solidFill>
            <a:srgbClr val="455761"/>
          </a:solidFill>
          <a:ln>
            <a:noFill/>
          </a:ln>
          <a:effectLst/>
        </p:spPr>
        <p:txBody>
          <a:bodyPr wrap="none" lIns="121925" tIns="60963" rIns="121925" bIns="60963" anchor="ctr"/>
          <a:lstStyle/>
          <a:p>
            <a:pPr defTabSz="914416">
              <a:defRPr/>
            </a:pPr>
            <a:endParaRPr lang="en-US" sz="2400" dirty="0">
              <a:cs typeface="+mn-ea"/>
              <a:sym typeface="+mn-lt"/>
            </a:endParaRPr>
          </a:p>
        </p:txBody>
      </p:sp>
      <p:sp>
        <p:nvSpPr>
          <p:cNvPr id="52" name="Freeform 10"/>
          <p:cNvSpPr>
            <a:spLocks noChangeArrowheads="1"/>
          </p:cNvSpPr>
          <p:nvPr/>
        </p:nvSpPr>
        <p:spPr bwMode="auto">
          <a:xfrm>
            <a:off x="6194453" y="1735191"/>
            <a:ext cx="1194111" cy="1542732"/>
          </a:xfrm>
          <a:custGeom>
            <a:avLst/>
            <a:gdLst>
              <a:gd name="T0" fmla="*/ 1468984979 w 3095"/>
              <a:gd name="T1" fmla="*/ 1449179443 h 4001"/>
              <a:gd name="T2" fmla="*/ 1468984979 w 3095"/>
              <a:gd name="T3" fmla="*/ 1449179443 h 4001"/>
              <a:gd name="T4" fmla="*/ 1840842686 w 3095"/>
              <a:gd name="T5" fmla="*/ 873192891 h 4001"/>
              <a:gd name="T6" fmla="*/ 0 w 3095"/>
              <a:gd name="T7" fmla="*/ 0 h 4001"/>
              <a:gd name="T8" fmla="*/ 148743237 w 3095"/>
              <a:gd name="T9" fmla="*/ 427383384 h 4001"/>
              <a:gd name="T10" fmla="*/ 446228940 w 3095"/>
              <a:gd name="T11" fmla="*/ 594413447 h 4001"/>
              <a:gd name="T12" fmla="*/ 390896792 w 3095"/>
              <a:gd name="T13" fmla="*/ 1188826124 h 4001"/>
              <a:gd name="T14" fmla="*/ 614010490 w 3095"/>
              <a:gd name="T15" fmla="*/ 1839114646 h 4001"/>
              <a:gd name="T16" fmla="*/ 855569267 w 3095"/>
              <a:gd name="T17" fmla="*/ 2147483647 h 4001"/>
              <a:gd name="T18" fmla="*/ 1153054970 w 3095"/>
              <a:gd name="T19" fmla="*/ 1931842740 h 4001"/>
              <a:gd name="T20" fmla="*/ 1227426974 w 3095"/>
              <a:gd name="T21" fmla="*/ 1950269635 h 4001"/>
              <a:gd name="T22" fmla="*/ 1580839603 w 3095"/>
              <a:gd name="T23" fmla="*/ 1727365267 h 4001"/>
              <a:gd name="T24" fmla="*/ 1468984979 w 3095"/>
              <a:gd name="T25" fmla="*/ 1449179443 h 400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095" h="4001">
                <a:moveTo>
                  <a:pt x="2469" y="2438"/>
                </a:moveTo>
                <a:lnTo>
                  <a:pt x="2469" y="2438"/>
                </a:lnTo>
                <a:cubicBezTo>
                  <a:pt x="3094" y="1469"/>
                  <a:pt x="3094" y="1469"/>
                  <a:pt x="3094" y="1469"/>
                </a:cubicBezTo>
                <a:cubicBezTo>
                  <a:pt x="0" y="0"/>
                  <a:pt x="0" y="0"/>
                  <a:pt x="0" y="0"/>
                </a:cubicBezTo>
                <a:cubicBezTo>
                  <a:pt x="250" y="719"/>
                  <a:pt x="250" y="719"/>
                  <a:pt x="250" y="719"/>
                </a:cubicBezTo>
                <a:cubicBezTo>
                  <a:pt x="438" y="719"/>
                  <a:pt x="625" y="813"/>
                  <a:pt x="750" y="1000"/>
                </a:cubicBezTo>
                <a:cubicBezTo>
                  <a:pt x="1000" y="1313"/>
                  <a:pt x="969" y="1750"/>
                  <a:pt x="657" y="2000"/>
                </a:cubicBezTo>
                <a:cubicBezTo>
                  <a:pt x="1032" y="3094"/>
                  <a:pt x="1032" y="3094"/>
                  <a:pt x="1032" y="3094"/>
                </a:cubicBezTo>
                <a:cubicBezTo>
                  <a:pt x="1250" y="3344"/>
                  <a:pt x="1407" y="3656"/>
                  <a:pt x="1438" y="4000"/>
                </a:cubicBezTo>
                <a:cubicBezTo>
                  <a:pt x="1938" y="3250"/>
                  <a:pt x="1938" y="3250"/>
                  <a:pt x="1938" y="3250"/>
                </a:cubicBezTo>
                <a:cubicBezTo>
                  <a:pt x="1969" y="3281"/>
                  <a:pt x="2000" y="3281"/>
                  <a:pt x="2063" y="3281"/>
                </a:cubicBezTo>
                <a:cubicBezTo>
                  <a:pt x="2313" y="3344"/>
                  <a:pt x="2594" y="3188"/>
                  <a:pt x="2657" y="2906"/>
                </a:cubicBezTo>
                <a:cubicBezTo>
                  <a:pt x="2688" y="2719"/>
                  <a:pt x="2625" y="2531"/>
                  <a:pt x="2469" y="2438"/>
                </a:cubicBezTo>
              </a:path>
            </a:pathLst>
          </a:custGeom>
          <a:blipFill>
            <a:blip r:embed="rId9"/>
            <a:stretch>
              <a:fillRect/>
            </a:stretch>
          </a:blipFill>
          <a:ln>
            <a:noFill/>
          </a:ln>
          <a:extLst/>
        </p:spPr>
        <p:txBody>
          <a:bodyPr wrap="none" lIns="121925" tIns="60963" rIns="121925" bIns="60963" anchor="ctr"/>
          <a:lstStyle/>
          <a:p>
            <a:endParaRPr lang="zh-CN" altLang="en-US" sz="2400">
              <a:cs typeface="+mn-ea"/>
              <a:sym typeface="+mn-lt"/>
            </a:endParaRPr>
          </a:p>
        </p:txBody>
      </p:sp>
      <p:sp>
        <p:nvSpPr>
          <p:cNvPr id="53" name="Freeform 12"/>
          <p:cNvSpPr>
            <a:spLocks noChangeArrowheads="1"/>
          </p:cNvSpPr>
          <p:nvPr/>
        </p:nvSpPr>
        <p:spPr bwMode="auto">
          <a:xfrm>
            <a:off x="4893157" y="1699462"/>
            <a:ext cx="1578387" cy="1109212"/>
          </a:xfrm>
          <a:custGeom>
            <a:avLst/>
            <a:gdLst>
              <a:gd name="T0" fmla="*/ 2147483647 w 4094"/>
              <a:gd name="T1" fmla="*/ 1152299960 h 2876"/>
              <a:gd name="T2" fmla="*/ 2147483647 w 4094"/>
              <a:gd name="T3" fmla="*/ 1152299960 h 2876"/>
              <a:gd name="T4" fmla="*/ 2147483647 w 4094"/>
              <a:gd name="T5" fmla="*/ 743227544 h 2876"/>
              <a:gd name="T6" fmla="*/ 2042117807 w 4094"/>
              <a:gd name="T7" fmla="*/ 632040679 h 2876"/>
              <a:gd name="T8" fmla="*/ 1838321603 w 4094"/>
              <a:gd name="T9" fmla="*/ 0 h 2876"/>
              <a:gd name="T10" fmla="*/ 0 w 4094"/>
              <a:gd name="T11" fmla="*/ 891873053 h 2876"/>
              <a:gd name="T12" fmla="*/ 408780321 w 4094"/>
              <a:gd name="T13" fmla="*/ 1040518562 h 2876"/>
              <a:gd name="T14" fmla="*/ 742696636 w 4094"/>
              <a:gd name="T15" fmla="*/ 910899641 h 2876"/>
              <a:gd name="T16" fmla="*/ 1169895402 w 4094"/>
              <a:gd name="T17" fmla="*/ 1319377524 h 2876"/>
              <a:gd name="T18" fmla="*/ 1819903158 w 4094"/>
              <a:gd name="T19" fmla="*/ 1542345787 h 2876"/>
              <a:gd name="T20" fmla="*/ 1856740819 w 4094"/>
              <a:gd name="T21" fmla="*/ 1542345787 h 2876"/>
              <a:gd name="T22" fmla="*/ 2147483647 w 4094"/>
              <a:gd name="T23" fmla="*/ 1709423351 h 2876"/>
              <a:gd name="T24" fmla="*/ 2147483647 w 4094"/>
              <a:gd name="T25" fmla="*/ 1189164070 h 2876"/>
              <a:gd name="T26" fmla="*/ 2147483647 w 4094"/>
              <a:gd name="T27" fmla="*/ 1152299960 h 287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094" h="2876">
                <a:moveTo>
                  <a:pt x="3843" y="1938"/>
                </a:moveTo>
                <a:lnTo>
                  <a:pt x="3843" y="1938"/>
                </a:lnTo>
                <a:cubicBezTo>
                  <a:pt x="4062" y="1782"/>
                  <a:pt x="4093" y="1469"/>
                  <a:pt x="3937" y="1250"/>
                </a:cubicBezTo>
                <a:cubicBezTo>
                  <a:pt x="3812" y="1094"/>
                  <a:pt x="3624" y="1032"/>
                  <a:pt x="3437" y="1063"/>
                </a:cubicBezTo>
                <a:cubicBezTo>
                  <a:pt x="3094" y="0"/>
                  <a:pt x="3094" y="0"/>
                  <a:pt x="3094" y="0"/>
                </a:cubicBezTo>
                <a:cubicBezTo>
                  <a:pt x="0" y="1500"/>
                  <a:pt x="0" y="1500"/>
                  <a:pt x="0" y="1500"/>
                </a:cubicBezTo>
                <a:cubicBezTo>
                  <a:pt x="688" y="1750"/>
                  <a:pt x="688" y="1750"/>
                  <a:pt x="688" y="1750"/>
                </a:cubicBezTo>
                <a:cubicBezTo>
                  <a:pt x="844" y="1594"/>
                  <a:pt x="1032" y="1532"/>
                  <a:pt x="1250" y="1532"/>
                </a:cubicBezTo>
                <a:cubicBezTo>
                  <a:pt x="1625" y="1532"/>
                  <a:pt x="1969" y="1813"/>
                  <a:pt x="1969" y="2219"/>
                </a:cubicBezTo>
                <a:cubicBezTo>
                  <a:pt x="3063" y="2594"/>
                  <a:pt x="3063" y="2594"/>
                  <a:pt x="3063" y="2594"/>
                </a:cubicBezTo>
                <a:cubicBezTo>
                  <a:pt x="3094" y="2594"/>
                  <a:pt x="3094" y="2594"/>
                  <a:pt x="3125" y="2594"/>
                </a:cubicBezTo>
                <a:cubicBezTo>
                  <a:pt x="3437" y="2594"/>
                  <a:pt x="3749" y="2688"/>
                  <a:pt x="4031" y="2875"/>
                </a:cubicBezTo>
                <a:cubicBezTo>
                  <a:pt x="3749" y="2000"/>
                  <a:pt x="3749" y="2000"/>
                  <a:pt x="3749" y="2000"/>
                </a:cubicBezTo>
                <a:cubicBezTo>
                  <a:pt x="3781" y="2000"/>
                  <a:pt x="3812" y="1969"/>
                  <a:pt x="3843" y="1938"/>
                </a:cubicBezTo>
              </a:path>
            </a:pathLst>
          </a:custGeom>
          <a:blipFill>
            <a:blip r:embed="rId10"/>
            <a:stretch>
              <a:fillRect/>
            </a:stretch>
          </a:blipFill>
          <a:ln w="9525">
            <a:noFill/>
            <a:round/>
            <a:headEnd/>
            <a:tailEnd/>
          </a:ln>
        </p:spPr>
        <p:txBody>
          <a:bodyPr wrap="none" lIns="121925" tIns="60963" rIns="121925" bIns="60963" anchor="ctr"/>
          <a:lstStyle/>
          <a:p>
            <a:endParaRPr lang="zh-CN" altLang="en-US" sz="2400">
              <a:cs typeface="+mn-ea"/>
              <a:sym typeface="+mn-lt"/>
            </a:endParaRPr>
          </a:p>
        </p:txBody>
      </p:sp>
      <p:grpSp>
        <p:nvGrpSpPr>
          <p:cNvPr id="54" name="Group 30"/>
          <p:cNvGrpSpPr>
            <a:grpSpLocks/>
          </p:cNvGrpSpPr>
          <p:nvPr/>
        </p:nvGrpSpPr>
        <p:grpSpPr bwMode="auto">
          <a:xfrm>
            <a:off x="4872192" y="3276315"/>
            <a:ext cx="319763" cy="319861"/>
            <a:chOff x="1865313" y="2312988"/>
            <a:chExt cx="446087" cy="446087"/>
          </a:xfrm>
          <a:solidFill>
            <a:srgbClr val="FFFFFF"/>
          </a:solidFill>
        </p:grpSpPr>
        <p:sp>
          <p:nvSpPr>
            <p:cNvPr id="55" name="Freeform 205"/>
            <p:cNvSpPr>
              <a:spLocks noChangeArrowheads="1"/>
            </p:cNvSpPr>
            <p:nvPr/>
          </p:nvSpPr>
          <p:spPr bwMode="auto">
            <a:xfrm>
              <a:off x="2052638" y="2455863"/>
              <a:ext cx="112712" cy="157162"/>
            </a:xfrm>
            <a:custGeom>
              <a:avLst/>
              <a:gdLst>
                <a:gd name="T0" fmla="*/ 302 w 313"/>
                <a:gd name="T1" fmla="*/ 196 h 437"/>
                <a:gd name="T2" fmla="*/ 41 w 313"/>
                <a:gd name="T3" fmla="*/ 9 h 437"/>
                <a:gd name="T4" fmla="*/ 10 w 313"/>
                <a:gd name="T5" fmla="*/ 9 h 437"/>
                <a:gd name="T6" fmla="*/ 0 w 313"/>
                <a:gd name="T7" fmla="*/ 30 h 437"/>
                <a:gd name="T8" fmla="*/ 0 w 313"/>
                <a:gd name="T9" fmla="*/ 405 h 437"/>
                <a:gd name="T10" fmla="*/ 10 w 313"/>
                <a:gd name="T11" fmla="*/ 436 h 437"/>
                <a:gd name="T12" fmla="*/ 31 w 313"/>
                <a:gd name="T13" fmla="*/ 436 h 437"/>
                <a:gd name="T14" fmla="*/ 41 w 313"/>
                <a:gd name="T15" fmla="*/ 436 h 437"/>
                <a:gd name="T16" fmla="*/ 302 w 313"/>
                <a:gd name="T17" fmla="*/ 249 h 437"/>
                <a:gd name="T18" fmla="*/ 312 w 313"/>
                <a:gd name="T19" fmla="*/ 217 h 437"/>
                <a:gd name="T20" fmla="*/ 302 w 313"/>
                <a:gd name="T21" fmla="*/ 196 h 437"/>
                <a:gd name="T22" fmla="*/ 302 w 313"/>
                <a:gd name="T23" fmla="*/ 196 h 437"/>
                <a:gd name="T24" fmla="*/ 302 w 313"/>
                <a:gd name="T25" fmla="*/ 196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3" h="437">
                  <a:moveTo>
                    <a:pt x="302" y="196"/>
                  </a:moveTo>
                  <a:cubicBezTo>
                    <a:pt x="41" y="9"/>
                    <a:pt x="41" y="9"/>
                    <a:pt x="41" y="9"/>
                  </a:cubicBezTo>
                  <a:cubicBezTo>
                    <a:pt x="31" y="0"/>
                    <a:pt x="20" y="0"/>
                    <a:pt x="10" y="9"/>
                  </a:cubicBezTo>
                  <a:cubicBezTo>
                    <a:pt x="0" y="9"/>
                    <a:pt x="0" y="19"/>
                    <a:pt x="0" y="30"/>
                  </a:cubicBezTo>
                  <a:cubicBezTo>
                    <a:pt x="0" y="405"/>
                    <a:pt x="0" y="405"/>
                    <a:pt x="0" y="405"/>
                  </a:cubicBezTo>
                  <a:cubicBezTo>
                    <a:pt x="0" y="426"/>
                    <a:pt x="0" y="436"/>
                    <a:pt x="10" y="436"/>
                  </a:cubicBezTo>
                  <a:cubicBezTo>
                    <a:pt x="20" y="436"/>
                    <a:pt x="20" y="436"/>
                    <a:pt x="31" y="436"/>
                  </a:cubicBezTo>
                  <a:lnTo>
                    <a:pt x="41" y="436"/>
                  </a:lnTo>
                  <a:cubicBezTo>
                    <a:pt x="302" y="249"/>
                    <a:pt x="302" y="249"/>
                    <a:pt x="302" y="249"/>
                  </a:cubicBezTo>
                  <a:cubicBezTo>
                    <a:pt x="312" y="238"/>
                    <a:pt x="312" y="228"/>
                    <a:pt x="312" y="217"/>
                  </a:cubicBezTo>
                  <a:cubicBezTo>
                    <a:pt x="312" y="207"/>
                    <a:pt x="312" y="207"/>
                    <a:pt x="302" y="196"/>
                  </a:cubicBezTo>
                  <a:close/>
                  <a:moveTo>
                    <a:pt x="302" y="196"/>
                  </a:moveTo>
                  <a:lnTo>
                    <a:pt x="302" y="196"/>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sp>
          <p:nvSpPr>
            <p:cNvPr id="56" name="Freeform 206"/>
            <p:cNvSpPr>
              <a:spLocks noChangeArrowheads="1"/>
            </p:cNvSpPr>
            <p:nvPr/>
          </p:nvSpPr>
          <p:spPr bwMode="auto">
            <a:xfrm>
              <a:off x="1865313" y="2312988"/>
              <a:ext cx="446087" cy="446087"/>
            </a:xfrm>
            <a:custGeom>
              <a:avLst/>
              <a:gdLst>
                <a:gd name="T0" fmla="*/ 614 w 1240"/>
                <a:gd name="T1" fmla="*/ 0 h 1240"/>
                <a:gd name="T2" fmla="*/ 0 w 1240"/>
                <a:gd name="T3" fmla="*/ 614 h 1240"/>
                <a:gd name="T4" fmla="*/ 614 w 1240"/>
                <a:gd name="T5" fmla="*/ 1239 h 1240"/>
                <a:gd name="T6" fmla="*/ 1239 w 1240"/>
                <a:gd name="T7" fmla="*/ 614 h 1240"/>
                <a:gd name="T8" fmla="*/ 614 w 1240"/>
                <a:gd name="T9" fmla="*/ 0 h 1240"/>
                <a:gd name="T10" fmla="*/ 614 w 1240"/>
                <a:gd name="T11" fmla="*/ 1135 h 1240"/>
                <a:gd name="T12" fmla="*/ 104 w 1240"/>
                <a:gd name="T13" fmla="*/ 614 h 1240"/>
                <a:gd name="T14" fmla="*/ 614 w 1240"/>
                <a:gd name="T15" fmla="*/ 104 h 1240"/>
                <a:gd name="T16" fmla="*/ 1135 w 1240"/>
                <a:gd name="T17" fmla="*/ 614 h 1240"/>
                <a:gd name="T18" fmla="*/ 614 w 1240"/>
                <a:gd name="T19" fmla="*/ 1135 h 1240"/>
                <a:gd name="T20" fmla="*/ 614 w 1240"/>
                <a:gd name="T21" fmla="*/ 1135 h 1240"/>
                <a:gd name="T22" fmla="*/ 614 w 1240"/>
                <a:gd name="T23" fmla="*/ 1135 h 1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0" h="1240">
                  <a:moveTo>
                    <a:pt x="614" y="0"/>
                  </a:moveTo>
                  <a:cubicBezTo>
                    <a:pt x="271" y="0"/>
                    <a:pt x="0" y="271"/>
                    <a:pt x="0" y="614"/>
                  </a:cubicBezTo>
                  <a:cubicBezTo>
                    <a:pt x="0" y="958"/>
                    <a:pt x="271" y="1239"/>
                    <a:pt x="614" y="1239"/>
                  </a:cubicBezTo>
                  <a:cubicBezTo>
                    <a:pt x="969" y="1239"/>
                    <a:pt x="1239" y="958"/>
                    <a:pt x="1239" y="614"/>
                  </a:cubicBezTo>
                  <a:cubicBezTo>
                    <a:pt x="1239" y="271"/>
                    <a:pt x="969" y="0"/>
                    <a:pt x="614" y="0"/>
                  </a:cubicBezTo>
                  <a:close/>
                  <a:moveTo>
                    <a:pt x="614" y="1135"/>
                  </a:moveTo>
                  <a:cubicBezTo>
                    <a:pt x="333" y="1135"/>
                    <a:pt x="104" y="906"/>
                    <a:pt x="104" y="614"/>
                  </a:cubicBezTo>
                  <a:cubicBezTo>
                    <a:pt x="104" y="333"/>
                    <a:pt x="333" y="104"/>
                    <a:pt x="614" y="104"/>
                  </a:cubicBezTo>
                  <a:cubicBezTo>
                    <a:pt x="906" y="104"/>
                    <a:pt x="1135" y="333"/>
                    <a:pt x="1135" y="614"/>
                  </a:cubicBezTo>
                  <a:cubicBezTo>
                    <a:pt x="1135" y="906"/>
                    <a:pt x="906" y="1135"/>
                    <a:pt x="614" y="1135"/>
                  </a:cubicBezTo>
                  <a:close/>
                  <a:moveTo>
                    <a:pt x="614" y="1135"/>
                  </a:moveTo>
                  <a:lnTo>
                    <a:pt x="614" y="11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grpSp>
      <p:grpSp>
        <p:nvGrpSpPr>
          <p:cNvPr id="57" name="Group 43"/>
          <p:cNvGrpSpPr/>
          <p:nvPr/>
        </p:nvGrpSpPr>
        <p:grpSpPr>
          <a:xfrm>
            <a:off x="5189289" y="2447608"/>
            <a:ext cx="265495" cy="315371"/>
            <a:chOff x="2060819" y="1388284"/>
            <a:chExt cx="271040" cy="321860"/>
          </a:xfrm>
          <a:solidFill>
            <a:srgbClr val="FFFFFF"/>
          </a:solidFill>
        </p:grpSpPr>
        <p:sp>
          <p:nvSpPr>
            <p:cNvPr id="58" name="Freeform 201"/>
            <p:cNvSpPr>
              <a:spLocks noChangeArrowheads="1"/>
            </p:cNvSpPr>
            <p:nvPr/>
          </p:nvSpPr>
          <p:spPr bwMode="auto">
            <a:xfrm>
              <a:off x="2060819" y="1388284"/>
              <a:ext cx="271040" cy="307527"/>
            </a:xfrm>
            <a:custGeom>
              <a:avLst/>
              <a:gdLst>
                <a:gd name="T0" fmla="*/ 718 w 917"/>
                <a:gd name="T1" fmla="*/ 583 h 1042"/>
                <a:gd name="T2" fmla="*/ 853 w 917"/>
                <a:gd name="T3" fmla="*/ 354 h 1042"/>
                <a:gd name="T4" fmla="*/ 885 w 917"/>
                <a:gd name="T5" fmla="*/ 270 h 1042"/>
                <a:gd name="T6" fmla="*/ 895 w 917"/>
                <a:gd name="T7" fmla="*/ 229 h 1042"/>
                <a:gd name="T8" fmla="*/ 895 w 917"/>
                <a:gd name="T9" fmla="*/ 208 h 1042"/>
                <a:gd name="T10" fmla="*/ 906 w 917"/>
                <a:gd name="T11" fmla="*/ 93 h 1042"/>
                <a:gd name="T12" fmla="*/ 906 w 917"/>
                <a:gd name="T13" fmla="*/ 41 h 1042"/>
                <a:gd name="T14" fmla="*/ 906 w 917"/>
                <a:gd name="T15" fmla="*/ 20 h 1042"/>
                <a:gd name="T16" fmla="*/ 906 w 917"/>
                <a:gd name="T17" fmla="*/ 10 h 1042"/>
                <a:gd name="T18" fmla="*/ 895 w 917"/>
                <a:gd name="T19" fmla="*/ 0 h 1042"/>
                <a:gd name="T20" fmla="*/ 885 w 917"/>
                <a:gd name="T21" fmla="*/ 0 h 1042"/>
                <a:gd name="T22" fmla="*/ 864 w 917"/>
                <a:gd name="T23" fmla="*/ 10 h 1042"/>
                <a:gd name="T24" fmla="*/ 812 w 917"/>
                <a:gd name="T25" fmla="*/ 20 h 1042"/>
                <a:gd name="T26" fmla="*/ 635 w 917"/>
                <a:gd name="T27" fmla="*/ 104 h 1042"/>
                <a:gd name="T28" fmla="*/ 395 w 917"/>
                <a:gd name="T29" fmla="*/ 333 h 1042"/>
                <a:gd name="T30" fmla="*/ 333 w 917"/>
                <a:gd name="T31" fmla="*/ 375 h 1042"/>
                <a:gd name="T32" fmla="*/ 10 w 917"/>
                <a:gd name="T33" fmla="*/ 583 h 1042"/>
                <a:gd name="T34" fmla="*/ 41 w 917"/>
                <a:gd name="T35" fmla="*/ 625 h 1042"/>
                <a:gd name="T36" fmla="*/ 531 w 917"/>
                <a:gd name="T37" fmla="*/ 999 h 1042"/>
                <a:gd name="T38" fmla="*/ 562 w 917"/>
                <a:gd name="T39" fmla="*/ 1020 h 1042"/>
                <a:gd name="T40" fmla="*/ 698 w 917"/>
                <a:gd name="T41" fmla="*/ 656 h 1042"/>
                <a:gd name="T42" fmla="*/ 718 w 917"/>
                <a:gd name="T43" fmla="*/ 583 h 1042"/>
                <a:gd name="T44" fmla="*/ 666 w 917"/>
                <a:gd name="T45" fmla="*/ 458 h 1042"/>
                <a:gd name="T46" fmla="*/ 562 w 917"/>
                <a:gd name="T47" fmla="*/ 468 h 1042"/>
                <a:gd name="T48" fmla="*/ 520 w 917"/>
                <a:gd name="T49" fmla="*/ 354 h 1042"/>
                <a:gd name="T50" fmla="*/ 531 w 917"/>
                <a:gd name="T51" fmla="*/ 333 h 1042"/>
                <a:gd name="T52" fmla="*/ 645 w 917"/>
                <a:gd name="T53" fmla="*/ 323 h 1042"/>
                <a:gd name="T54" fmla="*/ 677 w 917"/>
                <a:gd name="T55" fmla="*/ 437 h 1042"/>
                <a:gd name="T56" fmla="*/ 666 w 917"/>
                <a:gd name="T57" fmla="*/ 458 h 1042"/>
                <a:gd name="T58" fmla="*/ 666 w 917"/>
                <a:gd name="T59" fmla="*/ 458 h 1042"/>
                <a:gd name="T60" fmla="*/ 666 w 917"/>
                <a:gd name="T61" fmla="*/ 458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17" h="1042">
                  <a:moveTo>
                    <a:pt x="718" y="583"/>
                  </a:moveTo>
                  <a:cubicBezTo>
                    <a:pt x="781" y="500"/>
                    <a:pt x="823" y="427"/>
                    <a:pt x="853" y="354"/>
                  </a:cubicBezTo>
                  <a:cubicBezTo>
                    <a:pt x="864" y="333"/>
                    <a:pt x="874" y="302"/>
                    <a:pt x="885" y="270"/>
                  </a:cubicBezTo>
                  <a:cubicBezTo>
                    <a:pt x="885" y="260"/>
                    <a:pt x="885" y="250"/>
                    <a:pt x="895" y="229"/>
                  </a:cubicBezTo>
                  <a:cubicBezTo>
                    <a:pt x="895" y="218"/>
                    <a:pt x="895" y="218"/>
                    <a:pt x="895" y="208"/>
                  </a:cubicBezTo>
                  <a:cubicBezTo>
                    <a:pt x="906" y="166"/>
                    <a:pt x="906" y="125"/>
                    <a:pt x="906" y="93"/>
                  </a:cubicBezTo>
                  <a:cubicBezTo>
                    <a:pt x="906" y="73"/>
                    <a:pt x="906" y="52"/>
                    <a:pt x="906" y="41"/>
                  </a:cubicBezTo>
                  <a:cubicBezTo>
                    <a:pt x="906" y="31"/>
                    <a:pt x="916" y="31"/>
                    <a:pt x="906" y="20"/>
                  </a:cubicBezTo>
                  <a:lnTo>
                    <a:pt x="906" y="10"/>
                  </a:lnTo>
                  <a:cubicBezTo>
                    <a:pt x="916" y="0"/>
                    <a:pt x="906" y="0"/>
                    <a:pt x="895" y="0"/>
                  </a:cubicBezTo>
                  <a:lnTo>
                    <a:pt x="885" y="0"/>
                  </a:lnTo>
                  <a:cubicBezTo>
                    <a:pt x="874" y="0"/>
                    <a:pt x="874" y="10"/>
                    <a:pt x="864" y="10"/>
                  </a:cubicBezTo>
                  <a:cubicBezTo>
                    <a:pt x="864" y="20"/>
                    <a:pt x="843" y="20"/>
                    <a:pt x="812" y="20"/>
                  </a:cubicBezTo>
                  <a:cubicBezTo>
                    <a:pt x="770" y="31"/>
                    <a:pt x="708" y="52"/>
                    <a:pt x="635" y="104"/>
                  </a:cubicBezTo>
                  <a:cubicBezTo>
                    <a:pt x="510" y="177"/>
                    <a:pt x="437" y="281"/>
                    <a:pt x="395" y="333"/>
                  </a:cubicBezTo>
                  <a:cubicBezTo>
                    <a:pt x="385" y="354"/>
                    <a:pt x="354" y="375"/>
                    <a:pt x="333" y="375"/>
                  </a:cubicBezTo>
                  <a:cubicBezTo>
                    <a:pt x="125" y="364"/>
                    <a:pt x="41" y="510"/>
                    <a:pt x="10" y="583"/>
                  </a:cubicBezTo>
                  <a:cubicBezTo>
                    <a:pt x="0" y="604"/>
                    <a:pt x="10" y="625"/>
                    <a:pt x="41" y="625"/>
                  </a:cubicBezTo>
                  <a:cubicBezTo>
                    <a:pt x="489" y="614"/>
                    <a:pt x="531" y="885"/>
                    <a:pt x="531" y="999"/>
                  </a:cubicBezTo>
                  <a:cubicBezTo>
                    <a:pt x="520" y="1031"/>
                    <a:pt x="541" y="1041"/>
                    <a:pt x="562" y="1020"/>
                  </a:cubicBezTo>
                  <a:cubicBezTo>
                    <a:pt x="729" y="926"/>
                    <a:pt x="718" y="739"/>
                    <a:pt x="698" y="656"/>
                  </a:cubicBezTo>
                  <a:cubicBezTo>
                    <a:pt x="698" y="635"/>
                    <a:pt x="708" y="593"/>
                    <a:pt x="718" y="583"/>
                  </a:cubicBezTo>
                  <a:close/>
                  <a:moveTo>
                    <a:pt x="666" y="458"/>
                  </a:moveTo>
                  <a:cubicBezTo>
                    <a:pt x="645" y="489"/>
                    <a:pt x="593" y="489"/>
                    <a:pt x="562" y="468"/>
                  </a:cubicBezTo>
                  <a:cubicBezTo>
                    <a:pt x="510" y="448"/>
                    <a:pt x="500" y="395"/>
                    <a:pt x="520" y="354"/>
                  </a:cubicBezTo>
                  <a:cubicBezTo>
                    <a:pt x="531" y="343"/>
                    <a:pt x="531" y="343"/>
                    <a:pt x="531" y="333"/>
                  </a:cubicBezTo>
                  <a:cubicBezTo>
                    <a:pt x="562" y="302"/>
                    <a:pt x="604" y="302"/>
                    <a:pt x="645" y="323"/>
                  </a:cubicBezTo>
                  <a:cubicBezTo>
                    <a:pt x="687" y="343"/>
                    <a:pt x="708" y="395"/>
                    <a:pt x="677" y="437"/>
                  </a:cubicBezTo>
                  <a:cubicBezTo>
                    <a:pt x="677" y="448"/>
                    <a:pt x="677" y="448"/>
                    <a:pt x="666" y="458"/>
                  </a:cubicBezTo>
                  <a:close/>
                  <a:moveTo>
                    <a:pt x="666" y="458"/>
                  </a:moveTo>
                  <a:lnTo>
                    <a:pt x="666" y="458"/>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sp>
          <p:nvSpPr>
            <p:cNvPr id="59" name="Freeform 202"/>
            <p:cNvSpPr>
              <a:spLocks noChangeArrowheads="1"/>
            </p:cNvSpPr>
            <p:nvPr/>
          </p:nvSpPr>
          <p:spPr bwMode="auto">
            <a:xfrm>
              <a:off x="2131185" y="1637172"/>
              <a:ext cx="58639" cy="67760"/>
            </a:xfrm>
            <a:custGeom>
              <a:avLst/>
              <a:gdLst>
                <a:gd name="T0" fmla="*/ 42 w 199"/>
                <a:gd name="T1" fmla="*/ 219 h 230"/>
                <a:gd name="T2" fmla="*/ 188 w 199"/>
                <a:gd name="T3" fmla="*/ 31 h 230"/>
                <a:gd name="T4" fmla="*/ 156 w 199"/>
                <a:gd name="T5" fmla="*/ 10 h 230"/>
                <a:gd name="T6" fmla="*/ 11 w 199"/>
                <a:gd name="T7" fmla="*/ 198 h 230"/>
                <a:gd name="T8" fmla="*/ 42 w 199"/>
                <a:gd name="T9" fmla="*/ 219 h 230"/>
                <a:gd name="T10" fmla="*/ 42 w 199"/>
                <a:gd name="T11" fmla="*/ 219 h 230"/>
                <a:gd name="T12" fmla="*/ 42 w 199"/>
                <a:gd name="T13" fmla="*/ 219 h 230"/>
              </a:gdLst>
              <a:ahLst/>
              <a:cxnLst>
                <a:cxn ang="0">
                  <a:pos x="T0" y="T1"/>
                </a:cxn>
                <a:cxn ang="0">
                  <a:pos x="T2" y="T3"/>
                </a:cxn>
                <a:cxn ang="0">
                  <a:pos x="T4" y="T5"/>
                </a:cxn>
                <a:cxn ang="0">
                  <a:pos x="T6" y="T7"/>
                </a:cxn>
                <a:cxn ang="0">
                  <a:pos x="T8" y="T9"/>
                </a:cxn>
                <a:cxn ang="0">
                  <a:pos x="T10" y="T11"/>
                </a:cxn>
                <a:cxn ang="0">
                  <a:pos x="T12" y="T13"/>
                </a:cxn>
              </a:cxnLst>
              <a:rect l="0" t="0" r="r" b="b"/>
              <a:pathLst>
                <a:path w="199" h="230">
                  <a:moveTo>
                    <a:pt x="42" y="219"/>
                  </a:moveTo>
                  <a:cubicBezTo>
                    <a:pt x="115" y="177"/>
                    <a:pt x="167" y="83"/>
                    <a:pt x="188" y="31"/>
                  </a:cubicBezTo>
                  <a:cubicBezTo>
                    <a:pt x="198" y="10"/>
                    <a:pt x="177" y="0"/>
                    <a:pt x="156" y="10"/>
                  </a:cubicBezTo>
                  <a:cubicBezTo>
                    <a:pt x="73" y="63"/>
                    <a:pt x="31" y="146"/>
                    <a:pt x="11" y="198"/>
                  </a:cubicBezTo>
                  <a:cubicBezTo>
                    <a:pt x="0" y="219"/>
                    <a:pt x="21" y="229"/>
                    <a:pt x="42" y="219"/>
                  </a:cubicBezTo>
                  <a:close/>
                  <a:moveTo>
                    <a:pt x="42" y="219"/>
                  </a:moveTo>
                  <a:lnTo>
                    <a:pt x="42" y="219"/>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sp>
          <p:nvSpPr>
            <p:cNvPr id="60" name="Freeform 203"/>
            <p:cNvSpPr>
              <a:spLocks noChangeArrowheads="1"/>
            </p:cNvSpPr>
            <p:nvPr/>
          </p:nvSpPr>
          <p:spPr bwMode="auto">
            <a:xfrm>
              <a:off x="2084274" y="1615019"/>
              <a:ext cx="76882" cy="95125"/>
            </a:xfrm>
            <a:custGeom>
              <a:avLst/>
              <a:gdLst>
                <a:gd name="T0" fmla="*/ 31 w 261"/>
                <a:gd name="T1" fmla="*/ 313 h 324"/>
                <a:gd name="T2" fmla="*/ 250 w 261"/>
                <a:gd name="T3" fmla="*/ 31 h 324"/>
                <a:gd name="T4" fmla="*/ 219 w 261"/>
                <a:gd name="T5" fmla="*/ 11 h 324"/>
                <a:gd name="T6" fmla="*/ 10 w 261"/>
                <a:gd name="T7" fmla="*/ 292 h 324"/>
                <a:gd name="T8" fmla="*/ 31 w 261"/>
                <a:gd name="T9" fmla="*/ 313 h 324"/>
                <a:gd name="T10" fmla="*/ 31 w 261"/>
                <a:gd name="T11" fmla="*/ 313 h 324"/>
                <a:gd name="T12" fmla="*/ 31 w 261"/>
                <a:gd name="T13" fmla="*/ 313 h 324"/>
              </a:gdLst>
              <a:ahLst/>
              <a:cxnLst>
                <a:cxn ang="0">
                  <a:pos x="T0" y="T1"/>
                </a:cxn>
                <a:cxn ang="0">
                  <a:pos x="T2" y="T3"/>
                </a:cxn>
                <a:cxn ang="0">
                  <a:pos x="T4" y="T5"/>
                </a:cxn>
                <a:cxn ang="0">
                  <a:pos x="T6" y="T7"/>
                </a:cxn>
                <a:cxn ang="0">
                  <a:pos x="T8" y="T9"/>
                </a:cxn>
                <a:cxn ang="0">
                  <a:pos x="T10" y="T11"/>
                </a:cxn>
                <a:cxn ang="0">
                  <a:pos x="T12" y="T13"/>
                </a:cxn>
              </a:cxnLst>
              <a:rect l="0" t="0" r="r" b="b"/>
              <a:pathLst>
                <a:path w="261" h="324">
                  <a:moveTo>
                    <a:pt x="31" y="313"/>
                  </a:moveTo>
                  <a:cubicBezTo>
                    <a:pt x="156" y="240"/>
                    <a:pt x="219" y="104"/>
                    <a:pt x="250" y="31"/>
                  </a:cubicBezTo>
                  <a:cubicBezTo>
                    <a:pt x="260" y="11"/>
                    <a:pt x="240" y="0"/>
                    <a:pt x="219" y="11"/>
                  </a:cubicBezTo>
                  <a:cubicBezTo>
                    <a:pt x="94" y="83"/>
                    <a:pt x="31" y="219"/>
                    <a:pt x="10" y="292"/>
                  </a:cubicBezTo>
                  <a:cubicBezTo>
                    <a:pt x="0" y="313"/>
                    <a:pt x="10" y="323"/>
                    <a:pt x="31" y="313"/>
                  </a:cubicBezTo>
                  <a:close/>
                  <a:moveTo>
                    <a:pt x="31" y="313"/>
                  </a:moveTo>
                  <a:lnTo>
                    <a:pt x="31" y="31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sp>
          <p:nvSpPr>
            <p:cNvPr id="61" name="Freeform 204"/>
            <p:cNvSpPr>
              <a:spLocks noChangeArrowheads="1"/>
            </p:cNvSpPr>
            <p:nvPr/>
          </p:nvSpPr>
          <p:spPr bwMode="auto">
            <a:xfrm>
              <a:off x="2075153" y="1591564"/>
              <a:ext cx="58638" cy="70366"/>
            </a:xfrm>
            <a:custGeom>
              <a:avLst/>
              <a:gdLst>
                <a:gd name="T0" fmla="*/ 41 w 199"/>
                <a:gd name="T1" fmla="*/ 229 h 240"/>
                <a:gd name="T2" fmla="*/ 187 w 199"/>
                <a:gd name="T3" fmla="*/ 42 h 240"/>
                <a:gd name="T4" fmla="*/ 156 w 199"/>
                <a:gd name="T5" fmla="*/ 21 h 240"/>
                <a:gd name="T6" fmla="*/ 10 w 199"/>
                <a:gd name="T7" fmla="*/ 208 h 240"/>
                <a:gd name="T8" fmla="*/ 41 w 199"/>
                <a:gd name="T9" fmla="*/ 229 h 240"/>
                <a:gd name="T10" fmla="*/ 41 w 199"/>
                <a:gd name="T11" fmla="*/ 229 h 240"/>
                <a:gd name="T12" fmla="*/ 41 w 199"/>
                <a:gd name="T13" fmla="*/ 229 h 240"/>
              </a:gdLst>
              <a:ahLst/>
              <a:cxnLst>
                <a:cxn ang="0">
                  <a:pos x="T0" y="T1"/>
                </a:cxn>
                <a:cxn ang="0">
                  <a:pos x="T2" y="T3"/>
                </a:cxn>
                <a:cxn ang="0">
                  <a:pos x="T4" y="T5"/>
                </a:cxn>
                <a:cxn ang="0">
                  <a:pos x="T6" y="T7"/>
                </a:cxn>
                <a:cxn ang="0">
                  <a:pos x="T8" y="T9"/>
                </a:cxn>
                <a:cxn ang="0">
                  <a:pos x="T10" y="T11"/>
                </a:cxn>
                <a:cxn ang="0">
                  <a:pos x="T12" y="T13"/>
                </a:cxn>
              </a:cxnLst>
              <a:rect l="0" t="0" r="r" b="b"/>
              <a:pathLst>
                <a:path w="199" h="240">
                  <a:moveTo>
                    <a:pt x="41" y="229"/>
                  </a:moveTo>
                  <a:cubicBezTo>
                    <a:pt x="114" y="177"/>
                    <a:pt x="166" y="94"/>
                    <a:pt x="187" y="42"/>
                  </a:cubicBezTo>
                  <a:cubicBezTo>
                    <a:pt x="198" y="21"/>
                    <a:pt x="177" y="0"/>
                    <a:pt x="156" y="21"/>
                  </a:cubicBezTo>
                  <a:cubicBezTo>
                    <a:pt x="73" y="73"/>
                    <a:pt x="31" y="156"/>
                    <a:pt x="10" y="208"/>
                  </a:cubicBezTo>
                  <a:cubicBezTo>
                    <a:pt x="0" y="229"/>
                    <a:pt x="10" y="239"/>
                    <a:pt x="41" y="229"/>
                  </a:cubicBezTo>
                  <a:close/>
                  <a:moveTo>
                    <a:pt x="41" y="229"/>
                  </a:moveTo>
                  <a:lnTo>
                    <a:pt x="41" y="229"/>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416">
                <a:defRPr/>
              </a:pPr>
              <a:endParaRPr lang="en-US" sz="2400" dirty="0">
                <a:cs typeface="+mn-ea"/>
                <a:sym typeface="+mn-lt"/>
              </a:endParaRPr>
            </a:p>
          </p:txBody>
        </p:sp>
      </p:grpSp>
      <p:sp>
        <p:nvSpPr>
          <p:cNvPr id="62" name="Freeform 298"/>
          <p:cNvSpPr>
            <a:spLocks noChangeArrowheads="1"/>
          </p:cNvSpPr>
          <p:nvPr/>
        </p:nvSpPr>
        <p:spPr bwMode="auto">
          <a:xfrm>
            <a:off x="6256381" y="4229924"/>
            <a:ext cx="308849" cy="309659"/>
          </a:xfrm>
          <a:custGeom>
            <a:avLst/>
            <a:gdLst>
              <a:gd name="T0" fmla="*/ 126173857 w 1606"/>
              <a:gd name="T1" fmla="*/ 0 h 1607"/>
              <a:gd name="T2" fmla="*/ 0 w 1606"/>
              <a:gd name="T3" fmla="*/ 111689071 h 1607"/>
              <a:gd name="T4" fmla="*/ 111364865 w 1606"/>
              <a:gd name="T5" fmla="*/ 238210559 h 1607"/>
              <a:gd name="T6" fmla="*/ 237686762 w 1606"/>
              <a:gd name="T7" fmla="*/ 126521488 h 1607"/>
              <a:gd name="T8" fmla="*/ 74193768 w 1606"/>
              <a:gd name="T9" fmla="*/ 26105346 h 1607"/>
              <a:gd name="T10" fmla="*/ 32135816 w 1606"/>
              <a:gd name="T11" fmla="*/ 63334908 h 1607"/>
              <a:gd name="T12" fmla="*/ 23398384 w 1606"/>
              <a:gd name="T13" fmla="*/ 79353949 h 1607"/>
              <a:gd name="T14" fmla="*/ 46944808 w 1606"/>
              <a:gd name="T15" fmla="*/ 111689071 h 1607"/>
              <a:gd name="T16" fmla="*/ 23398384 w 1606"/>
              <a:gd name="T17" fmla="*/ 79353949 h 1607"/>
              <a:gd name="T18" fmla="*/ 46944808 w 1606"/>
              <a:gd name="T19" fmla="*/ 126521488 h 1607"/>
              <a:gd name="T20" fmla="*/ 23398384 w 1606"/>
              <a:gd name="T21" fmla="*/ 158856610 h 1607"/>
              <a:gd name="T22" fmla="*/ 32135816 w 1606"/>
              <a:gd name="T23" fmla="*/ 174875651 h 1607"/>
              <a:gd name="T24" fmla="*/ 74193768 w 1606"/>
              <a:gd name="T25" fmla="*/ 212105213 h 1607"/>
              <a:gd name="T26" fmla="*/ 111364865 w 1606"/>
              <a:gd name="T27" fmla="*/ 222043190 h 1607"/>
              <a:gd name="T28" fmla="*/ 111364865 w 1606"/>
              <a:gd name="T29" fmla="*/ 174875651 h 1607"/>
              <a:gd name="T30" fmla="*/ 111364865 w 1606"/>
              <a:gd name="T31" fmla="*/ 158856610 h 1607"/>
              <a:gd name="T32" fmla="*/ 63086928 w 1606"/>
              <a:gd name="T33" fmla="*/ 126521488 h 1607"/>
              <a:gd name="T34" fmla="*/ 111364865 w 1606"/>
              <a:gd name="T35" fmla="*/ 158856610 h 1607"/>
              <a:gd name="T36" fmla="*/ 63086928 w 1606"/>
              <a:gd name="T37" fmla="*/ 111689071 h 1607"/>
              <a:gd name="T38" fmla="*/ 111364865 w 1606"/>
              <a:gd name="T39" fmla="*/ 79353949 h 1607"/>
              <a:gd name="T40" fmla="*/ 111364865 w 1606"/>
              <a:gd name="T41" fmla="*/ 63334908 h 1607"/>
              <a:gd name="T42" fmla="*/ 111364865 w 1606"/>
              <a:gd name="T43" fmla="*/ 16167369 h 1607"/>
              <a:gd name="T44" fmla="*/ 205402906 w 1606"/>
              <a:gd name="T45" fmla="*/ 63334908 h 1607"/>
              <a:gd name="T46" fmla="*/ 163344953 w 1606"/>
              <a:gd name="T47" fmla="*/ 26105346 h 1607"/>
              <a:gd name="T48" fmla="*/ 126173857 w 1606"/>
              <a:gd name="T49" fmla="*/ 16167369 h 1607"/>
              <a:gd name="T50" fmla="*/ 126173857 w 1606"/>
              <a:gd name="T51" fmla="*/ 63334908 h 1607"/>
              <a:gd name="T52" fmla="*/ 126173857 w 1606"/>
              <a:gd name="T53" fmla="*/ 79353949 h 1607"/>
              <a:gd name="T54" fmla="*/ 174451793 w 1606"/>
              <a:gd name="T55" fmla="*/ 111689071 h 1607"/>
              <a:gd name="T56" fmla="*/ 126173857 w 1606"/>
              <a:gd name="T57" fmla="*/ 79353949 h 1607"/>
              <a:gd name="T58" fmla="*/ 174451793 w 1606"/>
              <a:gd name="T59" fmla="*/ 126521488 h 1607"/>
              <a:gd name="T60" fmla="*/ 126173857 w 1606"/>
              <a:gd name="T61" fmla="*/ 158856610 h 1607"/>
              <a:gd name="T62" fmla="*/ 126173857 w 1606"/>
              <a:gd name="T63" fmla="*/ 222043190 h 1607"/>
              <a:gd name="T64" fmla="*/ 165862401 w 1606"/>
              <a:gd name="T65" fmla="*/ 174875651 h 1607"/>
              <a:gd name="T66" fmla="*/ 163344953 w 1606"/>
              <a:gd name="T67" fmla="*/ 212105213 h 1607"/>
              <a:gd name="T68" fmla="*/ 205402906 w 1606"/>
              <a:gd name="T69" fmla="*/ 174875651 h 1607"/>
              <a:gd name="T70" fmla="*/ 214140338 w 1606"/>
              <a:gd name="T71" fmla="*/ 158856610 h 1607"/>
              <a:gd name="T72" fmla="*/ 190593529 w 1606"/>
              <a:gd name="T73" fmla="*/ 126521488 h 1607"/>
              <a:gd name="T74" fmla="*/ 214140338 w 1606"/>
              <a:gd name="T75" fmla="*/ 158856610 h 1607"/>
              <a:gd name="T76" fmla="*/ 185706673 w 1606"/>
              <a:gd name="T77" fmla="*/ 79353949 h 1607"/>
              <a:gd name="T78" fmla="*/ 221544641 w 1606"/>
              <a:gd name="T79" fmla="*/ 111689071 h 1607"/>
              <a:gd name="T80" fmla="*/ 190593529 w 1606"/>
              <a:gd name="T81" fmla="*/ 111689071 h 160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606" h="1607">
                <a:moveTo>
                  <a:pt x="1605" y="753"/>
                </a:moveTo>
                <a:cubicBezTo>
                  <a:pt x="1580" y="352"/>
                  <a:pt x="1254" y="26"/>
                  <a:pt x="852" y="0"/>
                </a:cubicBezTo>
                <a:cubicBezTo>
                  <a:pt x="752" y="0"/>
                  <a:pt x="752" y="0"/>
                  <a:pt x="752" y="0"/>
                </a:cubicBezTo>
                <a:cubicBezTo>
                  <a:pt x="351" y="26"/>
                  <a:pt x="25" y="352"/>
                  <a:pt x="0" y="753"/>
                </a:cubicBezTo>
                <a:cubicBezTo>
                  <a:pt x="0" y="853"/>
                  <a:pt x="0" y="853"/>
                  <a:pt x="0" y="853"/>
                </a:cubicBezTo>
                <a:cubicBezTo>
                  <a:pt x="25" y="1255"/>
                  <a:pt x="351" y="1581"/>
                  <a:pt x="752" y="1606"/>
                </a:cubicBezTo>
                <a:cubicBezTo>
                  <a:pt x="852" y="1606"/>
                  <a:pt x="852" y="1606"/>
                  <a:pt x="852" y="1606"/>
                </a:cubicBezTo>
                <a:cubicBezTo>
                  <a:pt x="1254" y="1581"/>
                  <a:pt x="1580" y="1255"/>
                  <a:pt x="1605" y="853"/>
                </a:cubicBezTo>
                <a:cubicBezTo>
                  <a:pt x="1605" y="753"/>
                  <a:pt x="1605" y="753"/>
                  <a:pt x="1605" y="753"/>
                </a:cubicBezTo>
                <a:close/>
                <a:moveTo>
                  <a:pt x="501" y="176"/>
                </a:moveTo>
                <a:cubicBezTo>
                  <a:pt x="451" y="243"/>
                  <a:pt x="409" y="327"/>
                  <a:pt x="376" y="427"/>
                </a:cubicBezTo>
                <a:cubicBezTo>
                  <a:pt x="217" y="427"/>
                  <a:pt x="217" y="427"/>
                  <a:pt x="217" y="427"/>
                </a:cubicBezTo>
                <a:cubicBezTo>
                  <a:pt x="284" y="318"/>
                  <a:pt x="384" y="226"/>
                  <a:pt x="501" y="176"/>
                </a:cubicBezTo>
                <a:close/>
                <a:moveTo>
                  <a:pt x="158" y="535"/>
                </a:moveTo>
                <a:cubicBezTo>
                  <a:pt x="351" y="535"/>
                  <a:pt x="351" y="535"/>
                  <a:pt x="351" y="535"/>
                </a:cubicBezTo>
                <a:cubicBezTo>
                  <a:pt x="334" y="602"/>
                  <a:pt x="326" y="678"/>
                  <a:pt x="317" y="753"/>
                </a:cubicBezTo>
                <a:cubicBezTo>
                  <a:pt x="108" y="753"/>
                  <a:pt x="108" y="753"/>
                  <a:pt x="108" y="753"/>
                </a:cubicBezTo>
                <a:cubicBezTo>
                  <a:pt x="108" y="678"/>
                  <a:pt x="133" y="602"/>
                  <a:pt x="158" y="535"/>
                </a:cubicBezTo>
                <a:close/>
                <a:moveTo>
                  <a:pt x="108" y="853"/>
                </a:moveTo>
                <a:cubicBezTo>
                  <a:pt x="317" y="853"/>
                  <a:pt x="317" y="853"/>
                  <a:pt x="317" y="853"/>
                </a:cubicBezTo>
                <a:cubicBezTo>
                  <a:pt x="326" y="929"/>
                  <a:pt x="334" y="1004"/>
                  <a:pt x="351" y="1071"/>
                </a:cubicBezTo>
                <a:cubicBezTo>
                  <a:pt x="158" y="1071"/>
                  <a:pt x="158" y="1071"/>
                  <a:pt x="158" y="1071"/>
                </a:cubicBezTo>
                <a:cubicBezTo>
                  <a:pt x="133" y="1004"/>
                  <a:pt x="108" y="929"/>
                  <a:pt x="108" y="853"/>
                </a:cubicBezTo>
                <a:close/>
                <a:moveTo>
                  <a:pt x="217" y="1179"/>
                </a:moveTo>
                <a:cubicBezTo>
                  <a:pt x="376" y="1179"/>
                  <a:pt x="376" y="1179"/>
                  <a:pt x="376" y="1179"/>
                </a:cubicBezTo>
                <a:cubicBezTo>
                  <a:pt x="409" y="1280"/>
                  <a:pt x="451" y="1363"/>
                  <a:pt x="501" y="1430"/>
                </a:cubicBezTo>
                <a:cubicBezTo>
                  <a:pt x="384" y="1380"/>
                  <a:pt x="284" y="1288"/>
                  <a:pt x="217" y="1179"/>
                </a:cubicBezTo>
                <a:close/>
                <a:moveTo>
                  <a:pt x="752" y="1497"/>
                </a:moveTo>
                <a:cubicBezTo>
                  <a:pt x="635" y="1464"/>
                  <a:pt x="543" y="1346"/>
                  <a:pt x="484" y="1179"/>
                </a:cubicBezTo>
                <a:cubicBezTo>
                  <a:pt x="752" y="1179"/>
                  <a:pt x="752" y="1179"/>
                  <a:pt x="752" y="1179"/>
                </a:cubicBezTo>
                <a:lnTo>
                  <a:pt x="752" y="1497"/>
                </a:lnTo>
                <a:close/>
                <a:moveTo>
                  <a:pt x="752" y="1071"/>
                </a:moveTo>
                <a:cubicBezTo>
                  <a:pt x="459" y="1071"/>
                  <a:pt x="459" y="1071"/>
                  <a:pt x="459" y="1071"/>
                </a:cubicBezTo>
                <a:cubicBezTo>
                  <a:pt x="443" y="1004"/>
                  <a:pt x="434" y="929"/>
                  <a:pt x="426" y="853"/>
                </a:cubicBezTo>
                <a:cubicBezTo>
                  <a:pt x="752" y="853"/>
                  <a:pt x="752" y="853"/>
                  <a:pt x="752" y="853"/>
                </a:cubicBezTo>
                <a:lnTo>
                  <a:pt x="752" y="1071"/>
                </a:lnTo>
                <a:close/>
                <a:moveTo>
                  <a:pt x="752" y="753"/>
                </a:moveTo>
                <a:cubicBezTo>
                  <a:pt x="426" y="753"/>
                  <a:pt x="426" y="753"/>
                  <a:pt x="426" y="753"/>
                </a:cubicBezTo>
                <a:cubicBezTo>
                  <a:pt x="434" y="678"/>
                  <a:pt x="443" y="602"/>
                  <a:pt x="459" y="535"/>
                </a:cubicBezTo>
                <a:cubicBezTo>
                  <a:pt x="752" y="535"/>
                  <a:pt x="752" y="535"/>
                  <a:pt x="752" y="535"/>
                </a:cubicBezTo>
                <a:lnTo>
                  <a:pt x="752" y="753"/>
                </a:lnTo>
                <a:close/>
                <a:moveTo>
                  <a:pt x="752" y="427"/>
                </a:moveTo>
                <a:cubicBezTo>
                  <a:pt x="484" y="427"/>
                  <a:pt x="484" y="427"/>
                  <a:pt x="484" y="427"/>
                </a:cubicBezTo>
                <a:cubicBezTo>
                  <a:pt x="543" y="260"/>
                  <a:pt x="635" y="142"/>
                  <a:pt x="752" y="109"/>
                </a:cubicBezTo>
                <a:lnTo>
                  <a:pt x="752" y="427"/>
                </a:lnTo>
                <a:close/>
                <a:moveTo>
                  <a:pt x="1387" y="427"/>
                </a:moveTo>
                <a:cubicBezTo>
                  <a:pt x="1229" y="427"/>
                  <a:pt x="1229" y="427"/>
                  <a:pt x="1229" y="427"/>
                </a:cubicBezTo>
                <a:cubicBezTo>
                  <a:pt x="1195" y="327"/>
                  <a:pt x="1153" y="243"/>
                  <a:pt x="1103" y="176"/>
                </a:cubicBezTo>
                <a:cubicBezTo>
                  <a:pt x="1220" y="226"/>
                  <a:pt x="1320" y="318"/>
                  <a:pt x="1387" y="427"/>
                </a:cubicBezTo>
                <a:close/>
                <a:moveTo>
                  <a:pt x="852" y="109"/>
                </a:moveTo>
                <a:cubicBezTo>
                  <a:pt x="969" y="142"/>
                  <a:pt x="1061" y="260"/>
                  <a:pt x="1120" y="427"/>
                </a:cubicBezTo>
                <a:cubicBezTo>
                  <a:pt x="852" y="427"/>
                  <a:pt x="852" y="427"/>
                  <a:pt x="852" y="427"/>
                </a:cubicBezTo>
                <a:lnTo>
                  <a:pt x="852" y="109"/>
                </a:lnTo>
                <a:close/>
                <a:moveTo>
                  <a:pt x="852" y="535"/>
                </a:moveTo>
                <a:cubicBezTo>
                  <a:pt x="1153" y="535"/>
                  <a:pt x="1153" y="535"/>
                  <a:pt x="1153" y="535"/>
                </a:cubicBezTo>
                <a:cubicBezTo>
                  <a:pt x="1162" y="602"/>
                  <a:pt x="1170" y="678"/>
                  <a:pt x="1178" y="753"/>
                </a:cubicBezTo>
                <a:cubicBezTo>
                  <a:pt x="852" y="753"/>
                  <a:pt x="852" y="753"/>
                  <a:pt x="852" y="753"/>
                </a:cubicBezTo>
                <a:lnTo>
                  <a:pt x="852" y="535"/>
                </a:lnTo>
                <a:close/>
                <a:moveTo>
                  <a:pt x="852" y="853"/>
                </a:moveTo>
                <a:cubicBezTo>
                  <a:pt x="1178" y="853"/>
                  <a:pt x="1178" y="853"/>
                  <a:pt x="1178" y="853"/>
                </a:cubicBezTo>
                <a:cubicBezTo>
                  <a:pt x="1170" y="929"/>
                  <a:pt x="1162" y="1004"/>
                  <a:pt x="1153" y="1071"/>
                </a:cubicBezTo>
                <a:cubicBezTo>
                  <a:pt x="852" y="1071"/>
                  <a:pt x="852" y="1071"/>
                  <a:pt x="852" y="1071"/>
                </a:cubicBezTo>
                <a:lnTo>
                  <a:pt x="852" y="853"/>
                </a:lnTo>
                <a:close/>
                <a:moveTo>
                  <a:pt x="852" y="1497"/>
                </a:moveTo>
                <a:cubicBezTo>
                  <a:pt x="852" y="1179"/>
                  <a:pt x="852" y="1179"/>
                  <a:pt x="852" y="1179"/>
                </a:cubicBezTo>
                <a:cubicBezTo>
                  <a:pt x="1120" y="1179"/>
                  <a:pt x="1120" y="1179"/>
                  <a:pt x="1120" y="1179"/>
                </a:cubicBezTo>
                <a:cubicBezTo>
                  <a:pt x="1061" y="1346"/>
                  <a:pt x="969" y="1464"/>
                  <a:pt x="852" y="1497"/>
                </a:cubicBezTo>
                <a:close/>
                <a:moveTo>
                  <a:pt x="1103" y="1430"/>
                </a:moveTo>
                <a:cubicBezTo>
                  <a:pt x="1153" y="1363"/>
                  <a:pt x="1195" y="1280"/>
                  <a:pt x="1229" y="1179"/>
                </a:cubicBezTo>
                <a:cubicBezTo>
                  <a:pt x="1387" y="1179"/>
                  <a:pt x="1387" y="1179"/>
                  <a:pt x="1387" y="1179"/>
                </a:cubicBezTo>
                <a:cubicBezTo>
                  <a:pt x="1320" y="1288"/>
                  <a:pt x="1220" y="1380"/>
                  <a:pt x="1103" y="1430"/>
                </a:cubicBezTo>
                <a:close/>
                <a:moveTo>
                  <a:pt x="1446" y="1071"/>
                </a:moveTo>
                <a:cubicBezTo>
                  <a:pt x="1254" y="1071"/>
                  <a:pt x="1254" y="1071"/>
                  <a:pt x="1254" y="1071"/>
                </a:cubicBezTo>
                <a:cubicBezTo>
                  <a:pt x="1270" y="1004"/>
                  <a:pt x="1279" y="929"/>
                  <a:pt x="1287" y="853"/>
                </a:cubicBezTo>
                <a:cubicBezTo>
                  <a:pt x="1496" y="853"/>
                  <a:pt x="1496" y="853"/>
                  <a:pt x="1496" y="853"/>
                </a:cubicBezTo>
                <a:cubicBezTo>
                  <a:pt x="1496" y="929"/>
                  <a:pt x="1471" y="1004"/>
                  <a:pt x="1446" y="1071"/>
                </a:cubicBezTo>
                <a:close/>
                <a:moveTo>
                  <a:pt x="1287" y="753"/>
                </a:moveTo>
                <a:cubicBezTo>
                  <a:pt x="1279" y="678"/>
                  <a:pt x="1270" y="602"/>
                  <a:pt x="1254" y="535"/>
                </a:cubicBezTo>
                <a:cubicBezTo>
                  <a:pt x="1446" y="535"/>
                  <a:pt x="1446" y="535"/>
                  <a:pt x="1446" y="535"/>
                </a:cubicBezTo>
                <a:cubicBezTo>
                  <a:pt x="1471" y="602"/>
                  <a:pt x="1496" y="678"/>
                  <a:pt x="1496" y="753"/>
                </a:cubicBezTo>
                <a:lnTo>
                  <a:pt x="1287" y="753"/>
                </a:lnTo>
                <a:close/>
                <a:moveTo>
                  <a:pt x="1287" y="753"/>
                </a:moveTo>
                <a:lnTo>
                  <a:pt x="1287" y="753"/>
                </a:lnTo>
                <a:close/>
              </a:path>
            </a:pathLst>
          </a:custGeom>
          <a:solidFill>
            <a:srgbClr val="FFFFFF"/>
          </a:solidFill>
          <a:ln>
            <a:noFill/>
          </a:ln>
          <a:extLst/>
        </p:spPr>
        <p:txBody>
          <a:bodyPr wrap="none" lIns="121925" tIns="60963" rIns="121925" bIns="60963" anchor="ctr"/>
          <a:lstStyle/>
          <a:p>
            <a:endParaRPr lang="zh-CN" altLang="en-US" sz="2400">
              <a:cs typeface="+mn-ea"/>
              <a:sym typeface="+mn-lt"/>
            </a:endParaRPr>
          </a:p>
        </p:txBody>
      </p:sp>
      <p:sp>
        <p:nvSpPr>
          <p:cNvPr id="63" name="Freeform 526"/>
          <p:cNvSpPr>
            <a:spLocks noChangeArrowheads="1"/>
          </p:cNvSpPr>
          <p:nvPr/>
        </p:nvSpPr>
        <p:spPr bwMode="auto">
          <a:xfrm rot="-1251501">
            <a:off x="6162694" y="2111544"/>
            <a:ext cx="255655" cy="331096"/>
          </a:xfrm>
          <a:custGeom>
            <a:avLst/>
            <a:gdLst>
              <a:gd name="T0" fmla="*/ 125867850 w 1222"/>
              <a:gd name="T1" fmla="*/ 234923736 h 1581"/>
              <a:gd name="T2" fmla="*/ 120090569 w 1222"/>
              <a:gd name="T3" fmla="*/ 214380784 h 1581"/>
              <a:gd name="T4" fmla="*/ 120090569 w 1222"/>
              <a:gd name="T5" fmla="*/ 63032384 h 1581"/>
              <a:gd name="T6" fmla="*/ 125867850 w 1222"/>
              <a:gd name="T7" fmla="*/ 42665292 h 1581"/>
              <a:gd name="T8" fmla="*/ 2975858 w 1222"/>
              <a:gd name="T9" fmla="*/ 80765764 h 1581"/>
              <a:gd name="T10" fmla="*/ 0 w 1222"/>
              <a:gd name="T11" fmla="*/ 139409186 h 1581"/>
              <a:gd name="T12" fmla="*/ 2975858 w 1222"/>
              <a:gd name="T13" fmla="*/ 196647405 h 1581"/>
              <a:gd name="T14" fmla="*/ 87879851 w 1222"/>
              <a:gd name="T15" fmla="*/ 268634408 h 1581"/>
              <a:gd name="T16" fmla="*/ 86304076 w 1222"/>
              <a:gd name="T17" fmla="*/ 195243037 h 1581"/>
              <a:gd name="T18" fmla="*/ 49716998 w 1222"/>
              <a:gd name="T19" fmla="*/ 196647405 h 1581"/>
              <a:gd name="T20" fmla="*/ 49716998 w 1222"/>
              <a:gd name="T21" fmla="*/ 139409186 h 1581"/>
              <a:gd name="T22" fmla="*/ 49716998 w 1222"/>
              <a:gd name="T23" fmla="*/ 80765764 h 1581"/>
              <a:gd name="T24" fmla="*/ 86304076 w 1222"/>
              <a:gd name="T25" fmla="*/ 82170550 h 1581"/>
              <a:gd name="T26" fmla="*/ 87879851 w 1222"/>
              <a:gd name="T27" fmla="*/ 10183546 h 1581"/>
              <a:gd name="T28" fmla="*/ 2975858 w 1222"/>
              <a:gd name="T29" fmla="*/ 80765764 h 1581"/>
              <a:gd name="T30" fmla="*/ 105385712 w 1222"/>
              <a:gd name="T31" fmla="*/ 159951719 h 1581"/>
              <a:gd name="T32" fmla="*/ 86304076 w 1222"/>
              <a:gd name="T33" fmla="*/ 151172959 h 1581"/>
              <a:gd name="T34" fmla="*/ 95057216 w 1222"/>
              <a:gd name="T35" fmla="*/ 145378793 h 1581"/>
              <a:gd name="T36" fmla="*/ 106786214 w 1222"/>
              <a:gd name="T37" fmla="*/ 136599615 h 1581"/>
              <a:gd name="T38" fmla="*/ 109762073 w 1222"/>
              <a:gd name="T39" fmla="*/ 115881641 h 1581"/>
              <a:gd name="T40" fmla="*/ 83328218 w 1222"/>
              <a:gd name="T41" fmla="*/ 118866235 h 1581"/>
              <a:gd name="T42" fmla="*/ 89280353 w 1222"/>
              <a:gd name="T43" fmla="*/ 129225641 h 1581"/>
              <a:gd name="T44" fmla="*/ 98033075 w 1222"/>
              <a:gd name="T45" fmla="*/ 118866235 h 1581"/>
              <a:gd name="T46" fmla="*/ 102409854 w 1222"/>
              <a:gd name="T47" fmla="*/ 126240628 h 1581"/>
              <a:gd name="T48" fmla="*/ 87879851 w 1222"/>
              <a:gd name="T49" fmla="*/ 140989413 h 1581"/>
              <a:gd name="T50" fmla="*/ 71774492 w 1222"/>
              <a:gd name="T51" fmla="*/ 159951719 h 1581"/>
              <a:gd name="T52" fmla="*/ 143373711 w 1222"/>
              <a:gd name="T53" fmla="*/ 142393781 h 1581"/>
              <a:gd name="T54" fmla="*/ 138997351 w 1222"/>
              <a:gd name="T55" fmla="*/ 111492261 h 1581"/>
              <a:gd name="T56" fmla="*/ 112738349 w 1222"/>
              <a:gd name="T57" fmla="*/ 149768173 h 1581"/>
              <a:gd name="T58" fmla="*/ 130244211 w 1222"/>
              <a:gd name="T59" fmla="*/ 159951719 h 1581"/>
              <a:gd name="T60" fmla="*/ 140572707 w 1222"/>
              <a:gd name="T61" fmla="*/ 149768173 h 1581"/>
              <a:gd name="T62" fmla="*/ 147750072 w 1222"/>
              <a:gd name="T63" fmla="*/ 142393781 h 1581"/>
              <a:gd name="T64" fmla="*/ 137596848 w 1222"/>
              <a:gd name="T65" fmla="*/ 120446462 h 1581"/>
              <a:gd name="T66" fmla="*/ 121491071 w 1222"/>
              <a:gd name="T67" fmla="*/ 142393781 h 1581"/>
              <a:gd name="T68" fmla="*/ 121491071 w 1222"/>
              <a:gd name="T69" fmla="*/ 142393781 h 158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rgbClr val="FFFFFF"/>
          </a:solidFill>
          <a:ln>
            <a:noFill/>
          </a:ln>
          <a:extLst/>
        </p:spPr>
        <p:txBody>
          <a:bodyPr wrap="none" lIns="121925" tIns="60963" rIns="121925" bIns="60963" anchor="ctr"/>
          <a:lstStyle/>
          <a:p>
            <a:endParaRPr lang="zh-CN" altLang="en-US" sz="2400">
              <a:cs typeface="+mn-ea"/>
              <a:sym typeface="+mn-lt"/>
            </a:endParaRPr>
          </a:p>
        </p:txBody>
      </p:sp>
      <p:sp>
        <p:nvSpPr>
          <p:cNvPr id="64" name="Freeform 168"/>
          <p:cNvSpPr>
            <a:spLocks noChangeArrowheads="1"/>
          </p:cNvSpPr>
          <p:nvPr/>
        </p:nvSpPr>
        <p:spPr bwMode="auto">
          <a:xfrm>
            <a:off x="6932037" y="2700690"/>
            <a:ext cx="244539" cy="244551"/>
          </a:xfrm>
          <a:custGeom>
            <a:avLst/>
            <a:gdLst>
              <a:gd name="T0" fmla="*/ 114492588 w 1043"/>
              <a:gd name="T1" fmla="*/ 0 h 1043"/>
              <a:gd name="T2" fmla="*/ 0 w 1043"/>
              <a:gd name="T3" fmla="*/ 114521653 h 1043"/>
              <a:gd name="T4" fmla="*/ 114492588 w 1043"/>
              <a:gd name="T5" fmla="*/ 229042838 h 1043"/>
              <a:gd name="T6" fmla="*/ 228985177 w 1043"/>
              <a:gd name="T7" fmla="*/ 114521653 h 1043"/>
              <a:gd name="T8" fmla="*/ 114492588 w 1043"/>
              <a:gd name="T9" fmla="*/ 0 h 1043"/>
              <a:gd name="T10" fmla="*/ 70981195 w 1043"/>
              <a:gd name="T11" fmla="*/ 171672080 h 1043"/>
              <a:gd name="T12" fmla="*/ 70981195 w 1043"/>
              <a:gd name="T13" fmla="*/ 57150895 h 1043"/>
              <a:gd name="T14" fmla="*/ 185473783 w 1043"/>
              <a:gd name="T15" fmla="*/ 114521653 h 1043"/>
              <a:gd name="T16" fmla="*/ 70981195 w 1043"/>
              <a:gd name="T17" fmla="*/ 171672080 h 1043"/>
              <a:gd name="T18" fmla="*/ 70981195 w 1043"/>
              <a:gd name="T19" fmla="*/ 171672080 h 1043"/>
              <a:gd name="T20" fmla="*/ 70981195 w 1043"/>
              <a:gd name="T21" fmla="*/ 171672080 h 104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43" h="1043">
                <a:moveTo>
                  <a:pt x="521" y="0"/>
                </a:moveTo>
                <a:cubicBezTo>
                  <a:pt x="229" y="0"/>
                  <a:pt x="0" y="240"/>
                  <a:pt x="0" y="521"/>
                </a:cubicBezTo>
                <a:cubicBezTo>
                  <a:pt x="0" y="812"/>
                  <a:pt x="229" y="1042"/>
                  <a:pt x="521" y="1042"/>
                </a:cubicBezTo>
                <a:cubicBezTo>
                  <a:pt x="802" y="1042"/>
                  <a:pt x="1042" y="812"/>
                  <a:pt x="1042" y="521"/>
                </a:cubicBezTo>
                <a:cubicBezTo>
                  <a:pt x="1042" y="240"/>
                  <a:pt x="802" y="0"/>
                  <a:pt x="521" y="0"/>
                </a:cubicBezTo>
                <a:close/>
                <a:moveTo>
                  <a:pt x="323" y="781"/>
                </a:moveTo>
                <a:cubicBezTo>
                  <a:pt x="323" y="260"/>
                  <a:pt x="323" y="260"/>
                  <a:pt x="323" y="260"/>
                </a:cubicBezTo>
                <a:cubicBezTo>
                  <a:pt x="844" y="521"/>
                  <a:pt x="844" y="521"/>
                  <a:pt x="844" y="521"/>
                </a:cubicBezTo>
                <a:lnTo>
                  <a:pt x="323" y="781"/>
                </a:lnTo>
                <a:close/>
                <a:moveTo>
                  <a:pt x="323" y="781"/>
                </a:moveTo>
                <a:lnTo>
                  <a:pt x="323" y="781"/>
                </a:lnTo>
                <a:close/>
              </a:path>
            </a:pathLst>
          </a:custGeom>
          <a:solidFill>
            <a:srgbClr val="FFFFFF"/>
          </a:solidFill>
          <a:ln>
            <a:noFill/>
          </a:ln>
          <a:extLst/>
        </p:spPr>
        <p:txBody>
          <a:bodyPr wrap="none" lIns="121925" tIns="60963" rIns="121925" bIns="60963" anchor="ctr"/>
          <a:lstStyle/>
          <a:p>
            <a:endParaRPr lang="zh-CN" altLang="en-US" sz="2400">
              <a:cs typeface="+mn-ea"/>
              <a:sym typeface="+mn-lt"/>
            </a:endParaRPr>
          </a:p>
        </p:txBody>
      </p:sp>
      <p:sp>
        <p:nvSpPr>
          <p:cNvPr id="65" name="Freeform 576"/>
          <p:cNvSpPr>
            <a:spLocks noChangeArrowheads="1"/>
          </p:cNvSpPr>
          <p:nvPr/>
        </p:nvSpPr>
        <p:spPr bwMode="auto">
          <a:xfrm>
            <a:off x="6963798" y="3613784"/>
            <a:ext cx="287412" cy="287427"/>
          </a:xfrm>
          <a:custGeom>
            <a:avLst/>
            <a:gdLst>
              <a:gd name="T0" fmla="*/ 192273673 w 1690"/>
              <a:gd name="T1" fmla="*/ 119855442 h 1690"/>
              <a:gd name="T2" fmla="*/ 195162350 w 1690"/>
              <a:gd name="T3" fmla="*/ 119855442 h 1690"/>
              <a:gd name="T4" fmla="*/ 195162350 w 1690"/>
              <a:gd name="T5" fmla="*/ 77322351 h 1690"/>
              <a:gd name="T6" fmla="*/ 167083866 w 1690"/>
              <a:gd name="T7" fmla="*/ 77322351 h 1690"/>
              <a:gd name="T8" fmla="*/ 161306512 w 1690"/>
              <a:gd name="T9" fmla="*/ 62759271 h 1690"/>
              <a:gd name="T10" fmla="*/ 178754529 w 1690"/>
              <a:gd name="T11" fmla="*/ 45422448 h 1690"/>
              <a:gd name="T12" fmla="*/ 181643206 w 1690"/>
              <a:gd name="T13" fmla="*/ 43457672 h 1690"/>
              <a:gd name="T14" fmla="*/ 178754529 w 1690"/>
              <a:gd name="T15" fmla="*/ 41492895 h 1690"/>
              <a:gd name="T16" fmla="*/ 153564722 w 1690"/>
              <a:gd name="T17" fmla="*/ 15487661 h 1690"/>
              <a:gd name="T18" fmla="*/ 151600285 w 1690"/>
              <a:gd name="T19" fmla="*/ 13522885 h 1690"/>
              <a:gd name="T20" fmla="*/ 148827223 w 1690"/>
              <a:gd name="T21" fmla="*/ 15487661 h 1690"/>
              <a:gd name="T22" fmla="*/ 131379206 w 1690"/>
              <a:gd name="T23" fmla="*/ 32824484 h 1690"/>
              <a:gd name="T24" fmla="*/ 117860062 w 1690"/>
              <a:gd name="T25" fmla="*/ 27045430 h 1690"/>
              <a:gd name="T26" fmla="*/ 117860062 w 1690"/>
              <a:gd name="T27" fmla="*/ 0 h 1690"/>
              <a:gd name="T28" fmla="*/ 76262433 w 1690"/>
              <a:gd name="T29" fmla="*/ 0 h 1690"/>
              <a:gd name="T30" fmla="*/ 76262433 w 1690"/>
              <a:gd name="T31" fmla="*/ 27045430 h 1690"/>
              <a:gd name="T32" fmla="*/ 63783144 w 1690"/>
              <a:gd name="T33" fmla="*/ 32824484 h 1690"/>
              <a:gd name="T34" fmla="*/ 46335127 w 1690"/>
              <a:gd name="T35" fmla="*/ 15487661 h 1690"/>
              <a:gd name="T36" fmla="*/ 44486306 w 1690"/>
              <a:gd name="T37" fmla="*/ 13522885 h 1690"/>
              <a:gd name="T38" fmla="*/ 14443725 w 1690"/>
              <a:gd name="T39" fmla="*/ 43457672 h 1690"/>
              <a:gd name="T40" fmla="*/ 16407821 w 1690"/>
              <a:gd name="T41" fmla="*/ 45422448 h 1690"/>
              <a:gd name="T42" fmla="*/ 32815983 w 1690"/>
              <a:gd name="T43" fmla="*/ 61834690 h 1690"/>
              <a:gd name="T44" fmla="*/ 27038629 w 1690"/>
              <a:gd name="T45" fmla="*/ 76282155 h 1690"/>
              <a:gd name="T46" fmla="*/ 0 w 1690"/>
              <a:gd name="T47" fmla="*/ 76282155 h 1690"/>
              <a:gd name="T48" fmla="*/ 0 w 1690"/>
              <a:gd name="T49" fmla="*/ 118815246 h 1690"/>
              <a:gd name="T50" fmla="*/ 27038629 w 1690"/>
              <a:gd name="T51" fmla="*/ 118815246 h 1690"/>
              <a:gd name="T52" fmla="*/ 32815983 w 1690"/>
              <a:gd name="T53" fmla="*/ 133377987 h 1690"/>
              <a:gd name="T54" fmla="*/ 16407821 w 1690"/>
              <a:gd name="T55" fmla="*/ 149790229 h 1690"/>
              <a:gd name="T56" fmla="*/ 14443725 w 1690"/>
              <a:gd name="T57" fmla="*/ 151639390 h 1690"/>
              <a:gd name="T58" fmla="*/ 16407821 w 1690"/>
              <a:gd name="T59" fmla="*/ 154644362 h 1690"/>
              <a:gd name="T60" fmla="*/ 41482014 w 1690"/>
              <a:gd name="T61" fmla="*/ 179725016 h 1690"/>
              <a:gd name="T62" fmla="*/ 44486306 w 1690"/>
              <a:gd name="T63" fmla="*/ 181690132 h 1690"/>
              <a:gd name="T64" fmla="*/ 46335127 w 1690"/>
              <a:gd name="T65" fmla="*/ 179725016 h 1690"/>
              <a:gd name="T66" fmla="*/ 63783144 w 1690"/>
              <a:gd name="T67" fmla="*/ 163313114 h 1690"/>
              <a:gd name="T68" fmla="*/ 77302289 w 1690"/>
              <a:gd name="T69" fmla="*/ 168167247 h 1690"/>
              <a:gd name="T70" fmla="*/ 77302289 w 1690"/>
              <a:gd name="T71" fmla="*/ 195212677 h 1690"/>
              <a:gd name="T72" fmla="*/ 119824498 w 1690"/>
              <a:gd name="T73" fmla="*/ 195212677 h 1690"/>
              <a:gd name="T74" fmla="*/ 119824498 w 1690"/>
              <a:gd name="T75" fmla="*/ 168167247 h 1690"/>
              <a:gd name="T76" fmla="*/ 131379206 w 1690"/>
              <a:gd name="T77" fmla="*/ 162272578 h 1690"/>
              <a:gd name="T78" fmla="*/ 151600285 w 1690"/>
              <a:gd name="T79" fmla="*/ 181690132 h 1690"/>
              <a:gd name="T80" fmla="*/ 153564722 w 1690"/>
              <a:gd name="T81" fmla="*/ 179725016 h 1690"/>
              <a:gd name="T82" fmla="*/ 178754529 w 1690"/>
              <a:gd name="T83" fmla="*/ 154644362 h 1690"/>
              <a:gd name="T84" fmla="*/ 181643206 w 1690"/>
              <a:gd name="T85" fmla="*/ 151639390 h 1690"/>
              <a:gd name="T86" fmla="*/ 161306512 w 1690"/>
              <a:gd name="T87" fmla="*/ 132337791 h 1690"/>
              <a:gd name="T88" fmla="*/ 167083866 w 1690"/>
              <a:gd name="T89" fmla="*/ 119855442 h 1690"/>
              <a:gd name="T90" fmla="*/ 192273673 w 1690"/>
              <a:gd name="T91" fmla="*/ 119855442 h 1690"/>
              <a:gd name="T92" fmla="*/ 141085433 w 1690"/>
              <a:gd name="T93" fmla="*/ 97548531 h 1690"/>
              <a:gd name="T94" fmla="*/ 97523368 w 1690"/>
              <a:gd name="T95" fmla="*/ 142046398 h 1690"/>
              <a:gd name="T96" fmla="*/ 53152677 w 1690"/>
              <a:gd name="T97" fmla="*/ 97548531 h 1690"/>
              <a:gd name="T98" fmla="*/ 97523368 w 1690"/>
              <a:gd name="T99" fmla="*/ 54090859 h 1690"/>
              <a:gd name="T100" fmla="*/ 141085433 w 1690"/>
              <a:gd name="T101" fmla="*/ 97548531 h 1690"/>
              <a:gd name="T102" fmla="*/ 141085433 w 1690"/>
              <a:gd name="T103" fmla="*/ 97548531 h 1690"/>
              <a:gd name="T104" fmla="*/ 141085433 w 1690"/>
              <a:gd name="T105" fmla="*/ 97548531 h 169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690" h="1690">
                <a:moveTo>
                  <a:pt x="1664" y="1037"/>
                </a:moveTo>
                <a:cubicBezTo>
                  <a:pt x="1689" y="1037"/>
                  <a:pt x="1689" y="1037"/>
                  <a:pt x="1689" y="1037"/>
                </a:cubicBezTo>
                <a:cubicBezTo>
                  <a:pt x="1689" y="669"/>
                  <a:pt x="1689" y="669"/>
                  <a:pt x="1689" y="669"/>
                </a:cubicBezTo>
                <a:cubicBezTo>
                  <a:pt x="1446" y="669"/>
                  <a:pt x="1446" y="669"/>
                  <a:pt x="1446" y="669"/>
                </a:cubicBezTo>
                <a:cubicBezTo>
                  <a:pt x="1438" y="627"/>
                  <a:pt x="1421" y="585"/>
                  <a:pt x="1396" y="543"/>
                </a:cubicBezTo>
                <a:cubicBezTo>
                  <a:pt x="1547" y="393"/>
                  <a:pt x="1547" y="393"/>
                  <a:pt x="1547" y="393"/>
                </a:cubicBezTo>
                <a:cubicBezTo>
                  <a:pt x="1572" y="376"/>
                  <a:pt x="1572" y="376"/>
                  <a:pt x="1572" y="376"/>
                </a:cubicBezTo>
                <a:cubicBezTo>
                  <a:pt x="1547" y="359"/>
                  <a:pt x="1547" y="359"/>
                  <a:pt x="1547" y="359"/>
                </a:cubicBezTo>
                <a:cubicBezTo>
                  <a:pt x="1329" y="134"/>
                  <a:pt x="1329" y="134"/>
                  <a:pt x="1329" y="134"/>
                </a:cubicBezTo>
                <a:cubicBezTo>
                  <a:pt x="1312" y="117"/>
                  <a:pt x="1312" y="117"/>
                  <a:pt x="1312" y="117"/>
                </a:cubicBezTo>
                <a:cubicBezTo>
                  <a:pt x="1288" y="134"/>
                  <a:pt x="1288" y="134"/>
                  <a:pt x="1288" y="134"/>
                </a:cubicBezTo>
                <a:cubicBezTo>
                  <a:pt x="1137" y="284"/>
                  <a:pt x="1137" y="284"/>
                  <a:pt x="1137" y="284"/>
                </a:cubicBezTo>
                <a:cubicBezTo>
                  <a:pt x="1104" y="267"/>
                  <a:pt x="1062" y="251"/>
                  <a:pt x="1020" y="234"/>
                </a:cubicBezTo>
                <a:cubicBezTo>
                  <a:pt x="1020" y="0"/>
                  <a:pt x="1020" y="0"/>
                  <a:pt x="1020" y="0"/>
                </a:cubicBezTo>
                <a:cubicBezTo>
                  <a:pt x="660" y="0"/>
                  <a:pt x="660" y="0"/>
                  <a:pt x="660" y="0"/>
                </a:cubicBezTo>
                <a:cubicBezTo>
                  <a:pt x="660" y="234"/>
                  <a:pt x="660" y="234"/>
                  <a:pt x="660" y="234"/>
                </a:cubicBezTo>
                <a:cubicBezTo>
                  <a:pt x="619" y="251"/>
                  <a:pt x="585" y="267"/>
                  <a:pt x="552" y="284"/>
                </a:cubicBezTo>
                <a:cubicBezTo>
                  <a:pt x="401" y="134"/>
                  <a:pt x="401" y="134"/>
                  <a:pt x="401" y="134"/>
                </a:cubicBezTo>
                <a:cubicBezTo>
                  <a:pt x="385" y="117"/>
                  <a:pt x="385" y="117"/>
                  <a:pt x="385" y="117"/>
                </a:cubicBezTo>
                <a:cubicBezTo>
                  <a:pt x="125" y="376"/>
                  <a:pt x="125" y="376"/>
                  <a:pt x="125" y="376"/>
                </a:cubicBezTo>
                <a:cubicBezTo>
                  <a:pt x="142" y="393"/>
                  <a:pt x="142" y="393"/>
                  <a:pt x="142" y="393"/>
                </a:cubicBezTo>
                <a:cubicBezTo>
                  <a:pt x="284" y="535"/>
                  <a:pt x="284" y="535"/>
                  <a:pt x="284" y="535"/>
                </a:cubicBezTo>
                <a:cubicBezTo>
                  <a:pt x="267" y="577"/>
                  <a:pt x="251" y="619"/>
                  <a:pt x="234" y="660"/>
                </a:cubicBezTo>
                <a:cubicBezTo>
                  <a:pt x="0" y="660"/>
                  <a:pt x="0" y="660"/>
                  <a:pt x="0" y="660"/>
                </a:cubicBezTo>
                <a:cubicBezTo>
                  <a:pt x="0" y="1028"/>
                  <a:pt x="0" y="1028"/>
                  <a:pt x="0" y="1028"/>
                </a:cubicBezTo>
                <a:cubicBezTo>
                  <a:pt x="234" y="1028"/>
                  <a:pt x="234" y="1028"/>
                  <a:pt x="234" y="1028"/>
                </a:cubicBezTo>
                <a:cubicBezTo>
                  <a:pt x="242" y="1070"/>
                  <a:pt x="259" y="1112"/>
                  <a:pt x="284" y="1154"/>
                </a:cubicBezTo>
                <a:cubicBezTo>
                  <a:pt x="142" y="1296"/>
                  <a:pt x="142" y="1296"/>
                  <a:pt x="142" y="1296"/>
                </a:cubicBezTo>
                <a:cubicBezTo>
                  <a:pt x="125" y="1312"/>
                  <a:pt x="125" y="1312"/>
                  <a:pt x="125" y="1312"/>
                </a:cubicBezTo>
                <a:cubicBezTo>
                  <a:pt x="142" y="1338"/>
                  <a:pt x="142" y="1338"/>
                  <a:pt x="142" y="1338"/>
                </a:cubicBezTo>
                <a:cubicBezTo>
                  <a:pt x="359" y="1555"/>
                  <a:pt x="359" y="1555"/>
                  <a:pt x="359" y="1555"/>
                </a:cubicBezTo>
                <a:cubicBezTo>
                  <a:pt x="385" y="1572"/>
                  <a:pt x="385" y="1572"/>
                  <a:pt x="385" y="1572"/>
                </a:cubicBezTo>
                <a:cubicBezTo>
                  <a:pt x="401" y="1555"/>
                  <a:pt x="401" y="1555"/>
                  <a:pt x="401" y="1555"/>
                </a:cubicBezTo>
                <a:cubicBezTo>
                  <a:pt x="552" y="1413"/>
                  <a:pt x="552" y="1413"/>
                  <a:pt x="552" y="1413"/>
                </a:cubicBezTo>
                <a:cubicBezTo>
                  <a:pt x="585" y="1430"/>
                  <a:pt x="627" y="1446"/>
                  <a:pt x="669" y="1455"/>
                </a:cubicBezTo>
                <a:cubicBezTo>
                  <a:pt x="669" y="1689"/>
                  <a:pt x="669" y="1689"/>
                  <a:pt x="669" y="1689"/>
                </a:cubicBezTo>
                <a:cubicBezTo>
                  <a:pt x="1037" y="1689"/>
                  <a:pt x="1037" y="1689"/>
                  <a:pt x="1037" y="1689"/>
                </a:cubicBezTo>
                <a:cubicBezTo>
                  <a:pt x="1037" y="1455"/>
                  <a:pt x="1037" y="1455"/>
                  <a:pt x="1037" y="1455"/>
                </a:cubicBezTo>
                <a:cubicBezTo>
                  <a:pt x="1070" y="1438"/>
                  <a:pt x="1104" y="1421"/>
                  <a:pt x="1137" y="1404"/>
                </a:cubicBezTo>
                <a:cubicBezTo>
                  <a:pt x="1312" y="1572"/>
                  <a:pt x="1312" y="1572"/>
                  <a:pt x="1312" y="1572"/>
                </a:cubicBezTo>
                <a:cubicBezTo>
                  <a:pt x="1329" y="1555"/>
                  <a:pt x="1329" y="1555"/>
                  <a:pt x="1329" y="1555"/>
                </a:cubicBezTo>
                <a:cubicBezTo>
                  <a:pt x="1547" y="1338"/>
                  <a:pt x="1547" y="1338"/>
                  <a:pt x="1547" y="1338"/>
                </a:cubicBezTo>
                <a:cubicBezTo>
                  <a:pt x="1572" y="1312"/>
                  <a:pt x="1572" y="1312"/>
                  <a:pt x="1572" y="1312"/>
                </a:cubicBezTo>
                <a:cubicBezTo>
                  <a:pt x="1396" y="1145"/>
                  <a:pt x="1396" y="1145"/>
                  <a:pt x="1396" y="1145"/>
                </a:cubicBezTo>
                <a:cubicBezTo>
                  <a:pt x="1421" y="1112"/>
                  <a:pt x="1438" y="1070"/>
                  <a:pt x="1446" y="1037"/>
                </a:cubicBezTo>
                <a:cubicBezTo>
                  <a:pt x="1664" y="1037"/>
                  <a:pt x="1664" y="1037"/>
                  <a:pt x="1664" y="1037"/>
                </a:cubicBezTo>
                <a:close/>
                <a:moveTo>
                  <a:pt x="1221" y="844"/>
                </a:moveTo>
                <a:cubicBezTo>
                  <a:pt x="1221" y="1053"/>
                  <a:pt x="1053" y="1229"/>
                  <a:pt x="844" y="1229"/>
                </a:cubicBezTo>
                <a:cubicBezTo>
                  <a:pt x="635" y="1229"/>
                  <a:pt x="460" y="1053"/>
                  <a:pt x="460" y="844"/>
                </a:cubicBezTo>
                <a:cubicBezTo>
                  <a:pt x="460" y="635"/>
                  <a:pt x="635" y="468"/>
                  <a:pt x="844" y="468"/>
                </a:cubicBezTo>
                <a:cubicBezTo>
                  <a:pt x="1053" y="468"/>
                  <a:pt x="1221" y="635"/>
                  <a:pt x="1221" y="844"/>
                </a:cubicBezTo>
                <a:close/>
                <a:moveTo>
                  <a:pt x="1221" y="844"/>
                </a:moveTo>
                <a:lnTo>
                  <a:pt x="1221" y="844"/>
                </a:lnTo>
                <a:close/>
              </a:path>
            </a:pathLst>
          </a:custGeom>
          <a:solidFill>
            <a:srgbClr val="FFFFFF"/>
          </a:solidFill>
          <a:ln>
            <a:noFill/>
          </a:ln>
          <a:extLst/>
        </p:spPr>
        <p:txBody>
          <a:bodyPr wrap="none" lIns="121925" tIns="60963" rIns="121925" bIns="60963" anchor="ctr"/>
          <a:lstStyle/>
          <a:p>
            <a:endParaRPr lang="zh-CN" altLang="en-US" sz="2400">
              <a:cs typeface="+mn-ea"/>
              <a:sym typeface="+mn-lt"/>
            </a:endParaRPr>
          </a:p>
        </p:txBody>
      </p:sp>
      <p:sp>
        <p:nvSpPr>
          <p:cNvPr id="66" name="Freeform 523"/>
          <p:cNvSpPr>
            <a:spLocks noChangeArrowheads="1"/>
          </p:cNvSpPr>
          <p:nvPr/>
        </p:nvSpPr>
        <p:spPr bwMode="auto">
          <a:xfrm>
            <a:off x="5361591" y="4108441"/>
            <a:ext cx="243744" cy="242963"/>
          </a:xfrm>
          <a:custGeom>
            <a:avLst/>
            <a:gdLst>
              <a:gd name="T0" fmla="*/ 32234871 w 1406"/>
              <a:gd name="T1" fmla="*/ 94876343 h 1397"/>
              <a:gd name="T2" fmla="*/ 32234871 w 1406"/>
              <a:gd name="T3" fmla="*/ 168508289 h 1397"/>
              <a:gd name="T4" fmla="*/ 37286659 w 1406"/>
              <a:gd name="T5" fmla="*/ 168508289 h 1397"/>
              <a:gd name="T6" fmla="*/ 42218167 w 1406"/>
              <a:gd name="T7" fmla="*/ 168508289 h 1397"/>
              <a:gd name="T8" fmla="*/ 42218167 w 1406"/>
              <a:gd name="T9" fmla="*/ 94876343 h 1397"/>
              <a:gd name="T10" fmla="*/ 37286659 w 1406"/>
              <a:gd name="T11" fmla="*/ 94876343 h 1397"/>
              <a:gd name="T12" fmla="*/ 32234871 w 1406"/>
              <a:gd name="T13" fmla="*/ 94876343 h 1397"/>
              <a:gd name="T14" fmla="*/ 126775127 w 1406"/>
              <a:gd name="T15" fmla="*/ 94876343 h 1397"/>
              <a:gd name="T16" fmla="*/ 126775127 w 1406"/>
              <a:gd name="T17" fmla="*/ 168508289 h 1397"/>
              <a:gd name="T18" fmla="*/ 131826915 w 1406"/>
              <a:gd name="T19" fmla="*/ 168508289 h 1397"/>
              <a:gd name="T20" fmla="*/ 136758422 w 1406"/>
              <a:gd name="T21" fmla="*/ 168508289 h 1397"/>
              <a:gd name="T22" fmla="*/ 136758422 w 1406"/>
              <a:gd name="T23" fmla="*/ 94876343 h 1397"/>
              <a:gd name="T24" fmla="*/ 131826915 w 1406"/>
              <a:gd name="T25" fmla="*/ 94876343 h 1397"/>
              <a:gd name="T26" fmla="*/ 126775127 w 1406"/>
              <a:gd name="T27" fmla="*/ 94876343 h 1397"/>
              <a:gd name="T28" fmla="*/ 168993293 w 1406"/>
              <a:gd name="T29" fmla="*/ 84736964 h 1397"/>
              <a:gd name="T30" fmla="*/ 84556614 w 1406"/>
              <a:gd name="T31" fmla="*/ 0 h 1397"/>
              <a:gd name="T32" fmla="*/ 0 w 1406"/>
              <a:gd name="T33" fmla="*/ 84736964 h 1397"/>
              <a:gd name="T34" fmla="*/ 5051788 w 1406"/>
              <a:gd name="T35" fmla="*/ 112982502 h 1397"/>
              <a:gd name="T36" fmla="*/ 0 w 1406"/>
              <a:gd name="T37" fmla="*/ 132175309 h 1397"/>
              <a:gd name="T38" fmla="*/ 21169397 w 1406"/>
              <a:gd name="T39" fmla="*/ 165490711 h 1397"/>
              <a:gd name="T40" fmla="*/ 21169397 w 1406"/>
              <a:gd name="T41" fmla="*/ 97894268 h 1397"/>
              <a:gd name="T42" fmla="*/ 12148347 w 1406"/>
              <a:gd name="T43" fmla="*/ 105015723 h 1397"/>
              <a:gd name="T44" fmla="*/ 11065821 w 1406"/>
              <a:gd name="T45" fmla="*/ 89806827 h 1397"/>
              <a:gd name="T46" fmla="*/ 84556614 w 1406"/>
              <a:gd name="T47" fmla="*/ 16174882 h 1397"/>
              <a:gd name="T48" fmla="*/ 157927472 w 1406"/>
              <a:gd name="T49" fmla="*/ 89806827 h 1397"/>
              <a:gd name="T50" fmla="*/ 156965227 w 1406"/>
              <a:gd name="T51" fmla="*/ 105015723 h 1397"/>
              <a:gd name="T52" fmla="*/ 147823897 w 1406"/>
              <a:gd name="T53" fmla="*/ 97894268 h 1397"/>
              <a:gd name="T54" fmla="*/ 147823897 w 1406"/>
              <a:gd name="T55" fmla="*/ 165490711 h 1397"/>
              <a:gd name="T56" fmla="*/ 168993293 w 1406"/>
              <a:gd name="T57" fmla="*/ 132175309 h 1397"/>
              <a:gd name="T58" fmla="*/ 163941506 w 1406"/>
              <a:gd name="T59" fmla="*/ 112982502 h 1397"/>
              <a:gd name="T60" fmla="*/ 168993293 w 1406"/>
              <a:gd name="T61" fmla="*/ 84736964 h 1397"/>
              <a:gd name="T62" fmla="*/ 168993293 w 1406"/>
              <a:gd name="T63" fmla="*/ 84736964 h 1397"/>
              <a:gd name="T64" fmla="*/ 168993293 w 1406"/>
              <a:gd name="T65" fmla="*/ 84736964 h 13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406" h="1397">
                <a:moveTo>
                  <a:pt x="268" y="786"/>
                </a:moveTo>
                <a:cubicBezTo>
                  <a:pt x="268" y="1396"/>
                  <a:pt x="268" y="1396"/>
                  <a:pt x="268" y="1396"/>
                </a:cubicBezTo>
                <a:cubicBezTo>
                  <a:pt x="276" y="1396"/>
                  <a:pt x="293" y="1396"/>
                  <a:pt x="310" y="1396"/>
                </a:cubicBezTo>
                <a:cubicBezTo>
                  <a:pt x="351" y="1396"/>
                  <a:pt x="351" y="1396"/>
                  <a:pt x="351" y="1396"/>
                </a:cubicBezTo>
                <a:cubicBezTo>
                  <a:pt x="351" y="786"/>
                  <a:pt x="351" y="786"/>
                  <a:pt x="351" y="786"/>
                </a:cubicBezTo>
                <a:cubicBezTo>
                  <a:pt x="310" y="786"/>
                  <a:pt x="310" y="786"/>
                  <a:pt x="310" y="786"/>
                </a:cubicBezTo>
                <a:cubicBezTo>
                  <a:pt x="293" y="786"/>
                  <a:pt x="276" y="786"/>
                  <a:pt x="268" y="786"/>
                </a:cubicBezTo>
                <a:close/>
                <a:moveTo>
                  <a:pt x="1054" y="786"/>
                </a:moveTo>
                <a:cubicBezTo>
                  <a:pt x="1054" y="1396"/>
                  <a:pt x="1054" y="1396"/>
                  <a:pt x="1054" y="1396"/>
                </a:cubicBezTo>
                <a:cubicBezTo>
                  <a:pt x="1096" y="1396"/>
                  <a:pt x="1096" y="1396"/>
                  <a:pt x="1096" y="1396"/>
                </a:cubicBezTo>
                <a:cubicBezTo>
                  <a:pt x="1112" y="1396"/>
                  <a:pt x="1129" y="1396"/>
                  <a:pt x="1137" y="1396"/>
                </a:cubicBezTo>
                <a:cubicBezTo>
                  <a:pt x="1137" y="786"/>
                  <a:pt x="1137" y="786"/>
                  <a:pt x="1137" y="786"/>
                </a:cubicBezTo>
                <a:cubicBezTo>
                  <a:pt x="1129" y="786"/>
                  <a:pt x="1112" y="786"/>
                  <a:pt x="1096" y="786"/>
                </a:cubicBezTo>
                <a:lnTo>
                  <a:pt x="1054" y="786"/>
                </a:lnTo>
                <a:close/>
                <a:moveTo>
                  <a:pt x="1405" y="702"/>
                </a:moveTo>
                <a:cubicBezTo>
                  <a:pt x="1405" y="309"/>
                  <a:pt x="1087" y="0"/>
                  <a:pt x="703" y="0"/>
                </a:cubicBezTo>
                <a:cubicBezTo>
                  <a:pt x="318" y="0"/>
                  <a:pt x="0" y="309"/>
                  <a:pt x="0" y="702"/>
                </a:cubicBezTo>
                <a:cubicBezTo>
                  <a:pt x="0" y="786"/>
                  <a:pt x="17" y="861"/>
                  <a:pt x="42" y="936"/>
                </a:cubicBezTo>
                <a:cubicBezTo>
                  <a:pt x="17" y="978"/>
                  <a:pt x="0" y="1037"/>
                  <a:pt x="0" y="1095"/>
                </a:cubicBezTo>
                <a:cubicBezTo>
                  <a:pt x="0" y="1212"/>
                  <a:pt x="76" y="1321"/>
                  <a:pt x="176" y="1371"/>
                </a:cubicBezTo>
                <a:cubicBezTo>
                  <a:pt x="176" y="811"/>
                  <a:pt x="176" y="811"/>
                  <a:pt x="176" y="811"/>
                </a:cubicBezTo>
                <a:cubicBezTo>
                  <a:pt x="151" y="828"/>
                  <a:pt x="126" y="844"/>
                  <a:pt x="101" y="870"/>
                </a:cubicBezTo>
                <a:cubicBezTo>
                  <a:pt x="92" y="828"/>
                  <a:pt x="92" y="786"/>
                  <a:pt x="92" y="744"/>
                </a:cubicBezTo>
                <a:cubicBezTo>
                  <a:pt x="92" y="401"/>
                  <a:pt x="368" y="134"/>
                  <a:pt x="703" y="134"/>
                </a:cubicBezTo>
                <a:cubicBezTo>
                  <a:pt x="1037" y="134"/>
                  <a:pt x="1313" y="401"/>
                  <a:pt x="1313" y="744"/>
                </a:cubicBezTo>
                <a:cubicBezTo>
                  <a:pt x="1313" y="786"/>
                  <a:pt x="1313" y="828"/>
                  <a:pt x="1305" y="870"/>
                </a:cubicBezTo>
                <a:cubicBezTo>
                  <a:pt x="1279" y="844"/>
                  <a:pt x="1254" y="828"/>
                  <a:pt x="1229" y="811"/>
                </a:cubicBezTo>
                <a:cubicBezTo>
                  <a:pt x="1229" y="1371"/>
                  <a:pt x="1229" y="1371"/>
                  <a:pt x="1229" y="1371"/>
                </a:cubicBezTo>
                <a:cubicBezTo>
                  <a:pt x="1330" y="1321"/>
                  <a:pt x="1405" y="1212"/>
                  <a:pt x="1405" y="1095"/>
                </a:cubicBezTo>
                <a:cubicBezTo>
                  <a:pt x="1405" y="1037"/>
                  <a:pt x="1388" y="978"/>
                  <a:pt x="1363" y="936"/>
                </a:cubicBezTo>
                <a:cubicBezTo>
                  <a:pt x="1388" y="861"/>
                  <a:pt x="1405" y="786"/>
                  <a:pt x="1405" y="702"/>
                </a:cubicBezTo>
                <a:close/>
                <a:moveTo>
                  <a:pt x="1405" y="702"/>
                </a:moveTo>
                <a:lnTo>
                  <a:pt x="1405" y="702"/>
                </a:lnTo>
                <a:close/>
              </a:path>
            </a:pathLst>
          </a:custGeom>
          <a:solidFill>
            <a:srgbClr val="FFFFFF"/>
          </a:solidFill>
          <a:ln>
            <a:noFill/>
          </a:ln>
          <a:extLst/>
        </p:spPr>
        <p:txBody>
          <a:bodyPr wrap="none" lIns="121925" tIns="60963" rIns="121925" bIns="60963" anchor="ctr"/>
          <a:lstStyle/>
          <a:p>
            <a:endParaRPr lang="zh-CN" altLang="en-US" sz="2400">
              <a:cs typeface="+mn-ea"/>
              <a:sym typeface="+mn-lt"/>
            </a:endParaRPr>
          </a:p>
        </p:txBody>
      </p:sp>
      <p:pic>
        <p:nvPicPr>
          <p:cNvPr id="68" name="图片 67"/>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69"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375258719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37" presetClass="entr" presetSubtype="0" fill="hold" grpId="0" nodeType="with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1000"/>
                                        <p:tgtEl>
                                          <p:spTgt spid="53"/>
                                        </p:tgtEl>
                                      </p:cBhvr>
                                    </p:animEffect>
                                    <p:anim calcmode="lin" valueType="num">
                                      <p:cBhvr>
                                        <p:cTn id="13" dur="1000" fill="hold"/>
                                        <p:tgtEl>
                                          <p:spTgt spid="53"/>
                                        </p:tgtEl>
                                        <p:attrNameLst>
                                          <p:attrName>ppt_x</p:attrName>
                                        </p:attrNameLst>
                                      </p:cBhvr>
                                      <p:tavLst>
                                        <p:tav tm="0">
                                          <p:val>
                                            <p:strVal val="#ppt_x"/>
                                          </p:val>
                                        </p:tav>
                                        <p:tav tm="100000">
                                          <p:val>
                                            <p:strVal val="#ppt_x"/>
                                          </p:val>
                                        </p:tav>
                                      </p:tavLst>
                                    </p:anim>
                                    <p:anim calcmode="lin" valueType="num">
                                      <p:cBhvr>
                                        <p:cTn id="14" dur="900" decel="100000" fill="hold"/>
                                        <p:tgtEl>
                                          <p:spTgt spid="53"/>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53"/>
                                        </p:tgtEl>
                                        <p:attrNameLst>
                                          <p:attrName>ppt_y</p:attrName>
                                        </p:attrNameLst>
                                      </p:cBhvr>
                                      <p:tavLst>
                                        <p:tav tm="0">
                                          <p:val>
                                            <p:strVal val="#ppt_y-.03"/>
                                          </p:val>
                                        </p:tav>
                                        <p:tav tm="100000">
                                          <p:val>
                                            <p:strVal val="#ppt_y"/>
                                          </p:val>
                                        </p:tav>
                                      </p:tavLst>
                                    </p:anim>
                                  </p:childTnLst>
                                </p:cTn>
                              </p:par>
                            </p:childTnLst>
                          </p:cTn>
                        </p:par>
                        <p:par>
                          <p:cTn id="16" fill="hold">
                            <p:stCondLst>
                              <p:cond delay="1000"/>
                            </p:stCondLst>
                            <p:childTnLst>
                              <p:par>
                                <p:cTn id="17" presetID="49" presetClass="entr" presetSubtype="0" decel="100000" fill="hold" grpId="0" nodeType="afterEffect">
                                  <p:stCondLst>
                                    <p:cond delay="0"/>
                                  </p:stCondLst>
                                  <p:childTnLst>
                                    <p:set>
                                      <p:cBhvr>
                                        <p:cTn id="18" dur="1" fill="hold">
                                          <p:stCondLst>
                                            <p:cond delay="0"/>
                                          </p:stCondLst>
                                        </p:cTn>
                                        <p:tgtEl>
                                          <p:spTgt spid="63"/>
                                        </p:tgtEl>
                                        <p:attrNameLst>
                                          <p:attrName>style.visibility</p:attrName>
                                        </p:attrNameLst>
                                      </p:cBhvr>
                                      <p:to>
                                        <p:strVal val="visible"/>
                                      </p:to>
                                    </p:set>
                                    <p:anim calcmode="lin" valueType="num">
                                      <p:cBhvr>
                                        <p:cTn id="19" dur="500" fill="hold"/>
                                        <p:tgtEl>
                                          <p:spTgt spid="63"/>
                                        </p:tgtEl>
                                        <p:attrNameLst>
                                          <p:attrName>ppt_w</p:attrName>
                                        </p:attrNameLst>
                                      </p:cBhvr>
                                      <p:tavLst>
                                        <p:tav tm="0">
                                          <p:val>
                                            <p:fltVal val="0"/>
                                          </p:val>
                                        </p:tav>
                                        <p:tav tm="100000">
                                          <p:val>
                                            <p:strVal val="#ppt_w"/>
                                          </p:val>
                                        </p:tav>
                                      </p:tavLst>
                                    </p:anim>
                                    <p:anim calcmode="lin" valueType="num">
                                      <p:cBhvr>
                                        <p:cTn id="20" dur="500" fill="hold"/>
                                        <p:tgtEl>
                                          <p:spTgt spid="63"/>
                                        </p:tgtEl>
                                        <p:attrNameLst>
                                          <p:attrName>ppt_h</p:attrName>
                                        </p:attrNameLst>
                                      </p:cBhvr>
                                      <p:tavLst>
                                        <p:tav tm="0">
                                          <p:val>
                                            <p:fltVal val="0"/>
                                          </p:val>
                                        </p:tav>
                                        <p:tav tm="100000">
                                          <p:val>
                                            <p:strVal val="#ppt_h"/>
                                          </p:val>
                                        </p:tav>
                                      </p:tavLst>
                                    </p:anim>
                                    <p:anim calcmode="lin" valueType="num">
                                      <p:cBhvr>
                                        <p:cTn id="21" dur="500" fill="hold"/>
                                        <p:tgtEl>
                                          <p:spTgt spid="63"/>
                                        </p:tgtEl>
                                        <p:attrNameLst>
                                          <p:attrName>style.rotation</p:attrName>
                                        </p:attrNameLst>
                                      </p:cBhvr>
                                      <p:tavLst>
                                        <p:tav tm="0">
                                          <p:val>
                                            <p:fltVal val="360"/>
                                          </p:val>
                                        </p:tav>
                                        <p:tav tm="100000">
                                          <p:val>
                                            <p:fltVal val="0"/>
                                          </p:val>
                                        </p:tav>
                                      </p:tavLst>
                                    </p:anim>
                                    <p:animEffect transition="in" filter="fade">
                                      <p:cBhvr>
                                        <p:cTn id="22" dur="500"/>
                                        <p:tgtEl>
                                          <p:spTgt spid="63"/>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p:cTn id="26" dur="500" fill="hold"/>
                                        <p:tgtEl>
                                          <p:spTgt spid="15"/>
                                        </p:tgtEl>
                                        <p:attrNameLst>
                                          <p:attrName>ppt_w</p:attrName>
                                        </p:attrNameLst>
                                      </p:cBhvr>
                                      <p:tavLst>
                                        <p:tav tm="0">
                                          <p:val>
                                            <p:fltVal val="0"/>
                                          </p:val>
                                        </p:tav>
                                        <p:tav tm="100000">
                                          <p:val>
                                            <p:strVal val="#ppt_w"/>
                                          </p:val>
                                        </p:tav>
                                      </p:tavLst>
                                    </p:anim>
                                    <p:anim calcmode="lin" valueType="num">
                                      <p:cBhvr>
                                        <p:cTn id="27" dur="500" fill="hold"/>
                                        <p:tgtEl>
                                          <p:spTgt spid="15"/>
                                        </p:tgtEl>
                                        <p:attrNameLst>
                                          <p:attrName>ppt_h</p:attrName>
                                        </p:attrNameLst>
                                      </p:cBhvr>
                                      <p:tavLst>
                                        <p:tav tm="0">
                                          <p:val>
                                            <p:fltVal val="0"/>
                                          </p:val>
                                        </p:tav>
                                        <p:tav tm="100000">
                                          <p:val>
                                            <p:strVal val="#ppt_h"/>
                                          </p:val>
                                        </p:tav>
                                      </p:tavLst>
                                    </p:anim>
                                    <p:animEffect transition="in" filter="fade">
                                      <p:cBhvr>
                                        <p:cTn id="28" dur="500"/>
                                        <p:tgtEl>
                                          <p:spTgt spid="15"/>
                                        </p:tgtEl>
                                      </p:cBhvr>
                                    </p:animEffect>
                                  </p:childTnLst>
                                </p:cTn>
                              </p:par>
                              <p:par>
                                <p:cTn id="29" presetID="37" presetClass="entr" presetSubtype="0" fill="hold" grpId="0" nodeType="withEffect">
                                  <p:stCondLst>
                                    <p:cond delay="0"/>
                                  </p:stCondLst>
                                  <p:childTnLst>
                                    <p:set>
                                      <p:cBhvr>
                                        <p:cTn id="30" dur="1" fill="hold">
                                          <p:stCondLst>
                                            <p:cond delay="0"/>
                                          </p:stCondLst>
                                        </p:cTn>
                                        <p:tgtEl>
                                          <p:spTgt spid="52"/>
                                        </p:tgtEl>
                                        <p:attrNameLst>
                                          <p:attrName>style.visibility</p:attrName>
                                        </p:attrNameLst>
                                      </p:cBhvr>
                                      <p:to>
                                        <p:strVal val="visible"/>
                                      </p:to>
                                    </p:set>
                                    <p:animEffect transition="in" filter="fade">
                                      <p:cBhvr>
                                        <p:cTn id="31" dur="1000"/>
                                        <p:tgtEl>
                                          <p:spTgt spid="52"/>
                                        </p:tgtEl>
                                      </p:cBhvr>
                                    </p:animEffect>
                                    <p:anim calcmode="lin" valueType="num">
                                      <p:cBhvr>
                                        <p:cTn id="32" dur="1000" fill="hold"/>
                                        <p:tgtEl>
                                          <p:spTgt spid="52"/>
                                        </p:tgtEl>
                                        <p:attrNameLst>
                                          <p:attrName>ppt_x</p:attrName>
                                        </p:attrNameLst>
                                      </p:cBhvr>
                                      <p:tavLst>
                                        <p:tav tm="0">
                                          <p:val>
                                            <p:strVal val="#ppt_x"/>
                                          </p:val>
                                        </p:tav>
                                        <p:tav tm="100000">
                                          <p:val>
                                            <p:strVal val="#ppt_x"/>
                                          </p:val>
                                        </p:tav>
                                      </p:tavLst>
                                    </p:anim>
                                    <p:anim calcmode="lin" valueType="num">
                                      <p:cBhvr>
                                        <p:cTn id="33" dur="900" decel="100000" fill="hold"/>
                                        <p:tgtEl>
                                          <p:spTgt spid="52"/>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52"/>
                                        </p:tgtEl>
                                        <p:attrNameLst>
                                          <p:attrName>ppt_y</p:attrName>
                                        </p:attrNameLst>
                                      </p:cBhvr>
                                      <p:tavLst>
                                        <p:tav tm="0">
                                          <p:val>
                                            <p:strVal val="#ppt_y-.03"/>
                                          </p:val>
                                        </p:tav>
                                        <p:tav tm="100000">
                                          <p:val>
                                            <p:strVal val="#ppt_y"/>
                                          </p:val>
                                        </p:tav>
                                      </p:tavLst>
                                    </p:anim>
                                  </p:childTnLst>
                                </p:cTn>
                              </p:par>
                            </p:childTnLst>
                          </p:cTn>
                        </p:par>
                        <p:par>
                          <p:cTn id="35" fill="hold">
                            <p:stCondLst>
                              <p:cond delay="2500"/>
                            </p:stCondLst>
                            <p:childTnLst>
                              <p:par>
                                <p:cTn id="36" presetID="49" presetClass="entr" presetSubtype="0" decel="100000" fill="hold" grpId="0" nodeType="afterEffect">
                                  <p:stCondLst>
                                    <p:cond delay="0"/>
                                  </p:stCondLst>
                                  <p:childTnLst>
                                    <p:set>
                                      <p:cBhvr>
                                        <p:cTn id="37" dur="1" fill="hold">
                                          <p:stCondLst>
                                            <p:cond delay="0"/>
                                          </p:stCondLst>
                                        </p:cTn>
                                        <p:tgtEl>
                                          <p:spTgt spid="64"/>
                                        </p:tgtEl>
                                        <p:attrNameLst>
                                          <p:attrName>style.visibility</p:attrName>
                                        </p:attrNameLst>
                                      </p:cBhvr>
                                      <p:to>
                                        <p:strVal val="visible"/>
                                      </p:to>
                                    </p:set>
                                    <p:anim calcmode="lin" valueType="num">
                                      <p:cBhvr>
                                        <p:cTn id="38" dur="500" fill="hold"/>
                                        <p:tgtEl>
                                          <p:spTgt spid="64"/>
                                        </p:tgtEl>
                                        <p:attrNameLst>
                                          <p:attrName>ppt_w</p:attrName>
                                        </p:attrNameLst>
                                      </p:cBhvr>
                                      <p:tavLst>
                                        <p:tav tm="0">
                                          <p:val>
                                            <p:fltVal val="0"/>
                                          </p:val>
                                        </p:tav>
                                        <p:tav tm="100000">
                                          <p:val>
                                            <p:strVal val="#ppt_w"/>
                                          </p:val>
                                        </p:tav>
                                      </p:tavLst>
                                    </p:anim>
                                    <p:anim calcmode="lin" valueType="num">
                                      <p:cBhvr>
                                        <p:cTn id="39" dur="500" fill="hold"/>
                                        <p:tgtEl>
                                          <p:spTgt spid="64"/>
                                        </p:tgtEl>
                                        <p:attrNameLst>
                                          <p:attrName>ppt_h</p:attrName>
                                        </p:attrNameLst>
                                      </p:cBhvr>
                                      <p:tavLst>
                                        <p:tav tm="0">
                                          <p:val>
                                            <p:fltVal val="0"/>
                                          </p:val>
                                        </p:tav>
                                        <p:tav tm="100000">
                                          <p:val>
                                            <p:strVal val="#ppt_h"/>
                                          </p:val>
                                        </p:tav>
                                      </p:tavLst>
                                    </p:anim>
                                    <p:anim calcmode="lin" valueType="num">
                                      <p:cBhvr>
                                        <p:cTn id="40" dur="500" fill="hold"/>
                                        <p:tgtEl>
                                          <p:spTgt spid="64"/>
                                        </p:tgtEl>
                                        <p:attrNameLst>
                                          <p:attrName>style.rotation</p:attrName>
                                        </p:attrNameLst>
                                      </p:cBhvr>
                                      <p:tavLst>
                                        <p:tav tm="0">
                                          <p:val>
                                            <p:fltVal val="360"/>
                                          </p:val>
                                        </p:tav>
                                        <p:tav tm="100000">
                                          <p:val>
                                            <p:fltVal val="0"/>
                                          </p:val>
                                        </p:tav>
                                      </p:tavLst>
                                    </p:anim>
                                    <p:animEffect transition="in" filter="fade">
                                      <p:cBhvr>
                                        <p:cTn id="41" dur="500"/>
                                        <p:tgtEl>
                                          <p:spTgt spid="64"/>
                                        </p:tgtEl>
                                      </p:cBhvr>
                                    </p:animEffect>
                                  </p:childTnLst>
                                </p:cTn>
                              </p:par>
                            </p:childTnLst>
                          </p:cTn>
                        </p:par>
                        <p:par>
                          <p:cTn id="42" fill="hold">
                            <p:stCondLst>
                              <p:cond delay="3000"/>
                            </p:stCondLst>
                            <p:childTnLst>
                              <p:par>
                                <p:cTn id="43" presetID="53" presetClass="entr" presetSubtype="16" fill="hold" nodeType="after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p:cTn id="45" dur="500" fill="hold"/>
                                        <p:tgtEl>
                                          <p:spTgt spid="25"/>
                                        </p:tgtEl>
                                        <p:attrNameLst>
                                          <p:attrName>ppt_w</p:attrName>
                                        </p:attrNameLst>
                                      </p:cBhvr>
                                      <p:tavLst>
                                        <p:tav tm="0">
                                          <p:val>
                                            <p:fltVal val="0"/>
                                          </p:val>
                                        </p:tav>
                                        <p:tav tm="100000">
                                          <p:val>
                                            <p:strVal val="#ppt_w"/>
                                          </p:val>
                                        </p:tav>
                                      </p:tavLst>
                                    </p:anim>
                                    <p:anim calcmode="lin" valueType="num">
                                      <p:cBhvr>
                                        <p:cTn id="46" dur="500" fill="hold"/>
                                        <p:tgtEl>
                                          <p:spTgt spid="25"/>
                                        </p:tgtEl>
                                        <p:attrNameLst>
                                          <p:attrName>ppt_h</p:attrName>
                                        </p:attrNameLst>
                                      </p:cBhvr>
                                      <p:tavLst>
                                        <p:tav tm="0">
                                          <p:val>
                                            <p:fltVal val="0"/>
                                          </p:val>
                                        </p:tav>
                                        <p:tav tm="100000">
                                          <p:val>
                                            <p:strVal val="#ppt_h"/>
                                          </p:val>
                                        </p:tav>
                                      </p:tavLst>
                                    </p:anim>
                                    <p:animEffect transition="in" filter="fade">
                                      <p:cBhvr>
                                        <p:cTn id="47" dur="500"/>
                                        <p:tgtEl>
                                          <p:spTgt spid="25"/>
                                        </p:tgtEl>
                                      </p:cBhvr>
                                    </p:animEffect>
                                  </p:childTnLst>
                                </p:cTn>
                              </p:par>
                              <p:par>
                                <p:cTn id="48" presetID="37" presetClass="entr" presetSubtype="0" fill="hold" nodeType="with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fade">
                                      <p:cBhvr>
                                        <p:cTn id="50" dur="1000"/>
                                        <p:tgtEl>
                                          <p:spTgt spid="51"/>
                                        </p:tgtEl>
                                      </p:cBhvr>
                                    </p:animEffect>
                                    <p:anim calcmode="lin" valueType="num">
                                      <p:cBhvr>
                                        <p:cTn id="51" dur="1000" fill="hold"/>
                                        <p:tgtEl>
                                          <p:spTgt spid="51"/>
                                        </p:tgtEl>
                                        <p:attrNameLst>
                                          <p:attrName>ppt_x</p:attrName>
                                        </p:attrNameLst>
                                      </p:cBhvr>
                                      <p:tavLst>
                                        <p:tav tm="0">
                                          <p:val>
                                            <p:strVal val="#ppt_x"/>
                                          </p:val>
                                        </p:tav>
                                        <p:tav tm="100000">
                                          <p:val>
                                            <p:strVal val="#ppt_x"/>
                                          </p:val>
                                        </p:tav>
                                      </p:tavLst>
                                    </p:anim>
                                    <p:anim calcmode="lin" valueType="num">
                                      <p:cBhvr>
                                        <p:cTn id="52" dur="900" decel="100000" fill="hold"/>
                                        <p:tgtEl>
                                          <p:spTgt spid="51"/>
                                        </p:tgtEl>
                                        <p:attrNameLst>
                                          <p:attrName>ppt_y</p:attrName>
                                        </p:attrNameLst>
                                      </p:cBhvr>
                                      <p:tavLst>
                                        <p:tav tm="0">
                                          <p:val>
                                            <p:strVal val="#ppt_y+1"/>
                                          </p:val>
                                        </p:tav>
                                        <p:tav tm="100000">
                                          <p:val>
                                            <p:strVal val="#ppt_y-.03"/>
                                          </p:val>
                                        </p:tav>
                                      </p:tavLst>
                                    </p:anim>
                                    <p:anim calcmode="lin" valueType="num">
                                      <p:cBhvr>
                                        <p:cTn id="53" dur="100" accel="100000" fill="hold">
                                          <p:stCondLst>
                                            <p:cond delay="900"/>
                                          </p:stCondLst>
                                        </p:cTn>
                                        <p:tgtEl>
                                          <p:spTgt spid="51"/>
                                        </p:tgtEl>
                                        <p:attrNameLst>
                                          <p:attrName>ppt_y</p:attrName>
                                        </p:attrNameLst>
                                      </p:cBhvr>
                                      <p:tavLst>
                                        <p:tav tm="0">
                                          <p:val>
                                            <p:strVal val="#ppt_y-.03"/>
                                          </p:val>
                                        </p:tav>
                                        <p:tav tm="100000">
                                          <p:val>
                                            <p:strVal val="#ppt_y"/>
                                          </p:val>
                                        </p:tav>
                                      </p:tavLst>
                                    </p:anim>
                                  </p:childTnLst>
                                </p:cTn>
                              </p:par>
                            </p:childTnLst>
                          </p:cTn>
                        </p:par>
                        <p:par>
                          <p:cTn id="54" fill="hold">
                            <p:stCondLst>
                              <p:cond delay="4000"/>
                            </p:stCondLst>
                            <p:childTnLst>
                              <p:par>
                                <p:cTn id="55" presetID="49" presetClass="entr" presetSubtype="0" decel="100000" fill="hold" grpId="0" nodeType="afterEffect">
                                  <p:stCondLst>
                                    <p:cond delay="0"/>
                                  </p:stCondLst>
                                  <p:childTnLst>
                                    <p:set>
                                      <p:cBhvr>
                                        <p:cTn id="56" dur="1" fill="hold">
                                          <p:stCondLst>
                                            <p:cond delay="0"/>
                                          </p:stCondLst>
                                        </p:cTn>
                                        <p:tgtEl>
                                          <p:spTgt spid="65"/>
                                        </p:tgtEl>
                                        <p:attrNameLst>
                                          <p:attrName>style.visibility</p:attrName>
                                        </p:attrNameLst>
                                      </p:cBhvr>
                                      <p:to>
                                        <p:strVal val="visible"/>
                                      </p:to>
                                    </p:set>
                                    <p:anim calcmode="lin" valueType="num">
                                      <p:cBhvr>
                                        <p:cTn id="57" dur="500" fill="hold"/>
                                        <p:tgtEl>
                                          <p:spTgt spid="65"/>
                                        </p:tgtEl>
                                        <p:attrNameLst>
                                          <p:attrName>ppt_w</p:attrName>
                                        </p:attrNameLst>
                                      </p:cBhvr>
                                      <p:tavLst>
                                        <p:tav tm="0">
                                          <p:val>
                                            <p:fltVal val="0"/>
                                          </p:val>
                                        </p:tav>
                                        <p:tav tm="100000">
                                          <p:val>
                                            <p:strVal val="#ppt_w"/>
                                          </p:val>
                                        </p:tav>
                                      </p:tavLst>
                                    </p:anim>
                                    <p:anim calcmode="lin" valueType="num">
                                      <p:cBhvr>
                                        <p:cTn id="58" dur="500" fill="hold"/>
                                        <p:tgtEl>
                                          <p:spTgt spid="65"/>
                                        </p:tgtEl>
                                        <p:attrNameLst>
                                          <p:attrName>ppt_h</p:attrName>
                                        </p:attrNameLst>
                                      </p:cBhvr>
                                      <p:tavLst>
                                        <p:tav tm="0">
                                          <p:val>
                                            <p:fltVal val="0"/>
                                          </p:val>
                                        </p:tav>
                                        <p:tav tm="100000">
                                          <p:val>
                                            <p:strVal val="#ppt_h"/>
                                          </p:val>
                                        </p:tav>
                                      </p:tavLst>
                                    </p:anim>
                                    <p:anim calcmode="lin" valueType="num">
                                      <p:cBhvr>
                                        <p:cTn id="59" dur="500" fill="hold"/>
                                        <p:tgtEl>
                                          <p:spTgt spid="65"/>
                                        </p:tgtEl>
                                        <p:attrNameLst>
                                          <p:attrName>style.rotation</p:attrName>
                                        </p:attrNameLst>
                                      </p:cBhvr>
                                      <p:tavLst>
                                        <p:tav tm="0">
                                          <p:val>
                                            <p:fltVal val="360"/>
                                          </p:val>
                                        </p:tav>
                                        <p:tav tm="100000">
                                          <p:val>
                                            <p:fltVal val="0"/>
                                          </p:val>
                                        </p:tav>
                                      </p:tavLst>
                                    </p:anim>
                                    <p:animEffect transition="in" filter="fade">
                                      <p:cBhvr>
                                        <p:cTn id="60" dur="500"/>
                                        <p:tgtEl>
                                          <p:spTgt spid="65"/>
                                        </p:tgtEl>
                                      </p:cBhvr>
                                    </p:animEffect>
                                  </p:childTnLst>
                                </p:cTn>
                              </p:par>
                            </p:childTnLst>
                          </p:cTn>
                        </p:par>
                        <p:par>
                          <p:cTn id="61" fill="hold">
                            <p:stCondLst>
                              <p:cond delay="4500"/>
                            </p:stCondLst>
                            <p:childTnLst>
                              <p:par>
                                <p:cTn id="62" presetID="53" presetClass="entr" presetSubtype="16" fill="hold" nodeType="afterEffect">
                                  <p:stCondLst>
                                    <p:cond delay="0"/>
                                  </p:stCondLst>
                                  <p:childTnLst>
                                    <p:set>
                                      <p:cBhvr>
                                        <p:cTn id="63" dur="1" fill="hold">
                                          <p:stCondLst>
                                            <p:cond delay="0"/>
                                          </p:stCondLst>
                                        </p:cTn>
                                        <p:tgtEl>
                                          <p:spTgt spid="33"/>
                                        </p:tgtEl>
                                        <p:attrNameLst>
                                          <p:attrName>style.visibility</p:attrName>
                                        </p:attrNameLst>
                                      </p:cBhvr>
                                      <p:to>
                                        <p:strVal val="visible"/>
                                      </p:to>
                                    </p:set>
                                    <p:anim calcmode="lin" valueType="num">
                                      <p:cBhvr>
                                        <p:cTn id="64" dur="500" fill="hold"/>
                                        <p:tgtEl>
                                          <p:spTgt spid="33"/>
                                        </p:tgtEl>
                                        <p:attrNameLst>
                                          <p:attrName>ppt_w</p:attrName>
                                        </p:attrNameLst>
                                      </p:cBhvr>
                                      <p:tavLst>
                                        <p:tav tm="0">
                                          <p:val>
                                            <p:fltVal val="0"/>
                                          </p:val>
                                        </p:tav>
                                        <p:tav tm="100000">
                                          <p:val>
                                            <p:strVal val="#ppt_w"/>
                                          </p:val>
                                        </p:tav>
                                      </p:tavLst>
                                    </p:anim>
                                    <p:anim calcmode="lin" valueType="num">
                                      <p:cBhvr>
                                        <p:cTn id="65" dur="500" fill="hold"/>
                                        <p:tgtEl>
                                          <p:spTgt spid="33"/>
                                        </p:tgtEl>
                                        <p:attrNameLst>
                                          <p:attrName>ppt_h</p:attrName>
                                        </p:attrNameLst>
                                      </p:cBhvr>
                                      <p:tavLst>
                                        <p:tav tm="0">
                                          <p:val>
                                            <p:fltVal val="0"/>
                                          </p:val>
                                        </p:tav>
                                        <p:tav tm="100000">
                                          <p:val>
                                            <p:strVal val="#ppt_h"/>
                                          </p:val>
                                        </p:tav>
                                      </p:tavLst>
                                    </p:anim>
                                    <p:animEffect transition="in" filter="fade">
                                      <p:cBhvr>
                                        <p:cTn id="66" dur="500"/>
                                        <p:tgtEl>
                                          <p:spTgt spid="33"/>
                                        </p:tgtEl>
                                      </p:cBhvr>
                                    </p:animEffect>
                                  </p:childTnLst>
                                </p:cTn>
                              </p:par>
                              <p:par>
                                <p:cTn id="67" presetID="37" presetClass="entr" presetSubtype="0" fill="hold" nodeType="withEffect">
                                  <p:stCondLst>
                                    <p:cond delay="0"/>
                                  </p:stCondLst>
                                  <p:childTnLst>
                                    <p:set>
                                      <p:cBhvr>
                                        <p:cTn id="68" dur="1" fill="hold">
                                          <p:stCondLst>
                                            <p:cond delay="0"/>
                                          </p:stCondLst>
                                        </p:cTn>
                                        <p:tgtEl>
                                          <p:spTgt spid="50"/>
                                        </p:tgtEl>
                                        <p:attrNameLst>
                                          <p:attrName>style.visibility</p:attrName>
                                        </p:attrNameLst>
                                      </p:cBhvr>
                                      <p:to>
                                        <p:strVal val="visible"/>
                                      </p:to>
                                    </p:set>
                                    <p:animEffect transition="in" filter="fade">
                                      <p:cBhvr>
                                        <p:cTn id="69" dur="1000"/>
                                        <p:tgtEl>
                                          <p:spTgt spid="50"/>
                                        </p:tgtEl>
                                      </p:cBhvr>
                                    </p:animEffect>
                                    <p:anim calcmode="lin" valueType="num">
                                      <p:cBhvr>
                                        <p:cTn id="70" dur="1000" fill="hold"/>
                                        <p:tgtEl>
                                          <p:spTgt spid="50"/>
                                        </p:tgtEl>
                                        <p:attrNameLst>
                                          <p:attrName>ppt_x</p:attrName>
                                        </p:attrNameLst>
                                      </p:cBhvr>
                                      <p:tavLst>
                                        <p:tav tm="0">
                                          <p:val>
                                            <p:strVal val="#ppt_x"/>
                                          </p:val>
                                        </p:tav>
                                        <p:tav tm="100000">
                                          <p:val>
                                            <p:strVal val="#ppt_x"/>
                                          </p:val>
                                        </p:tav>
                                      </p:tavLst>
                                    </p:anim>
                                    <p:anim calcmode="lin" valueType="num">
                                      <p:cBhvr>
                                        <p:cTn id="71" dur="900" decel="100000" fill="hold"/>
                                        <p:tgtEl>
                                          <p:spTgt spid="50"/>
                                        </p:tgtEl>
                                        <p:attrNameLst>
                                          <p:attrName>ppt_y</p:attrName>
                                        </p:attrNameLst>
                                      </p:cBhvr>
                                      <p:tavLst>
                                        <p:tav tm="0">
                                          <p:val>
                                            <p:strVal val="#ppt_y+1"/>
                                          </p:val>
                                        </p:tav>
                                        <p:tav tm="100000">
                                          <p:val>
                                            <p:strVal val="#ppt_y-.03"/>
                                          </p:val>
                                        </p:tav>
                                      </p:tavLst>
                                    </p:anim>
                                    <p:anim calcmode="lin" valueType="num">
                                      <p:cBhvr>
                                        <p:cTn id="72"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cTn>
                              </p:par>
                            </p:childTnLst>
                          </p:cTn>
                        </p:par>
                        <p:par>
                          <p:cTn id="73" fill="hold">
                            <p:stCondLst>
                              <p:cond delay="5500"/>
                            </p:stCondLst>
                            <p:childTnLst>
                              <p:par>
                                <p:cTn id="74" presetID="49" presetClass="entr" presetSubtype="0" decel="100000" fill="hold" grpId="0" nodeType="afterEffect">
                                  <p:stCondLst>
                                    <p:cond delay="0"/>
                                  </p:stCondLst>
                                  <p:childTnLst>
                                    <p:set>
                                      <p:cBhvr>
                                        <p:cTn id="75" dur="1" fill="hold">
                                          <p:stCondLst>
                                            <p:cond delay="0"/>
                                          </p:stCondLst>
                                        </p:cTn>
                                        <p:tgtEl>
                                          <p:spTgt spid="62"/>
                                        </p:tgtEl>
                                        <p:attrNameLst>
                                          <p:attrName>style.visibility</p:attrName>
                                        </p:attrNameLst>
                                      </p:cBhvr>
                                      <p:to>
                                        <p:strVal val="visible"/>
                                      </p:to>
                                    </p:set>
                                    <p:anim calcmode="lin" valueType="num">
                                      <p:cBhvr>
                                        <p:cTn id="76" dur="500" fill="hold"/>
                                        <p:tgtEl>
                                          <p:spTgt spid="62"/>
                                        </p:tgtEl>
                                        <p:attrNameLst>
                                          <p:attrName>ppt_w</p:attrName>
                                        </p:attrNameLst>
                                      </p:cBhvr>
                                      <p:tavLst>
                                        <p:tav tm="0">
                                          <p:val>
                                            <p:fltVal val="0"/>
                                          </p:val>
                                        </p:tav>
                                        <p:tav tm="100000">
                                          <p:val>
                                            <p:strVal val="#ppt_w"/>
                                          </p:val>
                                        </p:tav>
                                      </p:tavLst>
                                    </p:anim>
                                    <p:anim calcmode="lin" valueType="num">
                                      <p:cBhvr>
                                        <p:cTn id="77" dur="500" fill="hold"/>
                                        <p:tgtEl>
                                          <p:spTgt spid="62"/>
                                        </p:tgtEl>
                                        <p:attrNameLst>
                                          <p:attrName>ppt_h</p:attrName>
                                        </p:attrNameLst>
                                      </p:cBhvr>
                                      <p:tavLst>
                                        <p:tav tm="0">
                                          <p:val>
                                            <p:fltVal val="0"/>
                                          </p:val>
                                        </p:tav>
                                        <p:tav tm="100000">
                                          <p:val>
                                            <p:strVal val="#ppt_h"/>
                                          </p:val>
                                        </p:tav>
                                      </p:tavLst>
                                    </p:anim>
                                    <p:anim calcmode="lin" valueType="num">
                                      <p:cBhvr>
                                        <p:cTn id="78" dur="500" fill="hold"/>
                                        <p:tgtEl>
                                          <p:spTgt spid="62"/>
                                        </p:tgtEl>
                                        <p:attrNameLst>
                                          <p:attrName>style.rotation</p:attrName>
                                        </p:attrNameLst>
                                      </p:cBhvr>
                                      <p:tavLst>
                                        <p:tav tm="0">
                                          <p:val>
                                            <p:fltVal val="360"/>
                                          </p:val>
                                        </p:tav>
                                        <p:tav tm="100000">
                                          <p:val>
                                            <p:fltVal val="0"/>
                                          </p:val>
                                        </p:tav>
                                      </p:tavLst>
                                    </p:anim>
                                    <p:animEffect transition="in" filter="fade">
                                      <p:cBhvr>
                                        <p:cTn id="79" dur="500"/>
                                        <p:tgtEl>
                                          <p:spTgt spid="62"/>
                                        </p:tgtEl>
                                      </p:cBhvr>
                                    </p:animEffect>
                                  </p:childTnLst>
                                </p:cTn>
                              </p:par>
                            </p:childTnLst>
                          </p:cTn>
                        </p:par>
                        <p:par>
                          <p:cTn id="80" fill="hold">
                            <p:stCondLst>
                              <p:cond delay="6000"/>
                            </p:stCondLst>
                            <p:childTnLst>
                              <p:par>
                                <p:cTn id="81" presetID="53" presetClass="entr" presetSubtype="16" fill="hold" nodeType="after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p:cTn id="83" dur="500" fill="hold"/>
                                        <p:tgtEl>
                                          <p:spTgt spid="19"/>
                                        </p:tgtEl>
                                        <p:attrNameLst>
                                          <p:attrName>ppt_w</p:attrName>
                                        </p:attrNameLst>
                                      </p:cBhvr>
                                      <p:tavLst>
                                        <p:tav tm="0">
                                          <p:val>
                                            <p:fltVal val="0"/>
                                          </p:val>
                                        </p:tav>
                                        <p:tav tm="100000">
                                          <p:val>
                                            <p:strVal val="#ppt_w"/>
                                          </p:val>
                                        </p:tav>
                                      </p:tavLst>
                                    </p:anim>
                                    <p:anim calcmode="lin" valueType="num">
                                      <p:cBhvr>
                                        <p:cTn id="84" dur="500" fill="hold"/>
                                        <p:tgtEl>
                                          <p:spTgt spid="19"/>
                                        </p:tgtEl>
                                        <p:attrNameLst>
                                          <p:attrName>ppt_h</p:attrName>
                                        </p:attrNameLst>
                                      </p:cBhvr>
                                      <p:tavLst>
                                        <p:tav tm="0">
                                          <p:val>
                                            <p:fltVal val="0"/>
                                          </p:val>
                                        </p:tav>
                                        <p:tav tm="100000">
                                          <p:val>
                                            <p:strVal val="#ppt_h"/>
                                          </p:val>
                                        </p:tav>
                                      </p:tavLst>
                                    </p:anim>
                                    <p:animEffect transition="in" filter="fade">
                                      <p:cBhvr>
                                        <p:cTn id="85" dur="500"/>
                                        <p:tgtEl>
                                          <p:spTgt spid="19"/>
                                        </p:tgtEl>
                                      </p:cBhvr>
                                    </p:animEffect>
                                  </p:childTnLst>
                                </p:cTn>
                              </p:par>
                              <p:par>
                                <p:cTn id="86" presetID="37" presetClass="entr" presetSubtype="0" fill="hold" nodeType="withEffect">
                                  <p:stCondLst>
                                    <p:cond delay="0"/>
                                  </p:stCondLst>
                                  <p:childTnLst>
                                    <p:set>
                                      <p:cBhvr>
                                        <p:cTn id="87" dur="1" fill="hold">
                                          <p:stCondLst>
                                            <p:cond delay="0"/>
                                          </p:stCondLst>
                                        </p:cTn>
                                        <p:tgtEl>
                                          <p:spTgt spid="49"/>
                                        </p:tgtEl>
                                        <p:attrNameLst>
                                          <p:attrName>style.visibility</p:attrName>
                                        </p:attrNameLst>
                                      </p:cBhvr>
                                      <p:to>
                                        <p:strVal val="visible"/>
                                      </p:to>
                                    </p:set>
                                    <p:animEffect transition="in" filter="fade">
                                      <p:cBhvr>
                                        <p:cTn id="88" dur="1000"/>
                                        <p:tgtEl>
                                          <p:spTgt spid="49"/>
                                        </p:tgtEl>
                                      </p:cBhvr>
                                    </p:animEffect>
                                    <p:anim calcmode="lin" valueType="num">
                                      <p:cBhvr>
                                        <p:cTn id="89" dur="1000" fill="hold"/>
                                        <p:tgtEl>
                                          <p:spTgt spid="49"/>
                                        </p:tgtEl>
                                        <p:attrNameLst>
                                          <p:attrName>ppt_x</p:attrName>
                                        </p:attrNameLst>
                                      </p:cBhvr>
                                      <p:tavLst>
                                        <p:tav tm="0">
                                          <p:val>
                                            <p:strVal val="#ppt_x"/>
                                          </p:val>
                                        </p:tav>
                                        <p:tav tm="100000">
                                          <p:val>
                                            <p:strVal val="#ppt_x"/>
                                          </p:val>
                                        </p:tav>
                                      </p:tavLst>
                                    </p:anim>
                                    <p:anim calcmode="lin" valueType="num">
                                      <p:cBhvr>
                                        <p:cTn id="90" dur="900" decel="100000" fill="hold"/>
                                        <p:tgtEl>
                                          <p:spTgt spid="49"/>
                                        </p:tgtEl>
                                        <p:attrNameLst>
                                          <p:attrName>ppt_y</p:attrName>
                                        </p:attrNameLst>
                                      </p:cBhvr>
                                      <p:tavLst>
                                        <p:tav tm="0">
                                          <p:val>
                                            <p:strVal val="#ppt_y+1"/>
                                          </p:val>
                                        </p:tav>
                                        <p:tav tm="100000">
                                          <p:val>
                                            <p:strVal val="#ppt_y-.03"/>
                                          </p:val>
                                        </p:tav>
                                      </p:tavLst>
                                    </p:anim>
                                    <p:anim calcmode="lin" valueType="num">
                                      <p:cBhvr>
                                        <p:cTn id="91" dur="100" accel="100000" fill="hold">
                                          <p:stCondLst>
                                            <p:cond delay="900"/>
                                          </p:stCondLst>
                                        </p:cTn>
                                        <p:tgtEl>
                                          <p:spTgt spid="49"/>
                                        </p:tgtEl>
                                        <p:attrNameLst>
                                          <p:attrName>ppt_y</p:attrName>
                                        </p:attrNameLst>
                                      </p:cBhvr>
                                      <p:tavLst>
                                        <p:tav tm="0">
                                          <p:val>
                                            <p:strVal val="#ppt_y-.03"/>
                                          </p:val>
                                        </p:tav>
                                        <p:tav tm="100000">
                                          <p:val>
                                            <p:strVal val="#ppt_y"/>
                                          </p:val>
                                        </p:tav>
                                      </p:tavLst>
                                    </p:anim>
                                  </p:childTnLst>
                                </p:cTn>
                              </p:par>
                            </p:childTnLst>
                          </p:cTn>
                        </p:par>
                        <p:par>
                          <p:cTn id="92" fill="hold">
                            <p:stCondLst>
                              <p:cond delay="7000"/>
                            </p:stCondLst>
                            <p:childTnLst>
                              <p:par>
                                <p:cTn id="93" presetID="49" presetClass="entr" presetSubtype="0" decel="100000" fill="hold" grpId="0" nodeType="afterEffect">
                                  <p:stCondLst>
                                    <p:cond delay="0"/>
                                  </p:stCondLst>
                                  <p:childTnLst>
                                    <p:set>
                                      <p:cBhvr>
                                        <p:cTn id="94" dur="1" fill="hold">
                                          <p:stCondLst>
                                            <p:cond delay="0"/>
                                          </p:stCondLst>
                                        </p:cTn>
                                        <p:tgtEl>
                                          <p:spTgt spid="66"/>
                                        </p:tgtEl>
                                        <p:attrNameLst>
                                          <p:attrName>style.visibility</p:attrName>
                                        </p:attrNameLst>
                                      </p:cBhvr>
                                      <p:to>
                                        <p:strVal val="visible"/>
                                      </p:to>
                                    </p:set>
                                    <p:anim calcmode="lin" valueType="num">
                                      <p:cBhvr>
                                        <p:cTn id="95" dur="500" fill="hold"/>
                                        <p:tgtEl>
                                          <p:spTgt spid="66"/>
                                        </p:tgtEl>
                                        <p:attrNameLst>
                                          <p:attrName>ppt_w</p:attrName>
                                        </p:attrNameLst>
                                      </p:cBhvr>
                                      <p:tavLst>
                                        <p:tav tm="0">
                                          <p:val>
                                            <p:fltVal val="0"/>
                                          </p:val>
                                        </p:tav>
                                        <p:tav tm="100000">
                                          <p:val>
                                            <p:strVal val="#ppt_w"/>
                                          </p:val>
                                        </p:tav>
                                      </p:tavLst>
                                    </p:anim>
                                    <p:anim calcmode="lin" valueType="num">
                                      <p:cBhvr>
                                        <p:cTn id="96" dur="500" fill="hold"/>
                                        <p:tgtEl>
                                          <p:spTgt spid="66"/>
                                        </p:tgtEl>
                                        <p:attrNameLst>
                                          <p:attrName>ppt_h</p:attrName>
                                        </p:attrNameLst>
                                      </p:cBhvr>
                                      <p:tavLst>
                                        <p:tav tm="0">
                                          <p:val>
                                            <p:fltVal val="0"/>
                                          </p:val>
                                        </p:tav>
                                        <p:tav tm="100000">
                                          <p:val>
                                            <p:strVal val="#ppt_h"/>
                                          </p:val>
                                        </p:tav>
                                      </p:tavLst>
                                    </p:anim>
                                    <p:anim calcmode="lin" valueType="num">
                                      <p:cBhvr>
                                        <p:cTn id="97" dur="500" fill="hold"/>
                                        <p:tgtEl>
                                          <p:spTgt spid="66"/>
                                        </p:tgtEl>
                                        <p:attrNameLst>
                                          <p:attrName>style.rotation</p:attrName>
                                        </p:attrNameLst>
                                      </p:cBhvr>
                                      <p:tavLst>
                                        <p:tav tm="0">
                                          <p:val>
                                            <p:fltVal val="360"/>
                                          </p:val>
                                        </p:tav>
                                        <p:tav tm="100000">
                                          <p:val>
                                            <p:fltVal val="0"/>
                                          </p:val>
                                        </p:tav>
                                      </p:tavLst>
                                    </p:anim>
                                    <p:animEffect transition="in" filter="fade">
                                      <p:cBhvr>
                                        <p:cTn id="98" dur="500"/>
                                        <p:tgtEl>
                                          <p:spTgt spid="66"/>
                                        </p:tgtEl>
                                      </p:cBhvr>
                                    </p:animEffect>
                                  </p:childTnLst>
                                </p:cTn>
                              </p:par>
                            </p:childTnLst>
                          </p:cTn>
                        </p:par>
                        <p:par>
                          <p:cTn id="99" fill="hold">
                            <p:stCondLst>
                              <p:cond delay="7500"/>
                            </p:stCondLst>
                            <p:childTnLst>
                              <p:par>
                                <p:cTn id="100" presetID="53" presetClass="entr" presetSubtype="16" fill="hold" nodeType="afterEffect">
                                  <p:stCondLst>
                                    <p:cond delay="0"/>
                                  </p:stCondLst>
                                  <p:childTnLst>
                                    <p:set>
                                      <p:cBhvr>
                                        <p:cTn id="101" dur="1" fill="hold">
                                          <p:stCondLst>
                                            <p:cond delay="0"/>
                                          </p:stCondLst>
                                        </p:cTn>
                                        <p:tgtEl>
                                          <p:spTgt spid="43"/>
                                        </p:tgtEl>
                                        <p:attrNameLst>
                                          <p:attrName>style.visibility</p:attrName>
                                        </p:attrNameLst>
                                      </p:cBhvr>
                                      <p:to>
                                        <p:strVal val="visible"/>
                                      </p:to>
                                    </p:set>
                                    <p:anim calcmode="lin" valueType="num">
                                      <p:cBhvr>
                                        <p:cTn id="102" dur="500" fill="hold"/>
                                        <p:tgtEl>
                                          <p:spTgt spid="43"/>
                                        </p:tgtEl>
                                        <p:attrNameLst>
                                          <p:attrName>ppt_w</p:attrName>
                                        </p:attrNameLst>
                                      </p:cBhvr>
                                      <p:tavLst>
                                        <p:tav tm="0">
                                          <p:val>
                                            <p:fltVal val="0"/>
                                          </p:val>
                                        </p:tav>
                                        <p:tav tm="100000">
                                          <p:val>
                                            <p:strVal val="#ppt_w"/>
                                          </p:val>
                                        </p:tav>
                                      </p:tavLst>
                                    </p:anim>
                                    <p:anim calcmode="lin" valueType="num">
                                      <p:cBhvr>
                                        <p:cTn id="103" dur="500" fill="hold"/>
                                        <p:tgtEl>
                                          <p:spTgt spid="43"/>
                                        </p:tgtEl>
                                        <p:attrNameLst>
                                          <p:attrName>ppt_h</p:attrName>
                                        </p:attrNameLst>
                                      </p:cBhvr>
                                      <p:tavLst>
                                        <p:tav tm="0">
                                          <p:val>
                                            <p:fltVal val="0"/>
                                          </p:val>
                                        </p:tav>
                                        <p:tav tm="100000">
                                          <p:val>
                                            <p:strVal val="#ppt_h"/>
                                          </p:val>
                                        </p:tav>
                                      </p:tavLst>
                                    </p:anim>
                                    <p:animEffect transition="in" filter="fade">
                                      <p:cBhvr>
                                        <p:cTn id="104" dur="500"/>
                                        <p:tgtEl>
                                          <p:spTgt spid="43"/>
                                        </p:tgtEl>
                                      </p:cBhvr>
                                    </p:animEffect>
                                  </p:childTnLst>
                                </p:cTn>
                              </p:par>
                              <p:par>
                                <p:cTn id="105" presetID="37" presetClass="entr" presetSubtype="0" fill="hold" nodeType="withEffect">
                                  <p:stCondLst>
                                    <p:cond delay="0"/>
                                  </p:stCondLst>
                                  <p:childTnLst>
                                    <p:set>
                                      <p:cBhvr>
                                        <p:cTn id="106" dur="1" fill="hold">
                                          <p:stCondLst>
                                            <p:cond delay="0"/>
                                          </p:stCondLst>
                                        </p:cTn>
                                        <p:tgtEl>
                                          <p:spTgt spid="48"/>
                                        </p:tgtEl>
                                        <p:attrNameLst>
                                          <p:attrName>style.visibility</p:attrName>
                                        </p:attrNameLst>
                                      </p:cBhvr>
                                      <p:to>
                                        <p:strVal val="visible"/>
                                      </p:to>
                                    </p:set>
                                    <p:animEffect transition="in" filter="fade">
                                      <p:cBhvr>
                                        <p:cTn id="107" dur="1000"/>
                                        <p:tgtEl>
                                          <p:spTgt spid="48"/>
                                        </p:tgtEl>
                                      </p:cBhvr>
                                    </p:animEffect>
                                    <p:anim calcmode="lin" valueType="num">
                                      <p:cBhvr>
                                        <p:cTn id="108" dur="1000" fill="hold"/>
                                        <p:tgtEl>
                                          <p:spTgt spid="48"/>
                                        </p:tgtEl>
                                        <p:attrNameLst>
                                          <p:attrName>ppt_x</p:attrName>
                                        </p:attrNameLst>
                                      </p:cBhvr>
                                      <p:tavLst>
                                        <p:tav tm="0">
                                          <p:val>
                                            <p:strVal val="#ppt_x"/>
                                          </p:val>
                                        </p:tav>
                                        <p:tav tm="100000">
                                          <p:val>
                                            <p:strVal val="#ppt_x"/>
                                          </p:val>
                                        </p:tav>
                                      </p:tavLst>
                                    </p:anim>
                                    <p:anim calcmode="lin" valueType="num">
                                      <p:cBhvr>
                                        <p:cTn id="109" dur="900" decel="100000" fill="hold"/>
                                        <p:tgtEl>
                                          <p:spTgt spid="48"/>
                                        </p:tgtEl>
                                        <p:attrNameLst>
                                          <p:attrName>ppt_y</p:attrName>
                                        </p:attrNameLst>
                                      </p:cBhvr>
                                      <p:tavLst>
                                        <p:tav tm="0">
                                          <p:val>
                                            <p:strVal val="#ppt_y+1"/>
                                          </p:val>
                                        </p:tav>
                                        <p:tav tm="100000">
                                          <p:val>
                                            <p:strVal val="#ppt_y-.03"/>
                                          </p:val>
                                        </p:tav>
                                      </p:tavLst>
                                    </p:anim>
                                    <p:anim calcmode="lin" valueType="num">
                                      <p:cBhvr>
                                        <p:cTn id="110" dur="100" accel="100000" fill="hold">
                                          <p:stCondLst>
                                            <p:cond delay="900"/>
                                          </p:stCondLst>
                                        </p:cTn>
                                        <p:tgtEl>
                                          <p:spTgt spid="48"/>
                                        </p:tgtEl>
                                        <p:attrNameLst>
                                          <p:attrName>ppt_y</p:attrName>
                                        </p:attrNameLst>
                                      </p:cBhvr>
                                      <p:tavLst>
                                        <p:tav tm="0">
                                          <p:val>
                                            <p:strVal val="#ppt_y-.03"/>
                                          </p:val>
                                        </p:tav>
                                        <p:tav tm="100000">
                                          <p:val>
                                            <p:strVal val="#ppt_y"/>
                                          </p:val>
                                        </p:tav>
                                      </p:tavLst>
                                    </p:anim>
                                  </p:childTnLst>
                                </p:cTn>
                              </p:par>
                            </p:childTnLst>
                          </p:cTn>
                        </p:par>
                        <p:par>
                          <p:cTn id="111" fill="hold">
                            <p:stCondLst>
                              <p:cond delay="8500"/>
                            </p:stCondLst>
                            <p:childTnLst>
                              <p:par>
                                <p:cTn id="112" presetID="49" presetClass="entr" presetSubtype="0" decel="100000" fill="hold" nodeType="afterEffect">
                                  <p:stCondLst>
                                    <p:cond delay="0"/>
                                  </p:stCondLst>
                                  <p:childTnLst>
                                    <p:set>
                                      <p:cBhvr>
                                        <p:cTn id="113" dur="1" fill="hold">
                                          <p:stCondLst>
                                            <p:cond delay="0"/>
                                          </p:stCondLst>
                                        </p:cTn>
                                        <p:tgtEl>
                                          <p:spTgt spid="54"/>
                                        </p:tgtEl>
                                        <p:attrNameLst>
                                          <p:attrName>style.visibility</p:attrName>
                                        </p:attrNameLst>
                                      </p:cBhvr>
                                      <p:to>
                                        <p:strVal val="visible"/>
                                      </p:to>
                                    </p:set>
                                    <p:anim calcmode="lin" valueType="num">
                                      <p:cBhvr>
                                        <p:cTn id="114" dur="500" fill="hold"/>
                                        <p:tgtEl>
                                          <p:spTgt spid="54"/>
                                        </p:tgtEl>
                                        <p:attrNameLst>
                                          <p:attrName>ppt_w</p:attrName>
                                        </p:attrNameLst>
                                      </p:cBhvr>
                                      <p:tavLst>
                                        <p:tav tm="0">
                                          <p:val>
                                            <p:fltVal val="0"/>
                                          </p:val>
                                        </p:tav>
                                        <p:tav tm="100000">
                                          <p:val>
                                            <p:strVal val="#ppt_w"/>
                                          </p:val>
                                        </p:tav>
                                      </p:tavLst>
                                    </p:anim>
                                    <p:anim calcmode="lin" valueType="num">
                                      <p:cBhvr>
                                        <p:cTn id="115" dur="500" fill="hold"/>
                                        <p:tgtEl>
                                          <p:spTgt spid="54"/>
                                        </p:tgtEl>
                                        <p:attrNameLst>
                                          <p:attrName>ppt_h</p:attrName>
                                        </p:attrNameLst>
                                      </p:cBhvr>
                                      <p:tavLst>
                                        <p:tav tm="0">
                                          <p:val>
                                            <p:fltVal val="0"/>
                                          </p:val>
                                        </p:tav>
                                        <p:tav tm="100000">
                                          <p:val>
                                            <p:strVal val="#ppt_h"/>
                                          </p:val>
                                        </p:tav>
                                      </p:tavLst>
                                    </p:anim>
                                    <p:anim calcmode="lin" valueType="num">
                                      <p:cBhvr>
                                        <p:cTn id="116" dur="500" fill="hold"/>
                                        <p:tgtEl>
                                          <p:spTgt spid="54"/>
                                        </p:tgtEl>
                                        <p:attrNameLst>
                                          <p:attrName>style.rotation</p:attrName>
                                        </p:attrNameLst>
                                      </p:cBhvr>
                                      <p:tavLst>
                                        <p:tav tm="0">
                                          <p:val>
                                            <p:fltVal val="360"/>
                                          </p:val>
                                        </p:tav>
                                        <p:tav tm="100000">
                                          <p:val>
                                            <p:fltVal val="0"/>
                                          </p:val>
                                        </p:tav>
                                      </p:tavLst>
                                    </p:anim>
                                    <p:animEffect transition="in" filter="fade">
                                      <p:cBhvr>
                                        <p:cTn id="117" dur="500"/>
                                        <p:tgtEl>
                                          <p:spTgt spid="54"/>
                                        </p:tgtEl>
                                      </p:cBhvr>
                                    </p:animEffect>
                                  </p:childTnLst>
                                </p:cTn>
                              </p:par>
                            </p:childTnLst>
                          </p:cTn>
                        </p:par>
                        <p:par>
                          <p:cTn id="118" fill="hold">
                            <p:stCondLst>
                              <p:cond delay="9000"/>
                            </p:stCondLst>
                            <p:childTnLst>
                              <p:par>
                                <p:cTn id="119" presetID="53" presetClass="entr" presetSubtype="16" fill="hold" nodeType="afterEffect">
                                  <p:stCondLst>
                                    <p:cond delay="0"/>
                                  </p:stCondLst>
                                  <p:childTnLst>
                                    <p:set>
                                      <p:cBhvr>
                                        <p:cTn id="120" dur="1" fill="hold">
                                          <p:stCondLst>
                                            <p:cond delay="0"/>
                                          </p:stCondLst>
                                        </p:cTn>
                                        <p:tgtEl>
                                          <p:spTgt spid="37"/>
                                        </p:tgtEl>
                                        <p:attrNameLst>
                                          <p:attrName>style.visibility</p:attrName>
                                        </p:attrNameLst>
                                      </p:cBhvr>
                                      <p:to>
                                        <p:strVal val="visible"/>
                                      </p:to>
                                    </p:set>
                                    <p:anim calcmode="lin" valueType="num">
                                      <p:cBhvr>
                                        <p:cTn id="121" dur="500" fill="hold"/>
                                        <p:tgtEl>
                                          <p:spTgt spid="37"/>
                                        </p:tgtEl>
                                        <p:attrNameLst>
                                          <p:attrName>ppt_w</p:attrName>
                                        </p:attrNameLst>
                                      </p:cBhvr>
                                      <p:tavLst>
                                        <p:tav tm="0">
                                          <p:val>
                                            <p:fltVal val="0"/>
                                          </p:val>
                                        </p:tav>
                                        <p:tav tm="100000">
                                          <p:val>
                                            <p:strVal val="#ppt_w"/>
                                          </p:val>
                                        </p:tav>
                                      </p:tavLst>
                                    </p:anim>
                                    <p:anim calcmode="lin" valueType="num">
                                      <p:cBhvr>
                                        <p:cTn id="122" dur="500" fill="hold"/>
                                        <p:tgtEl>
                                          <p:spTgt spid="37"/>
                                        </p:tgtEl>
                                        <p:attrNameLst>
                                          <p:attrName>ppt_h</p:attrName>
                                        </p:attrNameLst>
                                      </p:cBhvr>
                                      <p:tavLst>
                                        <p:tav tm="0">
                                          <p:val>
                                            <p:fltVal val="0"/>
                                          </p:val>
                                        </p:tav>
                                        <p:tav tm="100000">
                                          <p:val>
                                            <p:strVal val="#ppt_h"/>
                                          </p:val>
                                        </p:tav>
                                      </p:tavLst>
                                    </p:anim>
                                    <p:animEffect transition="in" filter="fade">
                                      <p:cBhvr>
                                        <p:cTn id="123" dur="500"/>
                                        <p:tgtEl>
                                          <p:spTgt spid="37"/>
                                        </p:tgtEl>
                                      </p:cBhvr>
                                    </p:animEffect>
                                  </p:childTnLst>
                                </p:cTn>
                              </p:par>
                              <p:par>
                                <p:cTn id="124" presetID="37" presetClass="entr" presetSubtype="0" fill="hold" nodeType="withEffect">
                                  <p:stCondLst>
                                    <p:cond delay="0"/>
                                  </p:stCondLst>
                                  <p:childTnLst>
                                    <p:set>
                                      <p:cBhvr>
                                        <p:cTn id="125" dur="1" fill="hold">
                                          <p:stCondLst>
                                            <p:cond delay="0"/>
                                          </p:stCondLst>
                                        </p:cTn>
                                        <p:tgtEl>
                                          <p:spTgt spid="47"/>
                                        </p:tgtEl>
                                        <p:attrNameLst>
                                          <p:attrName>style.visibility</p:attrName>
                                        </p:attrNameLst>
                                      </p:cBhvr>
                                      <p:to>
                                        <p:strVal val="visible"/>
                                      </p:to>
                                    </p:set>
                                    <p:animEffect transition="in" filter="fade">
                                      <p:cBhvr>
                                        <p:cTn id="126" dur="1000"/>
                                        <p:tgtEl>
                                          <p:spTgt spid="47"/>
                                        </p:tgtEl>
                                      </p:cBhvr>
                                    </p:animEffect>
                                    <p:anim calcmode="lin" valueType="num">
                                      <p:cBhvr>
                                        <p:cTn id="127" dur="1000" fill="hold"/>
                                        <p:tgtEl>
                                          <p:spTgt spid="47"/>
                                        </p:tgtEl>
                                        <p:attrNameLst>
                                          <p:attrName>ppt_x</p:attrName>
                                        </p:attrNameLst>
                                      </p:cBhvr>
                                      <p:tavLst>
                                        <p:tav tm="0">
                                          <p:val>
                                            <p:strVal val="#ppt_x"/>
                                          </p:val>
                                        </p:tav>
                                        <p:tav tm="100000">
                                          <p:val>
                                            <p:strVal val="#ppt_x"/>
                                          </p:val>
                                        </p:tav>
                                      </p:tavLst>
                                    </p:anim>
                                    <p:anim calcmode="lin" valueType="num">
                                      <p:cBhvr>
                                        <p:cTn id="128" dur="900" decel="100000" fill="hold"/>
                                        <p:tgtEl>
                                          <p:spTgt spid="47"/>
                                        </p:tgtEl>
                                        <p:attrNameLst>
                                          <p:attrName>ppt_y</p:attrName>
                                        </p:attrNameLst>
                                      </p:cBhvr>
                                      <p:tavLst>
                                        <p:tav tm="0">
                                          <p:val>
                                            <p:strVal val="#ppt_y+1"/>
                                          </p:val>
                                        </p:tav>
                                        <p:tav tm="100000">
                                          <p:val>
                                            <p:strVal val="#ppt_y-.03"/>
                                          </p:val>
                                        </p:tav>
                                      </p:tavLst>
                                    </p:anim>
                                    <p:anim calcmode="lin" valueType="num">
                                      <p:cBhvr>
                                        <p:cTn id="129" dur="100" accel="100000" fill="hold">
                                          <p:stCondLst>
                                            <p:cond delay="900"/>
                                          </p:stCondLst>
                                        </p:cTn>
                                        <p:tgtEl>
                                          <p:spTgt spid="47"/>
                                        </p:tgtEl>
                                        <p:attrNameLst>
                                          <p:attrName>ppt_y</p:attrName>
                                        </p:attrNameLst>
                                      </p:cBhvr>
                                      <p:tavLst>
                                        <p:tav tm="0">
                                          <p:val>
                                            <p:strVal val="#ppt_y-.03"/>
                                          </p:val>
                                        </p:tav>
                                        <p:tav tm="100000">
                                          <p:val>
                                            <p:strVal val="#ppt_y"/>
                                          </p:val>
                                        </p:tav>
                                      </p:tavLst>
                                    </p:anim>
                                  </p:childTnLst>
                                </p:cTn>
                              </p:par>
                            </p:childTnLst>
                          </p:cTn>
                        </p:par>
                        <p:par>
                          <p:cTn id="130" fill="hold">
                            <p:stCondLst>
                              <p:cond delay="10000"/>
                            </p:stCondLst>
                            <p:childTnLst>
                              <p:par>
                                <p:cTn id="131" presetID="49" presetClass="entr" presetSubtype="0" decel="100000" fill="hold" nodeType="afterEffect">
                                  <p:stCondLst>
                                    <p:cond delay="0"/>
                                  </p:stCondLst>
                                  <p:childTnLst>
                                    <p:set>
                                      <p:cBhvr>
                                        <p:cTn id="132" dur="1" fill="hold">
                                          <p:stCondLst>
                                            <p:cond delay="0"/>
                                          </p:stCondLst>
                                        </p:cTn>
                                        <p:tgtEl>
                                          <p:spTgt spid="57"/>
                                        </p:tgtEl>
                                        <p:attrNameLst>
                                          <p:attrName>style.visibility</p:attrName>
                                        </p:attrNameLst>
                                      </p:cBhvr>
                                      <p:to>
                                        <p:strVal val="visible"/>
                                      </p:to>
                                    </p:set>
                                    <p:anim calcmode="lin" valueType="num">
                                      <p:cBhvr>
                                        <p:cTn id="133" dur="500" fill="hold"/>
                                        <p:tgtEl>
                                          <p:spTgt spid="57"/>
                                        </p:tgtEl>
                                        <p:attrNameLst>
                                          <p:attrName>ppt_w</p:attrName>
                                        </p:attrNameLst>
                                      </p:cBhvr>
                                      <p:tavLst>
                                        <p:tav tm="0">
                                          <p:val>
                                            <p:fltVal val="0"/>
                                          </p:val>
                                        </p:tav>
                                        <p:tav tm="100000">
                                          <p:val>
                                            <p:strVal val="#ppt_w"/>
                                          </p:val>
                                        </p:tav>
                                      </p:tavLst>
                                    </p:anim>
                                    <p:anim calcmode="lin" valueType="num">
                                      <p:cBhvr>
                                        <p:cTn id="134" dur="500" fill="hold"/>
                                        <p:tgtEl>
                                          <p:spTgt spid="57"/>
                                        </p:tgtEl>
                                        <p:attrNameLst>
                                          <p:attrName>ppt_h</p:attrName>
                                        </p:attrNameLst>
                                      </p:cBhvr>
                                      <p:tavLst>
                                        <p:tav tm="0">
                                          <p:val>
                                            <p:fltVal val="0"/>
                                          </p:val>
                                        </p:tav>
                                        <p:tav tm="100000">
                                          <p:val>
                                            <p:strVal val="#ppt_h"/>
                                          </p:val>
                                        </p:tav>
                                      </p:tavLst>
                                    </p:anim>
                                    <p:anim calcmode="lin" valueType="num">
                                      <p:cBhvr>
                                        <p:cTn id="135" dur="500" fill="hold"/>
                                        <p:tgtEl>
                                          <p:spTgt spid="57"/>
                                        </p:tgtEl>
                                        <p:attrNameLst>
                                          <p:attrName>style.rotation</p:attrName>
                                        </p:attrNameLst>
                                      </p:cBhvr>
                                      <p:tavLst>
                                        <p:tav tm="0">
                                          <p:val>
                                            <p:fltVal val="360"/>
                                          </p:val>
                                        </p:tav>
                                        <p:tav tm="100000">
                                          <p:val>
                                            <p:fltVal val="0"/>
                                          </p:val>
                                        </p:tav>
                                      </p:tavLst>
                                    </p:anim>
                                    <p:animEffect transition="in" filter="fade">
                                      <p:cBhvr>
                                        <p:cTn id="136"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62" grpId="0" animBg="1"/>
      <p:bldP spid="63" grpId="0" animBg="1"/>
      <p:bldP spid="64" grpId="0" animBg="1"/>
      <p:bldP spid="65" grpId="0" animBg="1"/>
      <p:bldP spid="6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椭圆 46"/>
          <p:cNvSpPr/>
          <p:nvPr/>
        </p:nvSpPr>
        <p:spPr>
          <a:xfrm>
            <a:off x="3865863" y="2068200"/>
            <a:ext cx="631213" cy="631211"/>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12" tIns="60905" rIns="121812" bIns="60905" rtlCol="0" anchor="ctr"/>
          <a:lstStyle/>
          <a:p>
            <a:pPr algn="ctr"/>
            <a:endParaRPr lang="zh-CN" altLang="en-US" sz="2400" dirty="0">
              <a:cs typeface="+mn-ea"/>
              <a:sym typeface="+mn-lt"/>
            </a:endParaRPr>
          </a:p>
        </p:txBody>
      </p:sp>
      <p:sp>
        <p:nvSpPr>
          <p:cNvPr id="51" name="椭圆 50"/>
          <p:cNvSpPr/>
          <p:nvPr/>
        </p:nvSpPr>
        <p:spPr>
          <a:xfrm>
            <a:off x="3850971" y="3452649"/>
            <a:ext cx="631213" cy="631211"/>
          </a:xfrm>
          <a:prstGeom prst="ellipse">
            <a:avLst/>
          </a:prstGeom>
          <a:blipFill>
            <a:blip r:embed="rId4" cstate="screen">
              <a:extLst>
                <a:ext uri="{28A0092B-C50C-407E-A947-70E740481C1C}">
                  <a14:useLocalDpi xmlns:a14="http://schemas.microsoft.com/office/drawing/2010/main"/>
                </a:ext>
              </a:extLst>
            </a:blip>
            <a:stretch>
              <a:fillRect/>
            </a:stretch>
          </a:blip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12" tIns="60905" rIns="121812" bIns="60905" rtlCol="0" anchor="ctr"/>
          <a:lstStyle/>
          <a:p>
            <a:pPr algn="ctr"/>
            <a:endParaRPr lang="zh-CN" altLang="en-US" sz="2400">
              <a:cs typeface="+mn-ea"/>
              <a:sym typeface="+mn-lt"/>
            </a:endParaRPr>
          </a:p>
        </p:txBody>
      </p:sp>
      <p:sp>
        <p:nvSpPr>
          <p:cNvPr id="55" name="椭圆 54"/>
          <p:cNvSpPr/>
          <p:nvPr/>
        </p:nvSpPr>
        <p:spPr>
          <a:xfrm>
            <a:off x="3850971" y="4772393"/>
            <a:ext cx="631213" cy="631211"/>
          </a:xfrm>
          <a:prstGeom prst="ellipse">
            <a:avLst/>
          </a:prstGeom>
          <a:blipFill>
            <a:blip r:embed="rId5" cstate="screen">
              <a:extLst>
                <a:ext uri="{28A0092B-C50C-407E-A947-70E740481C1C}">
                  <a14:useLocalDpi xmlns:a14="http://schemas.microsoft.com/office/drawing/2010/main"/>
                </a:ext>
              </a:extLst>
            </a:blip>
            <a:stretch>
              <a:fillRect/>
            </a:stretch>
          </a:blip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12" tIns="60905" rIns="121812" bIns="60905" rtlCol="0" anchor="ctr"/>
          <a:lstStyle/>
          <a:p>
            <a:pPr algn="ctr"/>
            <a:endParaRPr lang="zh-CN" altLang="en-US" sz="2400">
              <a:cs typeface="+mn-ea"/>
              <a:sym typeface="+mn-lt"/>
            </a:endParaRPr>
          </a:p>
        </p:txBody>
      </p:sp>
      <p:sp>
        <p:nvSpPr>
          <p:cNvPr id="59" name="椭圆 58"/>
          <p:cNvSpPr/>
          <p:nvPr/>
        </p:nvSpPr>
        <p:spPr>
          <a:xfrm>
            <a:off x="7944895" y="2068200"/>
            <a:ext cx="631213" cy="631211"/>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12" tIns="60905" rIns="121812" bIns="60905" rtlCol="0" anchor="ctr"/>
          <a:lstStyle/>
          <a:p>
            <a:pPr algn="ctr"/>
            <a:endParaRPr lang="zh-CN" altLang="en-US" sz="2400">
              <a:cs typeface="+mn-ea"/>
              <a:sym typeface="+mn-lt"/>
            </a:endParaRPr>
          </a:p>
        </p:txBody>
      </p:sp>
      <p:sp>
        <p:nvSpPr>
          <p:cNvPr id="63" name="椭圆 62"/>
          <p:cNvSpPr/>
          <p:nvPr/>
        </p:nvSpPr>
        <p:spPr>
          <a:xfrm>
            <a:off x="7930004" y="3452649"/>
            <a:ext cx="631213" cy="631211"/>
          </a:xfrm>
          <a:prstGeom prst="ellipse">
            <a:avLst/>
          </a:prstGeom>
          <a:blipFill>
            <a:blip r:embed="rId4" cstate="screen">
              <a:extLst>
                <a:ext uri="{28A0092B-C50C-407E-A947-70E740481C1C}">
                  <a14:useLocalDpi xmlns:a14="http://schemas.microsoft.com/office/drawing/2010/main"/>
                </a:ext>
              </a:extLst>
            </a:blip>
            <a:stretch>
              <a:fillRect/>
            </a:stretch>
          </a:blip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12" tIns="60905" rIns="121812" bIns="60905" rtlCol="0" anchor="ctr"/>
          <a:lstStyle/>
          <a:p>
            <a:pPr algn="ctr"/>
            <a:endParaRPr lang="zh-CN" altLang="en-US" sz="2400">
              <a:cs typeface="+mn-ea"/>
              <a:sym typeface="+mn-lt"/>
            </a:endParaRPr>
          </a:p>
        </p:txBody>
      </p:sp>
      <p:sp>
        <p:nvSpPr>
          <p:cNvPr id="67" name="椭圆 66"/>
          <p:cNvSpPr/>
          <p:nvPr/>
        </p:nvSpPr>
        <p:spPr>
          <a:xfrm>
            <a:off x="7930004" y="4772393"/>
            <a:ext cx="631213" cy="631211"/>
          </a:xfrm>
          <a:prstGeom prst="ellipse">
            <a:avLst/>
          </a:prstGeom>
          <a:blipFill>
            <a:blip r:embed="rId5" cstate="screen">
              <a:extLst>
                <a:ext uri="{28A0092B-C50C-407E-A947-70E740481C1C}">
                  <a14:useLocalDpi xmlns:a14="http://schemas.microsoft.com/office/drawing/2010/main"/>
                </a:ext>
              </a:extLst>
            </a:blip>
            <a:stretch>
              <a:fillRect/>
            </a:stretch>
          </a:blipFill>
          <a:ln>
            <a:noFill/>
          </a:ln>
          <a:effectLst>
            <a:outerShdw blurRad="63500" dist="190500" dir="90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12" tIns="60905" rIns="121812" bIns="60905" rtlCol="0" anchor="ctr"/>
          <a:lstStyle/>
          <a:p>
            <a:pPr algn="ctr"/>
            <a:endParaRPr lang="zh-CN" altLang="en-US" sz="2400">
              <a:cs typeface="+mn-ea"/>
              <a:sym typeface="+mn-lt"/>
            </a:endParaRPr>
          </a:p>
        </p:txBody>
      </p:sp>
      <p:grpSp>
        <p:nvGrpSpPr>
          <p:cNvPr id="2" name="组合 2050"/>
          <p:cNvGrpSpPr/>
          <p:nvPr/>
        </p:nvGrpSpPr>
        <p:grpSpPr>
          <a:xfrm>
            <a:off x="4517912" y="1512316"/>
            <a:ext cx="3360373" cy="4524793"/>
            <a:chOff x="3365268" y="1116367"/>
            <a:chExt cx="2520280" cy="3668014"/>
          </a:xfrm>
        </p:grpSpPr>
        <p:pic>
          <p:nvPicPr>
            <p:cNvPr id="4" name="Picture 46" descr="iPhone6_mockup_front_white.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365268" y="1116367"/>
              <a:ext cx="2520280" cy="3668014"/>
            </a:xfrm>
            <a:prstGeom prst="rect">
              <a:avLst/>
            </a:prstGeom>
          </p:spPr>
        </p:pic>
        <p:pic>
          <p:nvPicPr>
            <p:cNvPr id="2050" name="Picture 2"/>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854573" y="1620423"/>
              <a:ext cx="1524154" cy="2592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 name="组合 2048"/>
          <p:cNvGrpSpPr/>
          <p:nvPr/>
        </p:nvGrpSpPr>
        <p:grpSpPr>
          <a:xfrm>
            <a:off x="8844670" y="1924856"/>
            <a:ext cx="1748169" cy="4036680"/>
            <a:chOff x="6713191" y="1509563"/>
            <a:chExt cx="1311127" cy="3027511"/>
          </a:xfrm>
        </p:grpSpPr>
        <p:sp>
          <p:nvSpPr>
            <p:cNvPr id="80" name="TextBox 79"/>
            <p:cNvSpPr txBox="1"/>
            <p:nvPr/>
          </p:nvSpPr>
          <p:spPr>
            <a:xfrm>
              <a:off x="6713191" y="1749682"/>
              <a:ext cx="1311127" cy="692343"/>
            </a:xfrm>
            <a:prstGeom prst="rect">
              <a:avLst/>
            </a:prstGeom>
            <a:noFill/>
          </p:spPr>
          <p:txBody>
            <a:bodyPr wrap="square" lIns="121908" tIns="60953" rIns="121908" bIns="60953" rtlCol="0">
              <a:spAutoFit/>
            </a:bodyPr>
            <a:lstStyle/>
            <a:p>
              <a:pPr>
                <a:lnSpc>
                  <a:spcPct val="130000"/>
                </a:lnSpc>
              </a:pPr>
              <a:r>
                <a:rPr lang="zh-CN" altLang="en-US" sz="1333" dirty="0">
                  <a:solidFill>
                    <a:schemeClr val="tx1">
                      <a:lumMod val="65000"/>
                      <a:lumOff val="35000"/>
                    </a:schemeClr>
                  </a:solidFill>
                  <a:cs typeface="+mn-ea"/>
                  <a:sym typeface="+mn-lt"/>
                </a:rPr>
                <a:t>您的内容打在这里，或者通过您的内容打在这里，或者</a:t>
              </a:r>
            </a:p>
          </p:txBody>
        </p:sp>
        <p:sp>
          <p:nvSpPr>
            <p:cNvPr id="81" name="TextBox 80"/>
            <p:cNvSpPr txBox="1"/>
            <p:nvPr/>
          </p:nvSpPr>
          <p:spPr>
            <a:xfrm>
              <a:off x="6727614" y="1509563"/>
              <a:ext cx="1008112" cy="285174"/>
            </a:xfrm>
            <a:prstGeom prst="rect">
              <a:avLst/>
            </a:prstGeom>
            <a:noFill/>
          </p:spPr>
          <p:txBody>
            <a:bodyPr wrap="square" lIns="121908" tIns="0" rIns="121908" bIns="0" rtlCol="0" anchor="t">
              <a:spAutoFit/>
            </a:bodyPr>
            <a:lstStyle/>
            <a:p>
              <a:pPr>
                <a:lnSpc>
                  <a:spcPct val="150000"/>
                </a:lnSpc>
              </a:pPr>
              <a:r>
                <a:rPr lang="zh-CN" altLang="en-US" sz="1867" dirty="0">
                  <a:solidFill>
                    <a:schemeClr val="tx1">
                      <a:lumMod val="65000"/>
                      <a:lumOff val="35000"/>
                    </a:schemeClr>
                  </a:solidFill>
                  <a:cs typeface="+mn-ea"/>
                  <a:sym typeface="+mn-lt"/>
                </a:rPr>
                <a:t>标题</a:t>
              </a:r>
            </a:p>
          </p:txBody>
        </p:sp>
        <p:sp>
          <p:nvSpPr>
            <p:cNvPr id="82" name="TextBox 81"/>
            <p:cNvSpPr txBox="1"/>
            <p:nvPr/>
          </p:nvSpPr>
          <p:spPr>
            <a:xfrm>
              <a:off x="6713191" y="2804363"/>
              <a:ext cx="1311127" cy="692343"/>
            </a:xfrm>
            <a:prstGeom prst="rect">
              <a:avLst/>
            </a:prstGeom>
            <a:noFill/>
          </p:spPr>
          <p:txBody>
            <a:bodyPr wrap="square" lIns="121908" tIns="60953" rIns="121908" bIns="60953" rtlCol="0">
              <a:spAutoFit/>
            </a:bodyPr>
            <a:lstStyle/>
            <a:p>
              <a:pPr>
                <a:lnSpc>
                  <a:spcPct val="130000"/>
                </a:lnSpc>
              </a:pPr>
              <a:r>
                <a:rPr lang="zh-CN" altLang="en-US" sz="1333" dirty="0">
                  <a:solidFill>
                    <a:schemeClr val="tx1">
                      <a:lumMod val="65000"/>
                      <a:lumOff val="35000"/>
                    </a:schemeClr>
                  </a:solidFill>
                  <a:cs typeface="+mn-ea"/>
                  <a:sym typeface="+mn-lt"/>
                </a:rPr>
                <a:t>您的内容打在这里，或者通过您的内容打在这里，或者</a:t>
              </a:r>
            </a:p>
          </p:txBody>
        </p:sp>
        <p:sp>
          <p:nvSpPr>
            <p:cNvPr id="83" name="TextBox 82"/>
            <p:cNvSpPr txBox="1"/>
            <p:nvPr/>
          </p:nvSpPr>
          <p:spPr>
            <a:xfrm>
              <a:off x="6727615" y="2571750"/>
              <a:ext cx="1008112" cy="285174"/>
            </a:xfrm>
            <a:prstGeom prst="rect">
              <a:avLst/>
            </a:prstGeom>
            <a:noFill/>
          </p:spPr>
          <p:txBody>
            <a:bodyPr wrap="square" lIns="121908" tIns="0" rIns="121908" bIns="0" rtlCol="0" anchor="t">
              <a:spAutoFit/>
            </a:bodyPr>
            <a:lstStyle/>
            <a:p>
              <a:pPr>
                <a:lnSpc>
                  <a:spcPct val="150000"/>
                </a:lnSpc>
              </a:pPr>
              <a:r>
                <a:rPr lang="zh-CN" altLang="en-US" sz="1867" dirty="0">
                  <a:solidFill>
                    <a:schemeClr val="tx1">
                      <a:lumMod val="65000"/>
                      <a:lumOff val="35000"/>
                    </a:schemeClr>
                  </a:solidFill>
                  <a:cs typeface="+mn-ea"/>
                  <a:sym typeface="+mn-lt"/>
                </a:rPr>
                <a:t>标题</a:t>
              </a:r>
            </a:p>
          </p:txBody>
        </p:sp>
        <p:sp>
          <p:nvSpPr>
            <p:cNvPr id="84" name="TextBox 83"/>
            <p:cNvSpPr txBox="1"/>
            <p:nvPr/>
          </p:nvSpPr>
          <p:spPr>
            <a:xfrm>
              <a:off x="6713191" y="3844731"/>
              <a:ext cx="1311127" cy="692343"/>
            </a:xfrm>
            <a:prstGeom prst="rect">
              <a:avLst/>
            </a:prstGeom>
            <a:noFill/>
          </p:spPr>
          <p:txBody>
            <a:bodyPr wrap="square" lIns="121908" tIns="60953" rIns="121908" bIns="60953" rtlCol="0">
              <a:spAutoFit/>
            </a:bodyPr>
            <a:lstStyle/>
            <a:p>
              <a:pPr>
                <a:lnSpc>
                  <a:spcPct val="130000"/>
                </a:lnSpc>
              </a:pPr>
              <a:r>
                <a:rPr lang="zh-CN" altLang="en-US" sz="1333" dirty="0">
                  <a:solidFill>
                    <a:schemeClr val="tx1">
                      <a:lumMod val="65000"/>
                      <a:lumOff val="35000"/>
                    </a:schemeClr>
                  </a:solidFill>
                  <a:cs typeface="+mn-ea"/>
                  <a:sym typeface="+mn-lt"/>
                </a:rPr>
                <a:t>您的内容打在这里，或者通过您的内容打在这里，或者</a:t>
              </a:r>
            </a:p>
          </p:txBody>
        </p:sp>
        <p:sp>
          <p:nvSpPr>
            <p:cNvPr id="85" name="TextBox 84"/>
            <p:cNvSpPr txBox="1"/>
            <p:nvPr/>
          </p:nvSpPr>
          <p:spPr>
            <a:xfrm>
              <a:off x="6727615" y="3612118"/>
              <a:ext cx="1008112" cy="285174"/>
            </a:xfrm>
            <a:prstGeom prst="rect">
              <a:avLst/>
            </a:prstGeom>
            <a:noFill/>
          </p:spPr>
          <p:txBody>
            <a:bodyPr wrap="square" lIns="121908" tIns="0" rIns="121908" bIns="0" rtlCol="0" anchor="t">
              <a:spAutoFit/>
            </a:bodyPr>
            <a:lstStyle/>
            <a:p>
              <a:pPr>
                <a:lnSpc>
                  <a:spcPct val="150000"/>
                </a:lnSpc>
              </a:pPr>
              <a:r>
                <a:rPr lang="zh-CN" altLang="en-US" sz="1867" dirty="0">
                  <a:solidFill>
                    <a:schemeClr val="tx1">
                      <a:lumMod val="65000"/>
                      <a:lumOff val="35000"/>
                    </a:schemeClr>
                  </a:solidFill>
                  <a:cs typeface="+mn-ea"/>
                  <a:sym typeface="+mn-lt"/>
                </a:rPr>
                <a:t>标题</a:t>
              </a:r>
            </a:p>
          </p:txBody>
        </p:sp>
      </p:grpSp>
      <p:grpSp>
        <p:nvGrpSpPr>
          <p:cNvPr id="5" name="组合 2047"/>
          <p:cNvGrpSpPr/>
          <p:nvPr/>
        </p:nvGrpSpPr>
        <p:grpSpPr>
          <a:xfrm>
            <a:off x="1347383" y="2006169"/>
            <a:ext cx="2025928" cy="3985621"/>
            <a:chOff x="824932" y="1570544"/>
            <a:chExt cx="1519446" cy="2989222"/>
          </a:xfrm>
        </p:grpSpPr>
        <p:sp>
          <p:nvSpPr>
            <p:cNvPr id="86" name="TextBox 85"/>
            <p:cNvSpPr txBox="1"/>
            <p:nvPr/>
          </p:nvSpPr>
          <p:spPr>
            <a:xfrm>
              <a:off x="824932" y="1833185"/>
              <a:ext cx="1519446" cy="692344"/>
            </a:xfrm>
            <a:prstGeom prst="rect">
              <a:avLst/>
            </a:prstGeom>
            <a:noFill/>
          </p:spPr>
          <p:txBody>
            <a:bodyPr wrap="square" lIns="121908" tIns="60953" rIns="121908" bIns="60953" rtlCol="0">
              <a:spAutoFit/>
            </a:bodyPr>
            <a:lstStyle/>
            <a:p>
              <a:pPr algn="r">
                <a:lnSpc>
                  <a:spcPct val="130000"/>
                </a:lnSpc>
              </a:pPr>
              <a:r>
                <a:rPr lang="zh-CN" altLang="en-US" sz="1333" dirty="0">
                  <a:solidFill>
                    <a:schemeClr val="tx1">
                      <a:lumMod val="65000"/>
                      <a:lumOff val="35000"/>
                    </a:schemeClr>
                  </a:solidFill>
                  <a:cs typeface="+mn-ea"/>
                  <a:sym typeface="+mn-lt"/>
                </a:rPr>
                <a:t>您的内容打在这里，或者通过您的内容打在这里，或者</a:t>
              </a:r>
            </a:p>
          </p:txBody>
        </p:sp>
        <p:sp>
          <p:nvSpPr>
            <p:cNvPr id="87" name="TextBox 86"/>
            <p:cNvSpPr txBox="1"/>
            <p:nvPr/>
          </p:nvSpPr>
          <p:spPr>
            <a:xfrm>
              <a:off x="1331640" y="1570544"/>
              <a:ext cx="1008112" cy="285175"/>
            </a:xfrm>
            <a:prstGeom prst="rect">
              <a:avLst/>
            </a:prstGeom>
            <a:noFill/>
          </p:spPr>
          <p:txBody>
            <a:bodyPr wrap="square" lIns="121908" tIns="0" rIns="121908" bIns="0" rtlCol="0" anchor="t">
              <a:spAutoFit/>
            </a:bodyPr>
            <a:lstStyle/>
            <a:p>
              <a:pPr algn="r">
                <a:lnSpc>
                  <a:spcPct val="150000"/>
                </a:lnSpc>
              </a:pPr>
              <a:r>
                <a:rPr lang="zh-CN" altLang="en-US" sz="1867" dirty="0">
                  <a:solidFill>
                    <a:schemeClr val="tx1">
                      <a:lumMod val="65000"/>
                      <a:lumOff val="35000"/>
                    </a:schemeClr>
                  </a:solidFill>
                  <a:cs typeface="+mn-ea"/>
                  <a:sym typeface="+mn-lt"/>
                </a:rPr>
                <a:t>标题</a:t>
              </a:r>
            </a:p>
          </p:txBody>
        </p:sp>
        <p:sp>
          <p:nvSpPr>
            <p:cNvPr id="88" name="TextBox 87"/>
            <p:cNvSpPr txBox="1"/>
            <p:nvPr/>
          </p:nvSpPr>
          <p:spPr>
            <a:xfrm>
              <a:off x="896940" y="2805428"/>
              <a:ext cx="1447438" cy="692344"/>
            </a:xfrm>
            <a:prstGeom prst="rect">
              <a:avLst/>
            </a:prstGeom>
            <a:noFill/>
          </p:spPr>
          <p:txBody>
            <a:bodyPr wrap="square" lIns="121908" tIns="60953" rIns="121908" bIns="60953" rtlCol="0">
              <a:spAutoFit/>
            </a:bodyPr>
            <a:lstStyle/>
            <a:p>
              <a:pPr algn="r">
                <a:lnSpc>
                  <a:spcPct val="130000"/>
                </a:lnSpc>
              </a:pPr>
              <a:r>
                <a:rPr lang="zh-CN" altLang="en-US" sz="1333" dirty="0">
                  <a:solidFill>
                    <a:schemeClr val="tx1">
                      <a:lumMod val="65000"/>
                      <a:lumOff val="35000"/>
                    </a:schemeClr>
                  </a:solidFill>
                  <a:cs typeface="+mn-ea"/>
                  <a:sym typeface="+mn-lt"/>
                </a:rPr>
                <a:t>您的内容打在这里，或者通过您的内容打在这里，或者</a:t>
              </a:r>
            </a:p>
          </p:txBody>
        </p:sp>
        <p:sp>
          <p:nvSpPr>
            <p:cNvPr id="89" name="TextBox 88"/>
            <p:cNvSpPr txBox="1"/>
            <p:nvPr/>
          </p:nvSpPr>
          <p:spPr>
            <a:xfrm>
              <a:off x="1331640" y="2587805"/>
              <a:ext cx="1008112" cy="285175"/>
            </a:xfrm>
            <a:prstGeom prst="rect">
              <a:avLst/>
            </a:prstGeom>
            <a:noFill/>
          </p:spPr>
          <p:txBody>
            <a:bodyPr wrap="square" lIns="121908" tIns="0" rIns="121908" bIns="0" rtlCol="0" anchor="t">
              <a:spAutoFit/>
            </a:bodyPr>
            <a:lstStyle/>
            <a:p>
              <a:pPr algn="r">
                <a:lnSpc>
                  <a:spcPct val="150000"/>
                </a:lnSpc>
              </a:pPr>
              <a:r>
                <a:rPr lang="zh-CN" altLang="en-US" sz="1867" dirty="0">
                  <a:solidFill>
                    <a:schemeClr val="tx1">
                      <a:lumMod val="65000"/>
                      <a:lumOff val="35000"/>
                    </a:schemeClr>
                  </a:solidFill>
                  <a:cs typeface="+mn-ea"/>
                  <a:sym typeface="+mn-lt"/>
                </a:rPr>
                <a:t>标题</a:t>
              </a:r>
            </a:p>
          </p:txBody>
        </p:sp>
        <p:sp>
          <p:nvSpPr>
            <p:cNvPr id="90" name="TextBox 89"/>
            <p:cNvSpPr txBox="1"/>
            <p:nvPr/>
          </p:nvSpPr>
          <p:spPr>
            <a:xfrm>
              <a:off x="1000462" y="3867422"/>
              <a:ext cx="1343916" cy="692344"/>
            </a:xfrm>
            <a:prstGeom prst="rect">
              <a:avLst/>
            </a:prstGeom>
            <a:noFill/>
          </p:spPr>
          <p:txBody>
            <a:bodyPr wrap="square" lIns="121908" tIns="60953" rIns="121908" bIns="60953" rtlCol="0">
              <a:spAutoFit/>
            </a:bodyPr>
            <a:lstStyle/>
            <a:p>
              <a:pPr algn="r">
                <a:lnSpc>
                  <a:spcPct val="130000"/>
                </a:lnSpc>
              </a:pPr>
              <a:r>
                <a:rPr lang="zh-CN" altLang="en-US" sz="1333" dirty="0">
                  <a:solidFill>
                    <a:schemeClr val="tx1">
                      <a:lumMod val="65000"/>
                      <a:lumOff val="35000"/>
                    </a:schemeClr>
                  </a:solidFill>
                  <a:cs typeface="+mn-ea"/>
                  <a:sym typeface="+mn-lt"/>
                </a:rPr>
                <a:t>您的内容打在这里，或者通过您的内容打在这里，或者</a:t>
              </a:r>
            </a:p>
          </p:txBody>
        </p:sp>
        <p:sp>
          <p:nvSpPr>
            <p:cNvPr id="91" name="TextBox 90"/>
            <p:cNvSpPr txBox="1"/>
            <p:nvPr/>
          </p:nvSpPr>
          <p:spPr>
            <a:xfrm>
              <a:off x="1331640" y="3634809"/>
              <a:ext cx="1008112" cy="285175"/>
            </a:xfrm>
            <a:prstGeom prst="rect">
              <a:avLst/>
            </a:prstGeom>
            <a:noFill/>
          </p:spPr>
          <p:txBody>
            <a:bodyPr wrap="square" lIns="121908" tIns="0" rIns="121908" bIns="0" rtlCol="0" anchor="t">
              <a:spAutoFit/>
            </a:bodyPr>
            <a:lstStyle/>
            <a:p>
              <a:pPr algn="r">
                <a:lnSpc>
                  <a:spcPct val="150000"/>
                </a:lnSpc>
              </a:pPr>
              <a:r>
                <a:rPr lang="zh-CN" altLang="en-US" sz="1867" dirty="0">
                  <a:solidFill>
                    <a:schemeClr val="tx1">
                      <a:lumMod val="65000"/>
                      <a:lumOff val="35000"/>
                    </a:schemeClr>
                  </a:solidFill>
                  <a:cs typeface="+mn-ea"/>
                  <a:sym typeface="+mn-lt"/>
                </a:rPr>
                <a:t>标题</a:t>
              </a:r>
            </a:p>
          </p:txBody>
        </p:sp>
      </p:grpSp>
      <p:sp>
        <p:nvSpPr>
          <p:cNvPr id="2054" name="TextBox 2053"/>
          <p:cNvSpPr txBox="1"/>
          <p:nvPr/>
        </p:nvSpPr>
        <p:spPr>
          <a:xfrm>
            <a:off x="3871168" y="2119870"/>
            <a:ext cx="688665" cy="553887"/>
          </a:xfrm>
          <a:prstGeom prst="rect">
            <a:avLst/>
          </a:prstGeom>
          <a:noFill/>
        </p:spPr>
        <p:txBody>
          <a:bodyPr wrap="square" lIns="121812" tIns="60905" rIns="121812" bIns="60905" rtlCol="0">
            <a:spAutoFit/>
          </a:bodyPr>
          <a:lstStyle/>
          <a:p>
            <a:r>
              <a:rPr lang="en-US" altLang="zh-CN" sz="2800" dirty="0">
                <a:solidFill>
                  <a:schemeClr val="tx1">
                    <a:lumMod val="10000"/>
                    <a:lumOff val="90000"/>
                  </a:schemeClr>
                </a:solidFill>
                <a:cs typeface="+mn-ea"/>
                <a:sym typeface="+mn-lt"/>
              </a:rPr>
              <a:t>01</a:t>
            </a:r>
            <a:endParaRPr lang="zh-CN" altLang="en-US" sz="2800" dirty="0">
              <a:solidFill>
                <a:schemeClr val="tx1">
                  <a:lumMod val="10000"/>
                  <a:lumOff val="90000"/>
                </a:schemeClr>
              </a:solidFill>
              <a:cs typeface="+mn-ea"/>
              <a:sym typeface="+mn-lt"/>
            </a:endParaRPr>
          </a:p>
        </p:txBody>
      </p:sp>
      <p:sp>
        <p:nvSpPr>
          <p:cNvPr id="101" name="TextBox 100"/>
          <p:cNvSpPr txBox="1"/>
          <p:nvPr/>
        </p:nvSpPr>
        <p:spPr>
          <a:xfrm>
            <a:off x="3850032" y="3491342"/>
            <a:ext cx="709797" cy="553887"/>
          </a:xfrm>
          <a:prstGeom prst="rect">
            <a:avLst/>
          </a:prstGeom>
          <a:noFill/>
        </p:spPr>
        <p:txBody>
          <a:bodyPr wrap="square" lIns="121812" tIns="60905" rIns="121812" bIns="60905" rtlCol="0">
            <a:spAutoFit/>
          </a:bodyPr>
          <a:lstStyle/>
          <a:p>
            <a:r>
              <a:rPr lang="en-US" altLang="zh-CN" sz="2800" dirty="0">
                <a:solidFill>
                  <a:schemeClr val="tx1">
                    <a:lumMod val="10000"/>
                    <a:lumOff val="90000"/>
                  </a:schemeClr>
                </a:solidFill>
                <a:cs typeface="+mn-ea"/>
                <a:sym typeface="+mn-lt"/>
              </a:rPr>
              <a:t>02</a:t>
            </a:r>
            <a:endParaRPr lang="zh-CN" altLang="en-US" sz="2800" dirty="0">
              <a:solidFill>
                <a:schemeClr val="tx1">
                  <a:lumMod val="10000"/>
                  <a:lumOff val="90000"/>
                </a:schemeClr>
              </a:solidFill>
              <a:cs typeface="+mn-ea"/>
              <a:sym typeface="+mn-lt"/>
            </a:endParaRPr>
          </a:p>
        </p:txBody>
      </p:sp>
      <p:sp>
        <p:nvSpPr>
          <p:cNvPr id="102" name="TextBox 101"/>
          <p:cNvSpPr txBox="1"/>
          <p:nvPr/>
        </p:nvSpPr>
        <p:spPr>
          <a:xfrm>
            <a:off x="3865864" y="4792446"/>
            <a:ext cx="885989" cy="553887"/>
          </a:xfrm>
          <a:prstGeom prst="rect">
            <a:avLst/>
          </a:prstGeom>
          <a:noFill/>
        </p:spPr>
        <p:txBody>
          <a:bodyPr wrap="square" lIns="121812" tIns="60905" rIns="121812" bIns="60905" rtlCol="0">
            <a:spAutoFit/>
          </a:bodyPr>
          <a:lstStyle/>
          <a:p>
            <a:r>
              <a:rPr lang="en-US" altLang="zh-CN" sz="2800" dirty="0">
                <a:solidFill>
                  <a:schemeClr val="tx1">
                    <a:lumMod val="10000"/>
                    <a:lumOff val="90000"/>
                  </a:schemeClr>
                </a:solidFill>
                <a:cs typeface="+mn-ea"/>
                <a:sym typeface="+mn-lt"/>
              </a:rPr>
              <a:t>03</a:t>
            </a:r>
            <a:endParaRPr lang="zh-CN" altLang="en-US" sz="2800" dirty="0">
              <a:solidFill>
                <a:schemeClr val="tx1">
                  <a:lumMod val="10000"/>
                  <a:lumOff val="90000"/>
                </a:schemeClr>
              </a:solidFill>
              <a:cs typeface="+mn-ea"/>
              <a:sym typeface="+mn-lt"/>
            </a:endParaRPr>
          </a:p>
        </p:txBody>
      </p:sp>
      <p:sp>
        <p:nvSpPr>
          <p:cNvPr id="103" name="TextBox 102"/>
          <p:cNvSpPr txBox="1"/>
          <p:nvPr/>
        </p:nvSpPr>
        <p:spPr>
          <a:xfrm>
            <a:off x="7957240" y="4801947"/>
            <a:ext cx="923073" cy="553887"/>
          </a:xfrm>
          <a:prstGeom prst="rect">
            <a:avLst/>
          </a:prstGeom>
          <a:noFill/>
        </p:spPr>
        <p:txBody>
          <a:bodyPr wrap="square" lIns="121812" tIns="60905" rIns="121812" bIns="60905" rtlCol="0">
            <a:spAutoFit/>
          </a:bodyPr>
          <a:lstStyle/>
          <a:p>
            <a:r>
              <a:rPr lang="en-US" altLang="zh-CN" sz="2800" dirty="0">
                <a:solidFill>
                  <a:schemeClr val="tx1">
                    <a:lumMod val="10000"/>
                    <a:lumOff val="90000"/>
                  </a:schemeClr>
                </a:solidFill>
                <a:cs typeface="+mn-ea"/>
                <a:sym typeface="+mn-lt"/>
              </a:rPr>
              <a:t>06</a:t>
            </a:r>
            <a:endParaRPr lang="zh-CN" altLang="en-US" sz="2800" dirty="0">
              <a:solidFill>
                <a:schemeClr val="tx1">
                  <a:lumMod val="10000"/>
                  <a:lumOff val="90000"/>
                </a:schemeClr>
              </a:solidFill>
              <a:cs typeface="+mn-ea"/>
              <a:sym typeface="+mn-lt"/>
            </a:endParaRPr>
          </a:p>
        </p:txBody>
      </p:sp>
      <p:sp>
        <p:nvSpPr>
          <p:cNvPr id="104" name="TextBox 103"/>
          <p:cNvSpPr txBox="1"/>
          <p:nvPr/>
        </p:nvSpPr>
        <p:spPr>
          <a:xfrm>
            <a:off x="7952062" y="3520203"/>
            <a:ext cx="1024260" cy="553887"/>
          </a:xfrm>
          <a:prstGeom prst="rect">
            <a:avLst/>
          </a:prstGeom>
          <a:noFill/>
        </p:spPr>
        <p:txBody>
          <a:bodyPr wrap="square" lIns="121812" tIns="60905" rIns="121812" bIns="60905" rtlCol="0">
            <a:spAutoFit/>
          </a:bodyPr>
          <a:lstStyle/>
          <a:p>
            <a:r>
              <a:rPr lang="en-US" altLang="zh-CN" sz="2800" dirty="0">
                <a:solidFill>
                  <a:schemeClr val="tx1">
                    <a:lumMod val="10000"/>
                    <a:lumOff val="90000"/>
                  </a:schemeClr>
                </a:solidFill>
                <a:cs typeface="+mn-ea"/>
                <a:sym typeface="+mn-lt"/>
              </a:rPr>
              <a:t>05</a:t>
            </a:r>
            <a:endParaRPr lang="zh-CN" altLang="en-US" sz="2800" dirty="0">
              <a:solidFill>
                <a:schemeClr val="tx1">
                  <a:lumMod val="10000"/>
                  <a:lumOff val="90000"/>
                </a:schemeClr>
              </a:solidFill>
              <a:cs typeface="+mn-ea"/>
              <a:sym typeface="+mn-lt"/>
            </a:endParaRPr>
          </a:p>
        </p:txBody>
      </p:sp>
      <p:sp>
        <p:nvSpPr>
          <p:cNvPr id="105" name="TextBox 104"/>
          <p:cNvSpPr txBox="1"/>
          <p:nvPr/>
        </p:nvSpPr>
        <p:spPr>
          <a:xfrm>
            <a:off x="7951211" y="2089637"/>
            <a:ext cx="833088" cy="553887"/>
          </a:xfrm>
          <a:prstGeom prst="rect">
            <a:avLst/>
          </a:prstGeom>
          <a:noFill/>
        </p:spPr>
        <p:txBody>
          <a:bodyPr wrap="square" lIns="121812" tIns="60905" rIns="121812" bIns="60905" rtlCol="0">
            <a:spAutoFit/>
          </a:bodyPr>
          <a:lstStyle/>
          <a:p>
            <a:r>
              <a:rPr lang="en-US" altLang="zh-CN" sz="2800" dirty="0">
                <a:solidFill>
                  <a:schemeClr val="tx1">
                    <a:lumMod val="10000"/>
                    <a:lumOff val="90000"/>
                  </a:schemeClr>
                </a:solidFill>
                <a:cs typeface="+mn-ea"/>
                <a:sym typeface="+mn-lt"/>
              </a:rPr>
              <a:t>04</a:t>
            </a:r>
            <a:endParaRPr lang="zh-CN" altLang="en-US" sz="2800" dirty="0">
              <a:solidFill>
                <a:schemeClr val="tx1">
                  <a:lumMod val="10000"/>
                  <a:lumOff val="90000"/>
                </a:schemeClr>
              </a:solidFill>
              <a:cs typeface="+mn-ea"/>
              <a:sym typeface="+mn-lt"/>
            </a:endParaRPr>
          </a:p>
        </p:txBody>
      </p:sp>
      <p:pic>
        <p:nvPicPr>
          <p:cNvPr id="32" name="图片 31"/>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33"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4025488611"/>
      </p:ext>
    </p:extLst>
  </p:cSld>
  <p:clrMapOvr>
    <a:masterClrMapping/>
  </p:clrMapOvr>
  <p:transition spd="slow" advClick="0" advTm="0">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7"/>
                                        </p:tgtEl>
                                        <p:attrNameLst>
                                          <p:attrName>style.visibility</p:attrName>
                                        </p:attrNameLst>
                                      </p:cBhvr>
                                      <p:to>
                                        <p:strVal val="visible"/>
                                      </p:to>
                                    </p:set>
                                    <p:anim calcmode="lin" valueType="num">
                                      <p:cBhvr>
                                        <p:cTn id="12" dur="500" fill="hold"/>
                                        <p:tgtEl>
                                          <p:spTgt spid="47"/>
                                        </p:tgtEl>
                                        <p:attrNameLst>
                                          <p:attrName>ppt_w</p:attrName>
                                        </p:attrNameLst>
                                      </p:cBhvr>
                                      <p:tavLst>
                                        <p:tav tm="0">
                                          <p:val>
                                            <p:strVal val="4/3*#ppt_w"/>
                                          </p:val>
                                        </p:tav>
                                        <p:tav tm="100000">
                                          <p:val>
                                            <p:strVal val="#ppt_w"/>
                                          </p:val>
                                        </p:tav>
                                      </p:tavLst>
                                    </p:anim>
                                    <p:anim calcmode="lin" valueType="num">
                                      <p:cBhvr>
                                        <p:cTn id="13" dur="500" fill="hold"/>
                                        <p:tgtEl>
                                          <p:spTgt spid="47"/>
                                        </p:tgtEl>
                                        <p:attrNameLst>
                                          <p:attrName>ppt_h</p:attrName>
                                        </p:attrNameLst>
                                      </p:cBhvr>
                                      <p:tavLst>
                                        <p:tav tm="0">
                                          <p:val>
                                            <p:strVal val="4/3*#ppt_h"/>
                                          </p:val>
                                        </p:tav>
                                        <p:tav tm="100000">
                                          <p:val>
                                            <p:strVal val="#ppt_h"/>
                                          </p:val>
                                        </p:tav>
                                      </p:tavLst>
                                    </p:anim>
                                  </p:childTnLst>
                                </p:cTn>
                              </p:par>
                            </p:childTnLst>
                          </p:cTn>
                        </p:par>
                        <p:par>
                          <p:cTn id="14" fill="hold">
                            <p:stCondLst>
                              <p:cond delay="500"/>
                            </p:stCondLst>
                            <p:childTnLst>
                              <p:par>
                                <p:cTn id="15" presetID="23" presetClass="entr" presetSubtype="288" fill="hold" nodeType="afterEffect">
                                  <p:stCondLst>
                                    <p:cond delay="0"/>
                                  </p:stCondLst>
                                  <p:childTnLst>
                                    <p:set>
                                      <p:cBhvr>
                                        <p:cTn id="16" dur="1" fill="hold">
                                          <p:stCondLst>
                                            <p:cond delay="0"/>
                                          </p:stCondLst>
                                        </p:cTn>
                                        <p:tgtEl>
                                          <p:spTgt spid="2054"/>
                                        </p:tgtEl>
                                        <p:attrNameLst>
                                          <p:attrName>style.visibility</p:attrName>
                                        </p:attrNameLst>
                                      </p:cBhvr>
                                      <p:to>
                                        <p:strVal val="visible"/>
                                      </p:to>
                                    </p:set>
                                    <p:anim calcmode="lin" valueType="num">
                                      <p:cBhvr>
                                        <p:cTn id="17" dur="500" fill="hold"/>
                                        <p:tgtEl>
                                          <p:spTgt spid="2054"/>
                                        </p:tgtEl>
                                        <p:attrNameLst>
                                          <p:attrName>ppt_w</p:attrName>
                                        </p:attrNameLst>
                                      </p:cBhvr>
                                      <p:tavLst>
                                        <p:tav tm="0">
                                          <p:val>
                                            <p:strVal val="4/3*#ppt_w"/>
                                          </p:val>
                                        </p:tav>
                                        <p:tav tm="100000">
                                          <p:val>
                                            <p:strVal val="#ppt_w"/>
                                          </p:val>
                                        </p:tav>
                                      </p:tavLst>
                                    </p:anim>
                                    <p:anim calcmode="lin" valueType="num">
                                      <p:cBhvr>
                                        <p:cTn id="18" dur="500" fill="hold"/>
                                        <p:tgtEl>
                                          <p:spTgt spid="2054"/>
                                        </p:tgtEl>
                                        <p:attrNameLst>
                                          <p:attrName>ppt_h</p:attrName>
                                        </p:attrNameLst>
                                      </p:cBhvr>
                                      <p:tavLst>
                                        <p:tav tm="0">
                                          <p:val>
                                            <p:strVal val="4/3*#ppt_h"/>
                                          </p:val>
                                        </p:tav>
                                        <p:tav tm="100000">
                                          <p:val>
                                            <p:strVal val="#ppt_h"/>
                                          </p:val>
                                        </p:tav>
                                      </p:tavLst>
                                    </p:anim>
                                  </p:childTnLst>
                                </p:cTn>
                              </p:par>
                              <p:par>
                                <p:cTn id="19" presetID="23" presetClass="entr" presetSubtype="288" fill="hold" nodeType="withEffect">
                                  <p:stCondLst>
                                    <p:cond delay="0"/>
                                  </p:stCondLst>
                                  <p:childTnLst>
                                    <p:set>
                                      <p:cBhvr>
                                        <p:cTn id="20" dur="1" fill="hold">
                                          <p:stCondLst>
                                            <p:cond delay="0"/>
                                          </p:stCondLst>
                                        </p:cTn>
                                        <p:tgtEl>
                                          <p:spTgt spid="101"/>
                                        </p:tgtEl>
                                        <p:attrNameLst>
                                          <p:attrName>style.visibility</p:attrName>
                                        </p:attrNameLst>
                                      </p:cBhvr>
                                      <p:to>
                                        <p:strVal val="visible"/>
                                      </p:to>
                                    </p:set>
                                    <p:anim calcmode="lin" valueType="num">
                                      <p:cBhvr>
                                        <p:cTn id="21" dur="500" fill="hold"/>
                                        <p:tgtEl>
                                          <p:spTgt spid="101"/>
                                        </p:tgtEl>
                                        <p:attrNameLst>
                                          <p:attrName>ppt_w</p:attrName>
                                        </p:attrNameLst>
                                      </p:cBhvr>
                                      <p:tavLst>
                                        <p:tav tm="0">
                                          <p:val>
                                            <p:strVal val="4/3*#ppt_w"/>
                                          </p:val>
                                        </p:tav>
                                        <p:tav tm="100000">
                                          <p:val>
                                            <p:strVal val="#ppt_w"/>
                                          </p:val>
                                        </p:tav>
                                      </p:tavLst>
                                    </p:anim>
                                    <p:anim calcmode="lin" valueType="num">
                                      <p:cBhvr>
                                        <p:cTn id="22" dur="500" fill="hold"/>
                                        <p:tgtEl>
                                          <p:spTgt spid="101"/>
                                        </p:tgtEl>
                                        <p:attrNameLst>
                                          <p:attrName>ppt_h</p:attrName>
                                        </p:attrNameLst>
                                      </p:cBhvr>
                                      <p:tavLst>
                                        <p:tav tm="0">
                                          <p:val>
                                            <p:strVal val="4/3*#ppt_h"/>
                                          </p:val>
                                        </p:tav>
                                        <p:tav tm="100000">
                                          <p:val>
                                            <p:strVal val="#ppt_h"/>
                                          </p:val>
                                        </p:tav>
                                      </p:tavLst>
                                    </p:anim>
                                  </p:childTnLst>
                                </p:cTn>
                              </p:par>
                              <p:par>
                                <p:cTn id="23" presetID="23" presetClass="entr" presetSubtype="288" fill="hold" nodeType="with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p:cTn id="25" dur="500" fill="hold"/>
                                        <p:tgtEl>
                                          <p:spTgt spid="51"/>
                                        </p:tgtEl>
                                        <p:attrNameLst>
                                          <p:attrName>ppt_w</p:attrName>
                                        </p:attrNameLst>
                                      </p:cBhvr>
                                      <p:tavLst>
                                        <p:tav tm="0">
                                          <p:val>
                                            <p:strVal val="4/3*#ppt_w"/>
                                          </p:val>
                                        </p:tav>
                                        <p:tav tm="100000">
                                          <p:val>
                                            <p:strVal val="#ppt_w"/>
                                          </p:val>
                                        </p:tav>
                                      </p:tavLst>
                                    </p:anim>
                                    <p:anim calcmode="lin" valueType="num">
                                      <p:cBhvr>
                                        <p:cTn id="26" dur="500" fill="hold"/>
                                        <p:tgtEl>
                                          <p:spTgt spid="51"/>
                                        </p:tgtEl>
                                        <p:attrNameLst>
                                          <p:attrName>ppt_h</p:attrName>
                                        </p:attrNameLst>
                                      </p:cBhvr>
                                      <p:tavLst>
                                        <p:tav tm="0">
                                          <p:val>
                                            <p:strVal val="4/3*#ppt_h"/>
                                          </p:val>
                                        </p:tav>
                                        <p:tav tm="100000">
                                          <p:val>
                                            <p:strVal val="#ppt_h"/>
                                          </p:val>
                                        </p:tav>
                                      </p:tavLst>
                                    </p:anim>
                                  </p:childTnLst>
                                </p:cTn>
                              </p:par>
                              <p:par>
                                <p:cTn id="27" presetID="23" presetClass="entr" presetSubtype="288" fill="hold" nodeType="with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p:cTn id="29" dur="500" fill="hold"/>
                                        <p:tgtEl>
                                          <p:spTgt spid="55"/>
                                        </p:tgtEl>
                                        <p:attrNameLst>
                                          <p:attrName>ppt_w</p:attrName>
                                        </p:attrNameLst>
                                      </p:cBhvr>
                                      <p:tavLst>
                                        <p:tav tm="0">
                                          <p:val>
                                            <p:strVal val="4/3*#ppt_w"/>
                                          </p:val>
                                        </p:tav>
                                        <p:tav tm="100000">
                                          <p:val>
                                            <p:strVal val="#ppt_w"/>
                                          </p:val>
                                        </p:tav>
                                      </p:tavLst>
                                    </p:anim>
                                    <p:anim calcmode="lin" valueType="num">
                                      <p:cBhvr>
                                        <p:cTn id="30" dur="500" fill="hold"/>
                                        <p:tgtEl>
                                          <p:spTgt spid="55"/>
                                        </p:tgtEl>
                                        <p:attrNameLst>
                                          <p:attrName>ppt_h</p:attrName>
                                        </p:attrNameLst>
                                      </p:cBhvr>
                                      <p:tavLst>
                                        <p:tav tm="0">
                                          <p:val>
                                            <p:strVal val="4/3*#ppt_h"/>
                                          </p:val>
                                        </p:tav>
                                        <p:tav tm="100000">
                                          <p:val>
                                            <p:strVal val="#ppt_h"/>
                                          </p:val>
                                        </p:tav>
                                      </p:tavLst>
                                    </p:anim>
                                  </p:childTnLst>
                                </p:cTn>
                              </p:par>
                              <p:par>
                                <p:cTn id="31" presetID="23" presetClass="entr" presetSubtype="288" fill="hold" nodeType="withEffect">
                                  <p:stCondLst>
                                    <p:cond delay="0"/>
                                  </p:stCondLst>
                                  <p:childTnLst>
                                    <p:set>
                                      <p:cBhvr>
                                        <p:cTn id="32" dur="1" fill="hold">
                                          <p:stCondLst>
                                            <p:cond delay="0"/>
                                          </p:stCondLst>
                                        </p:cTn>
                                        <p:tgtEl>
                                          <p:spTgt spid="102"/>
                                        </p:tgtEl>
                                        <p:attrNameLst>
                                          <p:attrName>style.visibility</p:attrName>
                                        </p:attrNameLst>
                                      </p:cBhvr>
                                      <p:to>
                                        <p:strVal val="visible"/>
                                      </p:to>
                                    </p:set>
                                    <p:anim calcmode="lin" valueType="num">
                                      <p:cBhvr>
                                        <p:cTn id="33" dur="500" fill="hold"/>
                                        <p:tgtEl>
                                          <p:spTgt spid="102"/>
                                        </p:tgtEl>
                                        <p:attrNameLst>
                                          <p:attrName>ppt_w</p:attrName>
                                        </p:attrNameLst>
                                      </p:cBhvr>
                                      <p:tavLst>
                                        <p:tav tm="0">
                                          <p:val>
                                            <p:strVal val="4/3*#ppt_w"/>
                                          </p:val>
                                        </p:tav>
                                        <p:tav tm="100000">
                                          <p:val>
                                            <p:strVal val="#ppt_w"/>
                                          </p:val>
                                        </p:tav>
                                      </p:tavLst>
                                    </p:anim>
                                    <p:anim calcmode="lin" valueType="num">
                                      <p:cBhvr>
                                        <p:cTn id="34" dur="500" fill="hold"/>
                                        <p:tgtEl>
                                          <p:spTgt spid="102"/>
                                        </p:tgtEl>
                                        <p:attrNameLst>
                                          <p:attrName>ppt_h</p:attrName>
                                        </p:attrNameLst>
                                      </p:cBhvr>
                                      <p:tavLst>
                                        <p:tav tm="0">
                                          <p:val>
                                            <p:strVal val="4/3*#ppt_h"/>
                                          </p:val>
                                        </p:tav>
                                        <p:tav tm="100000">
                                          <p:val>
                                            <p:strVal val="#ppt_h"/>
                                          </p:val>
                                        </p:tav>
                                      </p:tavLst>
                                    </p:anim>
                                  </p:childTnLst>
                                </p:cTn>
                              </p:par>
                              <p:par>
                                <p:cTn id="35" presetID="23" presetClass="entr" presetSubtype="288" fill="hold" nodeType="with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p:cTn id="37" dur="500" fill="hold"/>
                                        <p:tgtEl>
                                          <p:spTgt spid="59"/>
                                        </p:tgtEl>
                                        <p:attrNameLst>
                                          <p:attrName>ppt_w</p:attrName>
                                        </p:attrNameLst>
                                      </p:cBhvr>
                                      <p:tavLst>
                                        <p:tav tm="0">
                                          <p:val>
                                            <p:strVal val="4/3*#ppt_w"/>
                                          </p:val>
                                        </p:tav>
                                        <p:tav tm="100000">
                                          <p:val>
                                            <p:strVal val="#ppt_w"/>
                                          </p:val>
                                        </p:tav>
                                      </p:tavLst>
                                    </p:anim>
                                    <p:anim calcmode="lin" valueType="num">
                                      <p:cBhvr>
                                        <p:cTn id="38" dur="500" fill="hold"/>
                                        <p:tgtEl>
                                          <p:spTgt spid="59"/>
                                        </p:tgtEl>
                                        <p:attrNameLst>
                                          <p:attrName>ppt_h</p:attrName>
                                        </p:attrNameLst>
                                      </p:cBhvr>
                                      <p:tavLst>
                                        <p:tav tm="0">
                                          <p:val>
                                            <p:strVal val="4/3*#ppt_h"/>
                                          </p:val>
                                        </p:tav>
                                        <p:tav tm="100000">
                                          <p:val>
                                            <p:strVal val="#ppt_h"/>
                                          </p:val>
                                        </p:tav>
                                      </p:tavLst>
                                    </p:anim>
                                  </p:childTnLst>
                                </p:cTn>
                              </p:par>
                              <p:par>
                                <p:cTn id="39" presetID="23" presetClass="entr" presetSubtype="288" fill="hold" nodeType="withEffect">
                                  <p:stCondLst>
                                    <p:cond delay="0"/>
                                  </p:stCondLst>
                                  <p:childTnLst>
                                    <p:set>
                                      <p:cBhvr>
                                        <p:cTn id="40" dur="1" fill="hold">
                                          <p:stCondLst>
                                            <p:cond delay="0"/>
                                          </p:stCondLst>
                                        </p:cTn>
                                        <p:tgtEl>
                                          <p:spTgt spid="105"/>
                                        </p:tgtEl>
                                        <p:attrNameLst>
                                          <p:attrName>style.visibility</p:attrName>
                                        </p:attrNameLst>
                                      </p:cBhvr>
                                      <p:to>
                                        <p:strVal val="visible"/>
                                      </p:to>
                                    </p:set>
                                    <p:anim calcmode="lin" valueType="num">
                                      <p:cBhvr>
                                        <p:cTn id="41" dur="500" fill="hold"/>
                                        <p:tgtEl>
                                          <p:spTgt spid="105"/>
                                        </p:tgtEl>
                                        <p:attrNameLst>
                                          <p:attrName>ppt_w</p:attrName>
                                        </p:attrNameLst>
                                      </p:cBhvr>
                                      <p:tavLst>
                                        <p:tav tm="0">
                                          <p:val>
                                            <p:strVal val="4/3*#ppt_w"/>
                                          </p:val>
                                        </p:tav>
                                        <p:tav tm="100000">
                                          <p:val>
                                            <p:strVal val="#ppt_w"/>
                                          </p:val>
                                        </p:tav>
                                      </p:tavLst>
                                    </p:anim>
                                    <p:anim calcmode="lin" valueType="num">
                                      <p:cBhvr>
                                        <p:cTn id="42" dur="500" fill="hold"/>
                                        <p:tgtEl>
                                          <p:spTgt spid="105"/>
                                        </p:tgtEl>
                                        <p:attrNameLst>
                                          <p:attrName>ppt_h</p:attrName>
                                        </p:attrNameLst>
                                      </p:cBhvr>
                                      <p:tavLst>
                                        <p:tav tm="0">
                                          <p:val>
                                            <p:strVal val="4/3*#ppt_h"/>
                                          </p:val>
                                        </p:tav>
                                        <p:tav tm="100000">
                                          <p:val>
                                            <p:strVal val="#ppt_h"/>
                                          </p:val>
                                        </p:tav>
                                      </p:tavLst>
                                    </p:anim>
                                  </p:childTnLst>
                                </p:cTn>
                              </p:par>
                              <p:par>
                                <p:cTn id="43" presetID="23" presetClass="entr" presetSubtype="288" fill="hold" nodeType="withEffect">
                                  <p:stCondLst>
                                    <p:cond delay="0"/>
                                  </p:stCondLst>
                                  <p:childTnLst>
                                    <p:set>
                                      <p:cBhvr>
                                        <p:cTn id="44" dur="1" fill="hold">
                                          <p:stCondLst>
                                            <p:cond delay="0"/>
                                          </p:stCondLst>
                                        </p:cTn>
                                        <p:tgtEl>
                                          <p:spTgt spid="63"/>
                                        </p:tgtEl>
                                        <p:attrNameLst>
                                          <p:attrName>style.visibility</p:attrName>
                                        </p:attrNameLst>
                                      </p:cBhvr>
                                      <p:to>
                                        <p:strVal val="visible"/>
                                      </p:to>
                                    </p:set>
                                    <p:anim calcmode="lin" valueType="num">
                                      <p:cBhvr>
                                        <p:cTn id="45" dur="500" fill="hold"/>
                                        <p:tgtEl>
                                          <p:spTgt spid="63"/>
                                        </p:tgtEl>
                                        <p:attrNameLst>
                                          <p:attrName>ppt_w</p:attrName>
                                        </p:attrNameLst>
                                      </p:cBhvr>
                                      <p:tavLst>
                                        <p:tav tm="0">
                                          <p:val>
                                            <p:strVal val="4/3*#ppt_w"/>
                                          </p:val>
                                        </p:tav>
                                        <p:tav tm="100000">
                                          <p:val>
                                            <p:strVal val="#ppt_w"/>
                                          </p:val>
                                        </p:tav>
                                      </p:tavLst>
                                    </p:anim>
                                    <p:anim calcmode="lin" valueType="num">
                                      <p:cBhvr>
                                        <p:cTn id="46" dur="500" fill="hold"/>
                                        <p:tgtEl>
                                          <p:spTgt spid="63"/>
                                        </p:tgtEl>
                                        <p:attrNameLst>
                                          <p:attrName>ppt_h</p:attrName>
                                        </p:attrNameLst>
                                      </p:cBhvr>
                                      <p:tavLst>
                                        <p:tav tm="0">
                                          <p:val>
                                            <p:strVal val="4/3*#ppt_h"/>
                                          </p:val>
                                        </p:tav>
                                        <p:tav tm="100000">
                                          <p:val>
                                            <p:strVal val="#ppt_h"/>
                                          </p:val>
                                        </p:tav>
                                      </p:tavLst>
                                    </p:anim>
                                  </p:childTnLst>
                                </p:cTn>
                              </p:par>
                              <p:par>
                                <p:cTn id="47" presetID="23" presetClass="entr" presetSubtype="288" fill="hold" nodeType="withEffect">
                                  <p:stCondLst>
                                    <p:cond delay="0"/>
                                  </p:stCondLst>
                                  <p:childTnLst>
                                    <p:set>
                                      <p:cBhvr>
                                        <p:cTn id="48" dur="1" fill="hold">
                                          <p:stCondLst>
                                            <p:cond delay="0"/>
                                          </p:stCondLst>
                                        </p:cTn>
                                        <p:tgtEl>
                                          <p:spTgt spid="104"/>
                                        </p:tgtEl>
                                        <p:attrNameLst>
                                          <p:attrName>style.visibility</p:attrName>
                                        </p:attrNameLst>
                                      </p:cBhvr>
                                      <p:to>
                                        <p:strVal val="visible"/>
                                      </p:to>
                                    </p:set>
                                    <p:anim calcmode="lin" valueType="num">
                                      <p:cBhvr>
                                        <p:cTn id="49" dur="500" fill="hold"/>
                                        <p:tgtEl>
                                          <p:spTgt spid="104"/>
                                        </p:tgtEl>
                                        <p:attrNameLst>
                                          <p:attrName>ppt_w</p:attrName>
                                        </p:attrNameLst>
                                      </p:cBhvr>
                                      <p:tavLst>
                                        <p:tav tm="0">
                                          <p:val>
                                            <p:strVal val="4/3*#ppt_w"/>
                                          </p:val>
                                        </p:tav>
                                        <p:tav tm="100000">
                                          <p:val>
                                            <p:strVal val="#ppt_w"/>
                                          </p:val>
                                        </p:tav>
                                      </p:tavLst>
                                    </p:anim>
                                    <p:anim calcmode="lin" valueType="num">
                                      <p:cBhvr>
                                        <p:cTn id="50" dur="500" fill="hold"/>
                                        <p:tgtEl>
                                          <p:spTgt spid="104"/>
                                        </p:tgtEl>
                                        <p:attrNameLst>
                                          <p:attrName>ppt_h</p:attrName>
                                        </p:attrNameLst>
                                      </p:cBhvr>
                                      <p:tavLst>
                                        <p:tav tm="0">
                                          <p:val>
                                            <p:strVal val="4/3*#ppt_h"/>
                                          </p:val>
                                        </p:tav>
                                        <p:tav tm="100000">
                                          <p:val>
                                            <p:strVal val="#ppt_h"/>
                                          </p:val>
                                        </p:tav>
                                      </p:tavLst>
                                    </p:anim>
                                  </p:childTnLst>
                                </p:cTn>
                              </p:par>
                              <p:par>
                                <p:cTn id="51" presetID="23" presetClass="entr" presetSubtype="288" fill="hold" nodeType="withEffect">
                                  <p:stCondLst>
                                    <p:cond delay="0"/>
                                  </p:stCondLst>
                                  <p:childTnLst>
                                    <p:set>
                                      <p:cBhvr>
                                        <p:cTn id="52" dur="1" fill="hold">
                                          <p:stCondLst>
                                            <p:cond delay="0"/>
                                          </p:stCondLst>
                                        </p:cTn>
                                        <p:tgtEl>
                                          <p:spTgt spid="67"/>
                                        </p:tgtEl>
                                        <p:attrNameLst>
                                          <p:attrName>style.visibility</p:attrName>
                                        </p:attrNameLst>
                                      </p:cBhvr>
                                      <p:to>
                                        <p:strVal val="visible"/>
                                      </p:to>
                                    </p:set>
                                    <p:anim calcmode="lin" valueType="num">
                                      <p:cBhvr>
                                        <p:cTn id="53" dur="500" fill="hold"/>
                                        <p:tgtEl>
                                          <p:spTgt spid="67"/>
                                        </p:tgtEl>
                                        <p:attrNameLst>
                                          <p:attrName>ppt_w</p:attrName>
                                        </p:attrNameLst>
                                      </p:cBhvr>
                                      <p:tavLst>
                                        <p:tav tm="0">
                                          <p:val>
                                            <p:strVal val="4/3*#ppt_w"/>
                                          </p:val>
                                        </p:tav>
                                        <p:tav tm="100000">
                                          <p:val>
                                            <p:strVal val="#ppt_w"/>
                                          </p:val>
                                        </p:tav>
                                      </p:tavLst>
                                    </p:anim>
                                    <p:anim calcmode="lin" valueType="num">
                                      <p:cBhvr>
                                        <p:cTn id="54" dur="500" fill="hold"/>
                                        <p:tgtEl>
                                          <p:spTgt spid="67"/>
                                        </p:tgtEl>
                                        <p:attrNameLst>
                                          <p:attrName>ppt_h</p:attrName>
                                        </p:attrNameLst>
                                      </p:cBhvr>
                                      <p:tavLst>
                                        <p:tav tm="0">
                                          <p:val>
                                            <p:strVal val="4/3*#ppt_h"/>
                                          </p:val>
                                        </p:tav>
                                        <p:tav tm="100000">
                                          <p:val>
                                            <p:strVal val="#ppt_h"/>
                                          </p:val>
                                        </p:tav>
                                      </p:tavLst>
                                    </p:anim>
                                  </p:childTnLst>
                                </p:cTn>
                              </p:par>
                              <p:par>
                                <p:cTn id="55" presetID="23" presetClass="entr" presetSubtype="288" fill="hold" nodeType="withEffect">
                                  <p:stCondLst>
                                    <p:cond delay="0"/>
                                  </p:stCondLst>
                                  <p:childTnLst>
                                    <p:set>
                                      <p:cBhvr>
                                        <p:cTn id="56" dur="1" fill="hold">
                                          <p:stCondLst>
                                            <p:cond delay="0"/>
                                          </p:stCondLst>
                                        </p:cTn>
                                        <p:tgtEl>
                                          <p:spTgt spid="103"/>
                                        </p:tgtEl>
                                        <p:attrNameLst>
                                          <p:attrName>style.visibility</p:attrName>
                                        </p:attrNameLst>
                                      </p:cBhvr>
                                      <p:to>
                                        <p:strVal val="visible"/>
                                      </p:to>
                                    </p:set>
                                    <p:anim calcmode="lin" valueType="num">
                                      <p:cBhvr>
                                        <p:cTn id="57" dur="500" fill="hold"/>
                                        <p:tgtEl>
                                          <p:spTgt spid="103"/>
                                        </p:tgtEl>
                                        <p:attrNameLst>
                                          <p:attrName>ppt_w</p:attrName>
                                        </p:attrNameLst>
                                      </p:cBhvr>
                                      <p:tavLst>
                                        <p:tav tm="0">
                                          <p:val>
                                            <p:strVal val="4/3*#ppt_w"/>
                                          </p:val>
                                        </p:tav>
                                        <p:tav tm="100000">
                                          <p:val>
                                            <p:strVal val="#ppt_w"/>
                                          </p:val>
                                        </p:tav>
                                      </p:tavLst>
                                    </p:anim>
                                    <p:anim calcmode="lin" valueType="num">
                                      <p:cBhvr>
                                        <p:cTn id="58" dur="500" fill="hold"/>
                                        <p:tgtEl>
                                          <p:spTgt spid="103"/>
                                        </p:tgtEl>
                                        <p:attrNameLst>
                                          <p:attrName>ppt_h</p:attrName>
                                        </p:attrNameLst>
                                      </p:cBhvr>
                                      <p:tavLst>
                                        <p:tav tm="0">
                                          <p:val>
                                            <p:strVal val="4/3*#ppt_h"/>
                                          </p:val>
                                        </p:tav>
                                        <p:tav tm="100000">
                                          <p:val>
                                            <p:strVal val="#ppt_h"/>
                                          </p:val>
                                        </p:tav>
                                      </p:tavLst>
                                    </p:anim>
                                  </p:childTnLst>
                                </p:cTn>
                              </p:par>
                            </p:childTnLst>
                          </p:cTn>
                        </p:par>
                        <p:par>
                          <p:cTn id="59" fill="hold">
                            <p:stCondLst>
                              <p:cond delay="1000"/>
                            </p:stCondLst>
                            <p:childTnLst>
                              <p:par>
                                <p:cTn id="60" presetID="2" presetClass="entr" presetSubtype="8" fill="hold" nodeType="after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500" fill="hold"/>
                                        <p:tgtEl>
                                          <p:spTgt spid="5"/>
                                        </p:tgtEl>
                                        <p:attrNameLst>
                                          <p:attrName>ppt_x</p:attrName>
                                        </p:attrNameLst>
                                      </p:cBhvr>
                                      <p:tavLst>
                                        <p:tav tm="0">
                                          <p:val>
                                            <p:strVal val="0-#ppt_w/2"/>
                                          </p:val>
                                        </p:tav>
                                        <p:tav tm="100000">
                                          <p:val>
                                            <p:strVal val="#ppt_x"/>
                                          </p:val>
                                        </p:tav>
                                      </p:tavLst>
                                    </p:anim>
                                    <p:anim calcmode="lin" valueType="num">
                                      <p:cBhvr additive="base">
                                        <p:cTn id="63" dur="500" fill="hold"/>
                                        <p:tgtEl>
                                          <p:spTgt spid="5"/>
                                        </p:tgtEl>
                                        <p:attrNameLst>
                                          <p:attrName>ppt_y</p:attrName>
                                        </p:attrNameLst>
                                      </p:cBhvr>
                                      <p:tavLst>
                                        <p:tav tm="0">
                                          <p:val>
                                            <p:strVal val="#ppt_y"/>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additive="base">
                                        <p:cTn id="66" dur="500" fill="hold"/>
                                        <p:tgtEl>
                                          <p:spTgt spid="3"/>
                                        </p:tgtEl>
                                        <p:attrNameLst>
                                          <p:attrName>ppt_x</p:attrName>
                                        </p:attrNameLst>
                                      </p:cBhvr>
                                      <p:tavLst>
                                        <p:tav tm="0">
                                          <p:val>
                                            <p:strVal val="1+#ppt_w/2"/>
                                          </p:val>
                                        </p:tav>
                                        <p:tav tm="100000">
                                          <p:val>
                                            <p:strVal val="#ppt_x"/>
                                          </p:val>
                                        </p:tav>
                                      </p:tavLst>
                                    </p:anim>
                                    <p:anim calcmode="lin" valueType="num">
                                      <p:cBhvr additive="base">
                                        <p:cTn id="67"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Oval 38"/>
          <p:cNvSpPr>
            <a:spLocks noChangeArrowheads="1"/>
          </p:cNvSpPr>
          <p:nvPr/>
        </p:nvSpPr>
        <p:spPr bwMode="auto">
          <a:xfrm>
            <a:off x="2592917" y="3712635"/>
            <a:ext cx="795867" cy="800100"/>
          </a:xfrm>
          <a:prstGeom prst="ellipse">
            <a:avLst/>
          </a:prstGeom>
          <a:solidFill>
            <a:schemeClr val="accent1">
              <a:alpha val="23921"/>
            </a:schemeClr>
          </a:solidFill>
          <a:ln w="12700">
            <a:solidFill>
              <a:schemeClr val="accent1"/>
            </a:solidFill>
            <a:miter lim="800000"/>
            <a:headEnd/>
            <a:tailEnd/>
          </a:ln>
        </p:spPr>
        <p:txBody>
          <a:bodyPr lIns="121884" tIns="60941" rIns="121884" bIns="60941" anchor="ctr"/>
          <a:lstStyle/>
          <a:p>
            <a:endParaRPr lang="zh-CN" altLang="en-US" sz="2400">
              <a:cs typeface="+mn-ea"/>
              <a:sym typeface="+mn-lt"/>
            </a:endParaRPr>
          </a:p>
        </p:txBody>
      </p:sp>
      <p:sp>
        <p:nvSpPr>
          <p:cNvPr id="3" name="Freeform 6"/>
          <p:cNvSpPr>
            <a:spLocks/>
          </p:cNvSpPr>
          <p:nvPr/>
        </p:nvSpPr>
        <p:spPr bwMode="auto">
          <a:xfrm>
            <a:off x="2243668" y="1462620"/>
            <a:ext cx="313267"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4" name="Freeform 7"/>
          <p:cNvSpPr>
            <a:spLocks/>
          </p:cNvSpPr>
          <p:nvPr/>
        </p:nvSpPr>
        <p:spPr bwMode="auto">
          <a:xfrm>
            <a:off x="2243668" y="2800352"/>
            <a:ext cx="313267" cy="590549"/>
          </a:xfrm>
          <a:custGeom>
            <a:avLst/>
            <a:gdLst>
              <a:gd name="T0" fmla="*/ 2147483647 w 68"/>
              <a:gd name="T1" fmla="*/ 0 h 128"/>
              <a:gd name="T2" fmla="*/ 2147483647 w 68"/>
              <a:gd name="T3" fmla="*/ 0 h 128"/>
              <a:gd name="T4" fmla="*/ 2147483647 w 68"/>
              <a:gd name="T5" fmla="*/ 2147483647 h 128"/>
              <a:gd name="T6" fmla="*/ 2147483647 w 68"/>
              <a:gd name="T7" fmla="*/ 2147483647 h 128"/>
              <a:gd name="T8" fmla="*/ 0 w 68"/>
              <a:gd name="T9" fmla="*/ 2147483647 h 128"/>
              <a:gd name="T10" fmla="*/ 0 w 68"/>
              <a:gd name="T11" fmla="*/ 2147483647 h 128"/>
              <a:gd name="T12" fmla="*/ 2147483647 w 68"/>
              <a:gd name="T13" fmla="*/ 0 h 128"/>
              <a:gd name="T14" fmla="*/ 0 60000 65536"/>
              <a:gd name="T15" fmla="*/ 0 60000 65536"/>
              <a:gd name="T16" fmla="*/ 0 60000 65536"/>
              <a:gd name="T17" fmla="*/ 0 60000 65536"/>
              <a:gd name="T18" fmla="*/ 0 60000 65536"/>
              <a:gd name="T19" fmla="*/ 0 60000 65536"/>
              <a:gd name="T20" fmla="*/ 0 60000 65536"/>
              <a:gd name="T21" fmla="*/ 0 w 68"/>
              <a:gd name="T22" fmla="*/ 0 h 128"/>
              <a:gd name="T23" fmla="*/ 68 w 68"/>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blipFill>
            <a:blip r:embed="rId3" cstate="screen">
              <a:extLst>
                <a:ext uri="{28A0092B-C50C-407E-A947-70E740481C1C}">
                  <a14:useLocalDpi xmlns:a14="http://schemas.microsoft.com/office/drawing/2010/main"/>
                </a:ext>
              </a:extLst>
            </a:blip>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5" name="Freeform 8"/>
          <p:cNvSpPr>
            <a:spLocks/>
          </p:cNvSpPr>
          <p:nvPr/>
        </p:nvSpPr>
        <p:spPr bwMode="auto">
          <a:xfrm>
            <a:off x="2645836" y="1462620"/>
            <a:ext cx="313267"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7" name="Freeform 9"/>
          <p:cNvSpPr>
            <a:spLocks/>
          </p:cNvSpPr>
          <p:nvPr/>
        </p:nvSpPr>
        <p:spPr bwMode="auto">
          <a:xfrm>
            <a:off x="3045887" y="1462620"/>
            <a:ext cx="315383"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8" name="Freeform 10"/>
          <p:cNvSpPr>
            <a:spLocks/>
          </p:cNvSpPr>
          <p:nvPr/>
        </p:nvSpPr>
        <p:spPr bwMode="auto">
          <a:xfrm>
            <a:off x="3443821" y="1462620"/>
            <a:ext cx="315383" cy="1928283"/>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9" name="Freeform 11"/>
          <p:cNvSpPr>
            <a:spLocks/>
          </p:cNvSpPr>
          <p:nvPr/>
        </p:nvSpPr>
        <p:spPr bwMode="auto">
          <a:xfrm>
            <a:off x="2645836" y="2396072"/>
            <a:ext cx="313267" cy="994833"/>
          </a:xfrm>
          <a:custGeom>
            <a:avLst/>
            <a:gdLst>
              <a:gd name="T0" fmla="*/ 2147483647 w 68"/>
              <a:gd name="T1" fmla="*/ 0 h 215"/>
              <a:gd name="T2" fmla="*/ 2147483647 w 68"/>
              <a:gd name="T3" fmla="*/ 0 h 215"/>
              <a:gd name="T4" fmla="*/ 2147483647 w 68"/>
              <a:gd name="T5" fmla="*/ 2147483647 h 215"/>
              <a:gd name="T6" fmla="*/ 2147483647 w 68"/>
              <a:gd name="T7" fmla="*/ 2147483647 h 215"/>
              <a:gd name="T8" fmla="*/ 0 w 68"/>
              <a:gd name="T9" fmla="*/ 2147483647 h 215"/>
              <a:gd name="T10" fmla="*/ 0 w 68"/>
              <a:gd name="T11" fmla="*/ 2147483647 h 215"/>
              <a:gd name="T12" fmla="*/ 2147483647 w 68"/>
              <a:gd name="T13" fmla="*/ 0 h 215"/>
              <a:gd name="T14" fmla="*/ 0 60000 65536"/>
              <a:gd name="T15" fmla="*/ 0 60000 65536"/>
              <a:gd name="T16" fmla="*/ 0 60000 65536"/>
              <a:gd name="T17" fmla="*/ 0 60000 65536"/>
              <a:gd name="T18" fmla="*/ 0 60000 65536"/>
              <a:gd name="T19" fmla="*/ 0 60000 65536"/>
              <a:gd name="T20" fmla="*/ 0 60000 65536"/>
              <a:gd name="T21" fmla="*/ 0 w 68"/>
              <a:gd name="T22" fmla="*/ 0 h 215"/>
              <a:gd name="T23" fmla="*/ 68 w 68"/>
              <a:gd name="T24" fmla="*/ 215 h 2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blipFill>
            <a:blip r:embed="rId4" cstate="screen">
              <a:extLst>
                <a:ext uri="{28A0092B-C50C-407E-A947-70E740481C1C}">
                  <a14:useLocalDpi xmlns:a14="http://schemas.microsoft.com/office/drawing/2010/main"/>
                </a:ext>
              </a:extLst>
            </a:blip>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10" name="Freeform 12"/>
          <p:cNvSpPr>
            <a:spLocks/>
          </p:cNvSpPr>
          <p:nvPr/>
        </p:nvSpPr>
        <p:spPr bwMode="auto">
          <a:xfrm>
            <a:off x="3045887" y="1979085"/>
            <a:ext cx="315383" cy="1411816"/>
          </a:xfrm>
          <a:custGeom>
            <a:avLst/>
            <a:gdLst>
              <a:gd name="T0" fmla="*/ 2147483647 w 68"/>
              <a:gd name="T1" fmla="*/ 0 h 305"/>
              <a:gd name="T2" fmla="*/ 2147483647 w 68"/>
              <a:gd name="T3" fmla="*/ 0 h 305"/>
              <a:gd name="T4" fmla="*/ 2147483647 w 68"/>
              <a:gd name="T5" fmla="*/ 2147483647 h 305"/>
              <a:gd name="T6" fmla="*/ 2147483647 w 68"/>
              <a:gd name="T7" fmla="*/ 2147483647 h 305"/>
              <a:gd name="T8" fmla="*/ 2147483647 w 68"/>
              <a:gd name="T9" fmla="*/ 2147483647 h 305"/>
              <a:gd name="T10" fmla="*/ 0 w 68"/>
              <a:gd name="T11" fmla="*/ 2147483647 h 305"/>
              <a:gd name="T12" fmla="*/ 0 w 68"/>
              <a:gd name="T13" fmla="*/ 2147483647 h 305"/>
              <a:gd name="T14" fmla="*/ 0 w 68"/>
              <a:gd name="T15" fmla="*/ 2147483647 h 305"/>
              <a:gd name="T16" fmla="*/ 2147483647 w 68"/>
              <a:gd name="T17" fmla="*/ 0 h 3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05"/>
              <a:gd name="T29" fmla="*/ 68 w 68"/>
              <a:gd name="T30" fmla="*/ 305 h 30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blipFill>
            <a:blip r:embed="rId5"/>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11" name="Freeform 13"/>
          <p:cNvSpPr>
            <a:spLocks/>
          </p:cNvSpPr>
          <p:nvPr/>
        </p:nvSpPr>
        <p:spPr bwMode="auto">
          <a:xfrm>
            <a:off x="3443821" y="1706033"/>
            <a:ext cx="315383" cy="1684867"/>
          </a:xfrm>
          <a:custGeom>
            <a:avLst/>
            <a:gdLst>
              <a:gd name="T0" fmla="*/ 2147483647 w 68"/>
              <a:gd name="T1" fmla="*/ 0 h 364"/>
              <a:gd name="T2" fmla="*/ 2147483647 w 68"/>
              <a:gd name="T3" fmla="*/ 0 h 364"/>
              <a:gd name="T4" fmla="*/ 2147483647 w 68"/>
              <a:gd name="T5" fmla="*/ 2147483647 h 364"/>
              <a:gd name="T6" fmla="*/ 2147483647 w 68"/>
              <a:gd name="T7" fmla="*/ 2147483647 h 364"/>
              <a:gd name="T8" fmla="*/ 2147483647 w 68"/>
              <a:gd name="T9" fmla="*/ 2147483647 h 364"/>
              <a:gd name="T10" fmla="*/ 0 w 68"/>
              <a:gd name="T11" fmla="*/ 2147483647 h 364"/>
              <a:gd name="T12" fmla="*/ 0 w 68"/>
              <a:gd name="T13" fmla="*/ 2147483647 h 364"/>
              <a:gd name="T14" fmla="*/ 0 w 68"/>
              <a:gd name="T15" fmla="*/ 2147483647 h 364"/>
              <a:gd name="T16" fmla="*/ 2147483647 w 68"/>
              <a:gd name="T17" fmla="*/ 0 h 3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64"/>
              <a:gd name="T29" fmla="*/ 68 w 68"/>
              <a:gd name="T30" fmla="*/ 364 h 36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blipFill>
            <a:blip r:embed="rId6"/>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12" name="Freeform 14"/>
          <p:cNvSpPr>
            <a:spLocks/>
          </p:cNvSpPr>
          <p:nvPr/>
        </p:nvSpPr>
        <p:spPr bwMode="auto">
          <a:xfrm>
            <a:off x="4402671" y="1462620"/>
            <a:ext cx="311151"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13" name="Freeform 15"/>
          <p:cNvSpPr>
            <a:spLocks/>
          </p:cNvSpPr>
          <p:nvPr/>
        </p:nvSpPr>
        <p:spPr bwMode="auto">
          <a:xfrm>
            <a:off x="4802721" y="1462620"/>
            <a:ext cx="315383"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14" name="Freeform 16"/>
          <p:cNvSpPr>
            <a:spLocks/>
          </p:cNvSpPr>
          <p:nvPr/>
        </p:nvSpPr>
        <p:spPr bwMode="auto">
          <a:xfrm>
            <a:off x="5204887" y="1462620"/>
            <a:ext cx="315383"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15" name="Freeform 17"/>
          <p:cNvSpPr>
            <a:spLocks/>
          </p:cNvSpPr>
          <p:nvPr/>
        </p:nvSpPr>
        <p:spPr bwMode="auto">
          <a:xfrm>
            <a:off x="5607055" y="1462620"/>
            <a:ext cx="315383"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16" name="Freeform 18"/>
          <p:cNvSpPr>
            <a:spLocks/>
          </p:cNvSpPr>
          <p:nvPr/>
        </p:nvSpPr>
        <p:spPr bwMode="auto">
          <a:xfrm>
            <a:off x="4402671" y="3105152"/>
            <a:ext cx="311151" cy="285749"/>
          </a:xfrm>
          <a:custGeom>
            <a:avLst/>
            <a:gdLst>
              <a:gd name="T0" fmla="*/ 2147483647 w 68"/>
              <a:gd name="T1" fmla="*/ 0 h 62"/>
              <a:gd name="T2" fmla="*/ 2147483647 w 68"/>
              <a:gd name="T3" fmla="*/ 0 h 62"/>
              <a:gd name="T4" fmla="*/ 2147483647 w 68"/>
              <a:gd name="T5" fmla="*/ 2147483647 h 62"/>
              <a:gd name="T6" fmla="*/ 2147483647 w 68"/>
              <a:gd name="T7" fmla="*/ 2147483647 h 62"/>
              <a:gd name="T8" fmla="*/ 0 w 68"/>
              <a:gd name="T9" fmla="*/ 2147483647 h 62"/>
              <a:gd name="T10" fmla="*/ 0 w 68"/>
              <a:gd name="T11" fmla="*/ 2147483647 h 62"/>
              <a:gd name="T12" fmla="*/ 2147483647 w 68"/>
              <a:gd name="T13" fmla="*/ 0 h 62"/>
              <a:gd name="T14" fmla="*/ 0 60000 65536"/>
              <a:gd name="T15" fmla="*/ 0 60000 65536"/>
              <a:gd name="T16" fmla="*/ 0 60000 65536"/>
              <a:gd name="T17" fmla="*/ 0 60000 65536"/>
              <a:gd name="T18" fmla="*/ 0 60000 65536"/>
              <a:gd name="T19" fmla="*/ 0 60000 65536"/>
              <a:gd name="T20" fmla="*/ 0 60000 65536"/>
              <a:gd name="T21" fmla="*/ 0 w 68"/>
              <a:gd name="T22" fmla="*/ 0 h 62"/>
              <a:gd name="T23" fmla="*/ 68 w 68"/>
              <a:gd name="T24" fmla="*/ 62 h 6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blipFill>
            <a:blip r:embed="rId7" cstate="screen">
              <a:extLst>
                <a:ext uri="{28A0092B-C50C-407E-A947-70E740481C1C}">
                  <a14:useLocalDpi xmlns:a14="http://schemas.microsoft.com/office/drawing/2010/main"/>
                </a:ext>
              </a:extLst>
            </a:blip>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17" name="Freeform 19"/>
          <p:cNvSpPr>
            <a:spLocks/>
          </p:cNvSpPr>
          <p:nvPr/>
        </p:nvSpPr>
        <p:spPr bwMode="auto">
          <a:xfrm>
            <a:off x="4802721" y="2404538"/>
            <a:ext cx="315383" cy="986367"/>
          </a:xfrm>
          <a:custGeom>
            <a:avLst/>
            <a:gdLst>
              <a:gd name="T0" fmla="*/ 2147483647 w 68"/>
              <a:gd name="T1" fmla="*/ 0 h 213"/>
              <a:gd name="T2" fmla="*/ 2147483647 w 68"/>
              <a:gd name="T3" fmla="*/ 0 h 213"/>
              <a:gd name="T4" fmla="*/ 2147483647 w 68"/>
              <a:gd name="T5" fmla="*/ 2147483647 h 213"/>
              <a:gd name="T6" fmla="*/ 2147483647 w 68"/>
              <a:gd name="T7" fmla="*/ 2147483647 h 213"/>
              <a:gd name="T8" fmla="*/ 0 w 68"/>
              <a:gd name="T9" fmla="*/ 2147483647 h 213"/>
              <a:gd name="T10" fmla="*/ 0 w 68"/>
              <a:gd name="T11" fmla="*/ 2147483647 h 213"/>
              <a:gd name="T12" fmla="*/ 2147483647 w 68"/>
              <a:gd name="T13" fmla="*/ 0 h 213"/>
              <a:gd name="T14" fmla="*/ 0 60000 65536"/>
              <a:gd name="T15" fmla="*/ 0 60000 65536"/>
              <a:gd name="T16" fmla="*/ 0 60000 65536"/>
              <a:gd name="T17" fmla="*/ 0 60000 65536"/>
              <a:gd name="T18" fmla="*/ 0 60000 65536"/>
              <a:gd name="T19" fmla="*/ 0 60000 65536"/>
              <a:gd name="T20" fmla="*/ 0 60000 65536"/>
              <a:gd name="T21" fmla="*/ 0 w 68"/>
              <a:gd name="T22" fmla="*/ 0 h 213"/>
              <a:gd name="T23" fmla="*/ 68 w 68"/>
              <a:gd name="T24" fmla="*/ 213 h 2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blipFill>
            <a:blip r:embed="rId8" cstate="screen">
              <a:extLst>
                <a:ext uri="{28A0092B-C50C-407E-A947-70E740481C1C}">
                  <a14:useLocalDpi xmlns:a14="http://schemas.microsoft.com/office/drawing/2010/main"/>
                </a:ext>
              </a:extLst>
            </a:blip>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18" name="Freeform 20"/>
          <p:cNvSpPr>
            <a:spLocks/>
          </p:cNvSpPr>
          <p:nvPr/>
        </p:nvSpPr>
        <p:spPr bwMode="auto">
          <a:xfrm>
            <a:off x="5204887" y="1706033"/>
            <a:ext cx="315383" cy="1684867"/>
          </a:xfrm>
          <a:custGeom>
            <a:avLst/>
            <a:gdLst>
              <a:gd name="T0" fmla="*/ 2147483647 w 68"/>
              <a:gd name="T1" fmla="*/ 0 h 364"/>
              <a:gd name="T2" fmla="*/ 2147483647 w 68"/>
              <a:gd name="T3" fmla="*/ 0 h 364"/>
              <a:gd name="T4" fmla="*/ 2147483647 w 68"/>
              <a:gd name="T5" fmla="*/ 2147483647 h 364"/>
              <a:gd name="T6" fmla="*/ 2147483647 w 68"/>
              <a:gd name="T7" fmla="*/ 2147483647 h 364"/>
              <a:gd name="T8" fmla="*/ 2147483647 w 68"/>
              <a:gd name="T9" fmla="*/ 2147483647 h 364"/>
              <a:gd name="T10" fmla="*/ 0 w 68"/>
              <a:gd name="T11" fmla="*/ 2147483647 h 364"/>
              <a:gd name="T12" fmla="*/ 0 w 68"/>
              <a:gd name="T13" fmla="*/ 2147483647 h 364"/>
              <a:gd name="T14" fmla="*/ 0 w 68"/>
              <a:gd name="T15" fmla="*/ 2147483647 h 364"/>
              <a:gd name="T16" fmla="*/ 2147483647 w 68"/>
              <a:gd name="T17" fmla="*/ 0 h 3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64"/>
              <a:gd name="T29" fmla="*/ 68 w 68"/>
              <a:gd name="T30" fmla="*/ 364 h 36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blipFill>
            <a:blip r:embed="rId5"/>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19" name="Freeform 21"/>
          <p:cNvSpPr>
            <a:spLocks/>
          </p:cNvSpPr>
          <p:nvPr/>
        </p:nvSpPr>
        <p:spPr bwMode="auto">
          <a:xfrm>
            <a:off x="5607055" y="2652187"/>
            <a:ext cx="315383" cy="738716"/>
          </a:xfrm>
          <a:custGeom>
            <a:avLst/>
            <a:gdLst>
              <a:gd name="T0" fmla="*/ 2147483647 w 68"/>
              <a:gd name="T1" fmla="*/ 0 h 160"/>
              <a:gd name="T2" fmla="*/ 2147483647 w 68"/>
              <a:gd name="T3" fmla="*/ 0 h 160"/>
              <a:gd name="T4" fmla="*/ 2147483647 w 68"/>
              <a:gd name="T5" fmla="*/ 2147483647 h 160"/>
              <a:gd name="T6" fmla="*/ 2147483647 w 68"/>
              <a:gd name="T7" fmla="*/ 2147483647 h 160"/>
              <a:gd name="T8" fmla="*/ 0 w 68"/>
              <a:gd name="T9" fmla="*/ 2147483647 h 160"/>
              <a:gd name="T10" fmla="*/ 0 w 68"/>
              <a:gd name="T11" fmla="*/ 2147483647 h 160"/>
              <a:gd name="T12" fmla="*/ 2147483647 w 68"/>
              <a:gd name="T13" fmla="*/ 0 h 160"/>
              <a:gd name="T14" fmla="*/ 0 60000 65536"/>
              <a:gd name="T15" fmla="*/ 0 60000 65536"/>
              <a:gd name="T16" fmla="*/ 0 60000 65536"/>
              <a:gd name="T17" fmla="*/ 0 60000 65536"/>
              <a:gd name="T18" fmla="*/ 0 60000 65536"/>
              <a:gd name="T19" fmla="*/ 0 60000 65536"/>
              <a:gd name="T20" fmla="*/ 0 60000 65536"/>
              <a:gd name="T21" fmla="*/ 0 w 68"/>
              <a:gd name="T22" fmla="*/ 0 h 160"/>
              <a:gd name="T23" fmla="*/ 68 w 68"/>
              <a:gd name="T24" fmla="*/ 160 h 16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blipFill>
            <a:blip r:embed="rId9" cstate="screen">
              <a:extLst>
                <a:ext uri="{28A0092B-C50C-407E-A947-70E740481C1C}">
                  <a14:useLocalDpi xmlns:a14="http://schemas.microsoft.com/office/drawing/2010/main"/>
                </a:ext>
              </a:extLst>
            </a:blip>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20" name="Freeform 22"/>
          <p:cNvSpPr>
            <a:spLocks/>
          </p:cNvSpPr>
          <p:nvPr/>
        </p:nvSpPr>
        <p:spPr bwMode="auto">
          <a:xfrm>
            <a:off x="6551085" y="1462620"/>
            <a:ext cx="313267"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21" name="Freeform 23"/>
          <p:cNvSpPr>
            <a:spLocks/>
          </p:cNvSpPr>
          <p:nvPr/>
        </p:nvSpPr>
        <p:spPr bwMode="auto">
          <a:xfrm>
            <a:off x="6953253" y="1462620"/>
            <a:ext cx="313267"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22" name="Freeform 24"/>
          <p:cNvSpPr>
            <a:spLocks/>
          </p:cNvSpPr>
          <p:nvPr/>
        </p:nvSpPr>
        <p:spPr bwMode="auto">
          <a:xfrm>
            <a:off x="7355420" y="1462620"/>
            <a:ext cx="313267"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23" name="Freeform 25"/>
          <p:cNvSpPr>
            <a:spLocks/>
          </p:cNvSpPr>
          <p:nvPr/>
        </p:nvSpPr>
        <p:spPr bwMode="auto">
          <a:xfrm>
            <a:off x="7755467" y="1462620"/>
            <a:ext cx="315384"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24" name="Freeform 26"/>
          <p:cNvSpPr>
            <a:spLocks/>
          </p:cNvSpPr>
          <p:nvPr/>
        </p:nvSpPr>
        <p:spPr bwMode="auto">
          <a:xfrm>
            <a:off x="7755467" y="1697568"/>
            <a:ext cx="315384" cy="1693333"/>
          </a:xfrm>
          <a:custGeom>
            <a:avLst/>
            <a:gdLst>
              <a:gd name="T0" fmla="*/ 2147483647 w 68"/>
              <a:gd name="T1" fmla="*/ 0 h 366"/>
              <a:gd name="T2" fmla="*/ 2147483647 w 68"/>
              <a:gd name="T3" fmla="*/ 0 h 366"/>
              <a:gd name="T4" fmla="*/ 2147483647 w 68"/>
              <a:gd name="T5" fmla="*/ 2147483647 h 366"/>
              <a:gd name="T6" fmla="*/ 2147483647 w 68"/>
              <a:gd name="T7" fmla="*/ 2147483647 h 366"/>
              <a:gd name="T8" fmla="*/ 2147483647 w 68"/>
              <a:gd name="T9" fmla="*/ 2147483647 h 366"/>
              <a:gd name="T10" fmla="*/ 0 w 68"/>
              <a:gd name="T11" fmla="*/ 2147483647 h 366"/>
              <a:gd name="T12" fmla="*/ 0 w 68"/>
              <a:gd name="T13" fmla="*/ 2147483647 h 366"/>
              <a:gd name="T14" fmla="*/ 0 w 68"/>
              <a:gd name="T15" fmla="*/ 2147483647 h 366"/>
              <a:gd name="T16" fmla="*/ 2147483647 w 68"/>
              <a:gd name="T17" fmla="*/ 0 h 3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66"/>
              <a:gd name="T29" fmla="*/ 68 w 68"/>
              <a:gd name="T30" fmla="*/ 366 h 36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blipFill>
            <a:blip r:embed="rId6"/>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25" name="Freeform 27"/>
          <p:cNvSpPr>
            <a:spLocks/>
          </p:cNvSpPr>
          <p:nvPr/>
        </p:nvSpPr>
        <p:spPr bwMode="auto">
          <a:xfrm>
            <a:off x="7355420" y="2012952"/>
            <a:ext cx="313267" cy="1377949"/>
          </a:xfrm>
          <a:custGeom>
            <a:avLst/>
            <a:gdLst>
              <a:gd name="T0" fmla="*/ 2147483647 w 68"/>
              <a:gd name="T1" fmla="*/ 0 h 298"/>
              <a:gd name="T2" fmla="*/ 2147483647 w 68"/>
              <a:gd name="T3" fmla="*/ 0 h 298"/>
              <a:gd name="T4" fmla="*/ 2147483647 w 68"/>
              <a:gd name="T5" fmla="*/ 2147483647 h 298"/>
              <a:gd name="T6" fmla="*/ 2147483647 w 68"/>
              <a:gd name="T7" fmla="*/ 2147483647 h 298"/>
              <a:gd name="T8" fmla="*/ 2147483647 w 68"/>
              <a:gd name="T9" fmla="*/ 2147483647 h 298"/>
              <a:gd name="T10" fmla="*/ 0 w 68"/>
              <a:gd name="T11" fmla="*/ 2147483647 h 298"/>
              <a:gd name="T12" fmla="*/ 0 w 68"/>
              <a:gd name="T13" fmla="*/ 2147483647 h 298"/>
              <a:gd name="T14" fmla="*/ 0 w 68"/>
              <a:gd name="T15" fmla="*/ 2147483647 h 298"/>
              <a:gd name="T16" fmla="*/ 2147483647 w 68"/>
              <a:gd name="T17" fmla="*/ 0 h 29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298"/>
              <a:gd name="T29" fmla="*/ 68 w 68"/>
              <a:gd name="T30" fmla="*/ 298 h 29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blipFill>
            <a:blip r:embed="rId5"/>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26" name="Freeform 28"/>
          <p:cNvSpPr>
            <a:spLocks/>
          </p:cNvSpPr>
          <p:nvPr/>
        </p:nvSpPr>
        <p:spPr bwMode="auto">
          <a:xfrm>
            <a:off x="6953253" y="2404538"/>
            <a:ext cx="313267" cy="986367"/>
          </a:xfrm>
          <a:custGeom>
            <a:avLst/>
            <a:gdLst>
              <a:gd name="T0" fmla="*/ 2147483647 w 68"/>
              <a:gd name="T1" fmla="*/ 0 h 213"/>
              <a:gd name="T2" fmla="*/ 2147483647 w 68"/>
              <a:gd name="T3" fmla="*/ 0 h 213"/>
              <a:gd name="T4" fmla="*/ 2147483647 w 68"/>
              <a:gd name="T5" fmla="*/ 2147483647 h 213"/>
              <a:gd name="T6" fmla="*/ 2147483647 w 68"/>
              <a:gd name="T7" fmla="*/ 2147483647 h 213"/>
              <a:gd name="T8" fmla="*/ 0 w 68"/>
              <a:gd name="T9" fmla="*/ 2147483647 h 213"/>
              <a:gd name="T10" fmla="*/ 0 w 68"/>
              <a:gd name="T11" fmla="*/ 2147483647 h 213"/>
              <a:gd name="T12" fmla="*/ 2147483647 w 68"/>
              <a:gd name="T13" fmla="*/ 0 h 213"/>
              <a:gd name="T14" fmla="*/ 0 60000 65536"/>
              <a:gd name="T15" fmla="*/ 0 60000 65536"/>
              <a:gd name="T16" fmla="*/ 0 60000 65536"/>
              <a:gd name="T17" fmla="*/ 0 60000 65536"/>
              <a:gd name="T18" fmla="*/ 0 60000 65536"/>
              <a:gd name="T19" fmla="*/ 0 60000 65536"/>
              <a:gd name="T20" fmla="*/ 0 60000 65536"/>
              <a:gd name="T21" fmla="*/ 0 w 68"/>
              <a:gd name="T22" fmla="*/ 0 h 213"/>
              <a:gd name="T23" fmla="*/ 68 w 68"/>
              <a:gd name="T24" fmla="*/ 213 h 2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blipFill>
            <a:blip r:embed="rId10" cstate="screen">
              <a:extLst>
                <a:ext uri="{28A0092B-C50C-407E-A947-70E740481C1C}">
                  <a14:useLocalDpi xmlns:a14="http://schemas.microsoft.com/office/drawing/2010/main"/>
                </a:ext>
              </a:extLst>
            </a:blip>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27" name="Freeform 29"/>
          <p:cNvSpPr>
            <a:spLocks/>
          </p:cNvSpPr>
          <p:nvPr/>
        </p:nvSpPr>
        <p:spPr bwMode="auto">
          <a:xfrm>
            <a:off x="6551085" y="2813056"/>
            <a:ext cx="313267" cy="577849"/>
          </a:xfrm>
          <a:custGeom>
            <a:avLst/>
            <a:gdLst>
              <a:gd name="T0" fmla="*/ 2147483647 w 68"/>
              <a:gd name="T1" fmla="*/ 0 h 125"/>
              <a:gd name="T2" fmla="*/ 2147483647 w 68"/>
              <a:gd name="T3" fmla="*/ 0 h 125"/>
              <a:gd name="T4" fmla="*/ 2147483647 w 68"/>
              <a:gd name="T5" fmla="*/ 2147483647 h 125"/>
              <a:gd name="T6" fmla="*/ 2147483647 w 68"/>
              <a:gd name="T7" fmla="*/ 2147483647 h 125"/>
              <a:gd name="T8" fmla="*/ 0 w 68"/>
              <a:gd name="T9" fmla="*/ 2147483647 h 125"/>
              <a:gd name="T10" fmla="*/ 0 w 68"/>
              <a:gd name="T11" fmla="*/ 2147483647 h 125"/>
              <a:gd name="T12" fmla="*/ 2147483647 w 68"/>
              <a:gd name="T13" fmla="*/ 0 h 125"/>
              <a:gd name="T14" fmla="*/ 0 60000 65536"/>
              <a:gd name="T15" fmla="*/ 0 60000 65536"/>
              <a:gd name="T16" fmla="*/ 0 60000 65536"/>
              <a:gd name="T17" fmla="*/ 0 60000 65536"/>
              <a:gd name="T18" fmla="*/ 0 60000 65536"/>
              <a:gd name="T19" fmla="*/ 0 60000 65536"/>
              <a:gd name="T20" fmla="*/ 0 60000 65536"/>
              <a:gd name="T21" fmla="*/ 0 w 68"/>
              <a:gd name="T22" fmla="*/ 0 h 125"/>
              <a:gd name="T23" fmla="*/ 68 w 68"/>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blipFill>
            <a:blip r:embed="rId11" cstate="screen">
              <a:extLst>
                <a:ext uri="{28A0092B-C50C-407E-A947-70E740481C1C}">
                  <a14:useLocalDpi xmlns:a14="http://schemas.microsoft.com/office/drawing/2010/main"/>
                </a:ext>
              </a:extLst>
            </a:blip>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28" name="Freeform 30"/>
          <p:cNvSpPr>
            <a:spLocks/>
          </p:cNvSpPr>
          <p:nvPr/>
        </p:nvSpPr>
        <p:spPr bwMode="auto">
          <a:xfrm>
            <a:off x="8813800" y="1462620"/>
            <a:ext cx="315384" cy="1928283"/>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29" name="Freeform 31"/>
          <p:cNvSpPr>
            <a:spLocks/>
          </p:cNvSpPr>
          <p:nvPr/>
        </p:nvSpPr>
        <p:spPr bwMode="auto">
          <a:xfrm>
            <a:off x="9211735" y="1462620"/>
            <a:ext cx="315384"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30" name="Freeform 32"/>
          <p:cNvSpPr>
            <a:spLocks/>
          </p:cNvSpPr>
          <p:nvPr/>
        </p:nvSpPr>
        <p:spPr bwMode="auto">
          <a:xfrm>
            <a:off x="9613901" y="1462620"/>
            <a:ext cx="313267"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31" name="Freeform 33"/>
          <p:cNvSpPr>
            <a:spLocks/>
          </p:cNvSpPr>
          <p:nvPr/>
        </p:nvSpPr>
        <p:spPr bwMode="auto">
          <a:xfrm>
            <a:off x="10016068" y="1462620"/>
            <a:ext cx="313267" cy="1928283"/>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lIns="96940" tIns="48469" rIns="96940" bIns="48469"/>
          <a:lstStyle/>
          <a:p>
            <a:pPr>
              <a:defRPr/>
            </a:pPr>
            <a:endParaRPr lang="zh-CN" altLang="en-US" sz="2400" dirty="0">
              <a:cs typeface="+mn-ea"/>
              <a:sym typeface="+mn-lt"/>
            </a:endParaRPr>
          </a:p>
        </p:txBody>
      </p:sp>
      <p:sp>
        <p:nvSpPr>
          <p:cNvPr id="32" name="Freeform 34"/>
          <p:cNvSpPr>
            <a:spLocks/>
          </p:cNvSpPr>
          <p:nvPr/>
        </p:nvSpPr>
        <p:spPr bwMode="auto">
          <a:xfrm>
            <a:off x="10016068" y="1716617"/>
            <a:ext cx="313267" cy="1674283"/>
          </a:xfrm>
          <a:custGeom>
            <a:avLst/>
            <a:gdLst>
              <a:gd name="T0" fmla="*/ 2147483647 w 68"/>
              <a:gd name="T1" fmla="*/ 0 h 362"/>
              <a:gd name="T2" fmla="*/ 2147483647 w 68"/>
              <a:gd name="T3" fmla="*/ 0 h 362"/>
              <a:gd name="T4" fmla="*/ 2147483647 w 68"/>
              <a:gd name="T5" fmla="*/ 2147483647 h 362"/>
              <a:gd name="T6" fmla="*/ 2147483647 w 68"/>
              <a:gd name="T7" fmla="*/ 2147483647 h 362"/>
              <a:gd name="T8" fmla="*/ 2147483647 w 68"/>
              <a:gd name="T9" fmla="*/ 2147483647 h 362"/>
              <a:gd name="T10" fmla="*/ 0 w 68"/>
              <a:gd name="T11" fmla="*/ 2147483647 h 362"/>
              <a:gd name="T12" fmla="*/ 0 w 68"/>
              <a:gd name="T13" fmla="*/ 2147483647 h 362"/>
              <a:gd name="T14" fmla="*/ 0 w 68"/>
              <a:gd name="T15" fmla="*/ 2147483647 h 362"/>
              <a:gd name="T16" fmla="*/ 2147483647 w 68"/>
              <a:gd name="T17" fmla="*/ 0 h 3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62"/>
              <a:gd name="T29" fmla="*/ 68 w 68"/>
              <a:gd name="T30" fmla="*/ 362 h 36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blipFill>
            <a:blip r:embed="rId6"/>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33" name="Freeform 35"/>
          <p:cNvSpPr>
            <a:spLocks/>
          </p:cNvSpPr>
          <p:nvPr/>
        </p:nvSpPr>
        <p:spPr bwMode="auto">
          <a:xfrm>
            <a:off x="9613901" y="1862672"/>
            <a:ext cx="313267" cy="1528233"/>
          </a:xfrm>
          <a:custGeom>
            <a:avLst/>
            <a:gdLst>
              <a:gd name="T0" fmla="*/ 2147483647 w 68"/>
              <a:gd name="T1" fmla="*/ 0 h 330"/>
              <a:gd name="T2" fmla="*/ 2147483647 w 68"/>
              <a:gd name="T3" fmla="*/ 0 h 330"/>
              <a:gd name="T4" fmla="*/ 2147483647 w 68"/>
              <a:gd name="T5" fmla="*/ 2147483647 h 330"/>
              <a:gd name="T6" fmla="*/ 2147483647 w 68"/>
              <a:gd name="T7" fmla="*/ 2147483647 h 330"/>
              <a:gd name="T8" fmla="*/ 2147483647 w 68"/>
              <a:gd name="T9" fmla="*/ 2147483647 h 330"/>
              <a:gd name="T10" fmla="*/ 0 w 68"/>
              <a:gd name="T11" fmla="*/ 2147483647 h 330"/>
              <a:gd name="T12" fmla="*/ 0 w 68"/>
              <a:gd name="T13" fmla="*/ 2147483647 h 330"/>
              <a:gd name="T14" fmla="*/ 0 w 68"/>
              <a:gd name="T15" fmla="*/ 2147483647 h 330"/>
              <a:gd name="T16" fmla="*/ 2147483647 w 68"/>
              <a:gd name="T17" fmla="*/ 0 h 3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330"/>
              <a:gd name="T29" fmla="*/ 68 w 68"/>
              <a:gd name="T30" fmla="*/ 330 h 3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blipFill>
            <a:blip r:embed="rId5"/>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34" name="Freeform 36"/>
          <p:cNvSpPr>
            <a:spLocks/>
          </p:cNvSpPr>
          <p:nvPr/>
        </p:nvSpPr>
        <p:spPr bwMode="auto">
          <a:xfrm>
            <a:off x="9211735" y="2980270"/>
            <a:ext cx="315384" cy="410633"/>
          </a:xfrm>
          <a:custGeom>
            <a:avLst/>
            <a:gdLst>
              <a:gd name="T0" fmla="*/ 2147483647 w 68"/>
              <a:gd name="T1" fmla="*/ 0 h 89"/>
              <a:gd name="T2" fmla="*/ 2147483647 w 68"/>
              <a:gd name="T3" fmla="*/ 0 h 89"/>
              <a:gd name="T4" fmla="*/ 2147483647 w 68"/>
              <a:gd name="T5" fmla="*/ 2147483647 h 89"/>
              <a:gd name="T6" fmla="*/ 2147483647 w 68"/>
              <a:gd name="T7" fmla="*/ 2147483647 h 89"/>
              <a:gd name="T8" fmla="*/ 0 w 68"/>
              <a:gd name="T9" fmla="*/ 2147483647 h 89"/>
              <a:gd name="T10" fmla="*/ 0 w 68"/>
              <a:gd name="T11" fmla="*/ 2147483647 h 89"/>
              <a:gd name="T12" fmla="*/ 2147483647 w 68"/>
              <a:gd name="T13" fmla="*/ 0 h 89"/>
              <a:gd name="T14" fmla="*/ 0 60000 65536"/>
              <a:gd name="T15" fmla="*/ 0 60000 65536"/>
              <a:gd name="T16" fmla="*/ 0 60000 65536"/>
              <a:gd name="T17" fmla="*/ 0 60000 65536"/>
              <a:gd name="T18" fmla="*/ 0 60000 65536"/>
              <a:gd name="T19" fmla="*/ 0 60000 65536"/>
              <a:gd name="T20" fmla="*/ 0 60000 65536"/>
              <a:gd name="T21" fmla="*/ 0 w 68"/>
              <a:gd name="T22" fmla="*/ 0 h 89"/>
              <a:gd name="T23" fmla="*/ 68 w 68"/>
              <a:gd name="T24" fmla="*/ 89 h 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blipFill>
            <a:blip r:embed="rId12" cstate="screen">
              <a:extLst>
                <a:ext uri="{28A0092B-C50C-407E-A947-70E740481C1C}">
                  <a14:useLocalDpi xmlns:a14="http://schemas.microsoft.com/office/drawing/2010/main"/>
                </a:ext>
              </a:extLst>
            </a:blip>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35" name="Freeform 37"/>
          <p:cNvSpPr>
            <a:spLocks/>
          </p:cNvSpPr>
          <p:nvPr/>
        </p:nvSpPr>
        <p:spPr bwMode="auto">
          <a:xfrm>
            <a:off x="8813800" y="2216152"/>
            <a:ext cx="315384" cy="1174749"/>
          </a:xfrm>
          <a:custGeom>
            <a:avLst/>
            <a:gdLst>
              <a:gd name="T0" fmla="*/ 2147483647 w 68"/>
              <a:gd name="T1" fmla="*/ 0 h 254"/>
              <a:gd name="T2" fmla="*/ 2147483647 w 68"/>
              <a:gd name="T3" fmla="*/ 0 h 254"/>
              <a:gd name="T4" fmla="*/ 2147483647 w 68"/>
              <a:gd name="T5" fmla="*/ 2147483647 h 254"/>
              <a:gd name="T6" fmla="*/ 2147483647 w 68"/>
              <a:gd name="T7" fmla="*/ 2147483647 h 254"/>
              <a:gd name="T8" fmla="*/ 2147483647 w 68"/>
              <a:gd name="T9" fmla="*/ 2147483647 h 254"/>
              <a:gd name="T10" fmla="*/ 0 w 68"/>
              <a:gd name="T11" fmla="*/ 2147483647 h 254"/>
              <a:gd name="T12" fmla="*/ 0 w 68"/>
              <a:gd name="T13" fmla="*/ 2147483647 h 254"/>
              <a:gd name="T14" fmla="*/ 0 w 68"/>
              <a:gd name="T15" fmla="*/ 2147483647 h 254"/>
              <a:gd name="T16" fmla="*/ 2147483647 w 68"/>
              <a:gd name="T17" fmla="*/ 0 h 2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254"/>
              <a:gd name="T29" fmla="*/ 68 w 68"/>
              <a:gd name="T30" fmla="*/ 254 h 2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blipFill>
            <a:blip r:embed="rId13"/>
            <a:stretch>
              <a:fillRect/>
            </a:stretch>
          </a:blipFill>
          <a:ln w="9525">
            <a:noFill/>
            <a:round/>
            <a:headEnd/>
            <a:tailEnd/>
          </a:ln>
        </p:spPr>
        <p:txBody>
          <a:bodyPr lIns="96940" tIns="48469" rIns="96940" bIns="48469"/>
          <a:lstStyle/>
          <a:p>
            <a:endParaRPr lang="zh-CN" altLang="en-US" sz="2400">
              <a:cs typeface="+mn-ea"/>
              <a:sym typeface="+mn-lt"/>
            </a:endParaRPr>
          </a:p>
        </p:txBody>
      </p:sp>
      <p:sp>
        <p:nvSpPr>
          <p:cNvPr id="37" name="Freeform 39"/>
          <p:cNvSpPr>
            <a:spLocks noEditPoints="1"/>
          </p:cNvSpPr>
          <p:nvPr/>
        </p:nvSpPr>
        <p:spPr bwMode="auto">
          <a:xfrm>
            <a:off x="2783417" y="3898902"/>
            <a:ext cx="421216" cy="427567"/>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solidFill>
          <a:ln>
            <a:noFill/>
          </a:ln>
          <a:extLst/>
        </p:spPr>
        <p:txBody>
          <a:bodyPr lIns="96940" tIns="48469" rIns="96940" bIns="48469"/>
          <a:lstStyle/>
          <a:p>
            <a:pPr>
              <a:defRPr/>
            </a:pPr>
            <a:endParaRPr lang="zh-CN" altLang="en-US" sz="2400" dirty="0">
              <a:cs typeface="+mn-ea"/>
              <a:sym typeface="+mn-lt"/>
            </a:endParaRPr>
          </a:p>
        </p:txBody>
      </p:sp>
      <p:sp>
        <p:nvSpPr>
          <p:cNvPr id="38" name="Oval 40"/>
          <p:cNvSpPr>
            <a:spLocks noChangeArrowheads="1"/>
          </p:cNvSpPr>
          <p:nvPr/>
        </p:nvSpPr>
        <p:spPr bwMode="auto">
          <a:xfrm>
            <a:off x="4760389" y="3712635"/>
            <a:ext cx="797983" cy="800100"/>
          </a:xfrm>
          <a:prstGeom prst="ellipse">
            <a:avLst/>
          </a:prstGeom>
          <a:solidFill>
            <a:schemeClr val="accent2">
              <a:alpha val="23921"/>
            </a:schemeClr>
          </a:solidFill>
          <a:ln w="12700">
            <a:solidFill>
              <a:schemeClr val="accent2"/>
            </a:solidFill>
            <a:miter lim="800000"/>
            <a:headEnd/>
            <a:tailEnd/>
          </a:ln>
        </p:spPr>
        <p:txBody>
          <a:bodyPr lIns="121884" tIns="60941" rIns="121884" bIns="60941" anchor="ctr"/>
          <a:lstStyle/>
          <a:p>
            <a:endParaRPr lang="zh-CN" altLang="en-US" sz="2400">
              <a:cs typeface="+mn-ea"/>
              <a:sym typeface="+mn-lt"/>
            </a:endParaRPr>
          </a:p>
        </p:txBody>
      </p:sp>
      <p:sp>
        <p:nvSpPr>
          <p:cNvPr id="39" name="Oval 41"/>
          <p:cNvSpPr>
            <a:spLocks noChangeArrowheads="1"/>
          </p:cNvSpPr>
          <p:nvPr/>
        </p:nvSpPr>
        <p:spPr bwMode="auto">
          <a:xfrm>
            <a:off x="6919384" y="3712635"/>
            <a:ext cx="793749" cy="800100"/>
          </a:xfrm>
          <a:prstGeom prst="ellipse">
            <a:avLst/>
          </a:prstGeom>
          <a:solidFill>
            <a:schemeClr val="accent3">
              <a:alpha val="23921"/>
            </a:schemeClr>
          </a:solidFill>
          <a:ln w="12700">
            <a:solidFill>
              <a:schemeClr val="accent3"/>
            </a:solidFill>
            <a:miter lim="800000"/>
            <a:headEnd/>
            <a:tailEnd/>
          </a:ln>
        </p:spPr>
        <p:txBody>
          <a:bodyPr lIns="121884" tIns="60941" rIns="121884" bIns="60941" anchor="ctr"/>
          <a:lstStyle/>
          <a:p>
            <a:endParaRPr lang="zh-CN" altLang="en-US" sz="2400">
              <a:cs typeface="+mn-ea"/>
              <a:sym typeface="+mn-lt"/>
            </a:endParaRPr>
          </a:p>
        </p:txBody>
      </p:sp>
      <p:sp>
        <p:nvSpPr>
          <p:cNvPr id="40" name="Oval 42"/>
          <p:cNvSpPr>
            <a:spLocks noChangeArrowheads="1"/>
          </p:cNvSpPr>
          <p:nvPr/>
        </p:nvSpPr>
        <p:spPr bwMode="auto">
          <a:xfrm>
            <a:off x="9158819" y="3712635"/>
            <a:ext cx="793749" cy="800100"/>
          </a:xfrm>
          <a:prstGeom prst="ellipse">
            <a:avLst/>
          </a:prstGeom>
          <a:solidFill>
            <a:schemeClr val="accent4">
              <a:alpha val="23921"/>
            </a:schemeClr>
          </a:solidFill>
          <a:ln w="12700">
            <a:solidFill>
              <a:schemeClr val="accent4"/>
            </a:solidFill>
            <a:miter lim="800000"/>
            <a:headEnd/>
            <a:tailEnd/>
          </a:ln>
        </p:spPr>
        <p:txBody>
          <a:bodyPr lIns="121884" tIns="60941" rIns="121884" bIns="60941" anchor="ctr"/>
          <a:lstStyle/>
          <a:p>
            <a:endParaRPr lang="zh-CN" altLang="en-US" sz="2400">
              <a:cs typeface="+mn-ea"/>
              <a:sym typeface="+mn-lt"/>
            </a:endParaRPr>
          </a:p>
        </p:txBody>
      </p:sp>
      <p:sp>
        <p:nvSpPr>
          <p:cNvPr id="41" name="Freeform 43"/>
          <p:cNvSpPr>
            <a:spLocks noEditPoints="1"/>
          </p:cNvSpPr>
          <p:nvPr/>
        </p:nvSpPr>
        <p:spPr bwMode="auto">
          <a:xfrm>
            <a:off x="7147984" y="3979338"/>
            <a:ext cx="330200" cy="266700"/>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3"/>
          </a:solidFill>
          <a:ln>
            <a:noFill/>
          </a:ln>
          <a:extLst/>
        </p:spPr>
        <p:txBody>
          <a:bodyPr lIns="96940" tIns="48469" rIns="96940" bIns="48469"/>
          <a:lstStyle/>
          <a:p>
            <a:pPr>
              <a:defRPr/>
            </a:pPr>
            <a:endParaRPr lang="zh-CN" altLang="en-US" sz="2400" dirty="0">
              <a:cs typeface="+mn-ea"/>
              <a:sym typeface="+mn-lt"/>
            </a:endParaRPr>
          </a:p>
        </p:txBody>
      </p:sp>
      <p:sp>
        <p:nvSpPr>
          <p:cNvPr id="42" name="Freeform 44"/>
          <p:cNvSpPr>
            <a:spLocks noEditPoints="1"/>
          </p:cNvSpPr>
          <p:nvPr/>
        </p:nvSpPr>
        <p:spPr bwMode="auto">
          <a:xfrm>
            <a:off x="4931835" y="3913719"/>
            <a:ext cx="455084" cy="397933"/>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2"/>
          </a:solidFill>
          <a:ln>
            <a:noFill/>
          </a:ln>
          <a:extLst/>
        </p:spPr>
        <p:txBody>
          <a:bodyPr lIns="96940" tIns="48469" rIns="96940" bIns="48469"/>
          <a:lstStyle/>
          <a:p>
            <a:pPr>
              <a:defRPr/>
            </a:pPr>
            <a:endParaRPr lang="zh-CN" altLang="en-US" sz="2400" dirty="0">
              <a:cs typeface="+mn-ea"/>
              <a:sym typeface="+mn-lt"/>
            </a:endParaRPr>
          </a:p>
        </p:txBody>
      </p:sp>
      <p:sp>
        <p:nvSpPr>
          <p:cNvPr id="43" name="Freeform 45"/>
          <p:cNvSpPr>
            <a:spLocks noEditPoints="1"/>
          </p:cNvSpPr>
          <p:nvPr/>
        </p:nvSpPr>
        <p:spPr bwMode="auto">
          <a:xfrm>
            <a:off x="9385301" y="3922187"/>
            <a:ext cx="338667" cy="37676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4"/>
          </a:solidFill>
          <a:ln>
            <a:noFill/>
          </a:ln>
          <a:extLst/>
        </p:spPr>
        <p:txBody>
          <a:bodyPr lIns="96940" tIns="48469" rIns="96940" bIns="48469"/>
          <a:lstStyle/>
          <a:p>
            <a:pPr>
              <a:defRPr/>
            </a:pPr>
            <a:endParaRPr lang="zh-CN" altLang="en-US" sz="2400" dirty="0">
              <a:cs typeface="+mn-ea"/>
              <a:sym typeface="+mn-lt"/>
            </a:endParaRPr>
          </a:p>
        </p:txBody>
      </p:sp>
      <p:sp>
        <p:nvSpPr>
          <p:cNvPr id="44" name="TextBox 43"/>
          <p:cNvSpPr txBox="1">
            <a:spLocks noChangeArrowheads="1"/>
          </p:cNvSpPr>
          <p:nvPr/>
        </p:nvSpPr>
        <p:spPr bwMode="auto">
          <a:xfrm>
            <a:off x="1877484" y="5031321"/>
            <a:ext cx="2226733" cy="1164587"/>
          </a:xfrm>
          <a:prstGeom prst="rect">
            <a:avLst/>
          </a:prstGeom>
          <a:noFill/>
          <a:ln w="9525">
            <a:noFill/>
            <a:miter lim="800000"/>
            <a:headEnd/>
            <a:tailEnd/>
          </a:ln>
        </p:spPr>
        <p:txBody>
          <a:bodyPr lIns="96940" tIns="48469" rIns="96940" bIns="48469">
            <a:spAutoFit/>
          </a:bodyPr>
          <a:lstStyle/>
          <a:p>
            <a:pPr>
              <a:lnSpc>
                <a:spcPct val="130000"/>
              </a:lnSpc>
            </a:pPr>
            <a:r>
              <a:rPr lang="zh-CN" altLang="en-US" sz="1333" dirty="0">
                <a:solidFill>
                  <a:schemeClr val="tx1">
                    <a:lumMod val="65000"/>
                    <a:lumOff val="35000"/>
                  </a:schemeClr>
                </a:solidFill>
                <a:cs typeface="+mn-ea"/>
                <a:sym typeface="+mn-lt"/>
              </a:rPr>
              <a:t>您的内容打在这里，或者通过复制您的文本后。您的内容打在这里，或者通过复制您的文本后。</a:t>
            </a:r>
          </a:p>
        </p:txBody>
      </p:sp>
      <p:sp>
        <p:nvSpPr>
          <p:cNvPr id="45" name="TextBox 44"/>
          <p:cNvSpPr txBox="1">
            <a:spLocks noChangeArrowheads="1"/>
          </p:cNvSpPr>
          <p:nvPr/>
        </p:nvSpPr>
        <p:spPr bwMode="auto">
          <a:xfrm>
            <a:off x="2440519" y="4624921"/>
            <a:ext cx="1881716" cy="328295"/>
          </a:xfrm>
          <a:prstGeom prst="rect">
            <a:avLst/>
          </a:prstGeom>
          <a:noFill/>
          <a:ln w="9525">
            <a:noFill/>
            <a:miter lim="800000"/>
            <a:headEnd/>
            <a:tailEnd/>
          </a:ln>
        </p:spPr>
        <p:txBody>
          <a:bodyPr lIns="96940" tIns="0" rIns="96940" bIns="0">
            <a:spAutoFit/>
          </a:bodyPr>
          <a:lstStyle/>
          <a:p>
            <a:r>
              <a:rPr lang="zh-CN" altLang="en-US" sz="3200" baseline="-3000" dirty="0">
                <a:solidFill>
                  <a:schemeClr val="tx1">
                    <a:lumMod val="65000"/>
                    <a:lumOff val="35000"/>
                  </a:schemeClr>
                </a:solidFill>
                <a:cs typeface="+mn-ea"/>
                <a:sym typeface="+mn-lt"/>
              </a:rPr>
              <a:t>添加标题</a:t>
            </a:r>
          </a:p>
        </p:txBody>
      </p:sp>
      <p:sp>
        <p:nvSpPr>
          <p:cNvPr id="46" name="TextBox 45"/>
          <p:cNvSpPr txBox="1">
            <a:spLocks noChangeArrowheads="1"/>
          </p:cNvSpPr>
          <p:nvPr/>
        </p:nvSpPr>
        <p:spPr bwMode="auto">
          <a:xfrm>
            <a:off x="4061884" y="5031319"/>
            <a:ext cx="2224616" cy="1191389"/>
          </a:xfrm>
          <a:prstGeom prst="rect">
            <a:avLst/>
          </a:prstGeom>
          <a:noFill/>
          <a:ln w="9525">
            <a:noFill/>
            <a:miter lim="800000"/>
            <a:headEnd/>
            <a:tailEnd/>
          </a:ln>
        </p:spPr>
        <p:txBody>
          <a:bodyPr lIns="96940" tIns="48469" rIns="96940" bIns="48469">
            <a:spAutoFit/>
          </a:bodyPr>
          <a:lstStyle/>
          <a:p>
            <a:pPr>
              <a:lnSpc>
                <a:spcPct val="130000"/>
              </a:lnSpc>
            </a:pPr>
            <a:r>
              <a:rPr lang="zh-CN" altLang="en-US" sz="1333" dirty="0">
                <a:solidFill>
                  <a:schemeClr val="tx1">
                    <a:lumMod val="65000"/>
                    <a:lumOff val="35000"/>
                  </a:schemeClr>
                </a:solidFill>
                <a:cs typeface="+mn-ea"/>
                <a:sym typeface="+mn-lt"/>
              </a:rPr>
              <a:t>您的内容打在这里，或者通过复制您的文本后。您的内容打在这里，或者通过复制您的文本后</a:t>
            </a:r>
            <a:r>
              <a:rPr lang="zh-CN" altLang="en-US" sz="1467" dirty="0">
                <a:solidFill>
                  <a:srgbClr val="000000"/>
                </a:solidFill>
                <a:cs typeface="+mn-ea"/>
                <a:sym typeface="+mn-lt"/>
              </a:rPr>
              <a:t>。</a:t>
            </a:r>
          </a:p>
        </p:txBody>
      </p:sp>
      <p:sp>
        <p:nvSpPr>
          <p:cNvPr id="47" name="TextBox 46"/>
          <p:cNvSpPr txBox="1">
            <a:spLocks noChangeArrowheads="1"/>
          </p:cNvSpPr>
          <p:nvPr/>
        </p:nvSpPr>
        <p:spPr bwMode="auto">
          <a:xfrm>
            <a:off x="4622800" y="4665137"/>
            <a:ext cx="1881717" cy="273601"/>
          </a:xfrm>
          <a:prstGeom prst="rect">
            <a:avLst/>
          </a:prstGeom>
          <a:noFill/>
          <a:ln w="9525">
            <a:noFill/>
            <a:miter lim="800000"/>
            <a:headEnd/>
            <a:tailEnd/>
          </a:ln>
        </p:spPr>
        <p:txBody>
          <a:bodyPr lIns="96940" tIns="0" rIns="96940" bIns="0">
            <a:spAutoFit/>
          </a:bodyPr>
          <a:lstStyle/>
          <a:p>
            <a:r>
              <a:rPr lang="zh-CN" altLang="en-US" sz="2667" baseline="-3000" dirty="0">
                <a:solidFill>
                  <a:schemeClr val="tx1">
                    <a:lumMod val="65000"/>
                    <a:lumOff val="35000"/>
                  </a:schemeClr>
                </a:solidFill>
                <a:cs typeface="+mn-ea"/>
                <a:sym typeface="+mn-lt"/>
              </a:rPr>
              <a:t>添加标题</a:t>
            </a:r>
          </a:p>
        </p:txBody>
      </p:sp>
      <p:sp>
        <p:nvSpPr>
          <p:cNvPr id="48" name="TextBox 47"/>
          <p:cNvSpPr txBox="1">
            <a:spLocks noChangeArrowheads="1"/>
          </p:cNvSpPr>
          <p:nvPr/>
        </p:nvSpPr>
        <p:spPr bwMode="auto">
          <a:xfrm>
            <a:off x="6214535" y="5031319"/>
            <a:ext cx="2226733" cy="1191389"/>
          </a:xfrm>
          <a:prstGeom prst="rect">
            <a:avLst/>
          </a:prstGeom>
          <a:noFill/>
          <a:ln w="9525">
            <a:noFill/>
            <a:miter lim="800000"/>
            <a:headEnd/>
            <a:tailEnd/>
          </a:ln>
        </p:spPr>
        <p:txBody>
          <a:bodyPr lIns="96940" tIns="48469" rIns="96940" bIns="48469">
            <a:spAutoFit/>
          </a:bodyPr>
          <a:lstStyle/>
          <a:p>
            <a:pPr>
              <a:lnSpc>
                <a:spcPct val="130000"/>
              </a:lnSpc>
            </a:pPr>
            <a:r>
              <a:rPr lang="zh-CN" altLang="en-US" sz="1333" dirty="0">
                <a:solidFill>
                  <a:schemeClr val="tx1">
                    <a:lumMod val="65000"/>
                    <a:lumOff val="35000"/>
                  </a:schemeClr>
                </a:solidFill>
                <a:cs typeface="+mn-ea"/>
                <a:sym typeface="+mn-lt"/>
              </a:rPr>
              <a:t>您的内容打在这里，或者通过复制您的文本后。您的内容打在这里，或者通过复制您的文本后</a:t>
            </a:r>
            <a:r>
              <a:rPr lang="zh-CN" altLang="en-US" sz="1467" dirty="0">
                <a:solidFill>
                  <a:srgbClr val="000000"/>
                </a:solidFill>
                <a:cs typeface="+mn-ea"/>
                <a:sym typeface="+mn-lt"/>
              </a:rPr>
              <a:t>。</a:t>
            </a:r>
          </a:p>
        </p:txBody>
      </p:sp>
      <p:sp>
        <p:nvSpPr>
          <p:cNvPr id="49" name="TextBox 48"/>
          <p:cNvSpPr txBox="1">
            <a:spLocks noChangeArrowheads="1"/>
          </p:cNvSpPr>
          <p:nvPr/>
        </p:nvSpPr>
        <p:spPr bwMode="auto">
          <a:xfrm>
            <a:off x="6777568" y="4665137"/>
            <a:ext cx="1881717" cy="273601"/>
          </a:xfrm>
          <a:prstGeom prst="rect">
            <a:avLst/>
          </a:prstGeom>
          <a:noFill/>
          <a:ln w="9525">
            <a:noFill/>
            <a:miter lim="800000"/>
            <a:headEnd/>
            <a:tailEnd/>
          </a:ln>
        </p:spPr>
        <p:txBody>
          <a:bodyPr lIns="96940" tIns="0" rIns="96940" bIns="0">
            <a:spAutoFit/>
          </a:bodyPr>
          <a:lstStyle/>
          <a:p>
            <a:r>
              <a:rPr lang="zh-CN" altLang="en-US" sz="2667" baseline="-3000" dirty="0">
                <a:solidFill>
                  <a:schemeClr val="tx1">
                    <a:lumMod val="65000"/>
                    <a:lumOff val="35000"/>
                  </a:schemeClr>
                </a:solidFill>
                <a:cs typeface="+mn-ea"/>
                <a:sym typeface="+mn-lt"/>
              </a:rPr>
              <a:t>添加标题</a:t>
            </a:r>
          </a:p>
        </p:txBody>
      </p:sp>
      <p:sp>
        <p:nvSpPr>
          <p:cNvPr id="50" name="TextBox 49"/>
          <p:cNvSpPr txBox="1">
            <a:spLocks noChangeArrowheads="1"/>
          </p:cNvSpPr>
          <p:nvPr/>
        </p:nvSpPr>
        <p:spPr bwMode="auto">
          <a:xfrm>
            <a:off x="8453972" y="5031321"/>
            <a:ext cx="2224617" cy="1164587"/>
          </a:xfrm>
          <a:prstGeom prst="rect">
            <a:avLst/>
          </a:prstGeom>
          <a:noFill/>
          <a:ln w="9525">
            <a:noFill/>
            <a:miter lim="800000"/>
            <a:headEnd/>
            <a:tailEnd/>
          </a:ln>
        </p:spPr>
        <p:txBody>
          <a:bodyPr lIns="96940" tIns="48469" rIns="96940" bIns="48469">
            <a:spAutoFit/>
          </a:bodyPr>
          <a:lstStyle/>
          <a:p>
            <a:pPr>
              <a:lnSpc>
                <a:spcPct val="130000"/>
              </a:lnSpc>
            </a:pPr>
            <a:r>
              <a:rPr lang="zh-CN" altLang="en-US" sz="1333" dirty="0">
                <a:solidFill>
                  <a:schemeClr val="tx1">
                    <a:lumMod val="65000"/>
                    <a:lumOff val="35000"/>
                  </a:schemeClr>
                </a:solidFill>
                <a:cs typeface="+mn-ea"/>
                <a:sym typeface="+mn-lt"/>
              </a:rPr>
              <a:t>您的内容打在这里，或者通过复制您的文本后。您的内容打在这里，或者通过复制您的文本后。</a:t>
            </a:r>
          </a:p>
        </p:txBody>
      </p:sp>
      <p:sp>
        <p:nvSpPr>
          <p:cNvPr id="51" name="TextBox 50"/>
          <p:cNvSpPr txBox="1">
            <a:spLocks noChangeArrowheads="1"/>
          </p:cNvSpPr>
          <p:nvPr/>
        </p:nvSpPr>
        <p:spPr bwMode="auto">
          <a:xfrm>
            <a:off x="9014887" y="4665137"/>
            <a:ext cx="1881716" cy="273601"/>
          </a:xfrm>
          <a:prstGeom prst="rect">
            <a:avLst/>
          </a:prstGeom>
          <a:noFill/>
          <a:ln w="9525">
            <a:noFill/>
            <a:miter lim="800000"/>
            <a:headEnd/>
            <a:tailEnd/>
          </a:ln>
        </p:spPr>
        <p:txBody>
          <a:bodyPr lIns="96940" tIns="0" rIns="96940" bIns="0">
            <a:spAutoFit/>
          </a:bodyPr>
          <a:lstStyle/>
          <a:p>
            <a:r>
              <a:rPr lang="zh-CN" altLang="en-US" sz="2667" baseline="-3000" dirty="0">
                <a:solidFill>
                  <a:schemeClr val="tx1">
                    <a:lumMod val="65000"/>
                    <a:lumOff val="35000"/>
                  </a:schemeClr>
                </a:solidFill>
                <a:cs typeface="+mn-ea"/>
                <a:sym typeface="+mn-lt"/>
              </a:rPr>
              <a:t>添加标题</a:t>
            </a:r>
          </a:p>
        </p:txBody>
      </p:sp>
      <p:pic>
        <p:nvPicPr>
          <p:cNvPr id="53" name="图片 52"/>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54"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826618682"/>
      </p:ext>
    </p:extLst>
  </p:cSld>
  <p:clrMapOvr>
    <a:masterClrMapping/>
  </p:clrMapOvr>
  <p:transition spd="slow" advClick="0" advTm="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ppt_w</p:attrName>
                                        </p:attrNameLst>
                                      </p:cBhvr>
                                      <p:tavLst>
                                        <p:tav tm="0" fmla="#ppt_w*sin(2.5*pi*$)">
                                          <p:val>
                                            <p:fltVal val="0"/>
                                          </p:val>
                                        </p:tav>
                                        <p:tav tm="100000">
                                          <p:val>
                                            <p:fltVal val="1"/>
                                          </p:val>
                                        </p:tav>
                                      </p:tavLst>
                                    </p:anim>
                                    <p:anim calcmode="lin" valueType="num">
                                      <p:cBhvr>
                                        <p:cTn id="9" dur="500" fill="hold"/>
                                        <p:tgtEl>
                                          <p:spTgt spid="36"/>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500"/>
                                        <p:tgtEl>
                                          <p:spTgt spid="37"/>
                                        </p:tgtEl>
                                      </p:cBhvr>
                                    </p:animEffect>
                                    <p:anim calcmode="lin" valueType="num">
                                      <p:cBhvr>
                                        <p:cTn id="13" dur="500" fill="hold"/>
                                        <p:tgtEl>
                                          <p:spTgt spid="37"/>
                                        </p:tgtEl>
                                        <p:attrNameLst>
                                          <p:attrName>ppt_w</p:attrName>
                                        </p:attrNameLst>
                                      </p:cBhvr>
                                      <p:tavLst>
                                        <p:tav tm="0" fmla="#ppt_w*sin(2.5*pi*$)">
                                          <p:val>
                                            <p:fltVal val="0"/>
                                          </p:val>
                                        </p:tav>
                                        <p:tav tm="100000">
                                          <p:val>
                                            <p:fltVal val="1"/>
                                          </p:val>
                                        </p:tav>
                                      </p:tavLst>
                                    </p:anim>
                                    <p:anim calcmode="lin" valueType="num">
                                      <p:cBhvr>
                                        <p:cTn id="14" dur="500" fill="hold"/>
                                        <p:tgtEl>
                                          <p:spTgt spid="37"/>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1000"/>
                                        <p:tgtEl>
                                          <p:spTgt spid="45"/>
                                        </p:tgtEl>
                                      </p:cBhvr>
                                    </p:animEffect>
                                    <p:anim calcmode="lin" valueType="num">
                                      <p:cBhvr>
                                        <p:cTn id="19" dur="1000" fill="hold"/>
                                        <p:tgtEl>
                                          <p:spTgt spid="45"/>
                                        </p:tgtEl>
                                        <p:attrNameLst>
                                          <p:attrName>ppt_x</p:attrName>
                                        </p:attrNameLst>
                                      </p:cBhvr>
                                      <p:tavLst>
                                        <p:tav tm="0">
                                          <p:val>
                                            <p:strVal val="#ppt_x"/>
                                          </p:val>
                                        </p:tav>
                                        <p:tav tm="100000">
                                          <p:val>
                                            <p:strVal val="#ppt_x"/>
                                          </p:val>
                                        </p:tav>
                                      </p:tavLst>
                                    </p:anim>
                                    <p:anim calcmode="lin" valueType="num">
                                      <p:cBhvr>
                                        <p:cTn id="20" dur="1000" fill="hold"/>
                                        <p:tgtEl>
                                          <p:spTgt spid="4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1000"/>
                                        <p:tgtEl>
                                          <p:spTgt spid="44"/>
                                        </p:tgtEl>
                                      </p:cBhvr>
                                    </p:animEffect>
                                    <p:anim calcmode="lin" valueType="num">
                                      <p:cBhvr>
                                        <p:cTn id="24" dur="1000" fill="hold"/>
                                        <p:tgtEl>
                                          <p:spTgt spid="44"/>
                                        </p:tgtEl>
                                        <p:attrNameLst>
                                          <p:attrName>ppt_x</p:attrName>
                                        </p:attrNameLst>
                                      </p:cBhvr>
                                      <p:tavLst>
                                        <p:tav tm="0">
                                          <p:val>
                                            <p:strVal val="#ppt_x"/>
                                          </p:val>
                                        </p:tav>
                                        <p:tav tm="100000">
                                          <p:val>
                                            <p:strVal val="#ppt_x"/>
                                          </p:val>
                                        </p:tav>
                                      </p:tavLst>
                                    </p:anim>
                                    <p:anim calcmode="lin" valueType="num">
                                      <p:cBhvr>
                                        <p:cTn id="25" dur="1000" fill="hold"/>
                                        <p:tgtEl>
                                          <p:spTgt spid="44"/>
                                        </p:tgtEl>
                                        <p:attrNameLst>
                                          <p:attrName>ppt_y</p:attrName>
                                        </p:attrNameLst>
                                      </p:cBhvr>
                                      <p:tavLst>
                                        <p:tav tm="0">
                                          <p:val>
                                            <p:strVal val="#ppt_y-.1"/>
                                          </p:val>
                                        </p:tav>
                                        <p:tav tm="100000">
                                          <p:val>
                                            <p:strVal val="#ppt_y"/>
                                          </p:val>
                                        </p:tav>
                                      </p:tavLst>
                                    </p:anim>
                                  </p:childTnLst>
                                </p:cTn>
                              </p:par>
                              <p:par>
                                <p:cTn id="26" presetID="22" presetClass="entr" presetSubtype="4"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down)">
                                      <p:cBhvr>
                                        <p:cTn id="28" dur="500"/>
                                        <p:tgtEl>
                                          <p:spTgt spid="3"/>
                                        </p:tgtEl>
                                      </p:cBhvr>
                                    </p:animEffect>
                                  </p:childTnLst>
                                </p:cTn>
                              </p:par>
                              <p:par>
                                <p:cTn id="29" presetID="22" presetClass="entr" presetSubtype="4" fill="hold" nodeType="withEffect">
                                  <p:stCondLst>
                                    <p:cond delay="200"/>
                                  </p:stCondLst>
                                  <p:childTnLst>
                                    <p:set>
                                      <p:cBhvr>
                                        <p:cTn id="30" dur="1" fill="hold">
                                          <p:stCondLst>
                                            <p:cond delay="0"/>
                                          </p:stCondLst>
                                        </p:cTn>
                                        <p:tgtEl>
                                          <p:spTgt spid="5"/>
                                        </p:tgtEl>
                                        <p:attrNameLst>
                                          <p:attrName>style.visibility</p:attrName>
                                        </p:attrNameLst>
                                      </p:cBhvr>
                                      <p:to>
                                        <p:strVal val="visible"/>
                                      </p:to>
                                    </p:set>
                                    <p:animEffect transition="in" filter="wipe(down)">
                                      <p:cBhvr>
                                        <p:cTn id="31" dur="500"/>
                                        <p:tgtEl>
                                          <p:spTgt spid="5"/>
                                        </p:tgtEl>
                                      </p:cBhvr>
                                    </p:animEffect>
                                  </p:childTnLst>
                                </p:cTn>
                              </p:par>
                              <p:par>
                                <p:cTn id="32" presetID="22" presetClass="entr" presetSubtype="4" fill="hold" nodeType="withEffect">
                                  <p:stCondLst>
                                    <p:cond delay="40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par>
                                <p:cTn id="35" presetID="22" presetClass="entr" presetSubtype="4" fill="hold" nodeType="withEffect">
                                  <p:stCondLst>
                                    <p:cond delay="600"/>
                                  </p:stCondLst>
                                  <p:childTnLst>
                                    <p:set>
                                      <p:cBhvr>
                                        <p:cTn id="36" dur="1" fill="hold">
                                          <p:stCondLst>
                                            <p:cond delay="0"/>
                                          </p:stCondLst>
                                        </p:cTn>
                                        <p:tgtEl>
                                          <p:spTgt spid="8"/>
                                        </p:tgtEl>
                                        <p:attrNameLst>
                                          <p:attrName>style.visibility</p:attrName>
                                        </p:attrNameLst>
                                      </p:cBhvr>
                                      <p:to>
                                        <p:strVal val="visible"/>
                                      </p:to>
                                    </p:set>
                                    <p:animEffect transition="in" filter="wipe(down)">
                                      <p:cBhvr>
                                        <p:cTn id="37" dur="500"/>
                                        <p:tgtEl>
                                          <p:spTgt spid="8"/>
                                        </p:tgtEl>
                                      </p:cBhvr>
                                    </p:animEffect>
                                  </p:childTnLst>
                                </p:cTn>
                              </p:par>
                            </p:childTnLst>
                          </p:cTn>
                        </p:par>
                        <p:par>
                          <p:cTn id="38" fill="hold">
                            <p:stCondLst>
                              <p:cond delay="1600"/>
                            </p:stCondLst>
                            <p:childTnLst>
                              <p:par>
                                <p:cTn id="39" presetID="22" presetClass="entr" presetSubtype="4"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ipe(down)">
                                      <p:cBhvr>
                                        <p:cTn id="41" dur="500"/>
                                        <p:tgtEl>
                                          <p:spTgt spid="4"/>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down)">
                                      <p:cBhvr>
                                        <p:cTn id="47" dur="500"/>
                                        <p:tgtEl>
                                          <p:spTgt spid="10"/>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down)">
                                      <p:cBhvr>
                                        <p:cTn id="50" dur="500"/>
                                        <p:tgtEl>
                                          <p:spTgt spid="11"/>
                                        </p:tgtEl>
                                      </p:cBhvr>
                                    </p:animEffect>
                                  </p:childTnLst>
                                </p:cTn>
                              </p:par>
                            </p:childTnLst>
                          </p:cTn>
                        </p:par>
                        <p:par>
                          <p:cTn id="51" fill="hold">
                            <p:stCondLst>
                              <p:cond delay="2100"/>
                            </p:stCondLst>
                            <p:childTnLst>
                              <p:par>
                                <p:cTn id="52" presetID="45" presetClass="entr" presetSubtype="0" fill="hold" grpId="0"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500"/>
                                        <p:tgtEl>
                                          <p:spTgt spid="38"/>
                                        </p:tgtEl>
                                      </p:cBhvr>
                                    </p:animEffect>
                                    <p:anim calcmode="lin" valueType="num">
                                      <p:cBhvr>
                                        <p:cTn id="55" dur="500" fill="hold"/>
                                        <p:tgtEl>
                                          <p:spTgt spid="38"/>
                                        </p:tgtEl>
                                        <p:attrNameLst>
                                          <p:attrName>ppt_w</p:attrName>
                                        </p:attrNameLst>
                                      </p:cBhvr>
                                      <p:tavLst>
                                        <p:tav tm="0" fmla="#ppt_w*sin(2.5*pi*$)">
                                          <p:val>
                                            <p:fltVal val="0"/>
                                          </p:val>
                                        </p:tav>
                                        <p:tav tm="100000">
                                          <p:val>
                                            <p:fltVal val="1"/>
                                          </p:val>
                                        </p:tav>
                                      </p:tavLst>
                                    </p:anim>
                                    <p:anim calcmode="lin" valueType="num">
                                      <p:cBhvr>
                                        <p:cTn id="56" dur="500" fill="hold"/>
                                        <p:tgtEl>
                                          <p:spTgt spid="38"/>
                                        </p:tgtEl>
                                        <p:attrNameLst>
                                          <p:attrName>ppt_h</p:attrName>
                                        </p:attrNameLst>
                                      </p:cBhvr>
                                      <p:tavLst>
                                        <p:tav tm="0">
                                          <p:val>
                                            <p:strVal val="#ppt_h"/>
                                          </p:val>
                                        </p:tav>
                                        <p:tav tm="100000">
                                          <p:val>
                                            <p:strVal val="#ppt_h"/>
                                          </p:val>
                                        </p:tav>
                                      </p:tavLst>
                                    </p:anim>
                                  </p:childTnLst>
                                </p:cTn>
                              </p:par>
                              <p:par>
                                <p:cTn id="57" presetID="45" presetClass="entr" presetSubtype="0" fill="hold" nodeType="with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500"/>
                                        <p:tgtEl>
                                          <p:spTgt spid="42"/>
                                        </p:tgtEl>
                                      </p:cBhvr>
                                    </p:animEffect>
                                    <p:anim calcmode="lin" valueType="num">
                                      <p:cBhvr>
                                        <p:cTn id="60" dur="500" fill="hold"/>
                                        <p:tgtEl>
                                          <p:spTgt spid="42"/>
                                        </p:tgtEl>
                                        <p:attrNameLst>
                                          <p:attrName>ppt_w</p:attrName>
                                        </p:attrNameLst>
                                      </p:cBhvr>
                                      <p:tavLst>
                                        <p:tav tm="0" fmla="#ppt_w*sin(2.5*pi*$)">
                                          <p:val>
                                            <p:fltVal val="0"/>
                                          </p:val>
                                        </p:tav>
                                        <p:tav tm="100000">
                                          <p:val>
                                            <p:fltVal val="1"/>
                                          </p:val>
                                        </p:tav>
                                      </p:tavLst>
                                    </p:anim>
                                    <p:anim calcmode="lin" valueType="num">
                                      <p:cBhvr>
                                        <p:cTn id="61" dur="500" fill="hold"/>
                                        <p:tgtEl>
                                          <p:spTgt spid="42"/>
                                        </p:tgtEl>
                                        <p:attrNameLst>
                                          <p:attrName>ppt_h</p:attrName>
                                        </p:attrNameLst>
                                      </p:cBhvr>
                                      <p:tavLst>
                                        <p:tav tm="0">
                                          <p:val>
                                            <p:strVal val="#ppt_h"/>
                                          </p:val>
                                        </p:tav>
                                        <p:tav tm="100000">
                                          <p:val>
                                            <p:strVal val="#ppt_h"/>
                                          </p:val>
                                        </p:tav>
                                      </p:tavLst>
                                    </p:anim>
                                  </p:childTnLst>
                                </p:cTn>
                              </p:par>
                            </p:childTnLst>
                          </p:cTn>
                        </p:par>
                        <p:par>
                          <p:cTn id="62" fill="hold">
                            <p:stCondLst>
                              <p:cond delay="2600"/>
                            </p:stCondLst>
                            <p:childTnLst>
                              <p:par>
                                <p:cTn id="63" presetID="47" presetClass="entr" presetSubtype="0" fill="hold" grpId="0" nodeType="after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fade">
                                      <p:cBhvr>
                                        <p:cTn id="65" dur="1000"/>
                                        <p:tgtEl>
                                          <p:spTgt spid="47"/>
                                        </p:tgtEl>
                                      </p:cBhvr>
                                    </p:animEffect>
                                    <p:anim calcmode="lin" valueType="num">
                                      <p:cBhvr>
                                        <p:cTn id="66" dur="1000" fill="hold"/>
                                        <p:tgtEl>
                                          <p:spTgt spid="47"/>
                                        </p:tgtEl>
                                        <p:attrNameLst>
                                          <p:attrName>ppt_x</p:attrName>
                                        </p:attrNameLst>
                                      </p:cBhvr>
                                      <p:tavLst>
                                        <p:tav tm="0">
                                          <p:val>
                                            <p:strVal val="#ppt_x"/>
                                          </p:val>
                                        </p:tav>
                                        <p:tav tm="100000">
                                          <p:val>
                                            <p:strVal val="#ppt_x"/>
                                          </p:val>
                                        </p:tav>
                                      </p:tavLst>
                                    </p:anim>
                                    <p:anim calcmode="lin" valueType="num">
                                      <p:cBhvr>
                                        <p:cTn id="67" dur="1000" fill="hold"/>
                                        <p:tgtEl>
                                          <p:spTgt spid="47"/>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1000"/>
                                        <p:tgtEl>
                                          <p:spTgt spid="46"/>
                                        </p:tgtEl>
                                      </p:cBhvr>
                                    </p:animEffect>
                                    <p:anim calcmode="lin" valueType="num">
                                      <p:cBhvr>
                                        <p:cTn id="71" dur="1000" fill="hold"/>
                                        <p:tgtEl>
                                          <p:spTgt spid="46"/>
                                        </p:tgtEl>
                                        <p:attrNameLst>
                                          <p:attrName>ppt_x</p:attrName>
                                        </p:attrNameLst>
                                      </p:cBhvr>
                                      <p:tavLst>
                                        <p:tav tm="0">
                                          <p:val>
                                            <p:strVal val="#ppt_x"/>
                                          </p:val>
                                        </p:tav>
                                        <p:tav tm="100000">
                                          <p:val>
                                            <p:strVal val="#ppt_x"/>
                                          </p:val>
                                        </p:tav>
                                      </p:tavLst>
                                    </p:anim>
                                    <p:anim calcmode="lin" valueType="num">
                                      <p:cBhvr>
                                        <p:cTn id="72" dur="1000" fill="hold"/>
                                        <p:tgtEl>
                                          <p:spTgt spid="46"/>
                                        </p:tgtEl>
                                        <p:attrNameLst>
                                          <p:attrName>ppt_y</p:attrName>
                                        </p:attrNameLst>
                                      </p:cBhvr>
                                      <p:tavLst>
                                        <p:tav tm="0">
                                          <p:val>
                                            <p:strVal val="#ppt_y-.1"/>
                                          </p:val>
                                        </p:tav>
                                        <p:tav tm="100000">
                                          <p:val>
                                            <p:strVal val="#ppt_y"/>
                                          </p:val>
                                        </p:tav>
                                      </p:tavLst>
                                    </p:anim>
                                  </p:childTnLst>
                                </p:cTn>
                              </p:par>
                              <p:par>
                                <p:cTn id="73" presetID="22" presetClass="entr" presetSubtype="4" fill="hold"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wipe(down)">
                                      <p:cBhvr>
                                        <p:cTn id="75" dur="500"/>
                                        <p:tgtEl>
                                          <p:spTgt spid="12"/>
                                        </p:tgtEl>
                                      </p:cBhvr>
                                    </p:animEffect>
                                  </p:childTnLst>
                                </p:cTn>
                              </p:par>
                              <p:par>
                                <p:cTn id="76" presetID="22" presetClass="entr" presetSubtype="4" fill="hold" nodeType="withEffect">
                                  <p:stCondLst>
                                    <p:cond delay="200"/>
                                  </p:stCondLst>
                                  <p:childTnLst>
                                    <p:set>
                                      <p:cBhvr>
                                        <p:cTn id="77" dur="1" fill="hold">
                                          <p:stCondLst>
                                            <p:cond delay="0"/>
                                          </p:stCondLst>
                                        </p:cTn>
                                        <p:tgtEl>
                                          <p:spTgt spid="13"/>
                                        </p:tgtEl>
                                        <p:attrNameLst>
                                          <p:attrName>style.visibility</p:attrName>
                                        </p:attrNameLst>
                                      </p:cBhvr>
                                      <p:to>
                                        <p:strVal val="visible"/>
                                      </p:to>
                                    </p:set>
                                    <p:animEffect transition="in" filter="wipe(down)">
                                      <p:cBhvr>
                                        <p:cTn id="78" dur="500"/>
                                        <p:tgtEl>
                                          <p:spTgt spid="13"/>
                                        </p:tgtEl>
                                      </p:cBhvr>
                                    </p:animEffect>
                                  </p:childTnLst>
                                </p:cTn>
                              </p:par>
                              <p:par>
                                <p:cTn id="79" presetID="22" presetClass="entr" presetSubtype="4" fill="hold" nodeType="withEffect">
                                  <p:stCondLst>
                                    <p:cond delay="400"/>
                                  </p:stCondLst>
                                  <p:childTnLst>
                                    <p:set>
                                      <p:cBhvr>
                                        <p:cTn id="80" dur="1" fill="hold">
                                          <p:stCondLst>
                                            <p:cond delay="0"/>
                                          </p:stCondLst>
                                        </p:cTn>
                                        <p:tgtEl>
                                          <p:spTgt spid="14"/>
                                        </p:tgtEl>
                                        <p:attrNameLst>
                                          <p:attrName>style.visibility</p:attrName>
                                        </p:attrNameLst>
                                      </p:cBhvr>
                                      <p:to>
                                        <p:strVal val="visible"/>
                                      </p:to>
                                    </p:set>
                                    <p:animEffect transition="in" filter="wipe(down)">
                                      <p:cBhvr>
                                        <p:cTn id="81" dur="500"/>
                                        <p:tgtEl>
                                          <p:spTgt spid="14"/>
                                        </p:tgtEl>
                                      </p:cBhvr>
                                    </p:animEffect>
                                  </p:childTnLst>
                                </p:cTn>
                              </p:par>
                              <p:par>
                                <p:cTn id="82" presetID="22" presetClass="entr" presetSubtype="4" fill="hold" nodeType="withEffect">
                                  <p:stCondLst>
                                    <p:cond delay="600"/>
                                  </p:stCondLst>
                                  <p:childTnLst>
                                    <p:set>
                                      <p:cBhvr>
                                        <p:cTn id="83" dur="1" fill="hold">
                                          <p:stCondLst>
                                            <p:cond delay="0"/>
                                          </p:stCondLst>
                                        </p:cTn>
                                        <p:tgtEl>
                                          <p:spTgt spid="15"/>
                                        </p:tgtEl>
                                        <p:attrNameLst>
                                          <p:attrName>style.visibility</p:attrName>
                                        </p:attrNameLst>
                                      </p:cBhvr>
                                      <p:to>
                                        <p:strVal val="visible"/>
                                      </p:to>
                                    </p:set>
                                    <p:animEffect transition="in" filter="wipe(down)">
                                      <p:cBhvr>
                                        <p:cTn id="84" dur="500"/>
                                        <p:tgtEl>
                                          <p:spTgt spid="15"/>
                                        </p:tgtEl>
                                      </p:cBhvr>
                                    </p:animEffect>
                                  </p:childTnLst>
                                </p:cTn>
                              </p:par>
                            </p:childTnLst>
                          </p:cTn>
                        </p:par>
                        <p:par>
                          <p:cTn id="85" fill="hold">
                            <p:stCondLst>
                              <p:cond delay="3700"/>
                            </p:stCondLst>
                            <p:childTnLst>
                              <p:par>
                                <p:cTn id="86" presetID="22" presetClass="entr" presetSubtype="4" fill="hold" grpId="0" nodeType="after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wipe(down)">
                                      <p:cBhvr>
                                        <p:cTn id="88" dur="500"/>
                                        <p:tgtEl>
                                          <p:spTgt spid="16"/>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ipe(down)">
                                      <p:cBhvr>
                                        <p:cTn id="91" dur="500"/>
                                        <p:tgtEl>
                                          <p:spTgt spid="17"/>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down)">
                                      <p:cBhvr>
                                        <p:cTn id="94" dur="500"/>
                                        <p:tgtEl>
                                          <p:spTgt spid="18"/>
                                        </p:tgtEl>
                                      </p:cBhvr>
                                    </p:animEffect>
                                  </p:childTnLst>
                                </p:cTn>
                              </p:par>
                              <p:par>
                                <p:cTn id="95" presetID="22" presetClass="entr" presetSubtype="4" fill="hold" grpId="0" nodeType="withEffect">
                                  <p:stCondLst>
                                    <p:cond delay="0"/>
                                  </p:stCondLst>
                                  <p:childTnLst>
                                    <p:set>
                                      <p:cBhvr>
                                        <p:cTn id="96" dur="1" fill="hold">
                                          <p:stCondLst>
                                            <p:cond delay="0"/>
                                          </p:stCondLst>
                                        </p:cTn>
                                        <p:tgtEl>
                                          <p:spTgt spid="19"/>
                                        </p:tgtEl>
                                        <p:attrNameLst>
                                          <p:attrName>style.visibility</p:attrName>
                                        </p:attrNameLst>
                                      </p:cBhvr>
                                      <p:to>
                                        <p:strVal val="visible"/>
                                      </p:to>
                                    </p:set>
                                    <p:animEffect transition="in" filter="wipe(down)">
                                      <p:cBhvr>
                                        <p:cTn id="97" dur="500"/>
                                        <p:tgtEl>
                                          <p:spTgt spid="19"/>
                                        </p:tgtEl>
                                      </p:cBhvr>
                                    </p:animEffect>
                                  </p:childTnLst>
                                </p:cTn>
                              </p:par>
                            </p:childTnLst>
                          </p:cTn>
                        </p:par>
                        <p:par>
                          <p:cTn id="98" fill="hold">
                            <p:stCondLst>
                              <p:cond delay="4200"/>
                            </p:stCondLst>
                            <p:childTnLst>
                              <p:par>
                                <p:cTn id="99" presetID="45" presetClass="entr" presetSubtype="0" fill="hold" grpId="0" nodeType="afterEffect">
                                  <p:stCondLst>
                                    <p:cond delay="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500"/>
                                        <p:tgtEl>
                                          <p:spTgt spid="39"/>
                                        </p:tgtEl>
                                      </p:cBhvr>
                                    </p:animEffect>
                                    <p:anim calcmode="lin" valueType="num">
                                      <p:cBhvr>
                                        <p:cTn id="102" dur="500" fill="hold"/>
                                        <p:tgtEl>
                                          <p:spTgt spid="39"/>
                                        </p:tgtEl>
                                        <p:attrNameLst>
                                          <p:attrName>ppt_w</p:attrName>
                                        </p:attrNameLst>
                                      </p:cBhvr>
                                      <p:tavLst>
                                        <p:tav tm="0" fmla="#ppt_w*sin(2.5*pi*$)">
                                          <p:val>
                                            <p:fltVal val="0"/>
                                          </p:val>
                                        </p:tav>
                                        <p:tav tm="100000">
                                          <p:val>
                                            <p:fltVal val="1"/>
                                          </p:val>
                                        </p:tav>
                                      </p:tavLst>
                                    </p:anim>
                                    <p:anim calcmode="lin" valueType="num">
                                      <p:cBhvr>
                                        <p:cTn id="103" dur="500" fill="hold"/>
                                        <p:tgtEl>
                                          <p:spTgt spid="39"/>
                                        </p:tgtEl>
                                        <p:attrNameLst>
                                          <p:attrName>ppt_h</p:attrName>
                                        </p:attrNameLst>
                                      </p:cBhvr>
                                      <p:tavLst>
                                        <p:tav tm="0">
                                          <p:val>
                                            <p:strVal val="#ppt_h"/>
                                          </p:val>
                                        </p:tav>
                                        <p:tav tm="100000">
                                          <p:val>
                                            <p:strVal val="#ppt_h"/>
                                          </p:val>
                                        </p:tav>
                                      </p:tavLst>
                                    </p:anim>
                                  </p:childTnLst>
                                </p:cTn>
                              </p:par>
                              <p:par>
                                <p:cTn id="104" presetID="45" presetClass="entr" presetSubtype="0" fill="hold" nodeType="with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500"/>
                                        <p:tgtEl>
                                          <p:spTgt spid="41"/>
                                        </p:tgtEl>
                                      </p:cBhvr>
                                    </p:animEffect>
                                    <p:anim calcmode="lin" valueType="num">
                                      <p:cBhvr>
                                        <p:cTn id="107" dur="500" fill="hold"/>
                                        <p:tgtEl>
                                          <p:spTgt spid="41"/>
                                        </p:tgtEl>
                                        <p:attrNameLst>
                                          <p:attrName>ppt_w</p:attrName>
                                        </p:attrNameLst>
                                      </p:cBhvr>
                                      <p:tavLst>
                                        <p:tav tm="0" fmla="#ppt_w*sin(2.5*pi*$)">
                                          <p:val>
                                            <p:fltVal val="0"/>
                                          </p:val>
                                        </p:tav>
                                        <p:tav tm="100000">
                                          <p:val>
                                            <p:fltVal val="1"/>
                                          </p:val>
                                        </p:tav>
                                      </p:tavLst>
                                    </p:anim>
                                    <p:anim calcmode="lin" valueType="num">
                                      <p:cBhvr>
                                        <p:cTn id="108" dur="500" fill="hold"/>
                                        <p:tgtEl>
                                          <p:spTgt spid="41"/>
                                        </p:tgtEl>
                                        <p:attrNameLst>
                                          <p:attrName>ppt_h</p:attrName>
                                        </p:attrNameLst>
                                      </p:cBhvr>
                                      <p:tavLst>
                                        <p:tav tm="0">
                                          <p:val>
                                            <p:strVal val="#ppt_h"/>
                                          </p:val>
                                        </p:tav>
                                        <p:tav tm="100000">
                                          <p:val>
                                            <p:strVal val="#ppt_h"/>
                                          </p:val>
                                        </p:tav>
                                      </p:tavLst>
                                    </p:anim>
                                  </p:childTnLst>
                                </p:cTn>
                              </p:par>
                            </p:childTnLst>
                          </p:cTn>
                        </p:par>
                        <p:par>
                          <p:cTn id="109" fill="hold">
                            <p:stCondLst>
                              <p:cond delay="4700"/>
                            </p:stCondLst>
                            <p:childTnLst>
                              <p:par>
                                <p:cTn id="110" presetID="47" presetClass="entr" presetSubtype="0" fill="hold" grpId="0" nodeType="afterEffect">
                                  <p:stCondLst>
                                    <p:cond delay="0"/>
                                  </p:stCondLst>
                                  <p:childTnLst>
                                    <p:set>
                                      <p:cBhvr>
                                        <p:cTn id="111" dur="1" fill="hold">
                                          <p:stCondLst>
                                            <p:cond delay="0"/>
                                          </p:stCondLst>
                                        </p:cTn>
                                        <p:tgtEl>
                                          <p:spTgt spid="49"/>
                                        </p:tgtEl>
                                        <p:attrNameLst>
                                          <p:attrName>style.visibility</p:attrName>
                                        </p:attrNameLst>
                                      </p:cBhvr>
                                      <p:to>
                                        <p:strVal val="visible"/>
                                      </p:to>
                                    </p:set>
                                    <p:animEffect transition="in" filter="fade">
                                      <p:cBhvr>
                                        <p:cTn id="112" dur="1000"/>
                                        <p:tgtEl>
                                          <p:spTgt spid="49"/>
                                        </p:tgtEl>
                                      </p:cBhvr>
                                    </p:animEffect>
                                    <p:anim calcmode="lin" valueType="num">
                                      <p:cBhvr>
                                        <p:cTn id="113" dur="1000" fill="hold"/>
                                        <p:tgtEl>
                                          <p:spTgt spid="49"/>
                                        </p:tgtEl>
                                        <p:attrNameLst>
                                          <p:attrName>ppt_x</p:attrName>
                                        </p:attrNameLst>
                                      </p:cBhvr>
                                      <p:tavLst>
                                        <p:tav tm="0">
                                          <p:val>
                                            <p:strVal val="#ppt_x"/>
                                          </p:val>
                                        </p:tav>
                                        <p:tav tm="100000">
                                          <p:val>
                                            <p:strVal val="#ppt_x"/>
                                          </p:val>
                                        </p:tav>
                                      </p:tavLst>
                                    </p:anim>
                                    <p:anim calcmode="lin" valueType="num">
                                      <p:cBhvr>
                                        <p:cTn id="114" dur="1000" fill="hold"/>
                                        <p:tgtEl>
                                          <p:spTgt spid="49"/>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48"/>
                                        </p:tgtEl>
                                        <p:attrNameLst>
                                          <p:attrName>style.visibility</p:attrName>
                                        </p:attrNameLst>
                                      </p:cBhvr>
                                      <p:to>
                                        <p:strVal val="visible"/>
                                      </p:to>
                                    </p:set>
                                    <p:animEffect transition="in" filter="fade">
                                      <p:cBhvr>
                                        <p:cTn id="117" dur="1000"/>
                                        <p:tgtEl>
                                          <p:spTgt spid="48"/>
                                        </p:tgtEl>
                                      </p:cBhvr>
                                    </p:animEffect>
                                    <p:anim calcmode="lin" valueType="num">
                                      <p:cBhvr>
                                        <p:cTn id="118" dur="1000" fill="hold"/>
                                        <p:tgtEl>
                                          <p:spTgt spid="48"/>
                                        </p:tgtEl>
                                        <p:attrNameLst>
                                          <p:attrName>ppt_x</p:attrName>
                                        </p:attrNameLst>
                                      </p:cBhvr>
                                      <p:tavLst>
                                        <p:tav tm="0">
                                          <p:val>
                                            <p:strVal val="#ppt_x"/>
                                          </p:val>
                                        </p:tav>
                                        <p:tav tm="100000">
                                          <p:val>
                                            <p:strVal val="#ppt_x"/>
                                          </p:val>
                                        </p:tav>
                                      </p:tavLst>
                                    </p:anim>
                                    <p:anim calcmode="lin" valueType="num">
                                      <p:cBhvr>
                                        <p:cTn id="119" dur="1000" fill="hold"/>
                                        <p:tgtEl>
                                          <p:spTgt spid="48"/>
                                        </p:tgtEl>
                                        <p:attrNameLst>
                                          <p:attrName>ppt_y</p:attrName>
                                        </p:attrNameLst>
                                      </p:cBhvr>
                                      <p:tavLst>
                                        <p:tav tm="0">
                                          <p:val>
                                            <p:strVal val="#ppt_y-.1"/>
                                          </p:val>
                                        </p:tav>
                                        <p:tav tm="100000">
                                          <p:val>
                                            <p:strVal val="#ppt_y"/>
                                          </p:val>
                                        </p:tav>
                                      </p:tavLst>
                                    </p:anim>
                                  </p:childTnLst>
                                </p:cTn>
                              </p:par>
                              <p:par>
                                <p:cTn id="120" presetID="22" presetClass="entr" presetSubtype="4" fill="hold" nodeType="withEffect">
                                  <p:stCondLst>
                                    <p:cond delay="0"/>
                                  </p:stCondLst>
                                  <p:childTnLst>
                                    <p:set>
                                      <p:cBhvr>
                                        <p:cTn id="121" dur="1" fill="hold">
                                          <p:stCondLst>
                                            <p:cond delay="0"/>
                                          </p:stCondLst>
                                        </p:cTn>
                                        <p:tgtEl>
                                          <p:spTgt spid="20"/>
                                        </p:tgtEl>
                                        <p:attrNameLst>
                                          <p:attrName>style.visibility</p:attrName>
                                        </p:attrNameLst>
                                      </p:cBhvr>
                                      <p:to>
                                        <p:strVal val="visible"/>
                                      </p:to>
                                    </p:set>
                                    <p:animEffect transition="in" filter="wipe(down)">
                                      <p:cBhvr>
                                        <p:cTn id="122" dur="500"/>
                                        <p:tgtEl>
                                          <p:spTgt spid="20"/>
                                        </p:tgtEl>
                                      </p:cBhvr>
                                    </p:animEffect>
                                  </p:childTnLst>
                                </p:cTn>
                              </p:par>
                              <p:par>
                                <p:cTn id="123" presetID="22" presetClass="entr" presetSubtype="4" fill="hold" nodeType="withEffect">
                                  <p:stCondLst>
                                    <p:cond delay="200"/>
                                  </p:stCondLst>
                                  <p:childTnLst>
                                    <p:set>
                                      <p:cBhvr>
                                        <p:cTn id="124" dur="1" fill="hold">
                                          <p:stCondLst>
                                            <p:cond delay="0"/>
                                          </p:stCondLst>
                                        </p:cTn>
                                        <p:tgtEl>
                                          <p:spTgt spid="21"/>
                                        </p:tgtEl>
                                        <p:attrNameLst>
                                          <p:attrName>style.visibility</p:attrName>
                                        </p:attrNameLst>
                                      </p:cBhvr>
                                      <p:to>
                                        <p:strVal val="visible"/>
                                      </p:to>
                                    </p:set>
                                    <p:animEffect transition="in" filter="wipe(down)">
                                      <p:cBhvr>
                                        <p:cTn id="125" dur="500"/>
                                        <p:tgtEl>
                                          <p:spTgt spid="21"/>
                                        </p:tgtEl>
                                      </p:cBhvr>
                                    </p:animEffect>
                                  </p:childTnLst>
                                </p:cTn>
                              </p:par>
                              <p:par>
                                <p:cTn id="126" presetID="22" presetClass="entr" presetSubtype="4" fill="hold" nodeType="withEffect">
                                  <p:stCondLst>
                                    <p:cond delay="400"/>
                                  </p:stCondLst>
                                  <p:childTnLst>
                                    <p:set>
                                      <p:cBhvr>
                                        <p:cTn id="127" dur="1" fill="hold">
                                          <p:stCondLst>
                                            <p:cond delay="0"/>
                                          </p:stCondLst>
                                        </p:cTn>
                                        <p:tgtEl>
                                          <p:spTgt spid="22"/>
                                        </p:tgtEl>
                                        <p:attrNameLst>
                                          <p:attrName>style.visibility</p:attrName>
                                        </p:attrNameLst>
                                      </p:cBhvr>
                                      <p:to>
                                        <p:strVal val="visible"/>
                                      </p:to>
                                    </p:set>
                                    <p:animEffect transition="in" filter="wipe(down)">
                                      <p:cBhvr>
                                        <p:cTn id="128" dur="500"/>
                                        <p:tgtEl>
                                          <p:spTgt spid="22"/>
                                        </p:tgtEl>
                                      </p:cBhvr>
                                    </p:animEffect>
                                  </p:childTnLst>
                                </p:cTn>
                              </p:par>
                              <p:par>
                                <p:cTn id="129" presetID="22" presetClass="entr" presetSubtype="4" fill="hold" nodeType="withEffect">
                                  <p:stCondLst>
                                    <p:cond delay="600"/>
                                  </p:stCondLst>
                                  <p:childTnLst>
                                    <p:set>
                                      <p:cBhvr>
                                        <p:cTn id="130" dur="1" fill="hold">
                                          <p:stCondLst>
                                            <p:cond delay="0"/>
                                          </p:stCondLst>
                                        </p:cTn>
                                        <p:tgtEl>
                                          <p:spTgt spid="23"/>
                                        </p:tgtEl>
                                        <p:attrNameLst>
                                          <p:attrName>style.visibility</p:attrName>
                                        </p:attrNameLst>
                                      </p:cBhvr>
                                      <p:to>
                                        <p:strVal val="visible"/>
                                      </p:to>
                                    </p:set>
                                    <p:animEffect transition="in" filter="wipe(down)">
                                      <p:cBhvr>
                                        <p:cTn id="131" dur="500"/>
                                        <p:tgtEl>
                                          <p:spTgt spid="23"/>
                                        </p:tgtEl>
                                      </p:cBhvr>
                                    </p:animEffect>
                                  </p:childTnLst>
                                </p:cTn>
                              </p:par>
                            </p:childTnLst>
                          </p:cTn>
                        </p:par>
                        <p:par>
                          <p:cTn id="132" fill="hold">
                            <p:stCondLst>
                              <p:cond delay="5800"/>
                            </p:stCondLst>
                            <p:childTnLst>
                              <p:par>
                                <p:cTn id="133" presetID="22" presetClass="entr" presetSubtype="4" fill="hold" grpId="0" nodeType="afterEffect">
                                  <p:stCondLst>
                                    <p:cond delay="0"/>
                                  </p:stCondLst>
                                  <p:childTnLst>
                                    <p:set>
                                      <p:cBhvr>
                                        <p:cTn id="134" dur="1" fill="hold">
                                          <p:stCondLst>
                                            <p:cond delay="0"/>
                                          </p:stCondLst>
                                        </p:cTn>
                                        <p:tgtEl>
                                          <p:spTgt spid="27"/>
                                        </p:tgtEl>
                                        <p:attrNameLst>
                                          <p:attrName>style.visibility</p:attrName>
                                        </p:attrNameLst>
                                      </p:cBhvr>
                                      <p:to>
                                        <p:strVal val="visible"/>
                                      </p:to>
                                    </p:set>
                                    <p:animEffect transition="in" filter="wipe(down)">
                                      <p:cBhvr>
                                        <p:cTn id="135" dur="500"/>
                                        <p:tgtEl>
                                          <p:spTgt spid="27"/>
                                        </p:tgtEl>
                                      </p:cBhvr>
                                    </p:animEffect>
                                  </p:childTnLst>
                                </p:cTn>
                              </p:par>
                              <p:par>
                                <p:cTn id="136" presetID="22" presetClass="entr" presetSubtype="4"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Effect transition="in" filter="wipe(down)">
                                      <p:cBhvr>
                                        <p:cTn id="138" dur="500"/>
                                        <p:tgtEl>
                                          <p:spTgt spid="26"/>
                                        </p:tgtEl>
                                      </p:cBhvr>
                                    </p:animEffect>
                                  </p:childTnLst>
                                </p:cTn>
                              </p:par>
                              <p:par>
                                <p:cTn id="139" presetID="22" presetClass="entr" presetSubtype="4" fill="hold" grpId="0" nodeType="withEffect">
                                  <p:stCondLst>
                                    <p:cond delay="0"/>
                                  </p:stCondLst>
                                  <p:childTnLst>
                                    <p:set>
                                      <p:cBhvr>
                                        <p:cTn id="140" dur="1" fill="hold">
                                          <p:stCondLst>
                                            <p:cond delay="0"/>
                                          </p:stCondLst>
                                        </p:cTn>
                                        <p:tgtEl>
                                          <p:spTgt spid="25"/>
                                        </p:tgtEl>
                                        <p:attrNameLst>
                                          <p:attrName>style.visibility</p:attrName>
                                        </p:attrNameLst>
                                      </p:cBhvr>
                                      <p:to>
                                        <p:strVal val="visible"/>
                                      </p:to>
                                    </p:set>
                                    <p:animEffect transition="in" filter="wipe(down)">
                                      <p:cBhvr>
                                        <p:cTn id="141" dur="500"/>
                                        <p:tgtEl>
                                          <p:spTgt spid="25"/>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24"/>
                                        </p:tgtEl>
                                        <p:attrNameLst>
                                          <p:attrName>style.visibility</p:attrName>
                                        </p:attrNameLst>
                                      </p:cBhvr>
                                      <p:to>
                                        <p:strVal val="visible"/>
                                      </p:to>
                                    </p:set>
                                    <p:animEffect transition="in" filter="wipe(down)">
                                      <p:cBhvr>
                                        <p:cTn id="144" dur="500"/>
                                        <p:tgtEl>
                                          <p:spTgt spid="24"/>
                                        </p:tgtEl>
                                      </p:cBhvr>
                                    </p:animEffect>
                                  </p:childTnLst>
                                </p:cTn>
                              </p:par>
                            </p:childTnLst>
                          </p:cTn>
                        </p:par>
                        <p:par>
                          <p:cTn id="145" fill="hold">
                            <p:stCondLst>
                              <p:cond delay="6300"/>
                            </p:stCondLst>
                            <p:childTnLst>
                              <p:par>
                                <p:cTn id="146" presetID="45" presetClass="entr" presetSubtype="0" fill="hold" grpId="0" nodeType="afterEffect">
                                  <p:stCondLst>
                                    <p:cond delay="0"/>
                                  </p:stCondLst>
                                  <p:childTnLst>
                                    <p:set>
                                      <p:cBhvr>
                                        <p:cTn id="147" dur="1" fill="hold">
                                          <p:stCondLst>
                                            <p:cond delay="0"/>
                                          </p:stCondLst>
                                        </p:cTn>
                                        <p:tgtEl>
                                          <p:spTgt spid="40"/>
                                        </p:tgtEl>
                                        <p:attrNameLst>
                                          <p:attrName>style.visibility</p:attrName>
                                        </p:attrNameLst>
                                      </p:cBhvr>
                                      <p:to>
                                        <p:strVal val="visible"/>
                                      </p:to>
                                    </p:set>
                                    <p:animEffect transition="in" filter="fade">
                                      <p:cBhvr>
                                        <p:cTn id="148" dur="500"/>
                                        <p:tgtEl>
                                          <p:spTgt spid="40"/>
                                        </p:tgtEl>
                                      </p:cBhvr>
                                    </p:animEffect>
                                    <p:anim calcmode="lin" valueType="num">
                                      <p:cBhvr>
                                        <p:cTn id="149" dur="500" fill="hold"/>
                                        <p:tgtEl>
                                          <p:spTgt spid="40"/>
                                        </p:tgtEl>
                                        <p:attrNameLst>
                                          <p:attrName>ppt_w</p:attrName>
                                        </p:attrNameLst>
                                      </p:cBhvr>
                                      <p:tavLst>
                                        <p:tav tm="0" fmla="#ppt_w*sin(2.5*pi*$)">
                                          <p:val>
                                            <p:fltVal val="0"/>
                                          </p:val>
                                        </p:tav>
                                        <p:tav tm="100000">
                                          <p:val>
                                            <p:fltVal val="1"/>
                                          </p:val>
                                        </p:tav>
                                      </p:tavLst>
                                    </p:anim>
                                    <p:anim calcmode="lin" valueType="num">
                                      <p:cBhvr>
                                        <p:cTn id="150" dur="500" fill="hold"/>
                                        <p:tgtEl>
                                          <p:spTgt spid="40"/>
                                        </p:tgtEl>
                                        <p:attrNameLst>
                                          <p:attrName>ppt_h</p:attrName>
                                        </p:attrNameLst>
                                      </p:cBhvr>
                                      <p:tavLst>
                                        <p:tav tm="0">
                                          <p:val>
                                            <p:strVal val="#ppt_h"/>
                                          </p:val>
                                        </p:tav>
                                        <p:tav tm="100000">
                                          <p:val>
                                            <p:strVal val="#ppt_h"/>
                                          </p:val>
                                        </p:tav>
                                      </p:tavLst>
                                    </p:anim>
                                  </p:childTnLst>
                                </p:cTn>
                              </p:par>
                              <p:par>
                                <p:cTn id="151" presetID="45" presetClass="entr" presetSubtype="0" fill="hold" nodeType="withEffect">
                                  <p:stCondLst>
                                    <p:cond delay="0"/>
                                  </p:stCondLst>
                                  <p:childTnLst>
                                    <p:set>
                                      <p:cBhvr>
                                        <p:cTn id="152" dur="1" fill="hold">
                                          <p:stCondLst>
                                            <p:cond delay="0"/>
                                          </p:stCondLst>
                                        </p:cTn>
                                        <p:tgtEl>
                                          <p:spTgt spid="43"/>
                                        </p:tgtEl>
                                        <p:attrNameLst>
                                          <p:attrName>style.visibility</p:attrName>
                                        </p:attrNameLst>
                                      </p:cBhvr>
                                      <p:to>
                                        <p:strVal val="visible"/>
                                      </p:to>
                                    </p:set>
                                    <p:animEffect transition="in" filter="fade">
                                      <p:cBhvr>
                                        <p:cTn id="153" dur="500"/>
                                        <p:tgtEl>
                                          <p:spTgt spid="43"/>
                                        </p:tgtEl>
                                      </p:cBhvr>
                                    </p:animEffect>
                                    <p:anim calcmode="lin" valueType="num">
                                      <p:cBhvr>
                                        <p:cTn id="154" dur="500" fill="hold"/>
                                        <p:tgtEl>
                                          <p:spTgt spid="43"/>
                                        </p:tgtEl>
                                        <p:attrNameLst>
                                          <p:attrName>ppt_w</p:attrName>
                                        </p:attrNameLst>
                                      </p:cBhvr>
                                      <p:tavLst>
                                        <p:tav tm="0" fmla="#ppt_w*sin(2.5*pi*$)">
                                          <p:val>
                                            <p:fltVal val="0"/>
                                          </p:val>
                                        </p:tav>
                                        <p:tav tm="100000">
                                          <p:val>
                                            <p:fltVal val="1"/>
                                          </p:val>
                                        </p:tav>
                                      </p:tavLst>
                                    </p:anim>
                                    <p:anim calcmode="lin" valueType="num">
                                      <p:cBhvr>
                                        <p:cTn id="155" dur="500" fill="hold"/>
                                        <p:tgtEl>
                                          <p:spTgt spid="43"/>
                                        </p:tgtEl>
                                        <p:attrNameLst>
                                          <p:attrName>ppt_h</p:attrName>
                                        </p:attrNameLst>
                                      </p:cBhvr>
                                      <p:tavLst>
                                        <p:tav tm="0">
                                          <p:val>
                                            <p:strVal val="#ppt_h"/>
                                          </p:val>
                                        </p:tav>
                                        <p:tav tm="100000">
                                          <p:val>
                                            <p:strVal val="#ppt_h"/>
                                          </p:val>
                                        </p:tav>
                                      </p:tavLst>
                                    </p:anim>
                                  </p:childTnLst>
                                </p:cTn>
                              </p:par>
                            </p:childTnLst>
                          </p:cTn>
                        </p:par>
                        <p:par>
                          <p:cTn id="156" fill="hold">
                            <p:stCondLst>
                              <p:cond delay="6800"/>
                            </p:stCondLst>
                            <p:childTnLst>
                              <p:par>
                                <p:cTn id="157" presetID="47" presetClass="entr" presetSubtype="0" fill="hold" grpId="0" nodeType="afterEffect">
                                  <p:stCondLst>
                                    <p:cond delay="0"/>
                                  </p:stCondLst>
                                  <p:childTnLst>
                                    <p:set>
                                      <p:cBhvr>
                                        <p:cTn id="158" dur="1" fill="hold">
                                          <p:stCondLst>
                                            <p:cond delay="0"/>
                                          </p:stCondLst>
                                        </p:cTn>
                                        <p:tgtEl>
                                          <p:spTgt spid="51"/>
                                        </p:tgtEl>
                                        <p:attrNameLst>
                                          <p:attrName>style.visibility</p:attrName>
                                        </p:attrNameLst>
                                      </p:cBhvr>
                                      <p:to>
                                        <p:strVal val="visible"/>
                                      </p:to>
                                    </p:set>
                                    <p:animEffect transition="in" filter="fade">
                                      <p:cBhvr>
                                        <p:cTn id="159" dur="1000"/>
                                        <p:tgtEl>
                                          <p:spTgt spid="51"/>
                                        </p:tgtEl>
                                      </p:cBhvr>
                                    </p:animEffect>
                                    <p:anim calcmode="lin" valueType="num">
                                      <p:cBhvr>
                                        <p:cTn id="160" dur="1000" fill="hold"/>
                                        <p:tgtEl>
                                          <p:spTgt spid="51"/>
                                        </p:tgtEl>
                                        <p:attrNameLst>
                                          <p:attrName>ppt_x</p:attrName>
                                        </p:attrNameLst>
                                      </p:cBhvr>
                                      <p:tavLst>
                                        <p:tav tm="0">
                                          <p:val>
                                            <p:strVal val="#ppt_x"/>
                                          </p:val>
                                        </p:tav>
                                        <p:tav tm="100000">
                                          <p:val>
                                            <p:strVal val="#ppt_x"/>
                                          </p:val>
                                        </p:tav>
                                      </p:tavLst>
                                    </p:anim>
                                    <p:anim calcmode="lin" valueType="num">
                                      <p:cBhvr>
                                        <p:cTn id="161" dur="1000" fill="hold"/>
                                        <p:tgtEl>
                                          <p:spTgt spid="51"/>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50"/>
                                        </p:tgtEl>
                                        <p:attrNameLst>
                                          <p:attrName>style.visibility</p:attrName>
                                        </p:attrNameLst>
                                      </p:cBhvr>
                                      <p:to>
                                        <p:strVal val="visible"/>
                                      </p:to>
                                    </p:set>
                                    <p:animEffect transition="in" filter="fade">
                                      <p:cBhvr>
                                        <p:cTn id="164" dur="1000"/>
                                        <p:tgtEl>
                                          <p:spTgt spid="50"/>
                                        </p:tgtEl>
                                      </p:cBhvr>
                                    </p:animEffect>
                                    <p:anim calcmode="lin" valueType="num">
                                      <p:cBhvr>
                                        <p:cTn id="165" dur="1000" fill="hold"/>
                                        <p:tgtEl>
                                          <p:spTgt spid="50"/>
                                        </p:tgtEl>
                                        <p:attrNameLst>
                                          <p:attrName>ppt_x</p:attrName>
                                        </p:attrNameLst>
                                      </p:cBhvr>
                                      <p:tavLst>
                                        <p:tav tm="0">
                                          <p:val>
                                            <p:strVal val="#ppt_x"/>
                                          </p:val>
                                        </p:tav>
                                        <p:tav tm="100000">
                                          <p:val>
                                            <p:strVal val="#ppt_x"/>
                                          </p:val>
                                        </p:tav>
                                      </p:tavLst>
                                    </p:anim>
                                    <p:anim calcmode="lin" valueType="num">
                                      <p:cBhvr>
                                        <p:cTn id="166" dur="1000" fill="hold"/>
                                        <p:tgtEl>
                                          <p:spTgt spid="50"/>
                                        </p:tgtEl>
                                        <p:attrNameLst>
                                          <p:attrName>ppt_y</p:attrName>
                                        </p:attrNameLst>
                                      </p:cBhvr>
                                      <p:tavLst>
                                        <p:tav tm="0">
                                          <p:val>
                                            <p:strVal val="#ppt_y-.1"/>
                                          </p:val>
                                        </p:tav>
                                        <p:tav tm="100000">
                                          <p:val>
                                            <p:strVal val="#ppt_y"/>
                                          </p:val>
                                        </p:tav>
                                      </p:tavLst>
                                    </p:anim>
                                  </p:childTnLst>
                                </p:cTn>
                              </p:par>
                              <p:par>
                                <p:cTn id="167" presetID="22" presetClass="entr" presetSubtype="4" fill="hold" nodeType="withEffect">
                                  <p:stCondLst>
                                    <p:cond delay="0"/>
                                  </p:stCondLst>
                                  <p:childTnLst>
                                    <p:set>
                                      <p:cBhvr>
                                        <p:cTn id="168" dur="1" fill="hold">
                                          <p:stCondLst>
                                            <p:cond delay="0"/>
                                          </p:stCondLst>
                                        </p:cTn>
                                        <p:tgtEl>
                                          <p:spTgt spid="28"/>
                                        </p:tgtEl>
                                        <p:attrNameLst>
                                          <p:attrName>style.visibility</p:attrName>
                                        </p:attrNameLst>
                                      </p:cBhvr>
                                      <p:to>
                                        <p:strVal val="visible"/>
                                      </p:to>
                                    </p:set>
                                    <p:animEffect transition="in" filter="wipe(down)">
                                      <p:cBhvr>
                                        <p:cTn id="169" dur="500"/>
                                        <p:tgtEl>
                                          <p:spTgt spid="28"/>
                                        </p:tgtEl>
                                      </p:cBhvr>
                                    </p:animEffect>
                                  </p:childTnLst>
                                </p:cTn>
                              </p:par>
                              <p:par>
                                <p:cTn id="170" presetID="22" presetClass="entr" presetSubtype="4" fill="hold" nodeType="withEffect">
                                  <p:stCondLst>
                                    <p:cond delay="200"/>
                                  </p:stCondLst>
                                  <p:childTnLst>
                                    <p:set>
                                      <p:cBhvr>
                                        <p:cTn id="171" dur="1" fill="hold">
                                          <p:stCondLst>
                                            <p:cond delay="0"/>
                                          </p:stCondLst>
                                        </p:cTn>
                                        <p:tgtEl>
                                          <p:spTgt spid="29"/>
                                        </p:tgtEl>
                                        <p:attrNameLst>
                                          <p:attrName>style.visibility</p:attrName>
                                        </p:attrNameLst>
                                      </p:cBhvr>
                                      <p:to>
                                        <p:strVal val="visible"/>
                                      </p:to>
                                    </p:set>
                                    <p:animEffect transition="in" filter="wipe(down)">
                                      <p:cBhvr>
                                        <p:cTn id="172" dur="500"/>
                                        <p:tgtEl>
                                          <p:spTgt spid="29"/>
                                        </p:tgtEl>
                                      </p:cBhvr>
                                    </p:animEffect>
                                  </p:childTnLst>
                                </p:cTn>
                              </p:par>
                              <p:par>
                                <p:cTn id="173" presetID="22" presetClass="entr" presetSubtype="4" fill="hold" nodeType="withEffect">
                                  <p:stCondLst>
                                    <p:cond delay="400"/>
                                  </p:stCondLst>
                                  <p:childTnLst>
                                    <p:set>
                                      <p:cBhvr>
                                        <p:cTn id="174" dur="1" fill="hold">
                                          <p:stCondLst>
                                            <p:cond delay="0"/>
                                          </p:stCondLst>
                                        </p:cTn>
                                        <p:tgtEl>
                                          <p:spTgt spid="30"/>
                                        </p:tgtEl>
                                        <p:attrNameLst>
                                          <p:attrName>style.visibility</p:attrName>
                                        </p:attrNameLst>
                                      </p:cBhvr>
                                      <p:to>
                                        <p:strVal val="visible"/>
                                      </p:to>
                                    </p:set>
                                    <p:animEffect transition="in" filter="wipe(down)">
                                      <p:cBhvr>
                                        <p:cTn id="175" dur="500"/>
                                        <p:tgtEl>
                                          <p:spTgt spid="30"/>
                                        </p:tgtEl>
                                      </p:cBhvr>
                                    </p:animEffect>
                                  </p:childTnLst>
                                </p:cTn>
                              </p:par>
                              <p:par>
                                <p:cTn id="176" presetID="22" presetClass="entr" presetSubtype="4" fill="hold" nodeType="withEffect">
                                  <p:stCondLst>
                                    <p:cond delay="600"/>
                                  </p:stCondLst>
                                  <p:childTnLst>
                                    <p:set>
                                      <p:cBhvr>
                                        <p:cTn id="177" dur="1" fill="hold">
                                          <p:stCondLst>
                                            <p:cond delay="0"/>
                                          </p:stCondLst>
                                        </p:cTn>
                                        <p:tgtEl>
                                          <p:spTgt spid="31"/>
                                        </p:tgtEl>
                                        <p:attrNameLst>
                                          <p:attrName>style.visibility</p:attrName>
                                        </p:attrNameLst>
                                      </p:cBhvr>
                                      <p:to>
                                        <p:strVal val="visible"/>
                                      </p:to>
                                    </p:set>
                                    <p:animEffect transition="in" filter="wipe(down)">
                                      <p:cBhvr>
                                        <p:cTn id="178" dur="500"/>
                                        <p:tgtEl>
                                          <p:spTgt spid="31"/>
                                        </p:tgtEl>
                                      </p:cBhvr>
                                    </p:animEffect>
                                  </p:childTnLst>
                                </p:cTn>
                              </p:par>
                            </p:childTnLst>
                          </p:cTn>
                        </p:par>
                        <p:par>
                          <p:cTn id="179" fill="hold">
                            <p:stCondLst>
                              <p:cond delay="7900"/>
                            </p:stCondLst>
                            <p:childTnLst>
                              <p:par>
                                <p:cTn id="180" presetID="22" presetClass="entr" presetSubtype="4" fill="hold" grpId="0" nodeType="afterEffect">
                                  <p:stCondLst>
                                    <p:cond delay="0"/>
                                  </p:stCondLst>
                                  <p:childTnLst>
                                    <p:set>
                                      <p:cBhvr>
                                        <p:cTn id="181" dur="1" fill="hold">
                                          <p:stCondLst>
                                            <p:cond delay="0"/>
                                          </p:stCondLst>
                                        </p:cTn>
                                        <p:tgtEl>
                                          <p:spTgt spid="35"/>
                                        </p:tgtEl>
                                        <p:attrNameLst>
                                          <p:attrName>style.visibility</p:attrName>
                                        </p:attrNameLst>
                                      </p:cBhvr>
                                      <p:to>
                                        <p:strVal val="visible"/>
                                      </p:to>
                                    </p:set>
                                    <p:animEffect transition="in" filter="wipe(down)">
                                      <p:cBhvr>
                                        <p:cTn id="182" dur="500"/>
                                        <p:tgtEl>
                                          <p:spTgt spid="35"/>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wipe(down)">
                                      <p:cBhvr>
                                        <p:cTn id="185" dur="500"/>
                                        <p:tgtEl>
                                          <p:spTgt spid="34"/>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33"/>
                                        </p:tgtEl>
                                        <p:attrNameLst>
                                          <p:attrName>style.visibility</p:attrName>
                                        </p:attrNameLst>
                                      </p:cBhvr>
                                      <p:to>
                                        <p:strVal val="visible"/>
                                      </p:to>
                                    </p:set>
                                    <p:animEffect transition="in" filter="wipe(down)">
                                      <p:cBhvr>
                                        <p:cTn id="188" dur="500"/>
                                        <p:tgtEl>
                                          <p:spTgt spid="33"/>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32"/>
                                        </p:tgtEl>
                                        <p:attrNameLst>
                                          <p:attrName>style.visibility</p:attrName>
                                        </p:attrNameLst>
                                      </p:cBhvr>
                                      <p:to>
                                        <p:strVal val="visible"/>
                                      </p:to>
                                    </p:set>
                                    <p:animEffect transition="in" filter="wipe(down)">
                                      <p:cBhvr>
                                        <p:cTn id="1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4" grpId="0" animBg="1"/>
      <p:bldP spid="9" grpId="0" animBg="1"/>
      <p:bldP spid="10" grpId="0" animBg="1"/>
      <p:bldP spid="11" grpId="0" animBg="1"/>
      <p:bldP spid="16" grpId="0" animBg="1"/>
      <p:bldP spid="17" grpId="0" animBg="1"/>
      <p:bldP spid="18" grpId="0" animBg="1"/>
      <p:bldP spid="19" grpId="0" animBg="1"/>
      <p:bldP spid="24" grpId="0" animBg="1"/>
      <p:bldP spid="25" grpId="0" animBg="1"/>
      <p:bldP spid="26" grpId="0" animBg="1"/>
      <p:bldP spid="27" grpId="0" animBg="1"/>
      <p:bldP spid="32" grpId="0" animBg="1"/>
      <p:bldP spid="33" grpId="0" animBg="1"/>
      <p:bldP spid="34" grpId="0" animBg="1"/>
      <p:bldP spid="35" grpId="0" animBg="1"/>
      <p:bldP spid="38" grpId="0" animBg="1"/>
      <p:bldP spid="39" grpId="0" animBg="1"/>
      <p:bldP spid="40" grpId="0" animBg="1"/>
      <p:bldP spid="44" grpId="0"/>
      <p:bldP spid="45" grpId="0"/>
      <p:bldP spid="46" grpId="0"/>
      <p:bldP spid="47" grpId="0"/>
      <p:bldP spid="48" grpId="0"/>
      <p:bldP spid="49" grpId="0"/>
      <p:bldP spid="50" grpId="0"/>
      <p:bldP spid="5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Line 11"/>
          <p:cNvSpPr>
            <a:spLocks noChangeShapeType="1"/>
          </p:cNvSpPr>
          <p:nvPr/>
        </p:nvSpPr>
        <p:spPr bwMode="auto">
          <a:xfrm flipH="1" flipV="1">
            <a:off x="5404776" y="2684421"/>
            <a:ext cx="1473619" cy="754575"/>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zh-CN" altLang="en-US" sz="2400">
              <a:solidFill>
                <a:schemeClr val="tx1">
                  <a:lumMod val="65000"/>
                  <a:lumOff val="35000"/>
                </a:schemeClr>
              </a:solidFill>
              <a:cs typeface="+mn-ea"/>
              <a:sym typeface="+mn-lt"/>
            </a:endParaRPr>
          </a:p>
        </p:txBody>
      </p:sp>
      <p:sp>
        <p:nvSpPr>
          <p:cNvPr id="8" name="Line 12"/>
          <p:cNvSpPr>
            <a:spLocks noChangeShapeType="1"/>
          </p:cNvSpPr>
          <p:nvPr/>
        </p:nvSpPr>
        <p:spPr bwMode="auto">
          <a:xfrm flipH="1">
            <a:off x="5627072" y="4199939"/>
            <a:ext cx="1251323" cy="768260"/>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zh-CN" altLang="en-US" sz="2400">
              <a:solidFill>
                <a:schemeClr val="tx1">
                  <a:lumMod val="65000"/>
                  <a:lumOff val="35000"/>
                </a:schemeClr>
              </a:solidFill>
              <a:cs typeface="+mn-ea"/>
              <a:sym typeface="+mn-lt"/>
            </a:endParaRPr>
          </a:p>
        </p:txBody>
      </p:sp>
      <p:sp>
        <p:nvSpPr>
          <p:cNvPr id="9" name="Line 13"/>
          <p:cNvSpPr>
            <a:spLocks noChangeShapeType="1"/>
          </p:cNvSpPr>
          <p:nvPr/>
        </p:nvSpPr>
        <p:spPr bwMode="auto">
          <a:xfrm flipH="1">
            <a:off x="4899153" y="3836547"/>
            <a:ext cx="1979240" cy="0"/>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zh-CN" altLang="en-US" sz="2400">
              <a:solidFill>
                <a:schemeClr val="tx1">
                  <a:lumMod val="65000"/>
                  <a:lumOff val="35000"/>
                </a:schemeClr>
              </a:solidFill>
              <a:cs typeface="+mn-ea"/>
              <a:sym typeface="+mn-lt"/>
            </a:endParaRPr>
          </a:p>
        </p:txBody>
      </p:sp>
      <p:sp>
        <p:nvSpPr>
          <p:cNvPr id="10" name="TextBox 23"/>
          <p:cNvSpPr txBox="1"/>
          <p:nvPr/>
        </p:nvSpPr>
        <p:spPr>
          <a:xfrm>
            <a:off x="8775157" y="2516300"/>
            <a:ext cx="2688299" cy="3169457"/>
          </a:xfrm>
          <a:prstGeom prst="rect">
            <a:avLst/>
          </a:prstGeom>
          <a:noFill/>
          <a:ln>
            <a:noFill/>
          </a:ln>
        </p:spPr>
        <p:txBody>
          <a:bodyPr wrap="square" rtlCol="0">
            <a:spAutoFit/>
          </a:bodyPr>
          <a:lstStyle/>
          <a:p>
            <a:pPr>
              <a:lnSpc>
                <a:spcPct val="150000"/>
              </a:lnSpc>
            </a:pPr>
            <a:r>
              <a:rPr lang="zh-CN" altLang="en-US" sz="1333" dirty="0">
                <a:solidFill>
                  <a:schemeClr val="tx1">
                    <a:lumMod val="65000"/>
                    <a:lumOff val="35000"/>
                  </a:schemeClr>
                </a:solidFill>
                <a:cs typeface="+mn-ea"/>
                <a:sym typeface="+mn-lt"/>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a:t>
            </a:r>
            <a:endParaRPr lang="en-US" altLang="zh-CN" sz="1333" dirty="0">
              <a:solidFill>
                <a:schemeClr val="tx1">
                  <a:lumMod val="65000"/>
                  <a:lumOff val="35000"/>
                </a:schemeClr>
              </a:solidFill>
              <a:cs typeface="+mn-ea"/>
              <a:sym typeface="+mn-lt"/>
            </a:endParaRPr>
          </a:p>
          <a:p>
            <a:pPr>
              <a:lnSpc>
                <a:spcPct val="150000"/>
              </a:lnSpc>
            </a:pPr>
            <a:endParaRPr lang="zh-CN" altLang="en-US" sz="1333" dirty="0">
              <a:solidFill>
                <a:schemeClr val="tx1">
                  <a:lumMod val="65000"/>
                  <a:lumOff val="35000"/>
                </a:schemeClr>
              </a:solidFill>
              <a:cs typeface="+mn-ea"/>
              <a:sym typeface="+mn-lt"/>
            </a:endParaRPr>
          </a:p>
          <a:p>
            <a:pPr>
              <a:lnSpc>
                <a:spcPct val="150000"/>
              </a:lnSpc>
            </a:pPr>
            <a:endParaRPr lang="zh-CN" altLang="en-US" sz="1333" dirty="0">
              <a:solidFill>
                <a:schemeClr val="tx1">
                  <a:lumMod val="65000"/>
                  <a:lumOff val="35000"/>
                </a:schemeClr>
              </a:solidFill>
              <a:cs typeface="+mn-ea"/>
              <a:sym typeface="+mn-lt"/>
            </a:endParaRPr>
          </a:p>
        </p:txBody>
      </p:sp>
      <p:sp>
        <p:nvSpPr>
          <p:cNvPr id="11" name="TextBox 24"/>
          <p:cNvSpPr txBox="1"/>
          <p:nvPr/>
        </p:nvSpPr>
        <p:spPr>
          <a:xfrm>
            <a:off x="2158272" y="1604797"/>
            <a:ext cx="1382489" cy="328231"/>
          </a:xfrm>
          <a:prstGeom prst="rect">
            <a:avLst/>
          </a:prstGeom>
          <a:noFill/>
        </p:spPr>
        <p:txBody>
          <a:bodyPr wrap="square" lIns="0" tIns="0" rIns="0" bIns="0" rtlCol="0">
            <a:spAutoFit/>
          </a:bodyPr>
          <a:lstStyle/>
          <a:p>
            <a:pPr algn="ctr"/>
            <a:r>
              <a:rPr lang="zh-CN" altLang="en-US" sz="2133" dirty="0">
                <a:solidFill>
                  <a:schemeClr val="tx1">
                    <a:lumMod val="65000"/>
                    <a:lumOff val="35000"/>
                  </a:schemeClr>
                </a:solidFill>
                <a:cs typeface="+mn-ea"/>
                <a:sym typeface="+mn-lt"/>
              </a:rPr>
              <a:t>标题文字</a:t>
            </a:r>
          </a:p>
        </p:txBody>
      </p:sp>
      <p:sp>
        <p:nvSpPr>
          <p:cNvPr id="12" name="TextBox 25"/>
          <p:cNvSpPr txBox="1"/>
          <p:nvPr/>
        </p:nvSpPr>
        <p:spPr>
          <a:xfrm>
            <a:off x="1663910" y="2045350"/>
            <a:ext cx="2223847" cy="615361"/>
          </a:xfrm>
          <a:prstGeom prst="rect">
            <a:avLst/>
          </a:prstGeom>
          <a:noFill/>
        </p:spPr>
        <p:txBody>
          <a:bodyPr wrap="square" lIns="0" tIns="0" rIns="0" bIns="0" rtlCol="0">
            <a:spAutoFit/>
          </a:bodyPr>
          <a:lstStyle/>
          <a:p>
            <a:r>
              <a:rPr lang="zh-CN" altLang="en-US" sz="1333" dirty="0">
                <a:solidFill>
                  <a:schemeClr val="tx1">
                    <a:lumMod val="65000"/>
                    <a:lumOff val="35000"/>
                  </a:schemeClr>
                </a:solidFill>
                <a:cs typeface="+mn-ea"/>
                <a:sym typeface="+mn-lt"/>
              </a:rPr>
              <a:t>点击输入文字内容点击输入文字内容点击输入文字点击输入</a:t>
            </a:r>
          </a:p>
          <a:p>
            <a:endParaRPr lang="zh-CN" altLang="en-US" sz="1333" dirty="0">
              <a:solidFill>
                <a:schemeClr val="tx1">
                  <a:lumMod val="65000"/>
                  <a:lumOff val="35000"/>
                </a:schemeClr>
              </a:solidFill>
              <a:cs typeface="+mn-ea"/>
              <a:sym typeface="+mn-lt"/>
            </a:endParaRPr>
          </a:p>
        </p:txBody>
      </p:sp>
      <p:sp>
        <p:nvSpPr>
          <p:cNvPr id="13" name="TextBox 26"/>
          <p:cNvSpPr txBox="1"/>
          <p:nvPr/>
        </p:nvSpPr>
        <p:spPr>
          <a:xfrm>
            <a:off x="8783329" y="2132672"/>
            <a:ext cx="1382489" cy="328231"/>
          </a:xfrm>
          <a:prstGeom prst="rect">
            <a:avLst/>
          </a:prstGeom>
          <a:noFill/>
        </p:spPr>
        <p:txBody>
          <a:bodyPr wrap="square" lIns="0" tIns="0" rIns="0" bIns="0" rtlCol="0">
            <a:spAutoFit/>
          </a:bodyPr>
          <a:lstStyle/>
          <a:p>
            <a:pPr algn="ctr"/>
            <a:r>
              <a:rPr lang="zh-CN" altLang="en-US" sz="2133" dirty="0">
                <a:solidFill>
                  <a:schemeClr val="tx1">
                    <a:lumMod val="65000"/>
                    <a:lumOff val="35000"/>
                  </a:schemeClr>
                </a:solidFill>
                <a:cs typeface="+mn-ea"/>
                <a:sym typeface="+mn-lt"/>
              </a:rPr>
              <a:t>标题文字</a:t>
            </a:r>
          </a:p>
        </p:txBody>
      </p:sp>
      <p:grpSp>
        <p:nvGrpSpPr>
          <p:cNvPr id="14" name="组合 13"/>
          <p:cNvGrpSpPr/>
          <p:nvPr/>
        </p:nvGrpSpPr>
        <p:grpSpPr>
          <a:xfrm>
            <a:off x="7087131" y="3174654"/>
            <a:ext cx="1409136" cy="1392740"/>
            <a:chOff x="5315348" y="2380989"/>
            <a:chExt cx="1056852" cy="1044555"/>
          </a:xfrm>
          <a:solidFill>
            <a:srgbClr val="C00000"/>
          </a:solidFill>
        </p:grpSpPr>
        <p:sp>
          <p:nvSpPr>
            <p:cNvPr id="15" name="任意多边形 83"/>
            <p:cNvSpPr/>
            <p:nvPr/>
          </p:nvSpPr>
          <p:spPr bwMode="auto">
            <a:xfrm rot="16377237">
              <a:off x="5314292" y="2382045"/>
              <a:ext cx="1044555" cy="104244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blipFill>
              <a:blip r:embed="rId3"/>
              <a:stretch>
                <a:fillRect/>
              </a:stretch>
            </a:blip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a:solidFill>
                  <a:schemeClr val="bg1"/>
                </a:solidFill>
                <a:latin typeface="+mn-lt"/>
                <a:ea typeface="+mn-ea"/>
                <a:cs typeface="+mn-ea"/>
                <a:sym typeface="+mn-lt"/>
              </a:endParaRPr>
            </a:p>
          </p:txBody>
        </p:sp>
        <p:sp>
          <p:nvSpPr>
            <p:cNvPr id="16" name="TextBox 29"/>
            <p:cNvSpPr txBox="1"/>
            <p:nvPr/>
          </p:nvSpPr>
          <p:spPr>
            <a:xfrm>
              <a:off x="5335333" y="2643758"/>
              <a:ext cx="1036867" cy="553998"/>
            </a:xfrm>
            <a:prstGeom prst="rect">
              <a:avLst/>
            </a:prstGeom>
            <a:noFill/>
          </p:spPr>
          <p:txBody>
            <a:bodyPr wrap="square" lIns="0" tIns="0" rIns="0" bIns="0" rtlCol="0">
              <a:spAutoFit/>
            </a:bodyPr>
            <a:lstStyle/>
            <a:p>
              <a:pPr algn="ctr"/>
              <a:r>
                <a:rPr lang="zh-CN" altLang="en-US" sz="2400" dirty="0">
                  <a:solidFill>
                    <a:schemeClr val="bg1"/>
                  </a:solidFill>
                  <a:cs typeface="+mn-ea"/>
                  <a:sym typeface="+mn-lt"/>
                </a:rPr>
                <a:t>标题</a:t>
              </a:r>
              <a:endParaRPr lang="en-US" altLang="zh-CN" sz="2400" dirty="0">
                <a:solidFill>
                  <a:schemeClr val="bg1"/>
                </a:solidFill>
                <a:cs typeface="+mn-ea"/>
                <a:sym typeface="+mn-lt"/>
              </a:endParaRPr>
            </a:p>
            <a:p>
              <a:pPr algn="ctr"/>
              <a:r>
                <a:rPr lang="zh-CN" altLang="en-US" sz="2400" dirty="0">
                  <a:solidFill>
                    <a:schemeClr val="bg1"/>
                  </a:solidFill>
                  <a:cs typeface="+mn-ea"/>
                  <a:sym typeface="+mn-lt"/>
                </a:rPr>
                <a:t>文字</a:t>
              </a:r>
            </a:p>
          </p:txBody>
        </p:sp>
      </p:grpSp>
      <p:grpSp>
        <p:nvGrpSpPr>
          <p:cNvPr id="17" name="组合 16"/>
          <p:cNvGrpSpPr/>
          <p:nvPr/>
        </p:nvGrpSpPr>
        <p:grpSpPr>
          <a:xfrm>
            <a:off x="4105178" y="1688843"/>
            <a:ext cx="1382489" cy="887656"/>
            <a:chOff x="3078882" y="1266632"/>
            <a:chExt cx="1036867" cy="665742"/>
          </a:xfrm>
          <a:solidFill>
            <a:srgbClr val="C00000"/>
          </a:solidFill>
        </p:grpSpPr>
        <p:sp>
          <p:nvSpPr>
            <p:cNvPr id="18" name="椭圆 80"/>
            <p:cNvSpPr/>
            <p:nvPr/>
          </p:nvSpPr>
          <p:spPr bwMode="auto">
            <a:xfrm>
              <a:off x="3255801" y="1266632"/>
              <a:ext cx="664395" cy="665742"/>
            </a:xfrm>
            <a:prstGeom prst="ellipse">
              <a:avLst/>
            </a:prstGeom>
            <a:blipFill>
              <a:blip r:embed="rId4"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600" kern="0" dirty="0">
                <a:solidFill>
                  <a:schemeClr val="bg1"/>
                </a:solidFill>
                <a:latin typeface="+mn-lt"/>
                <a:ea typeface="+mn-ea"/>
                <a:cs typeface="+mn-ea"/>
                <a:sym typeface="+mn-lt"/>
              </a:endParaRPr>
            </a:p>
          </p:txBody>
        </p:sp>
        <p:sp>
          <p:nvSpPr>
            <p:cNvPr id="19" name="TextBox 32"/>
            <p:cNvSpPr txBox="1"/>
            <p:nvPr/>
          </p:nvSpPr>
          <p:spPr>
            <a:xfrm>
              <a:off x="3078882" y="1461433"/>
              <a:ext cx="1036867" cy="246173"/>
            </a:xfrm>
            <a:prstGeom prst="rect">
              <a:avLst/>
            </a:prstGeom>
            <a:noFill/>
          </p:spPr>
          <p:txBody>
            <a:bodyPr wrap="square" lIns="0" tIns="0" rIns="0" bIns="0" rtlCol="0">
              <a:spAutoFit/>
            </a:bodyPr>
            <a:lstStyle/>
            <a:p>
              <a:pPr algn="ctr"/>
              <a:r>
                <a:rPr lang="zh-CN" altLang="en-US" sz="2133" dirty="0">
                  <a:solidFill>
                    <a:schemeClr val="bg1"/>
                  </a:solidFill>
                  <a:cs typeface="+mn-ea"/>
                  <a:sym typeface="+mn-lt"/>
                </a:rPr>
                <a:t>标题</a:t>
              </a:r>
            </a:p>
          </p:txBody>
        </p:sp>
      </p:grpSp>
      <p:grpSp>
        <p:nvGrpSpPr>
          <p:cNvPr id="20" name="组合 19"/>
          <p:cNvGrpSpPr/>
          <p:nvPr/>
        </p:nvGrpSpPr>
        <p:grpSpPr>
          <a:xfrm>
            <a:off x="3465374" y="3471939"/>
            <a:ext cx="1382489" cy="922344"/>
            <a:chOff x="2599029" y="2603954"/>
            <a:chExt cx="1036867" cy="691758"/>
          </a:xfrm>
          <a:solidFill>
            <a:srgbClr val="C00000"/>
          </a:solidFill>
        </p:grpSpPr>
        <p:sp>
          <p:nvSpPr>
            <p:cNvPr id="21" name="椭圆 80"/>
            <p:cNvSpPr/>
            <p:nvPr/>
          </p:nvSpPr>
          <p:spPr bwMode="auto">
            <a:xfrm>
              <a:off x="2746251" y="2603954"/>
              <a:ext cx="690358" cy="691758"/>
            </a:xfrm>
            <a:prstGeom prst="ellipse">
              <a:avLst/>
            </a:prstGeom>
            <a:blipFill>
              <a:blip r:embed="rId5"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600" kern="0" dirty="0">
                <a:solidFill>
                  <a:schemeClr val="bg1"/>
                </a:solidFill>
                <a:latin typeface="+mn-lt"/>
                <a:ea typeface="+mn-ea"/>
                <a:cs typeface="+mn-ea"/>
                <a:sym typeface="+mn-lt"/>
              </a:endParaRPr>
            </a:p>
          </p:txBody>
        </p:sp>
        <p:sp>
          <p:nvSpPr>
            <p:cNvPr id="22" name="TextBox 39"/>
            <p:cNvSpPr txBox="1"/>
            <p:nvPr/>
          </p:nvSpPr>
          <p:spPr>
            <a:xfrm>
              <a:off x="2599029" y="2826722"/>
              <a:ext cx="1036867" cy="246173"/>
            </a:xfrm>
            <a:prstGeom prst="rect">
              <a:avLst/>
            </a:prstGeom>
            <a:noFill/>
          </p:spPr>
          <p:txBody>
            <a:bodyPr wrap="square" lIns="0" tIns="0" rIns="0" bIns="0" rtlCol="0">
              <a:spAutoFit/>
            </a:bodyPr>
            <a:lstStyle/>
            <a:p>
              <a:pPr algn="ctr"/>
              <a:r>
                <a:rPr lang="zh-CN" altLang="en-US" sz="2133" dirty="0">
                  <a:solidFill>
                    <a:schemeClr val="bg1"/>
                  </a:solidFill>
                  <a:cs typeface="+mn-ea"/>
                  <a:sym typeface="+mn-lt"/>
                </a:rPr>
                <a:t>标题</a:t>
              </a:r>
            </a:p>
          </p:txBody>
        </p:sp>
      </p:grpSp>
      <p:grpSp>
        <p:nvGrpSpPr>
          <p:cNvPr id="23" name="组合 22"/>
          <p:cNvGrpSpPr/>
          <p:nvPr/>
        </p:nvGrpSpPr>
        <p:grpSpPr>
          <a:xfrm>
            <a:off x="4291370" y="5118856"/>
            <a:ext cx="1382489" cy="887656"/>
            <a:chOff x="3218526" y="3839142"/>
            <a:chExt cx="1036867" cy="665742"/>
          </a:xfrm>
          <a:solidFill>
            <a:srgbClr val="C00000"/>
          </a:solidFill>
        </p:grpSpPr>
        <p:sp>
          <p:nvSpPr>
            <p:cNvPr id="24" name="椭圆 80"/>
            <p:cNvSpPr/>
            <p:nvPr/>
          </p:nvSpPr>
          <p:spPr bwMode="auto">
            <a:xfrm>
              <a:off x="3403549" y="3839142"/>
              <a:ext cx="664395" cy="665742"/>
            </a:xfrm>
            <a:prstGeom prst="ellipse">
              <a:avLst/>
            </a:prstGeom>
            <a:blipFill>
              <a:blip r:embed="rId6"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600" kern="0" dirty="0">
                <a:solidFill>
                  <a:schemeClr val="bg1"/>
                </a:solidFill>
                <a:latin typeface="+mn-lt"/>
                <a:ea typeface="+mn-ea"/>
                <a:cs typeface="+mn-ea"/>
                <a:sym typeface="+mn-lt"/>
              </a:endParaRPr>
            </a:p>
          </p:txBody>
        </p:sp>
        <p:sp>
          <p:nvSpPr>
            <p:cNvPr id="25" name="TextBox 57"/>
            <p:cNvSpPr txBox="1"/>
            <p:nvPr/>
          </p:nvSpPr>
          <p:spPr>
            <a:xfrm>
              <a:off x="3218526" y="4057787"/>
              <a:ext cx="1036867" cy="246173"/>
            </a:xfrm>
            <a:prstGeom prst="rect">
              <a:avLst/>
            </a:prstGeom>
            <a:noFill/>
          </p:spPr>
          <p:txBody>
            <a:bodyPr wrap="square" lIns="0" tIns="0" rIns="0" bIns="0" rtlCol="0">
              <a:spAutoFit/>
            </a:bodyPr>
            <a:lstStyle/>
            <a:p>
              <a:pPr algn="ctr"/>
              <a:r>
                <a:rPr lang="zh-CN" altLang="en-US" sz="2133" dirty="0">
                  <a:solidFill>
                    <a:schemeClr val="bg1"/>
                  </a:solidFill>
                  <a:cs typeface="+mn-ea"/>
                  <a:sym typeface="+mn-lt"/>
                </a:rPr>
                <a:t>标题</a:t>
              </a:r>
            </a:p>
          </p:txBody>
        </p:sp>
      </p:grpSp>
      <p:sp>
        <p:nvSpPr>
          <p:cNvPr id="26" name="TextBox 58"/>
          <p:cNvSpPr txBox="1"/>
          <p:nvPr/>
        </p:nvSpPr>
        <p:spPr>
          <a:xfrm>
            <a:off x="1693820" y="3360864"/>
            <a:ext cx="1382489" cy="328231"/>
          </a:xfrm>
          <a:prstGeom prst="rect">
            <a:avLst/>
          </a:prstGeom>
          <a:noFill/>
        </p:spPr>
        <p:txBody>
          <a:bodyPr wrap="square" lIns="0" tIns="0" rIns="0" bIns="0" rtlCol="0">
            <a:spAutoFit/>
          </a:bodyPr>
          <a:lstStyle/>
          <a:p>
            <a:pPr algn="ctr"/>
            <a:r>
              <a:rPr lang="zh-CN" altLang="en-US" sz="2133" dirty="0">
                <a:solidFill>
                  <a:schemeClr val="tx1">
                    <a:lumMod val="65000"/>
                    <a:lumOff val="35000"/>
                  </a:schemeClr>
                </a:solidFill>
                <a:cs typeface="+mn-ea"/>
                <a:sym typeface="+mn-lt"/>
              </a:rPr>
              <a:t>标题文字</a:t>
            </a:r>
          </a:p>
        </p:txBody>
      </p:sp>
      <p:sp>
        <p:nvSpPr>
          <p:cNvPr id="27" name="TextBox 59"/>
          <p:cNvSpPr txBox="1"/>
          <p:nvPr/>
        </p:nvSpPr>
        <p:spPr>
          <a:xfrm>
            <a:off x="1199458" y="3801415"/>
            <a:ext cx="2223847" cy="615361"/>
          </a:xfrm>
          <a:prstGeom prst="rect">
            <a:avLst/>
          </a:prstGeom>
          <a:noFill/>
        </p:spPr>
        <p:txBody>
          <a:bodyPr wrap="square" lIns="0" tIns="0" rIns="0" bIns="0" rtlCol="0">
            <a:spAutoFit/>
          </a:bodyPr>
          <a:lstStyle/>
          <a:p>
            <a:r>
              <a:rPr lang="zh-CN" altLang="en-US" sz="1333" dirty="0">
                <a:solidFill>
                  <a:schemeClr val="tx1">
                    <a:lumMod val="65000"/>
                    <a:lumOff val="35000"/>
                  </a:schemeClr>
                </a:solidFill>
                <a:cs typeface="+mn-ea"/>
                <a:sym typeface="+mn-lt"/>
              </a:rPr>
              <a:t>点击输入文字内容点击输入文字内容点击输入文字点击输入</a:t>
            </a:r>
          </a:p>
          <a:p>
            <a:endParaRPr lang="zh-CN" altLang="en-US" sz="1333" dirty="0">
              <a:solidFill>
                <a:schemeClr val="tx1">
                  <a:lumMod val="65000"/>
                  <a:lumOff val="35000"/>
                </a:schemeClr>
              </a:solidFill>
              <a:cs typeface="+mn-ea"/>
              <a:sym typeface="+mn-lt"/>
            </a:endParaRPr>
          </a:p>
        </p:txBody>
      </p:sp>
      <p:sp>
        <p:nvSpPr>
          <p:cNvPr id="28" name="TextBox 60"/>
          <p:cNvSpPr txBox="1"/>
          <p:nvPr/>
        </p:nvSpPr>
        <p:spPr>
          <a:xfrm>
            <a:off x="2638325" y="5082088"/>
            <a:ext cx="1382489" cy="328231"/>
          </a:xfrm>
          <a:prstGeom prst="rect">
            <a:avLst/>
          </a:prstGeom>
          <a:noFill/>
        </p:spPr>
        <p:txBody>
          <a:bodyPr wrap="square" lIns="0" tIns="0" rIns="0" bIns="0" rtlCol="0">
            <a:spAutoFit/>
          </a:bodyPr>
          <a:lstStyle/>
          <a:p>
            <a:pPr algn="ctr"/>
            <a:r>
              <a:rPr lang="zh-CN" altLang="en-US" sz="2133" dirty="0">
                <a:solidFill>
                  <a:schemeClr val="tx1">
                    <a:lumMod val="65000"/>
                    <a:lumOff val="35000"/>
                  </a:schemeClr>
                </a:solidFill>
                <a:cs typeface="+mn-ea"/>
                <a:sym typeface="+mn-lt"/>
              </a:rPr>
              <a:t>标题文字</a:t>
            </a:r>
          </a:p>
        </p:txBody>
      </p:sp>
      <p:sp>
        <p:nvSpPr>
          <p:cNvPr id="29" name="TextBox 61"/>
          <p:cNvSpPr txBox="1"/>
          <p:nvPr/>
        </p:nvSpPr>
        <p:spPr>
          <a:xfrm>
            <a:off x="2143963" y="5522641"/>
            <a:ext cx="2223847" cy="615361"/>
          </a:xfrm>
          <a:prstGeom prst="rect">
            <a:avLst/>
          </a:prstGeom>
          <a:noFill/>
        </p:spPr>
        <p:txBody>
          <a:bodyPr wrap="square" lIns="0" tIns="0" rIns="0" bIns="0" rtlCol="0">
            <a:spAutoFit/>
          </a:bodyPr>
          <a:lstStyle/>
          <a:p>
            <a:r>
              <a:rPr lang="zh-CN" altLang="en-US" sz="1333" dirty="0">
                <a:solidFill>
                  <a:schemeClr val="tx1">
                    <a:lumMod val="65000"/>
                    <a:lumOff val="35000"/>
                  </a:schemeClr>
                </a:solidFill>
                <a:cs typeface="+mn-ea"/>
                <a:sym typeface="+mn-lt"/>
              </a:rPr>
              <a:t>点击输入文字内容点击输入文字内容点击输入文字点击输入</a:t>
            </a:r>
          </a:p>
          <a:p>
            <a:endParaRPr lang="zh-CN" altLang="en-US" sz="1333" dirty="0">
              <a:solidFill>
                <a:schemeClr val="tx1">
                  <a:lumMod val="65000"/>
                  <a:lumOff val="35000"/>
                </a:schemeClr>
              </a:solidFill>
              <a:cs typeface="+mn-ea"/>
              <a:sym typeface="+mn-lt"/>
            </a:endParaRPr>
          </a:p>
        </p:txBody>
      </p:sp>
      <p:pic>
        <p:nvPicPr>
          <p:cNvPr id="31" name="图片 30"/>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32"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120642072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right)">
                                      <p:cBhvr>
                                        <p:cTn id="14" dur="500"/>
                                        <p:tgtEl>
                                          <p:spTgt spid="7"/>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right)">
                                      <p:cBhvr>
                                        <p:cTn id="17" dur="500"/>
                                        <p:tgtEl>
                                          <p:spTgt spid="9"/>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right)">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0-#ppt_w/2"/>
                                          </p:val>
                                        </p:tav>
                                        <p:tav tm="100000">
                                          <p:val>
                                            <p:strVal val="#ppt_x"/>
                                          </p:val>
                                        </p:tav>
                                      </p:tavLst>
                                    </p:anim>
                                    <p:anim calcmode="lin" valueType="num">
                                      <p:cBhvr additive="base">
                                        <p:cTn id="47" dur="5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0-#ppt_w/2"/>
                                          </p:val>
                                        </p:tav>
                                        <p:tav tm="100000">
                                          <p:val>
                                            <p:strVal val="#ppt_x"/>
                                          </p:val>
                                        </p:tav>
                                      </p:tavLst>
                                    </p:anim>
                                    <p:anim calcmode="lin" valueType="num">
                                      <p:cBhvr additive="base">
                                        <p:cTn id="51" dur="5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fill="hold"/>
                                        <p:tgtEl>
                                          <p:spTgt spid="26"/>
                                        </p:tgtEl>
                                        <p:attrNameLst>
                                          <p:attrName>ppt_x</p:attrName>
                                        </p:attrNameLst>
                                      </p:cBhvr>
                                      <p:tavLst>
                                        <p:tav tm="0">
                                          <p:val>
                                            <p:strVal val="0-#ppt_w/2"/>
                                          </p:val>
                                        </p:tav>
                                        <p:tav tm="100000">
                                          <p:val>
                                            <p:strVal val="#ppt_x"/>
                                          </p:val>
                                        </p:tav>
                                      </p:tavLst>
                                    </p:anim>
                                    <p:anim calcmode="lin" valueType="num">
                                      <p:cBhvr additive="base">
                                        <p:cTn id="55" dur="500" fill="hold"/>
                                        <p:tgtEl>
                                          <p:spTgt spid="2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500" fill="hold"/>
                                        <p:tgtEl>
                                          <p:spTgt spid="27"/>
                                        </p:tgtEl>
                                        <p:attrNameLst>
                                          <p:attrName>ppt_x</p:attrName>
                                        </p:attrNameLst>
                                      </p:cBhvr>
                                      <p:tavLst>
                                        <p:tav tm="0">
                                          <p:val>
                                            <p:strVal val="0-#ppt_w/2"/>
                                          </p:val>
                                        </p:tav>
                                        <p:tav tm="100000">
                                          <p:val>
                                            <p:strVal val="#ppt_x"/>
                                          </p:val>
                                        </p:tav>
                                      </p:tavLst>
                                    </p:anim>
                                    <p:anim calcmode="lin" valueType="num">
                                      <p:cBhvr additive="base">
                                        <p:cTn id="59" dur="500" fill="hold"/>
                                        <p:tgtEl>
                                          <p:spTgt spid="2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additive="base">
                                        <p:cTn id="62" dur="500" fill="hold"/>
                                        <p:tgtEl>
                                          <p:spTgt spid="28"/>
                                        </p:tgtEl>
                                        <p:attrNameLst>
                                          <p:attrName>ppt_x</p:attrName>
                                        </p:attrNameLst>
                                      </p:cBhvr>
                                      <p:tavLst>
                                        <p:tav tm="0">
                                          <p:val>
                                            <p:strVal val="0-#ppt_w/2"/>
                                          </p:val>
                                        </p:tav>
                                        <p:tav tm="100000">
                                          <p:val>
                                            <p:strVal val="#ppt_x"/>
                                          </p:val>
                                        </p:tav>
                                      </p:tavLst>
                                    </p:anim>
                                    <p:anim calcmode="lin" valueType="num">
                                      <p:cBhvr additive="base">
                                        <p:cTn id="63" dur="500" fill="hold"/>
                                        <p:tgtEl>
                                          <p:spTgt spid="2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additive="base">
                                        <p:cTn id="66" dur="500" fill="hold"/>
                                        <p:tgtEl>
                                          <p:spTgt spid="29"/>
                                        </p:tgtEl>
                                        <p:attrNameLst>
                                          <p:attrName>ppt_x</p:attrName>
                                        </p:attrNameLst>
                                      </p:cBhvr>
                                      <p:tavLst>
                                        <p:tav tm="0">
                                          <p:val>
                                            <p:strVal val="0-#ppt_w/2"/>
                                          </p:val>
                                        </p:tav>
                                        <p:tav tm="100000">
                                          <p:val>
                                            <p:strVal val="#ppt_x"/>
                                          </p:val>
                                        </p:tav>
                                      </p:tavLst>
                                    </p:anim>
                                    <p:anim calcmode="lin" valueType="num">
                                      <p:cBhvr additive="base">
                                        <p:cTn id="67"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additive="base">
                                        <p:cTn id="72" dur="500" fill="hold"/>
                                        <p:tgtEl>
                                          <p:spTgt spid="10"/>
                                        </p:tgtEl>
                                        <p:attrNameLst>
                                          <p:attrName>ppt_x</p:attrName>
                                        </p:attrNameLst>
                                      </p:cBhvr>
                                      <p:tavLst>
                                        <p:tav tm="0">
                                          <p:val>
                                            <p:strVal val="#ppt_x"/>
                                          </p:val>
                                        </p:tav>
                                        <p:tav tm="100000">
                                          <p:val>
                                            <p:strVal val="#ppt_x"/>
                                          </p:val>
                                        </p:tav>
                                      </p:tavLst>
                                    </p:anim>
                                    <p:anim calcmode="lin" valueType="num">
                                      <p:cBhvr additive="base">
                                        <p:cTn id="73" dur="500" fill="hold"/>
                                        <p:tgtEl>
                                          <p:spTgt spid="10"/>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additive="base">
                                        <p:cTn id="76" dur="500" fill="hold"/>
                                        <p:tgtEl>
                                          <p:spTgt spid="13"/>
                                        </p:tgtEl>
                                        <p:attrNameLst>
                                          <p:attrName>ppt_x</p:attrName>
                                        </p:attrNameLst>
                                      </p:cBhvr>
                                      <p:tavLst>
                                        <p:tav tm="0">
                                          <p:val>
                                            <p:strVal val="#ppt_x"/>
                                          </p:val>
                                        </p:tav>
                                        <p:tav tm="100000">
                                          <p:val>
                                            <p:strVal val="#ppt_x"/>
                                          </p:val>
                                        </p:tav>
                                      </p:tavLst>
                                    </p:anim>
                                    <p:anim calcmode="lin" valueType="num">
                                      <p:cBhvr additive="base">
                                        <p:cTn id="7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p:bldP spid="26" grpId="0"/>
      <p:bldP spid="27" grpId="0"/>
      <p:bldP spid="28" grpId="0"/>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2953376" y="4412448"/>
            <a:ext cx="910376" cy="910376"/>
            <a:chOff x="2953376" y="4412444"/>
            <a:chExt cx="910376" cy="910376"/>
          </a:xfrm>
          <a:solidFill>
            <a:schemeClr val="accent1"/>
          </a:solidFill>
        </p:grpSpPr>
        <p:sp>
          <p:nvSpPr>
            <p:cNvPr id="20" name="椭圆 19"/>
            <p:cNvSpPr/>
            <p:nvPr/>
          </p:nvSpPr>
          <p:spPr>
            <a:xfrm>
              <a:off x="2953376" y="4412444"/>
              <a:ext cx="910376" cy="910376"/>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cs typeface="+mn-ea"/>
                <a:sym typeface="+mn-lt"/>
              </a:endParaRPr>
            </a:p>
          </p:txBody>
        </p:sp>
        <p:sp>
          <p:nvSpPr>
            <p:cNvPr id="21" name="TextBox 20"/>
            <p:cNvSpPr txBox="1"/>
            <p:nvPr/>
          </p:nvSpPr>
          <p:spPr>
            <a:xfrm>
              <a:off x="3100790" y="4590633"/>
              <a:ext cx="615554" cy="553998"/>
            </a:xfrm>
            <a:prstGeom prst="rect">
              <a:avLst/>
            </a:prstGeom>
            <a:grpFill/>
          </p:spPr>
          <p:txBody>
            <a:bodyPr wrap="none" lIns="0" tIns="0" rIns="0" bIns="0" rtlCol="0">
              <a:spAutoFit/>
            </a:bodyPr>
            <a:lstStyle/>
            <a:p>
              <a:pPr algn="ctr"/>
              <a:r>
                <a:rPr lang="en-US" altLang="zh-CN" sz="3600" spc="400" dirty="0">
                  <a:solidFill>
                    <a:schemeClr val="bg1"/>
                  </a:solidFill>
                  <a:cs typeface="+mn-ea"/>
                  <a:sym typeface="+mn-lt"/>
                </a:rPr>
                <a:t>01</a:t>
              </a:r>
              <a:endParaRPr lang="zh-CN" altLang="en-US" sz="3600" spc="400" dirty="0">
                <a:solidFill>
                  <a:schemeClr val="bg1"/>
                </a:solidFill>
                <a:cs typeface="+mn-ea"/>
                <a:sym typeface="+mn-lt"/>
              </a:endParaRPr>
            </a:p>
          </p:txBody>
        </p:sp>
      </p:grpSp>
      <p:grpSp>
        <p:nvGrpSpPr>
          <p:cNvPr id="22" name="组合 21"/>
          <p:cNvGrpSpPr/>
          <p:nvPr/>
        </p:nvGrpSpPr>
        <p:grpSpPr>
          <a:xfrm>
            <a:off x="4033496" y="2972418"/>
            <a:ext cx="910376" cy="910376"/>
            <a:chOff x="4033496" y="2972418"/>
            <a:chExt cx="910376" cy="910376"/>
          </a:xfrm>
          <a:solidFill>
            <a:schemeClr val="accent2"/>
          </a:solidFill>
        </p:grpSpPr>
        <p:sp>
          <p:nvSpPr>
            <p:cNvPr id="23" name="椭圆 22"/>
            <p:cNvSpPr/>
            <p:nvPr/>
          </p:nvSpPr>
          <p:spPr>
            <a:xfrm>
              <a:off x="4033496" y="2972418"/>
              <a:ext cx="910376" cy="910376"/>
            </a:xfrm>
            <a:prstGeom prst="ellipse">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cs typeface="+mn-ea"/>
                <a:sym typeface="+mn-lt"/>
              </a:endParaRPr>
            </a:p>
          </p:txBody>
        </p:sp>
        <p:sp>
          <p:nvSpPr>
            <p:cNvPr id="24" name="TextBox 20"/>
            <p:cNvSpPr txBox="1"/>
            <p:nvPr/>
          </p:nvSpPr>
          <p:spPr>
            <a:xfrm>
              <a:off x="4232206" y="3152001"/>
              <a:ext cx="512961" cy="553998"/>
            </a:xfrm>
            <a:prstGeom prst="rect">
              <a:avLst/>
            </a:prstGeom>
            <a:grpFill/>
          </p:spPr>
          <p:txBody>
            <a:bodyPr wrap="none" lIns="0" tIns="0" rIns="0" bIns="0" rtlCol="0">
              <a:spAutoFit/>
            </a:bodyPr>
            <a:lstStyle/>
            <a:p>
              <a:pPr algn="ctr"/>
              <a:r>
                <a:rPr lang="en-US" altLang="zh-CN" sz="3600" dirty="0">
                  <a:solidFill>
                    <a:schemeClr val="bg1"/>
                  </a:solidFill>
                  <a:cs typeface="+mn-ea"/>
                  <a:sym typeface="+mn-lt"/>
                </a:rPr>
                <a:t>02</a:t>
              </a:r>
              <a:endParaRPr lang="zh-CN" altLang="en-US" sz="3600" dirty="0">
                <a:solidFill>
                  <a:schemeClr val="bg1"/>
                </a:solidFill>
                <a:cs typeface="+mn-ea"/>
                <a:sym typeface="+mn-lt"/>
              </a:endParaRPr>
            </a:p>
          </p:txBody>
        </p:sp>
      </p:grpSp>
      <p:grpSp>
        <p:nvGrpSpPr>
          <p:cNvPr id="25" name="组合 24"/>
          <p:cNvGrpSpPr/>
          <p:nvPr/>
        </p:nvGrpSpPr>
        <p:grpSpPr>
          <a:xfrm>
            <a:off x="5628792" y="2361803"/>
            <a:ext cx="910376" cy="910376"/>
            <a:chOff x="5628792" y="2361805"/>
            <a:chExt cx="910376" cy="910376"/>
          </a:xfrm>
          <a:solidFill>
            <a:schemeClr val="accent3"/>
          </a:solidFill>
        </p:grpSpPr>
        <p:sp>
          <p:nvSpPr>
            <p:cNvPr id="26" name="椭圆 25"/>
            <p:cNvSpPr/>
            <p:nvPr/>
          </p:nvSpPr>
          <p:spPr>
            <a:xfrm>
              <a:off x="5628792" y="2361805"/>
              <a:ext cx="910376" cy="910376"/>
            </a:xfrm>
            <a:prstGeom prst="ellipse">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cs typeface="+mn-ea"/>
                <a:sym typeface="+mn-lt"/>
              </a:endParaRPr>
            </a:p>
          </p:txBody>
        </p:sp>
        <p:sp>
          <p:nvSpPr>
            <p:cNvPr id="27" name="TextBox 20"/>
            <p:cNvSpPr txBox="1"/>
            <p:nvPr/>
          </p:nvSpPr>
          <p:spPr>
            <a:xfrm>
              <a:off x="5827500" y="2559728"/>
              <a:ext cx="512962" cy="553998"/>
            </a:xfrm>
            <a:prstGeom prst="rect">
              <a:avLst/>
            </a:prstGeom>
            <a:grpFill/>
          </p:spPr>
          <p:txBody>
            <a:bodyPr wrap="none" lIns="0" tIns="0" rIns="0" bIns="0" rtlCol="0">
              <a:spAutoFit/>
            </a:bodyPr>
            <a:lstStyle/>
            <a:p>
              <a:pPr algn="ctr"/>
              <a:r>
                <a:rPr lang="en-US" altLang="zh-CN" sz="3600" dirty="0">
                  <a:solidFill>
                    <a:schemeClr val="bg1"/>
                  </a:solidFill>
                  <a:cs typeface="+mn-ea"/>
                  <a:sym typeface="+mn-lt"/>
                </a:rPr>
                <a:t>03</a:t>
              </a:r>
              <a:endParaRPr lang="zh-CN" altLang="en-US" sz="3600" dirty="0">
                <a:solidFill>
                  <a:schemeClr val="bg1"/>
                </a:solidFill>
                <a:cs typeface="+mn-ea"/>
                <a:sym typeface="+mn-lt"/>
              </a:endParaRPr>
            </a:p>
          </p:txBody>
        </p:sp>
      </p:grpSp>
      <p:grpSp>
        <p:nvGrpSpPr>
          <p:cNvPr id="28" name="组合 27"/>
          <p:cNvGrpSpPr/>
          <p:nvPr/>
        </p:nvGrpSpPr>
        <p:grpSpPr>
          <a:xfrm>
            <a:off x="7320136" y="2972418"/>
            <a:ext cx="910376" cy="910376"/>
            <a:chOff x="7320136" y="2972418"/>
            <a:chExt cx="910376" cy="910376"/>
          </a:xfrm>
          <a:solidFill>
            <a:schemeClr val="accent4"/>
          </a:solidFill>
        </p:grpSpPr>
        <p:sp>
          <p:nvSpPr>
            <p:cNvPr id="29" name="椭圆 28"/>
            <p:cNvSpPr/>
            <p:nvPr/>
          </p:nvSpPr>
          <p:spPr>
            <a:xfrm>
              <a:off x="7320136" y="2972418"/>
              <a:ext cx="910376" cy="910376"/>
            </a:xfrm>
            <a:prstGeom prst="ellipse">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cs typeface="+mn-ea"/>
                <a:sym typeface="+mn-lt"/>
              </a:endParaRPr>
            </a:p>
          </p:txBody>
        </p:sp>
        <p:sp>
          <p:nvSpPr>
            <p:cNvPr id="30" name="TextBox 20"/>
            <p:cNvSpPr txBox="1"/>
            <p:nvPr/>
          </p:nvSpPr>
          <p:spPr>
            <a:xfrm>
              <a:off x="7518844" y="3152001"/>
              <a:ext cx="512962" cy="553998"/>
            </a:xfrm>
            <a:prstGeom prst="rect">
              <a:avLst/>
            </a:prstGeom>
            <a:grpFill/>
          </p:spPr>
          <p:txBody>
            <a:bodyPr wrap="none" lIns="0" tIns="0" rIns="0" bIns="0" rtlCol="0">
              <a:spAutoFit/>
            </a:bodyPr>
            <a:lstStyle/>
            <a:p>
              <a:pPr algn="ctr"/>
              <a:r>
                <a:rPr lang="en-US" altLang="zh-CN" sz="3600" dirty="0">
                  <a:solidFill>
                    <a:schemeClr val="bg1"/>
                  </a:solidFill>
                  <a:cs typeface="+mn-ea"/>
                  <a:sym typeface="+mn-lt"/>
                </a:rPr>
                <a:t>04</a:t>
              </a:r>
              <a:endParaRPr lang="zh-CN" altLang="en-US" sz="3600" dirty="0">
                <a:solidFill>
                  <a:schemeClr val="bg1"/>
                </a:solidFill>
                <a:cs typeface="+mn-ea"/>
                <a:sym typeface="+mn-lt"/>
              </a:endParaRPr>
            </a:p>
          </p:txBody>
        </p:sp>
      </p:grpSp>
      <p:grpSp>
        <p:nvGrpSpPr>
          <p:cNvPr id="31" name="组合 30"/>
          <p:cNvGrpSpPr/>
          <p:nvPr/>
        </p:nvGrpSpPr>
        <p:grpSpPr>
          <a:xfrm>
            <a:off x="8256240" y="4462838"/>
            <a:ext cx="910376" cy="910376"/>
            <a:chOff x="8256240" y="4462840"/>
            <a:chExt cx="910376" cy="910376"/>
          </a:xfrm>
          <a:solidFill>
            <a:schemeClr val="accent1"/>
          </a:solidFill>
        </p:grpSpPr>
        <p:sp>
          <p:nvSpPr>
            <p:cNvPr id="32" name="椭圆 31"/>
            <p:cNvSpPr/>
            <p:nvPr/>
          </p:nvSpPr>
          <p:spPr>
            <a:xfrm>
              <a:off x="8256240" y="4462840"/>
              <a:ext cx="910376" cy="910376"/>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cs typeface="+mn-ea"/>
                <a:sym typeface="+mn-lt"/>
              </a:endParaRPr>
            </a:p>
          </p:txBody>
        </p:sp>
        <p:sp>
          <p:nvSpPr>
            <p:cNvPr id="33" name="TextBox 20"/>
            <p:cNvSpPr txBox="1"/>
            <p:nvPr/>
          </p:nvSpPr>
          <p:spPr>
            <a:xfrm>
              <a:off x="8454945" y="4651687"/>
              <a:ext cx="512962" cy="553998"/>
            </a:xfrm>
            <a:prstGeom prst="rect">
              <a:avLst/>
            </a:prstGeom>
            <a:grpFill/>
          </p:spPr>
          <p:txBody>
            <a:bodyPr wrap="none" lIns="0" tIns="0" rIns="0" bIns="0" rtlCol="0">
              <a:spAutoFit/>
            </a:bodyPr>
            <a:lstStyle/>
            <a:p>
              <a:pPr algn="ctr"/>
              <a:r>
                <a:rPr lang="en-US" altLang="zh-CN" sz="3600" dirty="0">
                  <a:solidFill>
                    <a:schemeClr val="bg1"/>
                  </a:solidFill>
                  <a:cs typeface="+mn-ea"/>
                  <a:sym typeface="+mn-lt"/>
                </a:rPr>
                <a:t>05</a:t>
              </a:r>
              <a:endParaRPr lang="zh-CN" altLang="en-US" sz="3600" dirty="0">
                <a:solidFill>
                  <a:schemeClr val="bg1"/>
                </a:solidFill>
                <a:cs typeface="+mn-ea"/>
                <a:sym typeface="+mn-lt"/>
              </a:endParaRPr>
            </a:p>
          </p:txBody>
        </p:sp>
      </p:grpSp>
      <p:sp>
        <p:nvSpPr>
          <p:cNvPr id="34" name="TextBox 29"/>
          <p:cNvSpPr txBox="1"/>
          <p:nvPr/>
        </p:nvSpPr>
        <p:spPr>
          <a:xfrm>
            <a:off x="702893" y="3952428"/>
            <a:ext cx="2246479" cy="654025"/>
          </a:xfrm>
          <a:prstGeom prst="rect">
            <a:avLst/>
          </a:prstGeom>
          <a:noFill/>
        </p:spPr>
        <p:txBody>
          <a:bodyPr wrap="square" lIns="0" tIns="0" rIns="0" bIns="0" rtlCol="0">
            <a:spAutoFit/>
          </a:bodyPr>
          <a:lstStyle/>
          <a:p>
            <a:pPr algn="just">
              <a:lnSpc>
                <a:spcPts val="1733"/>
              </a:lnSpc>
            </a:pPr>
            <a:r>
              <a:rPr lang="zh-CN" altLang="en-US" sz="1067" dirty="0">
                <a:solidFill>
                  <a:schemeClr val="tx1">
                    <a:lumMod val="65000"/>
                    <a:lumOff val="35000"/>
                  </a:schemeClr>
                </a:solidFill>
                <a:cs typeface="+mn-ea"/>
                <a:sym typeface="+mn-lt"/>
              </a:rPr>
              <a:t>您的内容打在这里，或者通过复制您的文本后，在此框中选择粘贴，并选择只保留文字。</a:t>
            </a:r>
            <a:endParaRPr lang="en-US" altLang="zh-CN" sz="1067" dirty="0">
              <a:solidFill>
                <a:schemeClr val="tx1">
                  <a:lumMod val="65000"/>
                  <a:lumOff val="35000"/>
                </a:schemeClr>
              </a:solidFill>
              <a:cs typeface="+mn-ea"/>
              <a:sym typeface="+mn-lt"/>
            </a:endParaRPr>
          </a:p>
        </p:txBody>
      </p:sp>
      <p:sp>
        <p:nvSpPr>
          <p:cNvPr id="35" name="TextBox 30"/>
          <p:cNvSpPr txBox="1"/>
          <p:nvPr/>
        </p:nvSpPr>
        <p:spPr>
          <a:xfrm>
            <a:off x="894713" y="4601293"/>
            <a:ext cx="1862835" cy="307777"/>
          </a:xfrm>
          <a:prstGeom prst="rect">
            <a:avLst/>
          </a:prstGeom>
          <a:noFill/>
        </p:spPr>
        <p:txBody>
          <a:bodyPr wrap="square" lIns="0" tIns="0" rIns="0" bIns="0" rtlCol="0">
            <a:spAutoFit/>
          </a:bodyPr>
          <a:lstStyle/>
          <a:p>
            <a:pPr algn="ctr"/>
            <a:r>
              <a:rPr lang="zh-CN" altLang="en-US" sz="2000" dirty="0">
                <a:solidFill>
                  <a:schemeClr val="accent1"/>
                </a:solidFill>
                <a:cs typeface="+mn-ea"/>
                <a:sym typeface="+mn-lt"/>
              </a:rPr>
              <a:t>添加标题</a:t>
            </a:r>
          </a:p>
        </p:txBody>
      </p:sp>
      <p:sp>
        <p:nvSpPr>
          <p:cNvPr id="36" name="TextBox 29"/>
          <p:cNvSpPr txBox="1"/>
          <p:nvPr/>
        </p:nvSpPr>
        <p:spPr>
          <a:xfrm>
            <a:off x="1668276" y="2141657"/>
            <a:ext cx="2290677" cy="654025"/>
          </a:xfrm>
          <a:prstGeom prst="rect">
            <a:avLst/>
          </a:prstGeom>
          <a:noFill/>
        </p:spPr>
        <p:txBody>
          <a:bodyPr wrap="square" lIns="0" tIns="0" rIns="0" bIns="0" rtlCol="0">
            <a:spAutoFit/>
          </a:bodyPr>
          <a:lstStyle/>
          <a:p>
            <a:pPr algn="just">
              <a:lnSpc>
                <a:spcPts val="1733"/>
              </a:lnSpc>
            </a:pPr>
            <a:r>
              <a:rPr lang="zh-CN" altLang="en-US" sz="1067" dirty="0">
                <a:solidFill>
                  <a:schemeClr val="tx1">
                    <a:lumMod val="65000"/>
                    <a:lumOff val="35000"/>
                  </a:schemeClr>
                </a:solidFill>
                <a:cs typeface="+mn-ea"/>
                <a:sym typeface="+mn-lt"/>
              </a:rPr>
              <a:t>您的内容打在这里，或者通过复制您的文本后，在此框中选择粘贴，并选择只保留文字。</a:t>
            </a:r>
            <a:endParaRPr lang="en-US" altLang="zh-CN" sz="1067" dirty="0">
              <a:solidFill>
                <a:schemeClr val="tx1">
                  <a:lumMod val="65000"/>
                  <a:lumOff val="35000"/>
                </a:schemeClr>
              </a:solidFill>
              <a:cs typeface="+mn-ea"/>
              <a:sym typeface="+mn-lt"/>
            </a:endParaRPr>
          </a:p>
        </p:txBody>
      </p:sp>
      <p:sp>
        <p:nvSpPr>
          <p:cNvPr id="37" name="TextBox 30"/>
          <p:cNvSpPr txBox="1"/>
          <p:nvPr/>
        </p:nvSpPr>
        <p:spPr>
          <a:xfrm>
            <a:off x="1882197" y="2790522"/>
            <a:ext cx="1862835" cy="307777"/>
          </a:xfrm>
          <a:prstGeom prst="rect">
            <a:avLst/>
          </a:prstGeom>
          <a:noFill/>
        </p:spPr>
        <p:txBody>
          <a:bodyPr wrap="square" lIns="0" tIns="0" rIns="0" bIns="0" rtlCol="0">
            <a:spAutoFit/>
          </a:bodyPr>
          <a:lstStyle/>
          <a:p>
            <a:pPr algn="ctr"/>
            <a:r>
              <a:rPr lang="zh-CN" altLang="en-US" sz="2000" dirty="0">
                <a:solidFill>
                  <a:schemeClr val="accent2"/>
                </a:solidFill>
                <a:cs typeface="+mn-ea"/>
                <a:sym typeface="+mn-lt"/>
              </a:rPr>
              <a:t>添加标题</a:t>
            </a:r>
          </a:p>
        </p:txBody>
      </p:sp>
      <p:sp>
        <p:nvSpPr>
          <p:cNvPr id="38" name="TextBox 29"/>
          <p:cNvSpPr txBox="1"/>
          <p:nvPr/>
        </p:nvSpPr>
        <p:spPr>
          <a:xfrm>
            <a:off x="4950664" y="1016804"/>
            <a:ext cx="2290677" cy="654025"/>
          </a:xfrm>
          <a:prstGeom prst="rect">
            <a:avLst/>
          </a:prstGeom>
          <a:noFill/>
        </p:spPr>
        <p:txBody>
          <a:bodyPr wrap="square" lIns="0" tIns="0" rIns="0" bIns="0" rtlCol="0">
            <a:spAutoFit/>
          </a:bodyPr>
          <a:lstStyle/>
          <a:p>
            <a:pPr algn="just">
              <a:lnSpc>
                <a:spcPts val="1733"/>
              </a:lnSpc>
            </a:pPr>
            <a:r>
              <a:rPr lang="zh-CN" altLang="en-US" sz="1067" dirty="0">
                <a:solidFill>
                  <a:schemeClr val="tx1">
                    <a:lumMod val="65000"/>
                    <a:lumOff val="35000"/>
                  </a:schemeClr>
                </a:solidFill>
                <a:cs typeface="+mn-ea"/>
                <a:sym typeface="+mn-lt"/>
              </a:rPr>
              <a:t>您的内容打在这里，或者通过复制您的文本后，在此框中选择粘贴，并选择只保留文字。</a:t>
            </a:r>
            <a:endParaRPr lang="en-US" altLang="zh-CN" sz="1067" dirty="0">
              <a:solidFill>
                <a:schemeClr val="tx1">
                  <a:lumMod val="65000"/>
                  <a:lumOff val="35000"/>
                </a:schemeClr>
              </a:solidFill>
              <a:cs typeface="+mn-ea"/>
              <a:sym typeface="+mn-lt"/>
            </a:endParaRPr>
          </a:p>
        </p:txBody>
      </p:sp>
      <p:sp>
        <p:nvSpPr>
          <p:cNvPr id="39" name="TextBox 30"/>
          <p:cNvSpPr txBox="1"/>
          <p:nvPr/>
        </p:nvSpPr>
        <p:spPr>
          <a:xfrm>
            <a:off x="5164584" y="1665669"/>
            <a:ext cx="1862835" cy="307777"/>
          </a:xfrm>
          <a:prstGeom prst="rect">
            <a:avLst/>
          </a:prstGeom>
          <a:noFill/>
        </p:spPr>
        <p:txBody>
          <a:bodyPr wrap="square" lIns="0" tIns="0" rIns="0" bIns="0" rtlCol="0">
            <a:spAutoFit/>
          </a:bodyPr>
          <a:lstStyle/>
          <a:p>
            <a:pPr algn="ctr"/>
            <a:r>
              <a:rPr lang="zh-CN" altLang="en-US" sz="2000" dirty="0">
                <a:solidFill>
                  <a:schemeClr val="accent3"/>
                </a:solidFill>
                <a:cs typeface="+mn-ea"/>
                <a:sym typeface="+mn-lt"/>
              </a:rPr>
              <a:t>添加标题</a:t>
            </a:r>
          </a:p>
        </p:txBody>
      </p:sp>
      <p:sp>
        <p:nvSpPr>
          <p:cNvPr id="40" name="TextBox 29"/>
          <p:cNvSpPr txBox="1"/>
          <p:nvPr/>
        </p:nvSpPr>
        <p:spPr>
          <a:xfrm>
            <a:off x="8107176" y="2141657"/>
            <a:ext cx="2290677" cy="654025"/>
          </a:xfrm>
          <a:prstGeom prst="rect">
            <a:avLst/>
          </a:prstGeom>
          <a:noFill/>
        </p:spPr>
        <p:txBody>
          <a:bodyPr wrap="square" lIns="0" tIns="0" rIns="0" bIns="0" rtlCol="0">
            <a:spAutoFit/>
          </a:bodyPr>
          <a:lstStyle/>
          <a:p>
            <a:pPr algn="just">
              <a:lnSpc>
                <a:spcPts val="1733"/>
              </a:lnSpc>
            </a:pPr>
            <a:r>
              <a:rPr lang="zh-CN" altLang="en-US" sz="1067" dirty="0">
                <a:solidFill>
                  <a:schemeClr val="tx1">
                    <a:lumMod val="65000"/>
                    <a:lumOff val="35000"/>
                  </a:schemeClr>
                </a:solidFill>
                <a:cs typeface="+mn-ea"/>
                <a:sym typeface="+mn-lt"/>
              </a:rPr>
              <a:t>您的内容打在这里，或者通过复制您的文本后，在此框中选择粘贴，并选择只保留文字。</a:t>
            </a:r>
            <a:endParaRPr lang="en-US" altLang="zh-CN" sz="1067" dirty="0">
              <a:solidFill>
                <a:schemeClr val="tx1">
                  <a:lumMod val="65000"/>
                  <a:lumOff val="35000"/>
                </a:schemeClr>
              </a:solidFill>
              <a:cs typeface="+mn-ea"/>
              <a:sym typeface="+mn-lt"/>
            </a:endParaRPr>
          </a:p>
        </p:txBody>
      </p:sp>
      <p:sp>
        <p:nvSpPr>
          <p:cNvPr id="41" name="TextBox 30"/>
          <p:cNvSpPr txBox="1"/>
          <p:nvPr/>
        </p:nvSpPr>
        <p:spPr>
          <a:xfrm>
            <a:off x="8321097" y="2790522"/>
            <a:ext cx="1862835" cy="307777"/>
          </a:xfrm>
          <a:prstGeom prst="rect">
            <a:avLst/>
          </a:prstGeom>
          <a:noFill/>
        </p:spPr>
        <p:txBody>
          <a:bodyPr wrap="square" lIns="0" tIns="0" rIns="0" bIns="0" rtlCol="0">
            <a:spAutoFit/>
          </a:bodyPr>
          <a:lstStyle/>
          <a:p>
            <a:pPr algn="ctr"/>
            <a:r>
              <a:rPr lang="zh-CN" altLang="en-US" sz="2000" dirty="0">
                <a:solidFill>
                  <a:schemeClr val="accent4"/>
                </a:solidFill>
                <a:cs typeface="+mn-ea"/>
                <a:sym typeface="+mn-lt"/>
              </a:rPr>
              <a:t>添加标题</a:t>
            </a:r>
          </a:p>
        </p:txBody>
      </p:sp>
      <p:sp>
        <p:nvSpPr>
          <p:cNvPr id="42" name="TextBox 29"/>
          <p:cNvSpPr txBox="1"/>
          <p:nvPr/>
        </p:nvSpPr>
        <p:spPr>
          <a:xfrm>
            <a:off x="9274615" y="3952428"/>
            <a:ext cx="2246479" cy="654025"/>
          </a:xfrm>
          <a:prstGeom prst="rect">
            <a:avLst/>
          </a:prstGeom>
          <a:noFill/>
        </p:spPr>
        <p:txBody>
          <a:bodyPr wrap="square" lIns="0" tIns="0" rIns="0" bIns="0" rtlCol="0">
            <a:spAutoFit/>
          </a:bodyPr>
          <a:lstStyle/>
          <a:p>
            <a:pPr algn="just">
              <a:lnSpc>
                <a:spcPts val="1733"/>
              </a:lnSpc>
            </a:pPr>
            <a:r>
              <a:rPr lang="zh-CN" altLang="en-US" sz="1067" dirty="0">
                <a:solidFill>
                  <a:schemeClr val="tx1">
                    <a:lumMod val="65000"/>
                    <a:lumOff val="35000"/>
                  </a:schemeClr>
                </a:solidFill>
                <a:cs typeface="+mn-ea"/>
                <a:sym typeface="+mn-lt"/>
              </a:rPr>
              <a:t>您的内容打在这里，或者通过复制您的文本后，在此框中选择粘贴，并选择只保留文字。</a:t>
            </a:r>
            <a:endParaRPr lang="en-US" altLang="zh-CN" sz="1067" dirty="0">
              <a:solidFill>
                <a:schemeClr val="tx1">
                  <a:lumMod val="65000"/>
                  <a:lumOff val="35000"/>
                </a:schemeClr>
              </a:solidFill>
              <a:cs typeface="+mn-ea"/>
              <a:sym typeface="+mn-lt"/>
            </a:endParaRPr>
          </a:p>
        </p:txBody>
      </p:sp>
      <p:sp>
        <p:nvSpPr>
          <p:cNvPr id="43" name="TextBox 30"/>
          <p:cNvSpPr txBox="1"/>
          <p:nvPr/>
        </p:nvSpPr>
        <p:spPr>
          <a:xfrm>
            <a:off x="9456173" y="4601293"/>
            <a:ext cx="1862835" cy="307777"/>
          </a:xfrm>
          <a:prstGeom prst="rect">
            <a:avLst/>
          </a:prstGeom>
          <a:noFill/>
        </p:spPr>
        <p:txBody>
          <a:bodyPr wrap="square" lIns="0" tIns="0" rIns="0" bIns="0" rtlCol="0">
            <a:spAutoFit/>
          </a:bodyPr>
          <a:lstStyle/>
          <a:p>
            <a:pPr algn="ctr"/>
            <a:r>
              <a:rPr lang="zh-CN" altLang="en-US" sz="2000" dirty="0">
                <a:solidFill>
                  <a:schemeClr val="accent1"/>
                </a:solidFill>
                <a:cs typeface="+mn-ea"/>
                <a:sym typeface="+mn-lt"/>
              </a:rPr>
              <a:t>添加标题</a:t>
            </a:r>
          </a:p>
        </p:txBody>
      </p:sp>
      <p:sp>
        <p:nvSpPr>
          <p:cNvPr id="44" name="任意多边形 43"/>
          <p:cNvSpPr>
            <a:spLocks/>
          </p:cNvSpPr>
          <p:nvPr/>
        </p:nvSpPr>
        <p:spPr bwMode="auto">
          <a:xfrm>
            <a:off x="4540688" y="3595208"/>
            <a:ext cx="3067480" cy="3289781"/>
          </a:xfrm>
          <a:custGeom>
            <a:avLst/>
            <a:gdLst>
              <a:gd name="connsiteX0" fmla="*/ 2273319 w 4114465"/>
              <a:gd name="connsiteY0" fmla="*/ 3058 h 4412641"/>
              <a:gd name="connsiteX1" fmla="*/ 2468913 w 4114465"/>
              <a:gd name="connsiteY1" fmla="*/ 540587 h 4412641"/>
              <a:gd name="connsiteX2" fmla="*/ 2378639 w 4114465"/>
              <a:gd name="connsiteY2" fmla="*/ 1536705 h 4412641"/>
              <a:gd name="connsiteX3" fmla="*/ 2574233 w 4114465"/>
              <a:gd name="connsiteY3" fmla="*/ 1585572 h 4412641"/>
              <a:gd name="connsiteX4" fmla="*/ 2837533 w 4114465"/>
              <a:gd name="connsiteY4" fmla="*/ 1025490 h 4412641"/>
              <a:gd name="connsiteX5" fmla="*/ 3311472 w 4114465"/>
              <a:gd name="connsiteY5" fmla="*/ 514274 h 4412641"/>
              <a:gd name="connsiteX6" fmla="*/ 3247528 w 4114465"/>
              <a:gd name="connsiteY6" fmla="*/ 1228472 h 4412641"/>
              <a:gd name="connsiteX7" fmla="*/ 2999274 w 4114465"/>
              <a:gd name="connsiteY7" fmla="*/ 1762242 h 4412641"/>
              <a:gd name="connsiteX8" fmla="*/ 3206152 w 4114465"/>
              <a:gd name="connsiteY8" fmla="*/ 1984019 h 4412641"/>
              <a:gd name="connsiteX9" fmla="*/ 3582294 w 4114465"/>
              <a:gd name="connsiteY9" fmla="*/ 1660750 h 4412641"/>
              <a:gd name="connsiteX10" fmla="*/ 4052472 w 4114465"/>
              <a:gd name="connsiteY10" fmla="*/ 1397625 h 4412641"/>
              <a:gd name="connsiteX11" fmla="*/ 3691376 w 4114465"/>
              <a:gd name="connsiteY11" fmla="*/ 2104305 h 4412641"/>
              <a:gd name="connsiteX12" fmla="*/ 3315233 w 4114465"/>
              <a:gd name="connsiteY12" fmla="*/ 3092906 h 4412641"/>
              <a:gd name="connsiteX13" fmla="*/ 3054593 w 4114465"/>
              <a:gd name="connsiteY13" fmla="*/ 3765485 h 4412641"/>
              <a:gd name="connsiteX14" fmla="*/ 3051010 w 4114465"/>
              <a:gd name="connsiteY14" fmla="*/ 3769741 h 4412641"/>
              <a:gd name="connsiteX15" fmla="*/ 3051516 w 4114465"/>
              <a:gd name="connsiteY15" fmla="*/ 3769703 h 4412641"/>
              <a:gd name="connsiteX16" fmla="*/ 3066551 w 4114465"/>
              <a:gd name="connsiteY16" fmla="*/ 4412641 h 4412641"/>
              <a:gd name="connsiteX17" fmla="*/ 1773527 w 4114465"/>
              <a:gd name="connsiteY17" fmla="*/ 4412641 h 4412641"/>
              <a:gd name="connsiteX18" fmla="*/ 1455322 w 4114465"/>
              <a:gd name="connsiteY18" fmla="*/ 4021380 h 4412641"/>
              <a:gd name="connsiteX19" fmla="*/ 1349499 w 4114465"/>
              <a:gd name="connsiteY19" fmla="*/ 3942923 h 4412641"/>
              <a:gd name="connsiteX20" fmla="*/ 1344471 w 4114465"/>
              <a:gd name="connsiteY20" fmla="*/ 3939882 h 4412641"/>
              <a:gd name="connsiteX21" fmla="*/ 1336849 w 4114465"/>
              <a:gd name="connsiteY21" fmla="*/ 3933544 h 4412641"/>
              <a:gd name="connsiteX22" fmla="*/ 1318713 w 4114465"/>
              <a:gd name="connsiteY22" fmla="*/ 3920098 h 4412641"/>
              <a:gd name="connsiteX23" fmla="*/ 1320637 w 4114465"/>
              <a:gd name="connsiteY23" fmla="*/ 3920084 h 4412641"/>
              <a:gd name="connsiteX24" fmla="*/ 1320661 w 4114465"/>
              <a:gd name="connsiteY24" fmla="*/ 3920083 h 4412641"/>
              <a:gd name="connsiteX25" fmla="*/ 1242572 w 4114465"/>
              <a:gd name="connsiteY25" fmla="*/ 3855149 h 4412641"/>
              <a:gd name="connsiteX26" fmla="*/ 151877 w 4114465"/>
              <a:gd name="connsiteY26" fmla="*/ 2653111 h 4412641"/>
              <a:gd name="connsiteX27" fmla="*/ 373801 w 4114465"/>
              <a:gd name="connsiteY27" fmla="*/ 2209556 h 4412641"/>
              <a:gd name="connsiteX28" fmla="*/ 1148654 w 4114465"/>
              <a:gd name="connsiteY28" fmla="*/ 2784673 h 4412641"/>
              <a:gd name="connsiteX29" fmla="*/ 1468375 w 4114465"/>
              <a:gd name="connsiteY29" fmla="*/ 3224469 h 4412641"/>
              <a:gd name="connsiteX30" fmla="*/ 1776812 w 4114465"/>
              <a:gd name="connsiteY30" fmla="*/ 3562774 h 4412641"/>
              <a:gd name="connsiteX31" fmla="*/ 1983690 w 4114465"/>
              <a:gd name="connsiteY31" fmla="*/ 3807105 h 4412641"/>
              <a:gd name="connsiteX32" fmla="*/ 1938553 w 4114465"/>
              <a:gd name="connsiteY32" fmla="*/ 3589086 h 4412641"/>
              <a:gd name="connsiteX33" fmla="*/ 1897177 w 4114465"/>
              <a:gd name="connsiteY33" fmla="*/ 3453765 h 4412641"/>
              <a:gd name="connsiteX34" fmla="*/ 2006258 w 4114465"/>
              <a:gd name="connsiteY34" fmla="*/ 3393622 h 4412641"/>
              <a:gd name="connsiteX35" fmla="*/ 2134147 w 4114465"/>
              <a:gd name="connsiteY35" fmla="*/ 3574051 h 4412641"/>
              <a:gd name="connsiteX36" fmla="*/ 2359832 w 4114465"/>
              <a:gd name="connsiteY36" fmla="*/ 3761998 h 4412641"/>
              <a:gd name="connsiteX37" fmla="*/ 2262035 w 4114465"/>
              <a:gd name="connsiteY37" fmla="*/ 3465041 h 4412641"/>
              <a:gd name="connsiteX38" fmla="*/ 2149192 w 4114465"/>
              <a:gd name="connsiteY38" fmla="*/ 3273335 h 4412641"/>
              <a:gd name="connsiteX39" fmla="*/ 2224421 w 4114465"/>
              <a:gd name="connsiteY39" fmla="*/ 3201916 h 4412641"/>
              <a:gd name="connsiteX40" fmla="*/ 2517812 w 4114465"/>
              <a:gd name="connsiteY40" fmla="*/ 3404898 h 4412641"/>
              <a:gd name="connsiteX41" fmla="*/ 2766066 w 4114465"/>
              <a:gd name="connsiteY41" fmla="*/ 3442488 h 4412641"/>
              <a:gd name="connsiteX42" fmla="*/ 2593040 w 4114465"/>
              <a:gd name="connsiteY42" fmla="*/ 3231987 h 4412641"/>
              <a:gd name="connsiteX43" fmla="*/ 2307172 w 4114465"/>
              <a:gd name="connsiteY43" fmla="*/ 3032763 h 4412641"/>
              <a:gd name="connsiteX44" fmla="*/ 2344786 w 4114465"/>
              <a:gd name="connsiteY44" fmla="*/ 2935031 h 4412641"/>
              <a:gd name="connsiteX45" fmla="*/ 2608086 w 4114465"/>
              <a:gd name="connsiteY45" fmla="*/ 2987656 h 4412641"/>
              <a:gd name="connsiteX46" fmla="*/ 2852578 w 4114465"/>
              <a:gd name="connsiteY46" fmla="*/ 2938790 h 4412641"/>
              <a:gd name="connsiteX47" fmla="*/ 2502766 w 4114465"/>
              <a:gd name="connsiteY47" fmla="*/ 2765879 h 4412641"/>
              <a:gd name="connsiteX48" fmla="*/ 2145431 w 4114465"/>
              <a:gd name="connsiteY48" fmla="*/ 2656869 h 4412641"/>
              <a:gd name="connsiteX49" fmla="*/ 2036350 w 4114465"/>
              <a:gd name="connsiteY49" fmla="*/ 2487717 h 4412641"/>
              <a:gd name="connsiteX50" fmla="*/ 2352309 w 4114465"/>
              <a:gd name="connsiteY50" fmla="*/ 2446369 h 4412641"/>
              <a:gd name="connsiteX51" fmla="*/ 2299649 w 4114465"/>
              <a:gd name="connsiteY51" fmla="*/ 2262181 h 4412641"/>
              <a:gd name="connsiteX52" fmla="*/ 1863324 w 4114465"/>
              <a:gd name="connsiteY52" fmla="*/ 2288493 h 4412641"/>
              <a:gd name="connsiteX53" fmla="*/ 1543603 w 4114465"/>
              <a:gd name="connsiteY53" fmla="*/ 2262181 h 4412641"/>
              <a:gd name="connsiteX54" fmla="*/ 1231405 w 4114465"/>
              <a:gd name="connsiteY54" fmla="*/ 1923876 h 4412641"/>
              <a:gd name="connsiteX55" fmla="*/ 1024527 w 4114465"/>
              <a:gd name="connsiteY55" fmla="*/ 1033008 h 4412641"/>
              <a:gd name="connsiteX56" fmla="*/ 1077187 w 4114465"/>
              <a:gd name="connsiteY56" fmla="*/ 393988 h 4412641"/>
              <a:gd name="connsiteX57" fmla="*/ 1457091 w 4114465"/>
              <a:gd name="connsiteY57" fmla="*/ 833784 h 4412641"/>
              <a:gd name="connsiteX58" fmla="*/ 1645162 w 4114465"/>
              <a:gd name="connsiteY58" fmla="*/ 1506634 h 4412641"/>
              <a:gd name="connsiteX59" fmla="*/ 1855802 w 4114465"/>
              <a:gd name="connsiteY59" fmla="*/ 1547982 h 4412641"/>
              <a:gd name="connsiteX60" fmla="*/ 1976167 w 4114465"/>
              <a:gd name="connsiteY60" fmla="*/ 510515 h 4412641"/>
              <a:gd name="connsiteX61" fmla="*/ 2273319 w 4114465"/>
              <a:gd name="connsiteY61" fmla="*/ 3058 h 4412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4114465" h="4412641">
                <a:moveTo>
                  <a:pt x="2273319" y="3058"/>
                </a:moveTo>
                <a:cubicBezTo>
                  <a:pt x="2499005" y="36889"/>
                  <a:pt x="2495243" y="251148"/>
                  <a:pt x="2468913" y="540587"/>
                </a:cubicBezTo>
                <a:cubicBezTo>
                  <a:pt x="2435061" y="905204"/>
                  <a:pt x="2401208" y="1160812"/>
                  <a:pt x="2378639" y="1536705"/>
                </a:cubicBezTo>
                <a:cubicBezTo>
                  <a:pt x="2359832" y="1912599"/>
                  <a:pt x="2442583" y="1799831"/>
                  <a:pt x="2574233" y="1585572"/>
                </a:cubicBezTo>
                <a:cubicBezTo>
                  <a:pt x="2705883" y="1371312"/>
                  <a:pt x="2694599" y="1341241"/>
                  <a:pt x="2837533" y="1025490"/>
                </a:cubicBezTo>
                <a:cubicBezTo>
                  <a:pt x="2976705" y="713498"/>
                  <a:pt x="3059457" y="367675"/>
                  <a:pt x="3311472" y="514274"/>
                </a:cubicBezTo>
                <a:cubicBezTo>
                  <a:pt x="3563487" y="664632"/>
                  <a:pt x="3371655" y="961588"/>
                  <a:pt x="3247528" y="1228472"/>
                </a:cubicBezTo>
                <a:cubicBezTo>
                  <a:pt x="3123401" y="1495357"/>
                  <a:pt x="3108355" y="1517911"/>
                  <a:pt x="2999274" y="1762242"/>
                </a:cubicBezTo>
                <a:cubicBezTo>
                  <a:pt x="2882670" y="2017850"/>
                  <a:pt x="2961660" y="2187002"/>
                  <a:pt x="3206152" y="1984019"/>
                </a:cubicBezTo>
                <a:cubicBezTo>
                  <a:pt x="3424315" y="1799831"/>
                  <a:pt x="3416792" y="1811108"/>
                  <a:pt x="3582294" y="1660750"/>
                </a:cubicBezTo>
                <a:cubicBezTo>
                  <a:pt x="3747797" y="1514152"/>
                  <a:pt x="3947152" y="1288615"/>
                  <a:pt x="4052472" y="1397625"/>
                </a:cubicBezTo>
                <a:cubicBezTo>
                  <a:pt x="4255589" y="1608125"/>
                  <a:pt x="3913300" y="1882528"/>
                  <a:pt x="3691376" y="2104305"/>
                </a:cubicBezTo>
                <a:cubicBezTo>
                  <a:pt x="3469452" y="2322324"/>
                  <a:pt x="3371655" y="2630557"/>
                  <a:pt x="3315233" y="3092906"/>
                </a:cubicBezTo>
                <a:cubicBezTo>
                  <a:pt x="3285612" y="3333948"/>
                  <a:pt x="3199922" y="3572876"/>
                  <a:pt x="3054593" y="3765485"/>
                </a:cubicBezTo>
                <a:lnTo>
                  <a:pt x="3051010" y="3769741"/>
                </a:lnTo>
                <a:lnTo>
                  <a:pt x="3051516" y="3769703"/>
                </a:lnTo>
                <a:cubicBezTo>
                  <a:pt x="2953787" y="3968976"/>
                  <a:pt x="3028963" y="4281046"/>
                  <a:pt x="3066551" y="4412641"/>
                </a:cubicBezTo>
                <a:cubicBezTo>
                  <a:pt x="3066551" y="4412641"/>
                  <a:pt x="3066551" y="4412641"/>
                  <a:pt x="1773527" y="4412641"/>
                </a:cubicBezTo>
                <a:cubicBezTo>
                  <a:pt x="1725603" y="4229348"/>
                  <a:pt x="1593105" y="4122191"/>
                  <a:pt x="1455322" y="4021380"/>
                </a:cubicBezTo>
                <a:lnTo>
                  <a:pt x="1349499" y="3942923"/>
                </a:lnTo>
                <a:lnTo>
                  <a:pt x="1344471" y="3939882"/>
                </a:lnTo>
                <a:lnTo>
                  <a:pt x="1336849" y="3933544"/>
                </a:lnTo>
                <a:lnTo>
                  <a:pt x="1318713" y="3920098"/>
                </a:lnTo>
                <a:cubicBezTo>
                  <a:pt x="1318713" y="3920098"/>
                  <a:pt x="1318713" y="3920098"/>
                  <a:pt x="1320637" y="3920084"/>
                </a:cubicBezTo>
                <a:lnTo>
                  <a:pt x="1320661" y="3920083"/>
                </a:lnTo>
                <a:lnTo>
                  <a:pt x="1242572" y="3855149"/>
                </a:lnTo>
                <a:cubicBezTo>
                  <a:pt x="876891" y="3500986"/>
                  <a:pt x="975628" y="2974500"/>
                  <a:pt x="151877" y="2653111"/>
                </a:cubicBezTo>
                <a:cubicBezTo>
                  <a:pt x="-194174" y="2517789"/>
                  <a:pt x="125547" y="2239627"/>
                  <a:pt x="373801" y="2209556"/>
                </a:cubicBezTo>
                <a:cubicBezTo>
                  <a:pt x="768750" y="2153172"/>
                  <a:pt x="1035811" y="2468922"/>
                  <a:pt x="1148654" y="2784673"/>
                </a:cubicBezTo>
                <a:cubicBezTo>
                  <a:pt x="1231405" y="3013969"/>
                  <a:pt x="1310395" y="3138014"/>
                  <a:pt x="1468375" y="3224469"/>
                </a:cubicBezTo>
                <a:cubicBezTo>
                  <a:pt x="1633878" y="3318443"/>
                  <a:pt x="1727913" y="3442488"/>
                  <a:pt x="1776812" y="3562774"/>
                </a:cubicBezTo>
                <a:cubicBezTo>
                  <a:pt x="1825710" y="3679301"/>
                  <a:pt x="1889654" y="3814623"/>
                  <a:pt x="1983690" y="3807105"/>
                </a:cubicBezTo>
                <a:cubicBezTo>
                  <a:pt x="2066441" y="3799587"/>
                  <a:pt x="1968644" y="3675542"/>
                  <a:pt x="1938553" y="3589086"/>
                </a:cubicBezTo>
                <a:cubicBezTo>
                  <a:pt x="1908461" y="3506390"/>
                  <a:pt x="1934791" y="3566533"/>
                  <a:pt x="1897177" y="3453765"/>
                </a:cubicBezTo>
                <a:cubicBezTo>
                  <a:pt x="1863324" y="3344755"/>
                  <a:pt x="1934791" y="3310925"/>
                  <a:pt x="2006258" y="3393622"/>
                </a:cubicBezTo>
                <a:cubicBezTo>
                  <a:pt x="2070203" y="3465041"/>
                  <a:pt x="2085248" y="3480077"/>
                  <a:pt x="2134147" y="3574051"/>
                </a:cubicBezTo>
                <a:cubicBezTo>
                  <a:pt x="2194330" y="3679301"/>
                  <a:pt x="2280842" y="3807105"/>
                  <a:pt x="2359832" y="3761998"/>
                </a:cubicBezTo>
                <a:cubicBezTo>
                  <a:pt x="2450106" y="3713131"/>
                  <a:pt x="2329741" y="3570292"/>
                  <a:pt x="2262035" y="3465041"/>
                </a:cubicBezTo>
                <a:cubicBezTo>
                  <a:pt x="2205614" y="3374827"/>
                  <a:pt x="2186807" y="3367309"/>
                  <a:pt x="2149192" y="3273335"/>
                </a:cubicBezTo>
                <a:cubicBezTo>
                  <a:pt x="2107817" y="3175603"/>
                  <a:pt x="2149192" y="3168085"/>
                  <a:pt x="2224421" y="3201916"/>
                </a:cubicBezTo>
                <a:cubicBezTo>
                  <a:pt x="2363594" y="3269577"/>
                  <a:pt x="2401208" y="3337237"/>
                  <a:pt x="2517812" y="3404898"/>
                </a:cubicBezTo>
                <a:cubicBezTo>
                  <a:pt x="2630655" y="3472559"/>
                  <a:pt x="2724690" y="3502631"/>
                  <a:pt x="2766066" y="3442488"/>
                </a:cubicBezTo>
                <a:cubicBezTo>
                  <a:pt x="2811203" y="3374827"/>
                  <a:pt x="2709644" y="3310925"/>
                  <a:pt x="2593040" y="3231987"/>
                </a:cubicBezTo>
                <a:cubicBezTo>
                  <a:pt x="2487720" y="3164326"/>
                  <a:pt x="2404969" y="3115460"/>
                  <a:pt x="2307172" y="3032763"/>
                </a:cubicBezTo>
                <a:cubicBezTo>
                  <a:pt x="2220659" y="2961344"/>
                  <a:pt x="2307172" y="2927513"/>
                  <a:pt x="2344786" y="2935031"/>
                </a:cubicBezTo>
                <a:cubicBezTo>
                  <a:pt x="2446345" y="2957585"/>
                  <a:pt x="2510289" y="2968861"/>
                  <a:pt x="2608086" y="2987656"/>
                </a:cubicBezTo>
                <a:cubicBezTo>
                  <a:pt x="2705883" y="3010210"/>
                  <a:pt x="2852578" y="3021487"/>
                  <a:pt x="2852578" y="2938790"/>
                </a:cubicBezTo>
                <a:cubicBezTo>
                  <a:pt x="2852578" y="2848575"/>
                  <a:pt x="2679553" y="2795950"/>
                  <a:pt x="2502766" y="2765879"/>
                </a:cubicBezTo>
                <a:cubicBezTo>
                  <a:pt x="2382401" y="2743325"/>
                  <a:pt x="2318456" y="2743325"/>
                  <a:pt x="2145431" y="2656869"/>
                </a:cubicBezTo>
                <a:cubicBezTo>
                  <a:pt x="2089010" y="2626798"/>
                  <a:pt x="1957360" y="2547860"/>
                  <a:pt x="2036350" y="2487717"/>
                </a:cubicBezTo>
                <a:cubicBezTo>
                  <a:pt x="2096533" y="2442610"/>
                  <a:pt x="2216898" y="2514030"/>
                  <a:pt x="2352309" y="2446369"/>
                </a:cubicBezTo>
                <a:cubicBezTo>
                  <a:pt x="2457629" y="2389985"/>
                  <a:pt x="2544142" y="2171966"/>
                  <a:pt x="2299649" y="2262181"/>
                </a:cubicBezTo>
                <a:cubicBezTo>
                  <a:pt x="2149192" y="2318565"/>
                  <a:pt x="2006258" y="2337360"/>
                  <a:pt x="1863324" y="2288493"/>
                </a:cubicBezTo>
                <a:cubicBezTo>
                  <a:pt x="1784335" y="2258422"/>
                  <a:pt x="1709106" y="2250904"/>
                  <a:pt x="1543603" y="2262181"/>
                </a:cubicBezTo>
                <a:cubicBezTo>
                  <a:pt x="1385624" y="2269699"/>
                  <a:pt x="1287826" y="2153172"/>
                  <a:pt x="1231405" y="1923876"/>
                </a:cubicBezTo>
                <a:cubicBezTo>
                  <a:pt x="1114801" y="1457768"/>
                  <a:pt x="1095994" y="1322446"/>
                  <a:pt x="1024527" y="1033008"/>
                </a:cubicBezTo>
                <a:cubicBezTo>
                  <a:pt x="945537" y="709739"/>
                  <a:pt x="862786" y="480444"/>
                  <a:pt x="1077187" y="393988"/>
                </a:cubicBezTo>
                <a:cubicBezTo>
                  <a:pt x="1340487" y="292497"/>
                  <a:pt x="1419477" y="653355"/>
                  <a:pt x="1457091" y="833784"/>
                </a:cubicBezTo>
                <a:cubicBezTo>
                  <a:pt x="1490944" y="1014213"/>
                  <a:pt x="1554888" y="1269821"/>
                  <a:pt x="1645162" y="1506634"/>
                </a:cubicBezTo>
                <a:cubicBezTo>
                  <a:pt x="1739197" y="1743447"/>
                  <a:pt x="1806903" y="1807349"/>
                  <a:pt x="1855802" y="1547982"/>
                </a:cubicBezTo>
                <a:cubicBezTo>
                  <a:pt x="1904700" y="1284857"/>
                  <a:pt x="1946076" y="848820"/>
                  <a:pt x="1976167" y="510515"/>
                </a:cubicBezTo>
                <a:cubicBezTo>
                  <a:pt x="2002497" y="221077"/>
                  <a:pt x="2047634" y="-30772"/>
                  <a:pt x="2273319" y="3058"/>
                </a:cubicBezTo>
                <a:close/>
              </a:path>
            </a:pathLst>
          </a:custGeom>
          <a:blipFill>
            <a:blip r:embed="rId5"/>
            <a:stretch>
              <a:fillRect/>
            </a:stretch>
          </a:blipFill>
          <a:ln>
            <a:noFill/>
          </a:ln>
        </p:spPr>
        <p:txBody>
          <a:bodyPr vert="horz" wrap="square" lIns="91440" tIns="45720" rIns="91440" bIns="45720" numCol="1" anchor="t" anchorCtr="0" compatLnSpc="1">
            <a:prstTxWarp prst="textNoShape">
              <a:avLst/>
            </a:prstTxWarp>
            <a:noAutofit/>
          </a:bodyPr>
          <a:lstStyle/>
          <a:p>
            <a:endParaRPr lang="zh-CN" altLang="en-US" sz="2400">
              <a:cs typeface="+mn-ea"/>
              <a:sym typeface="+mn-lt"/>
            </a:endParaRPr>
          </a:p>
        </p:txBody>
      </p:sp>
      <p:pic>
        <p:nvPicPr>
          <p:cNvPr id="46" name="图片 45"/>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47"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249307414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ppt_x"/>
                                          </p:val>
                                        </p:tav>
                                        <p:tav tm="100000">
                                          <p:val>
                                            <p:strVal val="#ppt_x"/>
                                          </p:val>
                                        </p:tav>
                                      </p:tavLst>
                                    </p:anim>
                                    <p:anim calcmode="lin" valueType="num">
                                      <p:cBhvr additive="base">
                                        <p:cTn id="8" dur="5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childTnLst>
                                </p:cTn>
                              </p:par>
                              <p:par>
                                <p:cTn id="12" presetID="42" presetClass="path" presetSubtype="0" accel="50000" decel="50000" fill="hold" nodeType="withEffect">
                                  <p:stCondLst>
                                    <p:cond delay="0"/>
                                  </p:stCondLst>
                                  <p:childTnLst>
                                    <p:animMotion origin="layout" path="M 2.70833E-6 -2.22222E-6 L 0.23997 0.28889 " pathEditMode="relative" rAng="0" ptsTypes="AA">
                                      <p:cBhvr>
                                        <p:cTn id="13" dur="650" spd="-100000" fill="hold"/>
                                        <p:tgtEl>
                                          <p:spTgt spid="19"/>
                                        </p:tgtEl>
                                        <p:attrNameLst>
                                          <p:attrName>ppt_x</p:attrName>
                                          <p:attrName>ppt_y</p:attrName>
                                        </p:attrNameLst>
                                      </p:cBhvr>
                                      <p:rCtr x="11992" y="14444"/>
                                    </p:animMotion>
                                  </p:childTnLst>
                                </p:cTn>
                              </p:par>
                              <p:par>
                                <p:cTn id="14" presetID="1" presetClass="entr" presetSubtype="0" fill="hold" nodeType="withEffect">
                                  <p:stCondLst>
                                    <p:cond delay="300"/>
                                  </p:stCondLst>
                                  <p:childTnLst>
                                    <p:set>
                                      <p:cBhvr>
                                        <p:cTn id="15" dur="1" fill="hold">
                                          <p:stCondLst>
                                            <p:cond delay="0"/>
                                          </p:stCondLst>
                                        </p:cTn>
                                        <p:tgtEl>
                                          <p:spTgt spid="22"/>
                                        </p:tgtEl>
                                        <p:attrNameLst>
                                          <p:attrName>style.visibility</p:attrName>
                                        </p:attrNameLst>
                                      </p:cBhvr>
                                      <p:to>
                                        <p:strVal val="visible"/>
                                      </p:to>
                                    </p:set>
                                  </p:childTnLst>
                                </p:cTn>
                              </p:par>
                              <p:par>
                                <p:cTn id="16" presetID="42" presetClass="path" presetSubtype="0" accel="50000" decel="50000" fill="hold" nodeType="withEffect">
                                  <p:stCondLst>
                                    <p:cond delay="300"/>
                                  </p:stCondLst>
                                  <p:childTnLst>
                                    <p:animMotion origin="layout" path="M 1.04167E-6 1.48148E-6 L 0.15143 0.50023 " pathEditMode="relative" rAng="0" ptsTypes="AA">
                                      <p:cBhvr>
                                        <p:cTn id="17" dur="650" spd="-100000" fill="hold"/>
                                        <p:tgtEl>
                                          <p:spTgt spid="22"/>
                                        </p:tgtEl>
                                        <p:attrNameLst>
                                          <p:attrName>ppt_x</p:attrName>
                                          <p:attrName>ppt_y</p:attrName>
                                        </p:attrNameLst>
                                      </p:cBhvr>
                                      <p:rCtr x="7565" y="25000"/>
                                    </p:animMotion>
                                  </p:childTnLst>
                                </p:cTn>
                              </p:par>
                              <p:par>
                                <p:cTn id="18" presetID="1" presetClass="entr" presetSubtype="0" fill="hold" nodeType="withEffect">
                                  <p:stCondLst>
                                    <p:cond delay="600"/>
                                  </p:stCondLst>
                                  <p:childTnLst>
                                    <p:set>
                                      <p:cBhvr>
                                        <p:cTn id="19" dur="1" fill="hold">
                                          <p:stCondLst>
                                            <p:cond delay="0"/>
                                          </p:stCondLst>
                                        </p:cTn>
                                        <p:tgtEl>
                                          <p:spTgt spid="25"/>
                                        </p:tgtEl>
                                        <p:attrNameLst>
                                          <p:attrName>style.visibility</p:attrName>
                                        </p:attrNameLst>
                                      </p:cBhvr>
                                      <p:to>
                                        <p:strVal val="visible"/>
                                      </p:to>
                                    </p:set>
                                  </p:childTnLst>
                                </p:cTn>
                              </p:par>
                              <p:par>
                                <p:cTn id="20" presetID="42" presetClass="path" presetSubtype="0" accel="50000" decel="50000" fill="hold" nodeType="withEffect">
                                  <p:stCondLst>
                                    <p:cond delay="600"/>
                                  </p:stCondLst>
                                  <p:childTnLst>
                                    <p:animMotion origin="layout" path="M 1.66667E-6 1.85185E-6 L 0.02057 0.58935 " pathEditMode="relative" rAng="0" ptsTypes="AA">
                                      <p:cBhvr>
                                        <p:cTn id="21" dur="650" spd="-100000" fill="hold"/>
                                        <p:tgtEl>
                                          <p:spTgt spid="25"/>
                                        </p:tgtEl>
                                        <p:attrNameLst>
                                          <p:attrName>ppt_x</p:attrName>
                                          <p:attrName>ppt_y</p:attrName>
                                        </p:attrNameLst>
                                      </p:cBhvr>
                                      <p:rCtr x="1029" y="29468"/>
                                    </p:animMotion>
                                  </p:childTnLst>
                                </p:cTn>
                              </p:par>
                              <p:par>
                                <p:cTn id="22" presetID="1" presetClass="entr" presetSubtype="0" fill="hold" nodeType="withEffect">
                                  <p:stCondLst>
                                    <p:cond delay="900"/>
                                  </p:stCondLst>
                                  <p:childTnLst>
                                    <p:set>
                                      <p:cBhvr>
                                        <p:cTn id="23" dur="1" fill="hold">
                                          <p:stCondLst>
                                            <p:cond delay="0"/>
                                          </p:stCondLst>
                                        </p:cTn>
                                        <p:tgtEl>
                                          <p:spTgt spid="28"/>
                                        </p:tgtEl>
                                        <p:attrNameLst>
                                          <p:attrName>style.visibility</p:attrName>
                                        </p:attrNameLst>
                                      </p:cBhvr>
                                      <p:to>
                                        <p:strVal val="visible"/>
                                      </p:to>
                                    </p:set>
                                  </p:childTnLst>
                                </p:cTn>
                              </p:par>
                              <p:par>
                                <p:cTn id="24" presetID="42" presetClass="path" presetSubtype="0" accel="50000" decel="50000" fill="hold" nodeType="withEffect">
                                  <p:stCondLst>
                                    <p:cond delay="900"/>
                                  </p:stCondLst>
                                  <p:childTnLst>
                                    <p:animMotion origin="layout" path="M -4.16667E-7 1.48148E-6 L -0.11823 0.50023 " pathEditMode="relative" rAng="0" ptsTypes="AA">
                                      <p:cBhvr>
                                        <p:cTn id="25" dur="650" spd="-100000" fill="hold"/>
                                        <p:tgtEl>
                                          <p:spTgt spid="28"/>
                                        </p:tgtEl>
                                        <p:attrNameLst>
                                          <p:attrName>ppt_x</p:attrName>
                                          <p:attrName>ppt_y</p:attrName>
                                        </p:attrNameLst>
                                      </p:cBhvr>
                                      <p:rCtr x="-5911" y="25000"/>
                                    </p:animMotion>
                                  </p:childTnLst>
                                </p:cTn>
                              </p:par>
                              <p:par>
                                <p:cTn id="26" presetID="1" presetClass="entr" presetSubtype="0" fill="hold" nodeType="withEffect">
                                  <p:stCondLst>
                                    <p:cond delay="1200"/>
                                  </p:stCondLst>
                                  <p:childTnLst>
                                    <p:set>
                                      <p:cBhvr>
                                        <p:cTn id="27" dur="1" fill="hold">
                                          <p:stCondLst>
                                            <p:cond delay="0"/>
                                          </p:stCondLst>
                                        </p:cTn>
                                        <p:tgtEl>
                                          <p:spTgt spid="31"/>
                                        </p:tgtEl>
                                        <p:attrNameLst>
                                          <p:attrName>style.visibility</p:attrName>
                                        </p:attrNameLst>
                                      </p:cBhvr>
                                      <p:to>
                                        <p:strVal val="visible"/>
                                      </p:to>
                                    </p:set>
                                  </p:childTnLst>
                                </p:cTn>
                              </p:par>
                              <p:par>
                                <p:cTn id="28" presetID="42" presetClass="path" presetSubtype="0" accel="50000" decel="50000" fill="hold" nodeType="withEffect">
                                  <p:stCondLst>
                                    <p:cond delay="1200"/>
                                  </p:stCondLst>
                                  <p:childTnLst>
                                    <p:animMotion origin="layout" path="M -3.125E-6 3.7037E-7 L -0.19414 0.28426 " pathEditMode="relative" rAng="0" ptsTypes="AA">
                                      <p:cBhvr>
                                        <p:cTn id="29" dur="650" spd="-100000" fill="hold"/>
                                        <p:tgtEl>
                                          <p:spTgt spid="31"/>
                                        </p:tgtEl>
                                        <p:attrNameLst>
                                          <p:attrName>ppt_x</p:attrName>
                                          <p:attrName>ppt_y</p:attrName>
                                        </p:attrNameLst>
                                      </p:cBhvr>
                                      <p:rCtr x="-9714" y="14213"/>
                                    </p:animMotion>
                                  </p:childTnLst>
                                </p:cTn>
                              </p:par>
                            </p:childTnLst>
                          </p:cTn>
                        </p:par>
                        <p:par>
                          <p:cTn id="30" fill="hold">
                            <p:stCondLst>
                              <p:cond delay="2350"/>
                            </p:stCondLst>
                            <p:childTnLst>
                              <p:par>
                                <p:cTn id="31" presetID="16" presetClass="entr" presetSubtype="21"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barn(inVertical)">
                                      <p:cBhvr>
                                        <p:cTn id="33" dur="500"/>
                                        <p:tgtEl>
                                          <p:spTgt spid="35"/>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barn(inVertical)">
                                      <p:cBhvr>
                                        <p:cTn id="36" dur="500"/>
                                        <p:tgtEl>
                                          <p:spTgt spid="34"/>
                                        </p:tgtEl>
                                      </p:cBhvr>
                                    </p:animEffect>
                                  </p:childTnLst>
                                </p:cTn>
                              </p:par>
                              <p:par>
                                <p:cTn id="37" presetID="16" presetClass="entr" presetSubtype="21" fill="hold" grpId="0" nodeType="withEffect">
                                  <p:stCondLst>
                                    <p:cond delay="300"/>
                                  </p:stCondLst>
                                  <p:childTnLst>
                                    <p:set>
                                      <p:cBhvr>
                                        <p:cTn id="38" dur="1" fill="hold">
                                          <p:stCondLst>
                                            <p:cond delay="0"/>
                                          </p:stCondLst>
                                        </p:cTn>
                                        <p:tgtEl>
                                          <p:spTgt spid="37"/>
                                        </p:tgtEl>
                                        <p:attrNameLst>
                                          <p:attrName>style.visibility</p:attrName>
                                        </p:attrNameLst>
                                      </p:cBhvr>
                                      <p:to>
                                        <p:strVal val="visible"/>
                                      </p:to>
                                    </p:set>
                                    <p:animEffect transition="in" filter="barn(inVertical)">
                                      <p:cBhvr>
                                        <p:cTn id="39" dur="500"/>
                                        <p:tgtEl>
                                          <p:spTgt spid="37"/>
                                        </p:tgtEl>
                                      </p:cBhvr>
                                    </p:animEffect>
                                  </p:childTnLst>
                                </p:cTn>
                              </p:par>
                              <p:par>
                                <p:cTn id="40" presetID="16" presetClass="entr" presetSubtype="21" fill="hold" grpId="0" nodeType="withEffect">
                                  <p:stCondLst>
                                    <p:cond delay="300"/>
                                  </p:stCondLst>
                                  <p:childTnLst>
                                    <p:set>
                                      <p:cBhvr>
                                        <p:cTn id="41" dur="1" fill="hold">
                                          <p:stCondLst>
                                            <p:cond delay="0"/>
                                          </p:stCondLst>
                                        </p:cTn>
                                        <p:tgtEl>
                                          <p:spTgt spid="36"/>
                                        </p:tgtEl>
                                        <p:attrNameLst>
                                          <p:attrName>style.visibility</p:attrName>
                                        </p:attrNameLst>
                                      </p:cBhvr>
                                      <p:to>
                                        <p:strVal val="visible"/>
                                      </p:to>
                                    </p:set>
                                    <p:animEffect transition="in" filter="barn(inVertical)">
                                      <p:cBhvr>
                                        <p:cTn id="42" dur="500"/>
                                        <p:tgtEl>
                                          <p:spTgt spid="36"/>
                                        </p:tgtEl>
                                      </p:cBhvr>
                                    </p:animEffect>
                                  </p:childTnLst>
                                </p:cTn>
                              </p:par>
                              <p:par>
                                <p:cTn id="43" presetID="16" presetClass="entr" presetSubtype="21" fill="hold" grpId="0" nodeType="withEffect">
                                  <p:stCondLst>
                                    <p:cond delay="600"/>
                                  </p:stCondLst>
                                  <p:childTnLst>
                                    <p:set>
                                      <p:cBhvr>
                                        <p:cTn id="44" dur="1" fill="hold">
                                          <p:stCondLst>
                                            <p:cond delay="0"/>
                                          </p:stCondLst>
                                        </p:cTn>
                                        <p:tgtEl>
                                          <p:spTgt spid="39"/>
                                        </p:tgtEl>
                                        <p:attrNameLst>
                                          <p:attrName>style.visibility</p:attrName>
                                        </p:attrNameLst>
                                      </p:cBhvr>
                                      <p:to>
                                        <p:strVal val="visible"/>
                                      </p:to>
                                    </p:set>
                                    <p:animEffect transition="in" filter="barn(inVertical)">
                                      <p:cBhvr>
                                        <p:cTn id="45" dur="500"/>
                                        <p:tgtEl>
                                          <p:spTgt spid="39"/>
                                        </p:tgtEl>
                                      </p:cBhvr>
                                    </p:animEffect>
                                  </p:childTnLst>
                                </p:cTn>
                              </p:par>
                              <p:par>
                                <p:cTn id="46" presetID="16" presetClass="entr" presetSubtype="21" fill="hold" grpId="0" nodeType="withEffect">
                                  <p:stCondLst>
                                    <p:cond delay="600"/>
                                  </p:stCondLst>
                                  <p:childTnLst>
                                    <p:set>
                                      <p:cBhvr>
                                        <p:cTn id="47" dur="1" fill="hold">
                                          <p:stCondLst>
                                            <p:cond delay="0"/>
                                          </p:stCondLst>
                                        </p:cTn>
                                        <p:tgtEl>
                                          <p:spTgt spid="38"/>
                                        </p:tgtEl>
                                        <p:attrNameLst>
                                          <p:attrName>style.visibility</p:attrName>
                                        </p:attrNameLst>
                                      </p:cBhvr>
                                      <p:to>
                                        <p:strVal val="visible"/>
                                      </p:to>
                                    </p:set>
                                    <p:animEffect transition="in" filter="barn(inVertical)">
                                      <p:cBhvr>
                                        <p:cTn id="48" dur="500"/>
                                        <p:tgtEl>
                                          <p:spTgt spid="38"/>
                                        </p:tgtEl>
                                      </p:cBhvr>
                                    </p:animEffect>
                                  </p:childTnLst>
                                </p:cTn>
                              </p:par>
                              <p:par>
                                <p:cTn id="49" presetID="16" presetClass="entr" presetSubtype="21" fill="hold" grpId="0" nodeType="withEffect">
                                  <p:stCondLst>
                                    <p:cond delay="900"/>
                                  </p:stCondLst>
                                  <p:childTnLst>
                                    <p:set>
                                      <p:cBhvr>
                                        <p:cTn id="50" dur="1" fill="hold">
                                          <p:stCondLst>
                                            <p:cond delay="0"/>
                                          </p:stCondLst>
                                        </p:cTn>
                                        <p:tgtEl>
                                          <p:spTgt spid="41"/>
                                        </p:tgtEl>
                                        <p:attrNameLst>
                                          <p:attrName>style.visibility</p:attrName>
                                        </p:attrNameLst>
                                      </p:cBhvr>
                                      <p:to>
                                        <p:strVal val="visible"/>
                                      </p:to>
                                    </p:set>
                                    <p:animEffect transition="in" filter="barn(inVertical)">
                                      <p:cBhvr>
                                        <p:cTn id="51" dur="500"/>
                                        <p:tgtEl>
                                          <p:spTgt spid="41"/>
                                        </p:tgtEl>
                                      </p:cBhvr>
                                    </p:animEffect>
                                  </p:childTnLst>
                                </p:cTn>
                              </p:par>
                              <p:par>
                                <p:cTn id="52" presetID="16" presetClass="entr" presetSubtype="21" fill="hold" grpId="0" nodeType="withEffect">
                                  <p:stCondLst>
                                    <p:cond delay="900"/>
                                  </p:stCondLst>
                                  <p:childTnLst>
                                    <p:set>
                                      <p:cBhvr>
                                        <p:cTn id="53" dur="1" fill="hold">
                                          <p:stCondLst>
                                            <p:cond delay="0"/>
                                          </p:stCondLst>
                                        </p:cTn>
                                        <p:tgtEl>
                                          <p:spTgt spid="40"/>
                                        </p:tgtEl>
                                        <p:attrNameLst>
                                          <p:attrName>style.visibility</p:attrName>
                                        </p:attrNameLst>
                                      </p:cBhvr>
                                      <p:to>
                                        <p:strVal val="visible"/>
                                      </p:to>
                                    </p:set>
                                    <p:animEffect transition="in" filter="barn(inVertical)">
                                      <p:cBhvr>
                                        <p:cTn id="54" dur="500"/>
                                        <p:tgtEl>
                                          <p:spTgt spid="40"/>
                                        </p:tgtEl>
                                      </p:cBhvr>
                                    </p:animEffect>
                                  </p:childTnLst>
                                </p:cTn>
                              </p:par>
                              <p:par>
                                <p:cTn id="55" presetID="16" presetClass="entr" presetSubtype="21" fill="hold" grpId="0" nodeType="withEffect">
                                  <p:stCondLst>
                                    <p:cond delay="1200"/>
                                  </p:stCondLst>
                                  <p:childTnLst>
                                    <p:set>
                                      <p:cBhvr>
                                        <p:cTn id="56" dur="1" fill="hold">
                                          <p:stCondLst>
                                            <p:cond delay="0"/>
                                          </p:stCondLst>
                                        </p:cTn>
                                        <p:tgtEl>
                                          <p:spTgt spid="43"/>
                                        </p:tgtEl>
                                        <p:attrNameLst>
                                          <p:attrName>style.visibility</p:attrName>
                                        </p:attrNameLst>
                                      </p:cBhvr>
                                      <p:to>
                                        <p:strVal val="visible"/>
                                      </p:to>
                                    </p:set>
                                    <p:animEffect transition="in" filter="barn(inVertical)">
                                      <p:cBhvr>
                                        <p:cTn id="57" dur="500"/>
                                        <p:tgtEl>
                                          <p:spTgt spid="43"/>
                                        </p:tgtEl>
                                      </p:cBhvr>
                                    </p:animEffect>
                                  </p:childTnLst>
                                </p:cTn>
                              </p:par>
                              <p:par>
                                <p:cTn id="58" presetID="16" presetClass="entr" presetSubtype="21" fill="hold" grpId="0" nodeType="withEffect">
                                  <p:stCondLst>
                                    <p:cond delay="1200"/>
                                  </p:stCondLst>
                                  <p:childTnLst>
                                    <p:set>
                                      <p:cBhvr>
                                        <p:cTn id="59" dur="1" fill="hold">
                                          <p:stCondLst>
                                            <p:cond delay="0"/>
                                          </p:stCondLst>
                                        </p:cTn>
                                        <p:tgtEl>
                                          <p:spTgt spid="42"/>
                                        </p:tgtEl>
                                        <p:attrNameLst>
                                          <p:attrName>style.visibility</p:attrName>
                                        </p:attrNameLst>
                                      </p:cBhvr>
                                      <p:to>
                                        <p:strVal val="visible"/>
                                      </p:to>
                                    </p:set>
                                    <p:animEffect transition="in" filter="barn(inVertical)">
                                      <p:cBhvr>
                                        <p:cTn id="6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39" grpId="0"/>
      <p:bldP spid="40" grpId="0"/>
      <p:bldP spid="41" grpId="0"/>
      <p:bldP spid="42" grpId="0"/>
      <p:bldP spid="43" grpId="0"/>
      <p:bldP spid="4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06545" y="-341611"/>
            <a:ext cx="3473066" cy="4627861"/>
          </a:xfrm>
          <a:prstGeom prst="rect">
            <a:avLst/>
          </a:prstGeom>
        </p:spPr>
      </p:pic>
      <p:pic>
        <p:nvPicPr>
          <p:cNvPr id="9" name="图片 8"/>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5498285" y="0"/>
            <a:ext cx="5033999" cy="3332799"/>
          </a:xfrm>
          <a:prstGeom prst="rect">
            <a:avLst/>
          </a:prstGeom>
        </p:spPr>
      </p:pic>
      <p:sp>
        <p:nvSpPr>
          <p:cNvPr id="229" name="TextBox 76"/>
          <p:cNvSpPr txBox="1"/>
          <p:nvPr/>
        </p:nvSpPr>
        <p:spPr>
          <a:xfrm>
            <a:off x="5026840" y="3332799"/>
            <a:ext cx="2016223" cy="584775"/>
          </a:xfrm>
          <a:prstGeom prst="rect">
            <a:avLst/>
          </a:prstGeom>
          <a:noFill/>
          <a:effectLst/>
        </p:spPr>
        <p:txBody>
          <a:bodyPr wrap="square" rtlCol="0">
            <a:spAutoFit/>
          </a:bodyPr>
          <a:lstStyle/>
          <a:p>
            <a:pPr algn="ctr"/>
            <a:r>
              <a:rPr lang="zh-CN" altLang="en-US" sz="3200" b="1" dirty="0" smtClean="0">
                <a:solidFill>
                  <a:schemeClr val="tx2"/>
                </a:solidFill>
                <a:cs typeface="+mn-ea"/>
                <a:sym typeface="+mn-lt"/>
              </a:rPr>
              <a:t>第三章节</a:t>
            </a:r>
            <a:endParaRPr lang="zh-CN" altLang="en-US" sz="3200" b="1" dirty="0">
              <a:solidFill>
                <a:schemeClr val="tx2"/>
              </a:solidFill>
              <a:cs typeface="+mn-ea"/>
              <a:sym typeface="+mn-lt"/>
            </a:endParaRPr>
          </a:p>
        </p:txBody>
      </p:sp>
      <p:sp>
        <p:nvSpPr>
          <p:cNvPr id="230" name="文本框 21"/>
          <p:cNvSpPr txBox="1"/>
          <p:nvPr/>
        </p:nvSpPr>
        <p:spPr>
          <a:xfrm>
            <a:off x="2974611" y="4844967"/>
            <a:ext cx="6120680" cy="472950"/>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000" b="1" dirty="0">
                <a:solidFill>
                  <a:schemeClr val="tx2"/>
                </a:solidFill>
                <a:cs typeface="+mn-ea"/>
                <a:sym typeface="+mn-lt"/>
              </a:rPr>
              <a:t>Fresh business general template</a:t>
            </a:r>
          </a:p>
          <a:p>
            <a:pPr algn="ctr">
              <a:lnSpc>
                <a:spcPct val="130000"/>
              </a:lnSpc>
            </a:pPr>
            <a:r>
              <a:rPr lang="en-US" altLang="zh-CN" sz="1000" b="1" dirty="0">
                <a:solidFill>
                  <a:schemeClr val="tx2"/>
                </a:solidFill>
                <a:cs typeface="+mn-ea"/>
                <a:sym typeface="+mn-lt"/>
              </a:rPr>
              <a:t>Applicable to enterprise introduction, summary report, sales marketing, chart </a:t>
            </a:r>
            <a:r>
              <a:rPr lang="en-US" altLang="zh-CN" sz="1000" b="1" dirty="0" err="1">
                <a:solidFill>
                  <a:schemeClr val="tx2"/>
                </a:solidFill>
                <a:cs typeface="+mn-ea"/>
                <a:sym typeface="+mn-lt"/>
              </a:rPr>
              <a:t>dataa</a:t>
            </a:r>
            <a:endParaRPr lang="zh-CN" altLang="en-US" sz="1000" b="1" dirty="0">
              <a:solidFill>
                <a:schemeClr val="tx2"/>
              </a:solidFill>
              <a:cs typeface="+mn-ea"/>
              <a:sym typeface="+mn-lt"/>
            </a:endParaRPr>
          </a:p>
        </p:txBody>
      </p:sp>
      <p:sp>
        <p:nvSpPr>
          <p:cNvPr id="231" name="TextBox 76"/>
          <p:cNvSpPr txBox="1"/>
          <p:nvPr/>
        </p:nvSpPr>
        <p:spPr>
          <a:xfrm>
            <a:off x="3309337" y="4027328"/>
            <a:ext cx="5451229" cy="707886"/>
          </a:xfrm>
          <a:prstGeom prst="rect">
            <a:avLst/>
          </a:prstGeom>
          <a:noFill/>
          <a:effectLst/>
        </p:spPr>
        <p:txBody>
          <a:bodyPr wrap="square" rtlCol="0">
            <a:spAutoFit/>
          </a:bodyPr>
          <a:lstStyle/>
          <a:p>
            <a:pPr algn="ctr"/>
            <a:r>
              <a:rPr lang="zh-CN" altLang="en-US" sz="4000" b="1" dirty="0" smtClean="0">
                <a:solidFill>
                  <a:schemeClr val="accent3"/>
                </a:solidFill>
                <a:cs typeface="+mn-ea"/>
                <a:sym typeface="+mn-lt"/>
              </a:rPr>
              <a:t>单击修改您的标题</a:t>
            </a:r>
            <a:endParaRPr lang="zh-CN" altLang="en-US" sz="4000" b="1" dirty="0">
              <a:solidFill>
                <a:schemeClr val="accent3"/>
              </a:solidFill>
              <a:cs typeface="+mn-ea"/>
              <a:sym typeface="+mn-lt"/>
            </a:endParaRPr>
          </a:p>
        </p:txBody>
      </p:sp>
    </p:spTree>
    <p:extLst>
      <p:ext uri="{BB962C8B-B14F-4D97-AF65-F5344CB8AC3E}">
        <p14:creationId xmlns:p14="http://schemas.microsoft.com/office/powerpoint/2010/main" val="172560510"/>
      </p:ext>
    </p:extLst>
  </p:cSld>
  <p:clrMapOvr>
    <a:masterClrMapping/>
  </p:clrMapOvr>
  <mc:AlternateContent xmlns:mc="http://schemas.openxmlformats.org/markup-compatibility/2006" xmlns:p14="http://schemas.microsoft.com/office/powerpoint/2010/main">
    <mc:Choice Requires="p14">
      <p:transition spd="slow" p14:dur="20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229"/>
                                        </p:tgtEl>
                                        <p:attrNameLst>
                                          <p:attrName>style.visibility</p:attrName>
                                        </p:attrNameLst>
                                      </p:cBhvr>
                                      <p:to>
                                        <p:strVal val="visible"/>
                                      </p:to>
                                    </p:set>
                                    <p:animEffect transition="in" filter="wheel(1)">
                                      <p:cBhvr>
                                        <p:cTn id="18" dur="2000"/>
                                        <p:tgtEl>
                                          <p:spTgt spid="229"/>
                                        </p:tgtEl>
                                      </p:cBhvr>
                                    </p:animEffect>
                                  </p:childTnLst>
                                </p:cTn>
                              </p:par>
                            </p:childTnLst>
                          </p:cTn>
                        </p:par>
                        <p:par>
                          <p:cTn id="19" fill="hold">
                            <p:stCondLst>
                              <p:cond delay="3000"/>
                            </p:stCondLst>
                            <p:childTnLst>
                              <p:par>
                                <p:cTn id="20" presetID="50" presetClass="entr" presetSubtype="0" decel="100000" fill="hold" grpId="0" nodeType="afterEffect">
                                  <p:stCondLst>
                                    <p:cond delay="0"/>
                                  </p:stCondLst>
                                  <p:childTnLst>
                                    <p:set>
                                      <p:cBhvr>
                                        <p:cTn id="21" dur="1" fill="hold">
                                          <p:stCondLst>
                                            <p:cond delay="0"/>
                                          </p:stCondLst>
                                        </p:cTn>
                                        <p:tgtEl>
                                          <p:spTgt spid="231"/>
                                        </p:tgtEl>
                                        <p:attrNameLst>
                                          <p:attrName>style.visibility</p:attrName>
                                        </p:attrNameLst>
                                      </p:cBhvr>
                                      <p:to>
                                        <p:strVal val="visible"/>
                                      </p:to>
                                    </p:set>
                                    <p:anim calcmode="lin" valueType="num">
                                      <p:cBhvr>
                                        <p:cTn id="22" dur="1000" fill="hold"/>
                                        <p:tgtEl>
                                          <p:spTgt spid="231"/>
                                        </p:tgtEl>
                                        <p:attrNameLst>
                                          <p:attrName>ppt_w</p:attrName>
                                        </p:attrNameLst>
                                      </p:cBhvr>
                                      <p:tavLst>
                                        <p:tav tm="0">
                                          <p:val>
                                            <p:strVal val="#ppt_w+.3"/>
                                          </p:val>
                                        </p:tav>
                                        <p:tav tm="100000">
                                          <p:val>
                                            <p:strVal val="#ppt_w"/>
                                          </p:val>
                                        </p:tav>
                                      </p:tavLst>
                                    </p:anim>
                                    <p:anim calcmode="lin" valueType="num">
                                      <p:cBhvr>
                                        <p:cTn id="23" dur="1000" fill="hold"/>
                                        <p:tgtEl>
                                          <p:spTgt spid="231"/>
                                        </p:tgtEl>
                                        <p:attrNameLst>
                                          <p:attrName>ppt_h</p:attrName>
                                        </p:attrNameLst>
                                      </p:cBhvr>
                                      <p:tavLst>
                                        <p:tav tm="0">
                                          <p:val>
                                            <p:strVal val="#ppt_h"/>
                                          </p:val>
                                        </p:tav>
                                        <p:tav tm="100000">
                                          <p:val>
                                            <p:strVal val="#ppt_h"/>
                                          </p:val>
                                        </p:tav>
                                      </p:tavLst>
                                    </p:anim>
                                    <p:animEffect transition="in" filter="fade">
                                      <p:cBhvr>
                                        <p:cTn id="24" dur="1000"/>
                                        <p:tgtEl>
                                          <p:spTgt spid="231"/>
                                        </p:tgtEl>
                                      </p:cBhvr>
                                    </p:animEffect>
                                  </p:childTnLst>
                                </p:cTn>
                              </p:par>
                            </p:childTnLst>
                          </p:cTn>
                        </p:par>
                        <p:par>
                          <p:cTn id="25" fill="hold">
                            <p:stCondLst>
                              <p:cond delay="4000"/>
                            </p:stCondLst>
                            <p:childTnLst>
                              <p:par>
                                <p:cTn id="26" presetID="42" presetClass="entr" presetSubtype="0" fill="hold" grpId="0" nodeType="afterEffect">
                                  <p:stCondLst>
                                    <p:cond delay="0"/>
                                  </p:stCondLst>
                                  <p:childTnLst>
                                    <p:set>
                                      <p:cBhvr>
                                        <p:cTn id="27" dur="1" fill="hold">
                                          <p:stCondLst>
                                            <p:cond delay="0"/>
                                          </p:stCondLst>
                                        </p:cTn>
                                        <p:tgtEl>
                                          <p:spTgt spid="230"/>
                                        </p:tgtEl>
                                        <p:attrNameLst>
                                          <p:attrName>style.visibility</p:attrName>
                                        </p:attrNameLst>
                                      </p:cBhvr>
                                      <p:to>
                                        <p:strVal val="visible"/>
                                      </p:to>
                                    </p:set>
                                    <p:animEffect transition="in" filter="fade">
                                      <p:cBhvr>
                                        <p:cTn id="28" dur="1000"/>
                                        <p:tgtEl>
                                          <p:spTgt spid="230"/>
                                        </p:tgtEl>
                                      </p:cBhvr>
                                    </p:animEffect>
                                    <p:anim calcmode="lin" valueType="num">
                                      <p:cBhvr>
                                        <p:cTn id="29" dur="1000" fill="hold"/>
                                        <p:tgtEl>
                                          <p:spTgt spid="230"/>
                                        </p:tgtEl>
                                        <p:attrNameLst>
                                          <p:attrName>ppt_x</p:attrName>
                                        </p:attrNameLst>
                                      </p:cBhvr>
                                      <p:tavLst>
                                        <p:tav tm="0">
                                          <p:val>
                                            <p:strVal val="#ppt_x"/>
                                          </p:val>
                                        </p:tav>
                                        <p:tav tm="100000">
                                          <p:val>
                                            <p:strVal val="#ppt_x"/>
                                          </p:val>
                                        </p:tav>
                                      </p:tavLst>
                                    </p:anim>
                                    <p:anim calcmode="lin" valueType="num">
                                      <p:cBhvr>
                                        <p:cTn id="30" dur="1000" fill="hold"/>
                                        <p:tgtEl>
                                          <p:spTgt spid="2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 grpId="0"/>
      <p:bldP spid="230" grpId="0"/>
      <p:bldP spid="23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a:xfrm>
            <a:off x="1911244" y="2640183"/>
            <a:ext cx="8146952" cy="2166020"/>
            <a:chOff x="1433434" y="2234991"/>
            <a:chExt cx="6110214" cy="1624515"/>
          </a:xfrm>
        </p:grpSpPr>
        <p:grpSp>
          <p:nvGrpSpPr>
            <p:cNvPr id="3" name="组合 1"/>
            <p:cNvGrpSpPr/>
            <p:nvPr/>
          </p:nvGrpSpPr>
          <p:grpSpPr>
            <a:xfrm>
              <a:off x="1433434" y="2234991"/>
              <a:ext cx="2319188" cy="1024878"/>
              <a:chOff x="1433434" y="2234991"/>
              <a:chExt cx="2319188" cy="1024878"/>
            </a:xfrm>
          </p:grpSpPr>
          <p:sp>
            <p:nvSpPr>
              <p:cNvPr id="43012" name="Freeform 6"/>
              <p:cNvSpPr>
                <a:spLocks/>
              </p:cNvSpPr>
              <p:nvPr/>
            </p:nvSpPr>
            <p:spPr bwMode="auto">
              <a:xfrm>
                <a:off x="1433434" y="2234991"/>
                <a:ext cx="2319188" cy="1024878"/>
              </a:xfrm>
              <a:custGeom>
                <a:avLst/>
                <a:gdLst>
                  <a:gd name="T0" fmla="*/ 3006725 w 951"/>
                  <a:gd name="T1" fmla="*/ 752143 h 431"/>
                  <a:gd name="T2" fmla="*/ 2393366 w 951"/>
                  <a:gd name="T3" fmla="*/ 1362075 h 431"/>
                  <a:gd name="T4" fmla="*/ 610198 w 951"/>
                  <a:gd name="T5" fmla="*/ 1358915 h 431"/>
                  <a:gd name="T6" fmla="*/ 0 w 951"/>
                  <a:gd name="T7" fmla="*/ 748983 h 431"/>
                  <a:gd name="T8" fmla="*/ 3006725 w 951"/>
                  <a:gd name="T9" fmla="*/ 752143 h 431"/>
                  <a:gd name="T10" fmla="*/ 0 60000 65536"/>
                  <a:gd name="T11" fmla="*/ 0 60000 65536"/>
                  <a:gd name="T12" fmla="*/ 0 60000 65536"/>
                  <a:gd name="T13" fmla="*/ 0 60000 65536"/>
                  <a:gd name="T14" fmla="*/ 0 60000 65536"/>
                  <a:gd name="T15" fmla="*/ 0 w 951"/>
                  <a:gd name="T16" fmla="*/ 0 h 431"/>
                  <a:gd name="T17" fmla="*/ 951 w 951"/>
                  <a:gd name="T18" fmla="*/ 431 h 431"/>
                </a:gdLst>
                <a:ahLst/>
                <a:cxnLst>
                  <a:cxn ang="T10">
                    <a:pos x="T0" y="T1"/>
                  </a:cxn>
                  <a:cxn ang="T11">
                    <a:pos x="T2" y="T3"/>
                  </a:cxn>
                  <a:cxn ang="T12">
                    <a:pos x="T4" y="T5"/>
                  </a:cxn>
                  <a:cxn ang="T13">
                    <a:pos x="T6" y="T7"/>
                  </a:cxn>
                  <a:cxn ang="T14">
                    <a:pos x="T8" y="T9"/>
                  </a:cxn>
                </a:cxnLst>
                <a:rect l="T15" t="T16" r="T17" b="T18"/>
                <a:pathLst>
                  <a:path w="951" h="431">
                    <a:moveTo>
                      <a:pt x="951" y="238"/>
                    </a:moveTo>
                    <a:cubicBezTo>
                      <a:pt x="757" y="431"/>
                      <a:pt x="757" y="431"/>
                      <a:pt x="757" y="431"/>
                    </a:cubicBezTo>
                    <a:cubicBezTo>
                      <a:pt x="593" y="299"/>
                      <a:pt x="358" y="299"/>
                      <a:pt x="193" y="430"/>
                    </a:cubicBezTo>
                    <a:cubicBezTo>
                      <a:pt x="0" y="237"/>
                      <a:pt x="0" y="237"/>
                      <a:pt x="0" y="237"/>
                    </a:cubicBezTo>
                    <a:cubicBezTo>
                      <a:pt x="272" y="0"/>
                      <a:pt x="679" y="1"/>
                      <a:pt x="951" y="238"/>
                    </a:cubicBezTo>
                    <a:close/>
                  </a:path>
                </a:pathLst>
              </a:custGeom>
              <a:blipFill>
                <a:blip r:embed="rId3"/>
                <a:stretch>
                  <a:fillRect/>
                </a:stretch>
              </a:blipFill>
              <a:ln>
                <a:noFill/>
                <a:headEnd/>
                <a:tailEnd/>
              </a:ln>
              <a:effectLst>
                <a:outerShdw blurRad="127000" dist="190500" dir="9000000" algn="r" rotWithShape="0">
                  <a:prstClr val="black">
                    <a:alpha val="40000"/>
                  </a:prstClr>
                </a:outerShdw>
              </a:effectLst>
            </p:spPr>
            <p:style>
              <a:lnRef idx="3">
                <a:schemeClr val="lt1"/>
              </a:lnRef>
              <a:fillRef idx="1">
                <a:schemeClr val="accent3"/>
              </a:fillRef>
              <a:effectRef idx="1">
                <a:schemeClr val="accent3"/>
              </a:effectRef>
              <a:fontRef idx="minor">
                <a:schemeClr val="lt1"/>
              </a:fontRef>
            </p:style>
            <p:txBody>
              <a:bodyPr/>
              <a:lstStyle/>
              <a:p>
                <a:endParaRPr lang="zh-CN" altLang="en-US" sz="2400">
                  <a:cs typeface="+mn-ea"/>
                  <a:sym typeface="+mn-lt"/>
                </a:endParaRPr>
              </a:p>
            </p:txBody>
          </p:sp>
          <p:sp>
            <p:nvSpPr>
              <p:cNvPr id="43029" name="TextBox 26"/>
              <p:cNvSpPr txBox="1">
                <a:spLocks noChangeArrowheads="1"/>
              </p:cNvSpPr>
              <p:nvPr/>
            </p:nvSpPr>
            <p:spPr bwMode="auto">
              <a:xfrm>
                <a:off x="2296700" y="2411207"/>
                <a:ext cx="653063" cy="623248"/>
              </a:xfrm>
              <a:prstGeom prst="rect">
                <a:avLst/>
              </a:prstGeom>
              <a:noFill/>
              <a:ln w="9525">
                <a:noFill/>
                <a:miter lim="800000"/>
                <a:headEnd/>
                <a:tailEnd/>
              </a:ln>
            </p:spPr>
            <p:txBody>
              <a:bodyPr wrap="none">
                <a:spAutoFit/>
              </a:bodyPr>
              <a:lstStyle/>
              <a:p>
                <a:r>
                  <a:rPr lang="en-US" altLang="zh-CN" sz="4800" dirty="0">
                    <a:solidFill>
                      <a:schemeClr val="tx1">
                        <a:lumMod val="10000"/>
                        <a:lumOff val="90000"/>
                      </a:schemeClr>
                    </a:solidFill>
                    <a:cs typeface="+mn-ea"/>
                    <a:sym typeface="+mn-lt"/>
                  </a:rPr>
                  <a:t>01</a:t>
                </a:r>
                <a:endParaRPr lang="zh-CN" altLang="en-US" sz="4800" dirty="0">
                  <a:solidFill>
                    <a:schemeClr val="tx1">
                      <a:lumMod val="10000"/>
                      <a:lumOff val="90000"/>
                    </a:schemeClr>
                  </a:solidFill>
                  <a:cs typeface="+mn-ea"/>
                  <a:sym typeface="+mn-lt"/>
                </a:endParaRPr>
              </a:p>
            </p:txBody>
          </p:sp>
        </p:grpSp>
        <p:grpSp>
          <p:nvGrpSpPr>
            <p:cNvPr id="4" name="组合 3"/>
            <p:cNvGrpSpPr/>
            <p:nvPr/>
          </p:nvGrpSpPr>
          <p:grpSpPr>
            <a:xfrm>
              <a:off x="5224460" y="2234991"/>
              <a:ext cx="2319188" cy="1024878"/>
              <a:chOff x="5224460" y="2234991"/>
              <a:chExt cx="2319188" cy="1024878"/>
            </a:xfrm>
          </p:grpSpPr>
          <p:sp>
            <p:nvSpPr>
              <p:cNvPr id="37" name="Freeform 6"/>
              <p:cNvSpPr>
                <a:spLocks/>
              </p:cNvSpPr>
              <p:nvPr/>
            </p:nvSpPr>
            <p:spPr bwMode="auto">
              <a:xfrm>
                <a:off x="5224460" y="2234991"/>
                <a:ext cx="2319188" cy="1024878"/>
              </a:xfrm>
              <a:custGeom>
                <a:avLst/>
                <a:gdLst>
                  <a:gd name="T0" fmla="*/ 3006725 w 951"/>
                  <a:gd name="T1" fmla="*/ 752143 h 431"/>
                  <a:gd name="T2" fmla="*/ 2393366 w 951"/>
                  <a:gd name="T3" fmla="*/ 1362075 h 431"/>
                  <a:gd name="T4" fmla="*/ 610198 w 951"/>
                  <a:gd name="T5" fmla="*/ 1358915 h 431"/>
                  <a:gd name="T6" fmla="*/ 0 w 951"/>
                  <a:gd name="T7" fmla="*/ 748983 h 431"/>
                  <a:gd name="T8" fmla="*/ 3006725 w 951"/>
                  <a:gd name="T9" fmla="*/ 752143 h 431"/>
                  <a:gd name="T10" fmla="*/ 0 60000 65536"/>
                  <a:gd name="T11" fmla="*/ 0 60000 65536"/>
                  <a:gd name="T12" fmla="*/ 0 60000 65536"/>
                  <a:gd name="T13" fmla="*/ 0 60000 65536"/>
                  <a:gd name="T14" fmla="*/ 0 60000 65536"/>
                  <a:gd name="T15" fmla="*/ 0 w 951"/>
                  <a:gd name="T16" fmla="*/ 0 h 431"/>
                  <a:gd name="T17" fmla="*/ 951 w 951"/>
                  <a:gd name="T18" fmla="*/ 431 h 431"/>
                </a:gdLst>
                <a:ahLst/>
                <a:cxnLst>
                  <a:cxn ang="T10">
                    <a:pos x="T0" y="T1"/>
                  </a:cxn>
                  <a:cxn ang="T11">
                    <a:pos x="T2" y="T3"/>
                  </a:cxn>
                  <a:cxn ang="T12">
                    <a:pos x="T4" y="T5"/>
                  </a:cxn>
                  <a:cxn ang="T13">
                    <a:pos x="T6" y="T7"/>
                  </a:cxn>
                  <a:cxn ang="T14">
                    <a:pos x="T8" y="T9"/>
                  </a:cxn>
                </a:cxnLst>
                <a:rect l="T15" t="T16" r="T17" b="T18"/>
                <a:pathLst>
                  <a:path w="951" h="431">
                    <a:moveTo>
                      <a:pt x="951" y="238"/>
                    </a:moveTo>
                    <a:cubicBezTo>
                      <a:pt x="757" y="431"/>
                      <a:pt x="757" y="431"/>
                      <a:pt x="757" y="431"/>
                    </a:cubicBezTo>
                    <a:cubicBezTo>
                      <a:pt x="593" y="299"/>
                      <a:pt x="358" y="299"/>
                      <a:pt x="193" y="430"/>
                    </a:cubicBezTo>
                    <a:cubicBezTo>
                      <a:pt x="0" y="237"/>
                      <a:pt x="0" y="237"/>
                      <a:pt x="0" y="237"/>
                    </a:cubicBezTo>
                    <a:cubicBezTo>
                      <a:pt x="272" y="0"/>
                      <a:pt x="679" y="1"/>
                      <a:pt x="951" y="238"/>
                    </a:cubicBezTo>
                    <a:close/>
                  </a:path>
                </a:pathLst>
              </a:custGeom>
              <a:blipFill>
                <a:blip r:embed="rId4"/>
                <a:stretch>
                  <a:fillRect/>
                </a:stretch>
              </a:blipFill>
              <a:ln>
                <a:noFill/>
                <a:headEnd/>
                <a:tailEnd/>
              </a:ln>
              <a:effectLst>
                <a:outerShdw blurRad="127000" dist="190500" dir="9000000" algn="r" rotWithShape="0">
                  <a:prstClr val="black">
                    <a:alpha val="40000"/>
                  </a:prstClr>
                </a:outerShdw>
              </a:effectLst>
            </p:spPr>
            <p:style>
              <a:lnRef idx="3">
                <a:schemeClr val="lt1"/>
              </a:lnRef>
              <a:fillRef idx="1">
                <a:schemeClr val="accent3"/>
              </a:fillRef>
              <a:effectRef idx="1">
                <a:schemeClr val="accent3"/>
              </a:effectRef>
              <a:fontRef idx="minor">
                <a:schemeClr val="lt1"/>
              </a:fontRef>
            </p:style>
            <p:txBody>
              <a:bodyPr/>
              <a:lstStyle/>
              <a:p>
                <a:endParaRPr lang="zh-CN" altLang="en-US" sz="2400">
                  <a:cs typeface="+mn-ea"/>
                  <a:sym typeface="+mn-lt"/>
                </a:endParaRPr>
              </a:p>
            </p:txBody>
          </p:sp>
          <p:sp>
            <p:nvSpPr>
              <p:cNvPr id="43030" name="TextBox 34"/>
              <p:cNvSpPr txBox="1">
                <a:spLocks noChangeArrowheads="1"/>
              </p:cNvSpPr>
              <p:nvPr/>
            </p:nvSpPr>
            <p:spPr bwMode="auto">
              <a:xfrm>
                <a:off x="6092625" y="2428500"/>
                <a:ext cx="653063" cy="623248"/>
              </a:xfrm>
              <a:prstGeom prst="rect">
                <a:avLst/>
              </a:prstGeom>
              <a:noFill/>
              <a:ln w="9525">
                <a:noFill/>
                <a:miter lim="800000"/>
                <a:headEnd/>
                <a:tailEnd/>
              </a:ln>
            </p:spPr>
            <p:txBody>
              <a:bodyPr wrap="none">
                <a:spAutoFit/>
              </a:bodyPr>
              <a:lstStyle/>
              <a:p>
                <a:r>
                  <a:rPr lang="en-US" altLang="zh-CN" sz="4800" dirty="0">
                    <a:solidFill>
                      <a:schemeClr val="tx1">
                        <a:lumMod val="10000"/>
                        <a:lumOff val="90000"/>
                      </a:schemeClr>
                    </a:solidFill>
                    <a:cs typeface="+mn-ea"/>
                    <a:sym typeface="+mn-lt"/>
                  </a:rPr>
                  <a:t>03</a:t>
                </a:r>
                <a:endParaRPr lang="zh-CN" altLang="en-US" sz="4800" dirty="0">
                  <a:solidFill>
                    <a:schemeClr val="tx1">
                      <a:lumMod val="10000"/>
                      <a:lumOff val="90000"/>
                    </a:schemeClr>
                  </a:solidFill>
                  <a:cs typeface="+mn-ea"/>
                  <a:sym typeface="+mn-lt"/>
                </a:endParaRPr>
              </a:p>
            </p:txBody>
          </p:sp>
        </p:grpSp>
        <p:grpSp>
          <p:nvGrpSpPr>
            <p:cNvPr id="5" name="组合 2"/>
            <p:cNvGrpSpPr/>
            <p:nvPr/>
          </p:nvGrpSpPr>
          <p:grpSpPr>
            <a:xfrm>
              <a:off x="3326498" y="2834627"/>
              <a:ext cx="2319188" cy="1024879"/>
              <a:chOff x="3326498" y="2834627"/>
              <a:chExt cx="2319188" cy="1024879"/>
            </a:xfrm>
          </p:grpSpPr>
          <p:sp>
            <p:nvSpPr>
              <p:cNvPr id="36" name="Freeform 6"/>
              <p:cNvSpPr>
                <a:spLocks/>
              </p:cNvSpPr>
              <p:nvPr/>
            </p:nvSpPr>
            <p:spPr bwMode="auto">
              <a:xfrm flipV="1">
                <a:off x="3326498" y="2834627"/>
                <a:ext cx="2319188" cy="1024879"/>
              </a:xfrm>
              <a:custGeom>
                <a:avLst/>
                <a:gdLst>
                  <a:gd name="T0" fmla="*/ 3006725 w 951"/>
                  <a:gd name="T1" fmla="*/ 752143 h 431"/>
                  <a:gd name="T2" fmla="*/ 2393366 w 951"/>
                  <a:gd name="T3" fmla="*/ 1362075 h 431"/>
                  <a:gd name="T4" fmla="*/ 610198 w 951"/>
                  <a:gd name="T5" fmla="*/ 1358915 h 431"/>
                  <a:gd name="T6" fmla="*/ 0 w 951"/>
                  <a:gd name="T7" fmla="*/ 748983 h 431"/>
                  <a:gd name="T8" fmla="*/ 3006725 w 951"/>
                  <a:gd name="T9" fmla="*/ 752143 h 431"/>
                  <a:gd name="T10" fmla="*/ 0 60000 65536"/>
                  <a:gd name="T11" fmla="*/ 0 60000 65536"/>
                  <a:gd name="T12" fmla="*/ 0 60000 65536"/>
                  <a:gd name="T13" fmla="*/ 0 60000 65536"/>
                  <a:gd name="T14" fmla="*/ 0 60000 65536"/>
                  <a:gd name="T15" fmla="*/ 0 w 951"/>
                  <a:gd name="T16" fmla="*/ 0 h 431"/>
                  <a:gd name="T17" fmla="*/ 951 w 951"/>
                  <a:gd name="T18" fmla="*/ 431 h 431"/>
                </a:gdLst>
                <a:ahLst/>
                <a:cxnLst>
                  <a:cxn ang="T10">
                    <a:pos x="T0" y="T1"/>
                  </a:cxn>
                  <a:cxn ang="T11">
                    <a:pos x="T2" y="T3"/>
                  </a:cxn>
                  <a:cxn ang="T12">
                    <a:pos x="T4" y="T5"/>
                  </a:cxn>
                  <a:cxn ang="T13">
                    <a:pos x="T6" y="T7"/>
                  </a:cxn>
                  <a:cxn ang="T14">
                    <a:pos x="T8" y="T9"/>
                  </a:cxn>
                </a:cxnLst>
                <a:rect l="T15" t="T16" r="T17" b="T18"/>
                <a:pathLst>
                  <a:path w="951" h="431">
                    <a:moveTo>
                      <a:pt x="951" y="238"/>
                    </a:moveTo>
                    <a:cubicBezTo>
                      <a:pt x="757" y="431"/>
                      <a:pt x="757" y="431"/>
                      <a:pt x="757" y="431"/>
                    </a:cubicBezTo>
                    <a:cubicBezTo>
                      <a:pt x="593" y="299"/>
                      <a:pt x="358" y="299"/>
                      <a:pt x="193" y="430"/>
                    </a:cubicBezTo>
                    <a:cubicBezTo>
                      <a:pt x="0" y="237"/>
                      <a:pt x="0" y="237"/>
                      <a:pt x="0" y="237"/>
                    </a:cubicBezTo>
                    <a:cubicBezTo>
                      <a:pt x="272" y="0"/>
                      <a:pt x="679" y="1"/>
                      <a:pt x="951" y="238"/>
                    </a:cubicBezTo>
                    <a:close/>
                  </a:path>
                </a:pathLst>
              </a:custGeom>
              <a:blipFill>
                <a:blip r:embed="rId5"/>
                <a:stretch>
                  <a:fillRect/>
                </a:stretch>
              </a:blipFill>
              <a:ln>
                <a:noFill/>
                <a:headEnd/>
                <a:tailEnd/>
              </a:ln>
              <a:effectLst>
                <a:outerShdw blurRad="127000" dist="190500" dir="9000000" algn="r" rotWithShape="0">
                  <a:prstClr val="black">
                    <a:alpha val="40000"/>
                  </a:prstClr>
                </a:outerShdw>
              </a:effectLst>
            </p:spPr>
            <p:style>
              <a:lnRef idx="3">
                <a:schemeClr val="lt1"/>
              </a:lnRef>
              <a:fillRef idx="1">
                <a:schemeClr val="accent3"/>
              </a:fillRef>
              <a:effectRef idx="1">
                <a:schemeClr val="accent3"/>
              </a:effectRef>
              <a:fontRef idx="minor">
                <a:schemeClr val="lt1"/>
              </a:fontRef>
            </p:style>
            <p:txBody>
              <a:bodyPr/>
              <a:lstStyle/>
              <a:p>
                <a:endParaRPr lang="zh-CN" altLang="en-US" sz="2400">
                  <a:cs typeface="+mn-ea"/>
                  <a:sym typeface="+mn-lt"/>
                </a:endParaRPr>
              </a:p>
            </p:txBody>
          </p:sp>
          <p:sp>
            <p:nvSpPr>
              <p:cNvPr id="43031" name="TextBox 35"/>
              <p:cNvSpPr txBox="1">
                <a:spLocks noChangeArrowheads="1"/>
              </p:cNvSpPr>
              <p:nvPr/>
            </p:nvSpPr>
            <p:spPr bwMode="auto">
              <a:xfrm>
                <a:off x="4154890" y="3073072"/>
                <a:ext cx="653063" cy="623248"/>
              </a:xfrm>
              <a:prstGeom prst="rect">
                <a:avLst/>
              </a:prstGeom>
              <a:noFill/>
              <a:ln w="9525">
                <a:noFill/>
                <a:miter lim="800000"/>
                <a:headEnd/>
                <a:tailEnd/>
              </a:ln>
            </p:spPr>
            <p:txBody>
              <a:bodyPr wrap="none">
                <a:spAutoFit/>
              </a:bodyPr>
              <a:lstStyle/>
              <a:p>
                <a:r>
                  <a:rPr lang="en-US" altLang="zh-CN" sz="4800" dirty="0">
                    <a:solidFill>
                      <a:schemeClr val="tx1">
                        <a:lumMod val="10000"/>
                        <a:lumOff val="90000"/>
                      </a:schemeClr>
                    </a:solidFill>
                    <a:cs typeface="+mn-ea"/>
                    <a:sym typeface="+mn-lt"/>
                  </a:rPr>
                  <a:t>02</a:t>
                </a:r>
                <a:endParaRPr lang="zh-CN" altLang="en-US" sz="4800" dirty="0">
                  <a:solidFill>
                    <a:schemeClr val="tx1">
                      <a:lumMod val="10000"/>
                      <a:lumOff val="90000"/>
                    </a:schemeClr>
                  </a:solidFill>
                  <a:cs typeface="+mn-ea"/>
                  <a:sym typeface="+mn-lt"/>
                </a:endParaRPr>
              </a:p>
            </p:txBody>
          </p:sp>
        </p:grpSp>
      </p:grpSp>
      <p:grpSp>
        <p:nvGrpSpPr>
          <p:cNvPr id="6" name="组合 39"/>
          <p:cNvGrpSpPr/>
          <p:nvPr/>
        </p:nvGrpSpPr>
        <p:grpSpPr>
          <a:xfrm>
            <a:off x="2638368" y="1671296"/>
            <a:ext cx="1593984" cy="1085868"/>
            <a:chOff x="873900" y="1541325"/>
            <a:chExt cx="1166203" cy="814401"/>
          </a:xfrm>
        </p:grpSpPr>
        <p:sp>
          <p:nvSpPr>
            <p:cNvPr id="42" name="TextBox 41"/>
            <p:cNvSpPr txBox="1"/>
            <p:nvPr/>
          </p:nvSpPr>
          <p:spPr>
            <a:xfrm>
              <a:off x="873900" y="1767302"/>
              <a:ext cx="1166203" cy="272901"/>
            </a:xfrm>
            <a:prstGeom prst="rect">
              <a:avLst/>
            </a:prstGeom>
            <a:noFill/>
          </p:spPr>
          <p:txBody>
            <a:bodyPr wrap="square" lIns="121908" tIns="60953" rIns="121908" bIns="60953" rtlCol="0">
              <a:spAutoFit/>
            </a:bodyPr>
            <a:lstStyle/>
            <a:p>
              <a:pPr algn="ctr">
                <a:lnSpc>
                  <a:spcPct val="130000"/>
                </a:lnSpc>
              </a:pPr>
              <a:r>
                <a:rPr lang="zh-CN" altLang="en-US" sz="1333" dirty="0">
                  <a:solidFill>
                    <a:schemeClr val="tx1">
                      <a:lumMod val="65000"/>
                      <a:lumOff val="35000"/>
                    </a:schemeClr>
                  </a:solidFill>
                  <a:cs typeface="+mn-ea"/>
                  <a:sym typeface="+mn-lt"/>
                </a:rPr>
                <a:t>您的内容打在这</a:t>
              </a:r>
            </a:p>
          </p:txBody>
        </p:sp>
        <p:grpSp>
          <p:nvGrpSpPr>
            <p:cNvPr id="7" name="组合 42"/>
            <p:cNvGrpSpPr/>
            <p:nvPr/>
          </p:nvGrpSpPr>
          <p:grpSpPr>
            <a:xfrm>
              <a:off x="947384" y="1541325"/>
              <a:ext cx="1008112" cy="814401"/>
              <a:chOff x="947384" y="1541325"/>
              <a:chExt cx="1008112" cy="814401"/>
            </a:xfrm>
          </p:grpSpPr>
          <p:cxnSp>
            <p:nvCxnSpPr>
              <p:cNvPr id="44" name="直接连接符 43"/>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947384" y="1541325"/>
                <a:ext cx="1008112" cy="285174"/>
              </a:xfrm>
              <a:prstGeom prst="rect">
                <a:avLst/>
              </a:prstGeom>
              <a:noFill/>
            </p:spPr>
            <p:txBody>
              <a:bodyPr wrap="square" lIns="121908" tIns="0" rIns="121908" bIns="0" rtlCol="0" anchor="t">
                <a:spAutoFit/>
              </a:bodyPr>
              <a:lstStyle/>
              <a:p>
                <a:pPr algn="ctr">
                  <a:lnSpc>
                    <a:spcPct val="150000"/>
                  </a:lnSpc>
                </a:pPr>
                <a:r>
                  <a:rPr lang="zh-CN" altLang="en-US" sz="1867" b="1" dirty="0">
                    <a:solidFill>
                      <a:schemeClr val="tx1">
                        <a:lumMod val="65000"/>
                        <a:lumOff val="35000"/>
                      </a:schemeClr>
                    </a:solidFill>
                    <a:cs typeface="+mn-ea"/>
                    <a:sym typeface="+mn-lt"/>
                  </a:rPr>
                  <a:t>添加标题</a:t>
                </a:r>
              </a:p>
            </p:txBody>
          </p:sp>
        </p:grpSp>
      </p:grpSp>
      <p:grpSp>
        <p:nvGrpSpPr>
          <p:cNvPr id="8" name="组合 45"/>
          <p:cNvGrpSpPr/>
          <p:nvPr/>
        </p:nvGrpSpPr>
        <p:grpSpPr>
          <a:xfrm>
            <a:off x="7715083" y="1604797"/>
            <a:ext cx="1593984" cy="1085868"/>
            <a:chOff x="873900" y="1541325"/>
            <a:chExt cx="1166203" cy="814401"/>
          </a:xfrm>
        </p:grpSpPr>
        <p:sp>
          <p:nvSpPr>
            <p:cNvPr id="47" name="TextBox 46"/>
            <p:cNvSpPr txBox="1"/>
            <p:nvPr/>
          </p:nvSpPr>
          <p:spPr>
            <a:xfrm>
              <a:off x="873900" y="1767302"/>
              <a:ext cx="1166203" cy="272901"/>
            </a:xfrm>
            <a:prstGeom prst="rect">
              <a:avLst/>
            </a:prstGeom>
            <a:noFill/>
          </p:spPr>
          <p:txBody>
            <a:bodyPr wrap="square" lIns="121908" tIns="60953" rIns="121908" bIns="60953" rtlCol="0">
              <a:spAutoFit/>
            </a:bodyPr>
            <a:lstStyle/>
            <a:p>
              <a:pPr algn="ctr">
                <a:lnSpc>
                  <a:spcPct val="130000"/>
                </a:lnSpc>
              </a:pPr>
              <a:r>
                <a:rPr lang="zh-CN" altLang="en-US" sz="1333" dirty="0">
                  <a:solidFill>
                    <a:schemeClr val="tx1">
                      <a:lumMod val="65000"/>
                      <a:lumOff val="35000"/>
                    </a:schemeClr>
                  </a:solidFill>
                  <a:cs typeface="+mn-ea"/>
                  <a:sym typeface="+mn-lt"/>
                </a:rPr>
                <a:t>您的内容打在这</a:t>
              </a:r>
            </a:p>
          </p:txBody>
        </p:sp>
        <p:grpSp>
          <p:nvGrpSpPr>
            <p:cNvPr id="9" name="组合 47"/>
            <p:cNvGrpSpPr/>
            <p:nvPr/>
          </p:nvGrpSpPr>
          <p:grpSpPr>
            <a:xfrm>
              <a:off x="947384" y="1541325"/>
              <a:ext cx="1008112" cy="814401"/>
              <a:chOff x="947384" y="1541325"/>
              <a:chExt cx="1008112" cy="814401"/>
            </a:xfrm>
          </p:grpSpPr>
          <p:cxnSp>
            <p:nvCxnSpPr>
              <p:cNvPr id="49" name="直接连接符 48"/>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947384" y="1541325"/>
                <a:ext cx="1008112" cy="285174"/>
              </a:xfrm>
              <a:prstGeom prst="rect">
                <a:avLst/>
              </a:prstGeom>
              <a:noFill/>
            </p:spPr>
            <p:txBody>
              <a:bodyPr wrap="square" lIns="121908" tIns="0" rIns="121908" bIns="0" rtlCol="0" anchor="t">
                <a:spAutoFit/>
              </a:bodyPr>
              <a:lstStyle/>
              <a:p>
                <a:pPr algn="ctr">
                  <a:lnSpc>
                    <a:spcPct val="150000"/>
                  </a:lnSpc>
                </a:pPr>
                <a:r>
                  <a:rPr lang="zh-CN" altLang="en-US" sz="1867" b="1" dirty="0">
                    <a:solidFill>
                      <a:schemeClr val="tx1">
                        <a:lumMod val="65000"/>
                        <a:lumOff val="35000"/>
                      </a:schemeClr>
                    </a:solidFill>
                    <a:cs typeface="+mn-ea"/>
                    <a:sym typeface="+mn-lt"/>
                  </a:rPr>
                  <a:t>添加标题</a:t>
                </a:r>
              </a:p>
            </p:txBody>
          </p:sp>
        </p:grpSp>
      </p:grpSp>
      <p:grpSp>
        <p:nvGrpSpPr>
          <p:cNvPr id="10" name="组合 64"/>
          <p:cNvGrpSpPr/>
          <p:nvPr/>
        </p:nvGrpSpPr>
        <p:grpSpPr>
          <a:xfrm>
            <a:off x="5172968" y="2355257"/>
            <a:ext cx="1593984" cy="1085868"/>
            <a:chOff x="873900" y="1541325"/>
            <a:chExt cx="1166203" cy="814401"/>
          </a:xfrm>
        </p:grpSpPr>
        <p:sp>
          <p:nvSpPr>
            <p:cNvPr id="66" name="TextBox 65"/>
            <p:cNvSpPr txBox="1"/>
            <p:nvPr/>
          </p:nvSpPr>
          <p:spPr>
            <a:xfrm>
              <a:off x="873900" y="1767302"/>
              <a:ext cx="1166203" cy="272901"/>
            </a:xfrm>
            <a:prstGeom prst="rect">
              <a:avLst/>
            </a:prstGeom>
            <a:noFill/>
          </p:spPr>
          <p:txBody>
            <a:bodyPr wrap="square" lIns="121908" tIns="60953" rIns="121908" bIns="60953" rtlCol="0">
              <a:spAutoFit/>
            </a:bodyPr>
            <a:lstStyle/>
            <a:p>
              <a:pPr algn="ctr">
                <a:lnSpc>
                  <a:spcPct val="130000"/>
                </a:lnSpc>
              </a:pPr>
              <a:r>
                <a:rPr lang="zh-CN" altLang="en-US" sz="1333" dirty="0">
                  <a:solidFill>
                    <a:schemeClr val="tx1">
                      <a:lumMod val="65000"/>
                      <a:lumOff val="35000"/>
                    </a:schemeClr>
                  </a:solidFill>
                  <a:cs typeface="+mn-ea"/>
                  <a:sym typeface="+mn-lt"/>
                </a:rPr>
                <a:t>您的内容打在这</a:t>
              </a:r>
            </a:p>
          </p:txBody>
        </p:sp>
        <p:grpSp>
          <p:nvGrpSpPr>
            <p:cNvPr id="11" name="组合 66"/>
            <p:cNvGrpSpPr/>
            <p:nvPr/>
          </p:nvGrpSpPr>
          <p:grpSpPr>
            <a:xfrm>
              <a:off x="947384" y="1541325"/>
              <a:ext cx="1008112" cy="814401"/>
              <a:chOff x="947384" y="1541325"/>
              <a:chExt cx="1008112" cy="814401"/>
            </a:xfrm>
          </p:grpSpPr>
          <p:cxnSp>
            <p:nvCxnSpPr>
              <p:cNvPr id="68" name="直接连接符 67"/>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947384" y="1541325"/>
                <a:ext cx="1008112" cy="285174"/>
              </a:xfrm>
              <a:prstGeom prst="rect">
                <a:avLst/>
              </a:prstGeom>
              <a:noFill/>
            </p:spPr>
            <p:txBody>
              <a:bodyPr wrap="square" lIns="121908" tIns="0" rIns="121908" bIns="0" rtlCol="0" anchor="t">
                <a:spAutoFit/>
              </a:bodyPr>
              <a:lstStyle/>
              <a:p>
                <a:pPr algn="ctr">
                  <a:lnSpc>
                    <a:spcPct val="150000"/>
                  </a:lnSpc>
                </a:pPr>
                <a:r>
                  <a:rPr lang="zh-CN" altLang="en-US" sz="1867" b="1" dirty="0">
                    <a:solidFill>
                      <a:schemeClr val="tx1">
                        <a:lumMod val="65000"/>
                        <a:lumOff val="35000"/>
                      </a:schemeClr>
                    </a:solidFill>
                    <a:cs typeface="+mn-ea"/>
                    <a:sym typeface="+mn-lt"/>
                  </a:rPr>
                  <a:t>添加标题</a:t>
                </a:r>
              </a:p>
            </p:txBody>
          </p:sp>
        </p:grpSp>
      </p:grpSp>
      <p:sp>
        <p:nvSpPr>
          <p:cNvPr id="71" name="矩形 30"/>
          <p:cNvSpPr>
            <a:spLocks noChangeArrowheads="1"/>
          </p:cNvSpPr>
          <p:nvPr/>
        </p:nvSpPr>
        <p:spPr bwMode="auto">
          <a:xfrm>
            <a:off x="2317380" y="5146784"/>
            <a:ext cx="7680853" cy="645890"/>
          </a:xfrm>
          <a:prstGeom prst="rect">
            <a:avLst/>
          </a:prstGeom>
          <a:noFill/>
          <a:ln w="9525">
            <a:noFill/>
            <a:miter lim="800000"/>
            <a:headEnd/>
            <a:tailEnd/>
          </a:ln>
        </p:spPr>
        <p:txBody>
          <a:bodyPr wrap="square" lIns="137101" tIns="68552" rIns="137101" bIns="68552">
            <a:spAutoFit/>
          </a:bodyPr>
          <a:lstStyle/>
          <a:p>
            <a:pPr lvl="0" algn="ctr">
              <a:lnSpc>
                <a:spcPct val="130000"/>
              </a:lnSpc>
            </a:pPr>
            <a:r>
              <a:rPr lang="zh-CN" altLang="en-US" sz="1333" dirty="0">
                <a:solidFill>
                  <a:schemeClr val="tx1">
                    <a:lumMod val="75000"/>
                    <a:lumOff val="25000"/>
                  </a:schemeClr>
                </a:solidFill>
                <a:cs typeface="+mn-ea"/>
                <a:sym typeface="+mn-lt"/>
              </a:rPr>
              <a:t>您的内容打在这里，或者通过复制您的文本后，在此框中选择粘贴，并选择只保留文字。您的内容打在这里，或者通过复制您的文本后，在此框中选择粘贴。</a:t>
            </a:r>
          </a:p>
        </p:txBody>
      </p:sp>
      <p:sp>
        <p:nvSpPr>
          <p:cNvPr id="72" name="丁字箭头 71"/>
          <p:cNvSpPr/>
          <p:nvPr/>
        </p:nvSpPr>
        <p:spPr>
          <a:xfrm flipV="1">
            <a:off x="1739424" y="4790139"/>
            <a:ext cx="8378008" cy="356647"/>
          </a:xfrm>
          <a:prstGeom prst="leftRightUpArrow">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812" tIns="60905" rIns="121812" bIns="60905" rtlCol="0" anchor="ctr"/>
          <a:lstStyle/>
          <a:p>
            <a:pPr algn="ctr"/>
            <a:endParaRPr lang="zh-CN" altLang="en-US" sz="2400">
              <a:cs typeface="+mn-ea"/>
              <a:sym typeface="+mn-lt"/>
            </a:endParaRPr>
          </a:p>
        </p:txBody>
      </p:sp>
      <p:pic>
        <p:nvPicPr>
          <p:cNvPr id="30" name="图片 29"/>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31"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4021782239"/>
      </p:ext>
    </p:extLst>
  </p:cSld>
  <p:clrMapOvr>
    <a:masterClrMapping/>
  </p:clrMapOvr>
  <p:transition spd="slow" advClick="0" advTm="0">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800"/>
                                        <p:tgtEl>
                                          <p:spTgt spid="2"/>
                                        </p:tgtEl>
                                      </p:cBhvr>
                                    </p:animEffect>
                                  </p:childTnLst>
                                </p:cTn>
                              </p:par>
                            </p:childTnLst>
                          </p:cTn>
                        </p:par>
                        <p:par>
                          <p:cTn id="8" fill="hold">
                            <p:stCondLst>
                              <p:cond delay="800"/>
                            </p:stCondLst>
                            <p:childTnLst>
                              <p:par>
                                <p:cTn id="9" presetID="47"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par>
                                <p:cTn id="14" presetID="47"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par>
                          <p:cTn id="24" fill="hold">
                            <p:stCondLst>
                              <p:cond delay="1800"/>
                            </p:stCondLst>
                            <p:childTnLst>
                              <p:par>
                                <p:cTn id="25" presetID="47" presetClass="entr" presetSubtype="0" fill="hold" grpId="0" nodeType="afterEffect">
                                  <p:stCondLst>
                                    <p:cond delay="0"/>
                                  </p:stCondLst>
                                  <p:childTnLst>
                                    <p:set>
                                      <p:cBhvr>
                                        <p:cTn id="26" dur="1" fill="hold">
                                          <p:stCondLst>
                                            <p:cond delay="0"/>
                                          </p:stCondLst>
                                        </p:cTn>
                                        <p:tgtEl>
                                          <p:spTgt spid="72"/>
                                        </p:tgtEl>
                                        <p:attrNameLst>
                                          <p:attrName>style.visibility</p:attrName>
                                        </p:attrNameLst>
                                      </p:cBhvr>
                                      <p:to>
                                        <p:strVal val="visible"/>
                                      </p:to>
                                    </p:set>
                                    <p:animEffect transition="in" filter="fade">
                                      <p:cBhvr>
                                        <p:cTn id="27" dur="500"/>
                                        <p:tgtEl>
                                          <p:spTgt spid="72"/>
                                        </p:tgtEl>
                                      </p:cBhvr>
                                    </p:animEffect>
                                    <p:anim calcmode="lin" valueType="num">
                                      <p:cBhvr>
                                        <p:cTn id="28" dur="500" fill="hold"/>
                                        <p:tgtEl>
                                          <p:spTgt spid="72"/>
                                        </p:tgtEl>
                                        <p:attrNameLst>
                                          <p:attrName>ppt_x</p:attrName>
                                        </p:attrNameLst>
                                      </p:cBhvr>
                                      <p:tavLst>
                                        <p:tav tm="0">
                                          <p:val>
                                            <p:strVal val="#ppt_x"/>
                                          </p:val>
                                        </p:tav>
                                        <p:tav tm="100000">
                                          <p:val>
                                            <p:strVal val="#ppt_x"/>
                                          </p:val>
                                        </p:tav>
                                      </p:tavLst>
                                    </p:anim>
                                    <p:anim calcmode="lin" valueType="num">
                                      <p:cBhvr>
                                        <p:cTn id="29" dur="500" fill="hold"/>
                                        <p:tgtEl>
                                          <p:spTgt spid="72"/>
                                        </p:tgtEl>
                                        <p:attrNameLst>
                                          <p:attrName>ppt_y</p:attrName>
                                        </p:attrNameLst>
                                      </p:cBhvr>
                                      <p:tavLst>
                                        <p:tav tm="0">
                                          <p:val>
                                            <p:strVal val="#ppt_y-.1"/>
                                          </p:val>
                                        </p:tav>
                                        <p:tav tm="100000">
                                          <p:val>
                                            <p:strVal val="#ppt_y"/>
                                          </p:val>
                                        </p:tav>
                                      </p:tavLst>
                                    </p:anim>
                                  </p:childTnLst>
                                </p:cTn>
                              </p:par>
                            </p:childTnLst>
                          </p:cTn>
                        </p:par>
                        <p:par>
                          <p:cTn id="30" fill="hold">
                            <p:stCondLst>
                              <p:cond delay="2300"/>
                            </p:stCondLst>
                            <p:childTnLst>
                              <p:par>
                                <p:cTn id="31" presetID="12" presetClass="entr" presetSubtype="1" fill="hold" grpId="0" nodeType="afterEffect">
                                  <p:stCondLst>
                                    <p:cond delay="0"/>
                                  </p:stCondLst>
                                  <p:childTnLst>
                                    <p:set>
                                      <p:cBhvr>
                                        <p:cTn id="32" dur="1" fill="hold">
                                          <p:stCondLst>
                                            <p:cond delay="0"/>
                                          </p:stCondLst>
                                        </p:cTn>
                                        <p:tgtEl>
                                          <p:spTgt spid="71"/>
                                        </p:tgtEl>
                                        <p:attrNameLst>
                                          <p:attrName>style.visibility</p:attrName>
                                        </p:attrNameLst>
                                      </p:cBhvr>
                                      <p:to>
                                        <p:strVal val="visible"/>
                                      </p:to>
                                    </p:set>
                                    <p:anim calcmode="lin" valueType="num">
                                      <p:cBhvr additive="base">
                                        <p:cTn id="33" dur="1000"/>
                                        <p:tgtEl>
                                          <p:spTgt spid="71"/>
                                        </p:tgtEl>
                                        <p:attrNameLst>
                                          <p:attrName>ppt_y</p:attrName>
                                        </p:attrNameLst>
                                      </p:cBhvr>
                                      <p:tavLst>
                                        <p:tav tm="0">
                                          <p:val>
                                            <p:strVal val="#ppt_y-#ppt_h*1.125000"/>
                                          </p:val>
                                        </p:tav>
                                        <p:tav tm="100000">
                                          <p:val>
                                            <p:strVal val="#ppt_y"/>
                                          </p:val>
                                        </p:tav>
                                      </p:tavLst>
                                    </p:anim>
                                    <p:animEffect transition="in" filter="wipe(down)">
                                      <p:cBhvr>
                                        <p:cTn id="34"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2205751" y="2263662"/>
            <a:ext cx="8582432" cy="936984"/>
            <a:chOff x="2454731" y="858257"/>
            <a:chExt cx="8584419" cy="937201"/>
          </a:xfrm>
        </p:grpSpPr>
        <p:grpSp>
          <p:nvGrpSpPr>
            <p:cNvPr id="33" name="组合 32"/>
            <p:cNvGrpSpPr/>
            <p:nvPr/>
          </p:nvGrpSpPr>
          <p:grpSpPr>
            <a:xfrm>
              <a:off x="2454731" y="858257"/>
              <a:ext cx="909655" cy="937201"/>
              <a:chOff x="1252331" y="973457"/>
              <a:chExt cx="909655" cy="937201"/>
            </a:xfrm>
            <a:effectLst/>
          </p:grpSpPr>
          <p:sp>
            <p:nvSpPr>
              <p:cNvPr id="35" name="椭圆形标注 34">
                <a:hlinkClick r:id="rId3"/>
              </p:cNvPr>
              <p:cNvSpPr/>
              <p:nvPr/>
            </p:nvSpPr>
            <p:spPr>
              <a:xfrm>
                <a:off x="1252331" y="1049266"/>
                <a:ext cx="907774" cy="861392"/>
              </a:xfrm>
              <a:prstGeom prst="wedgeEllipseCallout">
                <a:avLst>
                  <a:gd name="adj1" fmla="val -71929"/>
                  <a:gd name="adj2" fmla="val -1346"/>
                </a:avLst>
              </a:prstGeom>
              <a:blipFill>
                <a:blip r:embed="rId4" cstate="screen">
                  <a:extLst>
                    <a:ext uri="{28A0092B-C50C-407E-A947-70E740481C1C}">
                      <a14:useLocalDpi xmlns:a14="http://schemas.microsoft.com/office/drawing/2010/main"/>
                    </a:ext>
                  </a:extLst>
                </a:blip>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46"/>
                <a:endParaRPr lang="zh-CN" altLang="en-US" sz="1351">
                  <a:solidFill>
                    <a:schemeClr val="bg1">
                      <a:lumMod val="50000"/>
                    </a:schemeClr>
                  </a:solidFill>
                  <a:cs typeface="+mn-ea"/>
                  <a:sym typeface="+mn-lt"/>
                </a:endParaRPr>
              </a:p>
            </p:txBody>
          </p:sp>
          <p:sp>
            <p:nvSpPr>
              <p:cNvPr id="36" name="矩形 35"/>
              <p:cNvSpPr/>
              <p:nvPr/>
            </p:nvSpPr>
            <p:spPr>
              <a:xfrm>
                <a:off x="1343213" y="973457"/>
                <a:ext cx="818773" cy="825482"/>
              </a:xfrm>
              <a:prstGeom prst="rect">
                <a:avLst/>
              </a:prstGeom>
            </p:spPr>
            <p:txBody>
              <a:bodyPr wrap="square">
                <a:spAutoFit/>
              </a:bodyPr>
              <a:lstStyle/>
              <a:p>
                <a:pPr algn="just" defTabSz="685646">
                  <a:lnSpc>
                    <a:spcPct val="150000"/>
                  </a:lnSpc>
                  <a:buClr>
                    <a:srgbClr val="0070C0"/>
                  </a:buClr>
                </a:pPr>
                <a:r>
                  <a:rPr lang="en-US" altLang="zh-CN" sz="3599" dirty="0">
                    <a:solidFill>
                      <a:schemeClr val="bg1"/>
                    </a:solidFill>
                    <a:cs typeface="+mn-ea"/>
                    <a:sym typeface="+mn-lt"/>
                  </a:rPr>
                  <a:t>01</a:t>
                </a:r>
                <a:endParaRPr lang="zh-CN" altLang="zh-CN" sz="3599" dirty="0">
                  <a:solidFill>
                    <a:schemeClr val="bg1"/>
                  </a:solidFill>
                  <a:cs typeface="+mn-ea"/>
                  <a:sym typeface="+mn-lt"/>
                </a:endParaRPr>
              </a:p>
            </p:txBody>
          </p:sp>
        </p:grpSp>
        <p:sp>
          <p:nvSpPr>
            <p:cNvPr id="34" name="Text Box 11">
              <a:hlinkClick r:id="rId3"/>
            </p:cNvPr>
            <p:cNvSpPr txBox="1">
              <a:spLocks noChangeArrowheads="1"/>
            </p:cNvSpPr>
            <p:nvPr/>
          </p:nvSpPr>
          <p:spPr bwMode="auto">
            <a:xfrm>
              <a:off x="3497887" y="1000617"/>
              <a:ext cx="7541263" cy="613836"/>
            </a:xfrm>
            <a:prstGeom prst="rect">
              <a:avLst/>
            </a:prstGeom>
            <a:effectLst/>
            <a:extLst/>
          </p:spPr>
          <p:txBody>
            <a:bodyPr wrap="square">
              <a:spAutoFit/>
            </a:bodyPr>
            <a:lstStyle>
              <a:defPPr>
                <a:defRPr lang="zh-CN"/>
              </a:defPPr>
              <a:lvl1pPr algn="just">
                <a:lnSpc>
                  <a:spcPct val="150000"/>
                </a:lnSpc>
                <a:buClr>
                  <a:srgbClr val="0070C0"/>
                </a:buClr>
                <a:defRPr sz="800">
                  <a:solidFill>
                    <a:schemeClr val="bg1"/>
                  </a:solidFill>
                  <a:latin typeface="张海山锐线体简" panose="02000000000000000000" pitchFamily="2" charset="-122"/>
                  <a:ea typeface="张海山锐线体简" panose="02000000000000000000" pitchFamily="2" charset="-122"/>
                </a:defRPr>
              </a:lvl1pPr>
            </a:lstStyle>
            <a:p>
              <a:pPr defTabSz="685646"/>
              <a:r>
                <a:rPr lang="zh-CN" altLang="en-US" sz="1200" spc="51" dirty="0">
                  <a:solidFill>
                    <a:schemeClr val="bg1">
                      <a:lumMod val="50000"/>
                    </a:schemeClr>
                  </a:solidFill>
                  <a:latin typeface="+mn-lt"/>
                  <a:ea typeface="+mn-ea"/>
                  <a:cs typeface="+mn-ea"/>
                  <a:sym typeface="+mn-lt"/>
                </a:rPr>
                <a:t>此处添加详细文本描述，建议与标题相关并符合整体语言风格，语言描述尽量简洁生动。尽量将每页幻灯片的字数控制在  </a:t>
              </a:r>
              <a:r>
                <a:rPr lang="en-US" altLang="zh-CN" sz="1200" spc="51" dirty="0">
                  <a:solidFill>
                    <a:schemeClr val="bg1">
                      <a:lumMod val="50000"/>
                    </a:schemeClr>
                  </a:solidFill>
                  <a:latin typeface="+mn-lt"/>
                  <a:ea typeface="+mn-ea"/>
                  <a:cs typeface="+mn-ea"/>
                  <a:sym typeface="+mn-lt"/>
                </a:rPr>
                <a:t>200</a:t>
              </a:r>
              <a:r>
                <a:rPr lang="zh-CN" altLang="en-US" sz="1200" spc="51" dirty="0">
                  <a:solidFill>
                    <a:schemeClr val="bg1">
                      <a:lumMod val="50000"/>
                    </a:schemeClr>
                  </a:solidFill>
                  <a:latin typeface="+mn-lt"/>
                  <a:ea typeface="+mn-ea"/>
                  <a:cs typeface="+mn-ea"/>
                  <a:sym typeface="+mn-lt"/>
                </a:rPr>
                <a:t>字以内，据统计每页幻灯片的最好控制在</a:t>
              </a:r>
              <a:r>
                <a:rPr lang="en-US" altLang="zh-CN" sz="1200" spc="51" dirty="0">
                  <a:solidFill>
                    <a:schemeClr val="bg1">
                      <a:lumMod val="50000"/>
                    </a:schemeClr>
                  </a:solidFill>
                  <a:latin typeface="+mn-lt"/>
                  <a:ea typeface="+mn-ea"/>
                  <a:cs typeface="+mn-ea"/>
                  <a:sym typeface="+mn-lt"/>
                </a:rPr>
                <a:t>5</a:t>
              </a:r>
              <a:r>
                <a:rPr lang="zh-CN" altLang="en-US" sz="1200" spc="51" dirty="0">
                  <a:solidFill>
                    <a:schemeClr val="bg1">
                      <a:lumMod val="50000"/>
                    </a:schemeClr>
                  </a:solidFill>
                  <a:latin typeface="+mn-lt"/>
                  <a:ea typeface="+mn-ea"/>
                  <a:cs typeface="+mn-ea"/>
                  <a:sym typeface="+mn-lt"/>
                </a:rPr>
                <a:t>分钟之内。</a:t>
              </a:r>
            </a:p>
          </p:txBody>
        </p:sp>
      </p:grpSp>
      <p:grpSp>
        <p:nvGrpSpPr>
          <p:cNvPr id="37" name="组合 36"/>
          <p:cNvGrpSpPr/>
          <p:nvPr/>
        </p:nvGrpSpPr>
        <p:grpSpPr>
          <a:xfrm>
            <a:off x="1366507" y="3464737"/>
            <a:ext cx="8761307" cy="939897"/>
            <a:chOff x="-1565104" y="2054134"/>
            <a:chExt cx="8763334" cy="940115"/>
          </a:xfrm>
        </p:grpSpPr>
        <p:grpSp>
          <p:nvGrpSpPr>
            <p:cNvPr id="38" name="组合 37"/>
            <p:cNvGrpSpPr/>
            <p:nvPr/>
          </p:nvGrpSpPr>
          <p:grpSpPr>
            <a:xfrm>
              <a:off x="6290456" y="2054134"/>
              <a:ext cx="907774" cy="940115"/>
              <a:chOff x="5037656" y="2169334"/>
              <a:chExt cx="907774" cy="940115"/>
            </a:xfrm>
            <a:effectLst/>
          </p:grpSpPr>
          <p:sp>
            <p:nvSpPr>
              <p:cNvPr id="40" name="椭圆形标注 39">
                <a:hlinkClick r:id="rId3"/>
              </p:cNvPr>
              <p:cNvSpPr/>
              <p:nvPr/>
            </p:nvSpPr>
            <p:spPr>
              <a:xfrm>
                <a:off x="5037656" y="2248057"/>
                <a:ext cx="907774" cy="861392"/>
              </a:xfrm>
              <a:prstGeom prst="wedgeEllipseCallout">
                <a:avLst>
                  <a:gd name="adj1" fmla="val 68947"/>
                  <a:gd name="adj2" fmla="val -577"/>
                </a:avLst>
              </a:prstGeom>
              <a:blipFill>
                <a:blip r:embed="rId5" cstate="screen">
                  <a:extLst>
                    <a:ext uri="{28A0092B-C50C-407E-A947-70E740481C1C}">
                      <a14:useLocalDpi xmlns:a14="http://schemas.microsoft.com/office/drawing/2010/main"/>
                    </a:ext>
                  </a:extLst>
                </a:blip>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46"/>
                <a:endParaRPr lang="zh-CN" altLang="en-US" sz="1351">
                  <a:solidFill>
                    <a:schemeClr val="bg1">
                      <a:lumMod val="50000"/>
                    </a:schemeClr>
                  </a:solidFill>
                  <a:cs typeface="+mn-ea"/>
                  <a:sym typeface="+mn-lt"/>
                </a:endParaRPr>
              </a:p>
            </p:txBody>
          </p:sp>
          <p:sp>
            <p:nvSpPr>
              <p:cNvPr id="41" name="矩形 40">
                <a:hlinkClick r:id="rId3"/>
              </p:cNvPr>
              <p:cNvSpPr/>
              <p:nvPr/>
            </p:nvSpPr>
            <p:spPr>
              <a:xfrm>
                <a:off x="5133283" y="2169334"/>
                <a:ext cx="729771" cy="825482"/>
              </a:xfrm>
              <a:prstGeom prst="rect">
                <a:avLst/>
              </a:prstGeom>
            </p:spPr>
            <p:txBody>
              <a:bodyPr wrap="square">
                <a:spAutoFit/>
              </a:bodyPr>
              <a:lstStyle/>
              <a:p>
                <a:pPr algn="just" defTabSz="685646">
                  <a:lnSpc>
                    <a:spcPct val="150000"/>
                  </a:lnSpc>
                  <a:buClr>
                    <a:srgbClr val="0070C0"/>
                  </a:buClr>
                </a:pPr>
                <a:r>
                  <a:rPr lang="en-US" altLang="zh-CN" sz="3599" dirty="0">
                    <a:solidFill>
                      <a:schemeClr val="bg1"/>
                    </a:solidFill>
                    <a:cs typeface="+mn-ea"/>
                    <a:sym typeface="+mn-lt"/>
                  </a:rPr>
                  <a:t>02</a:t>
                </a:r>
                <a:endParaRPr lang="zh-CN" altLang="zh-CN" sz="3599" dirty="0">
                  <a:solidFill>
                    <a:schemeClr val="bg1"/>
                  </a:solidFill>
                  <a:cs typeface="+mn-ea"/>
                  <a:sym typeface="+mn-lt"/>
                </a:endParaRPr>
              </a:p>
            </p:txBody>
          </p:sp>
        </p:grpSp>
        <p:sp>
          <p:nvSpPr>
            <p:cNvPr id="39" name="矩形 18">
              <a:hlinkClick r:id="rId3"/>
            </p:cNvPr>
            <p:cNvSpPr>
              <a:spLocks noChangeArrowheads="1"/>
            </p:cNvSpPr>
            <p:nvPr/>
          </p:nvSpPr>
          <p:spPr bwMode="auto">
            <a:xfrm>
              <a:off x="-1565104" y="2236239"/>
              <a:ext cx="7722785" cy="613836"/>
            </a:xfrm>
            <a:prstGeom prst="rect">
              <a:avLst/>
            </a:prstGeom>
            <a:effectLst/>
            <a:extLst/>
          </p:spPr>
          <p:txBody>
            <a:bodyPr wrap="square">
              <a:spAutoFit/>
            </a:bodyPr>
            <a:lstStyle/>
            <a:p>
              <a:pPr algn="r" defTabSz="685646">
                <a:lnSpc>
                  <a:spcPct val="150000"/>
                </a:lnSpc>
                <a:buClr>
                  <a:srgbClr val="0070C0"/>
                </a:buClr>
              </a:pPr>
              <a:r>
                <a:rPr lang="zh-CN" altLang="en-US" sz="1200" spc="51" dirty="0">
                  <a:solidFill>
                    <a:schemeClr val="bg1">
                      <a:lumMod val="50000"/>
                    </a:schemeClr>
                  </a:solidFill>
                  <a:cs typeface="+mn-ea"/>
                  <a:sym typeface="+mn-lt"/>
                </a:rPr>
                <a:t>此处添加详细文本描述，建议与标题相关并符合整体语言风格，语言描述尽量简洁生动。尽量将每页幻灯片的字数控制在  </a:t>
              </a:r>
              <a:r>
                <a:rPr lang="en-US" altLang="zh-CN" sz="1200" spc="51" dirty="0">
                  <a:solidFill>
                    <a:schemeClr val="bg1">
                      <a:lumMod val="50000"/>
                    </a:schemeClr>
                  </a:solidFill>
                  <a:cs typeface="+mn-ea"/>
                  <a:sym typeface="+mn-lt"/>
                </a:rPr>
                <a:t>200</a:t>
              </a:r>
              <a:r>
                <a:rPr lang="zh-CN" altLang="en-US" sz="1200" spc="51" dirty="0">
                  <a:solidFill>
                    <a:schemeClr val="bg1">
                      <a:lumMod val="50000"/>
                    </a:schemeClr>
                  </a:solidFill>
                  <a:cs typeface="+mn-ea"/>
                  <a:sym typeface="+mn-lt"/>
                </a:rPr>
                <a:t>字以内，据统计每页幻灯片的最好控制在</a:t>
              </a:r>
              <a:r>
                <a:rPr lang="en-US" altLang="zh-CN" sz="1200" spc="51" dirty="0">
                  <a:solidFill>
                    <a:schemeClr val="bg1">
                      <a:lumMod val="50000"/>
                    </a:schemeClr>
                  </a:solidFill>
                  <a:cs typeface="+mn-ea"/>
                  <a:sym typeface="+mn-lt"/>
                </a:rPr>
                <a:t>5</a:t>
              </a:r>
              <a:r>
                <a:rPr lang="zh-CN" altLang="en-US" sz="1200" spc="51" dirty="0">
                  <a:solidFill>
                    <a:schemeClr val="bg1">
                      <a:lumMod val="50000"/>
                    </a:schemeClr>
                  </a:solidFill>
                  <a:cs typeface="+mn-ea"/>
                  <a:sym typeface="+mn-lt"/>
                </a:rPr>
                <a:t>分钟之内。</a:t>
              </a:r>
            </a:p>
          </p:txBody>
        </p:sp>
      </p:grpSp>
      <p:grpSp>
        <p:nvGrpSpPr>
          <p:cNvPr id="42" name="组合 41"/>
          <p:cNvGrpSpPr/>
          <p:nvPr/>
        </p:nvGrpSpPr>
        <p:grpSpPr>
          <a:xfrm>
            <a:off x="2205751" y="4830268"/>
            <a:ext cx="8582432" cy="945105"/>
            <a:chOff x="2454731" y="3349259"/>
            <a:chExt cx="8584419" cy="945324"/>
          </a:xfrm>
        </p:grpSpPr>
        <p:grpSp>
          <p:nvGrpSpPr>
            <p:cNvPr id="43" name="组合 42"/>
            <p:cNvGrpSpPr/>
            <p:nvPr/>
          </p:nvGrpSpPr>
          <p:grpSpPr>
            <a:xfrm>
              <a:off x="2454731" y="3349259"/>
              <a:ext cx="907774" cy="945324"/>
              <a:chOff x="1252331" y="3464459"/>
              <a:chExt cx="907774" cy="945324"/>
            </a:xfrm>
            <a:effectLst/>
          </p:grpSpPr>
          <p:sp>
            <p:nvSpPr>
              <p:cNvPr id="45" name="椭圆形标注 44">
                <a:hlinkClick r:id="rId3"/>
              </p:cNvPr>
              <p:cNvSpPr/>
              <p:nvPr/>
            </p:nvSpPr>
            <p:spPr>
              <a:xfrm>
                <a:off x="1252331" y="3548391"/>
                <a:ext cx="907774" cy="861392"/>
              </a:xfrm>
              <a:prstGeom prst="wedgeEllipseCallout">
                <a:avLst>
                  <a:gd name="adj1" fmla="val -71929"/>
                  <a:gd name="adj2" fmla="val -1346"/>
                </a:avLst>
              </a:prstGeom>
              <a:blipFill>
                <a:blip r:embed="rId6" cstate="screen">
                  <a:extLst>
                    <a:ext uri="{28A0092B-C50C-407E-A947-70E740481C1C}">
                      <a14:useLocalDpi xmlns:a14="http://schemas.microsoft.com/office/drawing/2010/main"/>
                    </a:ext>
                  </a:extLst>
                </a:blip>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646"/>
                <a:endParaRPr lang="zh-CN" altLang="en-US" sz="1351">
                  <a:solidFill>
                    <a:schemeClr val="bg1">
                      <a:lumMod val="50000"/>
                    </a:schemeClr>
                  </a:solidFill>
                  <a:cs typeface="+mn-ea"/>
                  <a:sym typeface="+mn-lt"/>
                </a:endParaRPr>
              </a:p>
            </p:txBody>
          </p:sp>
          <p:sp>
            <p:nvSpPr>
              <p:cNvPr id="46" name="矩形 45">
                <a:hlinkClick r:id="rId3"/>
              </p:cNvPr>
              <p:cNvSpPr/>
              <p:nvPr/>
            </p:nvSpPr>
            <p:spPr>
              <a:xfrm>
                <a:off x="1341332" y="3464459"/>
                <a:ext cx="729771" cy="825482"/>
              </a:xfrm>
              <a:prstGeom prst="rect">
                <a:avLst/>
              </a:prstGeom>
            </p:spPr>
            <p:txBody>
              <a:bodyPr wrap="square">
                <a:spAutoFit/>
              </a:bodyPr>
              <a:lstStyle/>
              <a:p>
                <a:pPr algn="just" defTabSz="685646">
                  <a:lnSpc>
                    <a:spcPct val="150000"/>
                  </a:lnSpc>
                  <a:buClr>
                    <a:srgbClr val="0070C0"/>
                  </a:buClr>
                </a:pPr>
                <a:r>
                  <a:rPr lang="en-US" altLang="zh-CN" sz="3599" dirty="0">
                    <a:solidFill>
                      <a:schemeClr val="bg1"/>
                    </a:solidFill>
                    <a:cs typeface="+mn-ea"/>
                    <a:sym typeface="+mn-lt"/>
                  </a:rPr>
                  <a:t>03</a:t>
                </a:r>
                <a:endParaRPr lang="zh-CN" altLang="zh-CN" sz="3599" dirty="0">
                  <a:solidFill>
                    <a:schemeClr val="bg1"/>
                  </a:solidFill>
                  <a:cs typeface="+mn-ea"/>
                  <a:sym typeface="+mn-lt"/>
                </a:endParaRPr>
              </a:p>
            </p:txBody>
          </p:sp>
        </p:grpSp>
        <p:sp>
          <p:nvSpPr>
            <p:cNvPr id="44" name="Text Box 11">
              <a:hlinkClick r:id="rId3"/>
            </p:cNvPr>
            <p:cNvSpPr txBox="1">
              <a:spLocks noChangeArrowheads="1"/>
            </p:cNvSpPr>
            <p:nvPr/>
          </p:nvSpPr>
          <p:spPr bwMode="auto">
            <a:xfrm>
              <a:off x="3497887" y="3528983"/>
              <a:ext cx="7541263" cy="613836"/>
            </a:xfrm>
            <a:prstGeom prst="rect">
              <a:avLst/>
            </a:prstGeom>
            <a:effectLst/>
            <a:extLst/>
          </p:spPr>
          <p:txBody>
            <a:bodyPr wrap="square">
              <a:spAutoFit/>
            </a:bodyPr>
            <a:lstStyle>
              <a:defPPr>
                <a:defRPr lang="zh-CN"/>
              </a:defPPr>
              <a:lvl1pPr algn="just" defTabSz="685800">
                <a:lnSpc>
                  <a:spcPct val="150000"/>
                </a:lnSpc>
                <a:buClr>
                  <a:srgbClr val="0070C0"/>
                </a:buClr>
                <a:defRPr sz="1200" spc="50">
                  <a:solidFill>
                    <a:schemeClr val="tx1">
                      <a:lumMod val="50000"/>
                      <a:lumOff val="50000"/>
                    </a:schemeClr>
                  </a:solidFill>
                  <a:latin typeface="微软雅黑" panose="020B0503020204020204" pitchFamily="34" charset="-122"/>
                  <a:ea typeface="微软雅黑" panose="020B0503020204020204" pitchFamily="34" charset="-122"/>
                </a:defRPr>
              </a:lvl1pPr>
            </a:lstStyle>
            <a:p>
              <a:r>
                <a:rPr lang="zh-CN" altLang="en-US" dirty="0">
                  <a:solidFill>
                    <a:schemeClr val="bg1">
                      <a:lumMod val="50000"/>
                    </a:schemeClr>
                  </a:solidFill>
                  <a:latin typeface="+mn-lt"/>
                  <a:ea typeface="+mn-ea"/>
                  <a:cs typeface="+mn-ea"/>
                  <a:sym typeface="+mn-lt"/>
                </a:rPr>
                <a:t>此处添加详细文本描述，建议与标题相关并符合整体语言风格，语言描述尽量简洁生动。尽量将每页幻灯片的字数控制在  </a:t>
              </a:r>
              <a:r>
                <a:rPr lang="en-US" altLang="zh-CN" dirty="0">
                  <a:solidFill>
                    <a:schemeClr val="bg1">
                      <a:lumMod val="50000"/>
                    </a:schemeClr>
                  </a:solidFill>
                  <a:latin typeface="+mn-lt"/>
                  <a:ea typeface="+mn-ea"/>
                  <a:cs typeface="+mn-ea"/>
                  <a:sym typeface="+mn-lt"/>
                </a:rPr>
                <a:t>200</a:t>
              </a:r>
              <a:r>
                <a:rPr lang="zh-CN" altLang="en-US" dirty="0">
                  <a:solidFill>
                    <a:schemeClr val="bg1">
                      <a:lumMod val="50000"/>
                    </a:schemeClr>
                  </a:solidFill>
                  <a:latin typeface="+mn-lt"/>
                  <a:ea typeface="+mn-ea"/>
                  <a:cs typeface="+mn-ea"/>
                  <a:sym typeface="+mn-lt"/>
                </a:rPr>
                <a:t>字以内，据统计每页幻灯片的最好控制在</a:t>
              </a:r>
              <a:r>
                <a:rPr lang="en-US" altLang="zh-CN" dirty="0">
                  <a:solidFill>
                    <a:schemeClr val="bg1">
                      <a:lumMod val="50000"/>
                    </a:schemeClr>
                  </a:solidFill>
                  <a:latin typeface="+mn-lt"/>
                  <a:ea typeface="+mn-ea"/>
                  <a:cs typeface="+mn-ea"/>
                  <a:sym typeface="+mn-lt"/>
                </a:rPr>
                <a:t>5</a:t>
              </a:r>
              <a:r>
                <a:rPr lang="zh-CN" altLang="en-US" dirty="0">
                  <a:solidFill>
                    <a:schemeClr val="bg1">
                      <a:lumMod val="50000"/>
                    </a:schemeClr>
                  </a:solidFill>
                  <a:latin typeface="+mn-lt"/>
                  <a:ea typeface="+mn-ea"/>
                  <a:cs typeface="+mn-ea"/>
                  <a:sym typeface="+mn-lt"/>
                </a:rPr>
                <a:t>分钟之内。</a:t>
              </a:r>
            </a:p>
          </p:txBody>
        </p:sp>
      </p:grpSp>
      <p:sp>
        <p:nvSpPr>
          <p:cNvPr id="47" name="TextBox 46"/>
          <p:cNvSpPr txBox="1"/>
          <p:nvPr/>
        </p:nvSpPr>
        <p:spPr>
          <a:xfrm>
            <a:off x="1211601" y="2312035"/>
            <a:ext cx="803425" cy="830997"/>
          </a:xfrm>
          <a:prstGeom prst="rect">
            <a:avLst/>
          </a:prstGeom>
          <a:noFill/>
        </p:spPr>
        <p:txBody>
          <a:bodyPr wrap="none" rtlCol="0">
            <a:spAutoFit/>
          </a:bodyPr>
          <a:lstStyle/>
          <a:p>
            <a:r>
              <a:rPr lang="zh-CN" altLang="en-US" sz="2400" b="1" dirty="0">
                <a:solidFill>
                  <a:schemeClr val="accent1"/>
                </a:solidFill>
                <a:cs typeface="+mn-ea"/>
                <a:sym typeface="+mn-lt"/>
              </a:rPr>
              <a:t>发展</a:t>
            </a:r>
            <a:endParaRPr lang="en-US" altLang="zh-CN" sz="2400" b="1" dirty="0">
              <a:solidFill>
                <a:schemeClr val="accent1"/>
              </a:solidFill>
              <a:cs typeface="+mn-ea"/>
              <a:sym typeface="+mn-lt"/>
            </a:endParaRPr>
          </a:p>
          <a:p>
            <a:r>
              <a:rPr lang="zh-CN" altLang="en-US" sz="2400" b="1" dirty="0">
                <a:solidFill>
                  <a:schemeClr val="accent1"/>
                </a:solidFill>
                <a:cs typeface="+mn-ea"/>
                <a:sym typeface="+mn-lt"/>
              </a:rPr>
              <a:t>趋势</a:t>
            </a:r>
          </a:p>
        </p:txBody>
      </p:sp>
      <p:sp>
        <p:nvSpPr>
          <p:cNvPr id="48" name="TextBox 47"/>
          <p:cNvSpPr txBox="1"/>
          <p:nvPr/>
        </p:nvSpPr>
        <p:spPr>
          <a:xfrm>
            <a:off x="10363009" y="3573830"/>
            <a:ext cx="803425" cy="830997"/>
          </a:xfrm>
          <a:prstGeom prst="rect">
            <a:avLst/>
          </a:prstGeom>
          <a:noFill/>
        </p:spPr>
        <p:txBody>
          <a:bodyPr wrap="none" rtlCol="0">
            <a:spAutoFit/>
          </a:bodyPr>
          <a:lstStyle/>
          <a:p>
            <a:r>
              <a:rPr lang="zh-CN" altLang="en-US" sz="2400" b="1" dirty="0">
                <a:solidFill>
                  <a:schemeClr val="accent2"/>
                </a:solidFill>
                <a:cs typeface="+mn-ea"/>
                <a:sym typeface="+mn-lt"/>
              </a:rPr>
              <a:t>消费</a:t>
            </a:r>
            <a:endParaRPr lang="en-US" altLang="zh-CN" sz="2400" b="1" dirty="0">
              <a:solidFill>
                <a:schemeClr val="accent2"/>
              </a:solidFill>
              <a:cs typeface="+mn-ea"/>
              <a:sym typeface="+mn-lt"/>
            </a:endParaRPr>
          </a:p>
          <a:p>
            <a:r>
              <a:rPr lang="zh-CN" altLang="en-US" sz="2400" b="1" dirty="0">
                <a:solidFill>
                  <a:schemeClr val="accent2"/>
                </a:solidFill>
                <a:cs typeface="+mn-ea"/>
                <a:sym typeface="+mn-lt"/>
              </a:rPr>
              <a:t>习惯</a:t>
            </a:r>
          </a:p>
        </p:txBody>
      </p:sp>
      <p:sp>
        <p:nvSpPr>
          <p:cNvPr id="49" name="TextBox 48"/>
          <p:cNvSpPr txBox="1"/>
          <p:nvPr/>
        </p:nvSpPr>
        <p:spPr>
          <a:xfrm>
            <a:off x="1211601" y="4929377"/>
            <a:ext cx="803425" cy="830997"/>
          </a:xfrm>
          <a:prstGeom prst="rect">
            <a:avLst/>
          </a:prstGeom>
          <a:noFill/>
        </p:spPr>
        <p:txBody>
          <a:bodyPr wrap="none" rtlCol="0">
            <a:spAutoFit/>
          </a:bodyPr>
          <a:lstStyle/>
          <a:p>
            <a:r>
              <a:rPr lang="zh-CN" altLang="en-US" sz="2400" b="1" dirty="0">
                <a:solidFill>
                  <a:schemeClr val="accent3"/>
                </a:solidFill>
                <a:cs typeface="+mn-ea"/>
                <a:sym typeface="+mn-lt"/>
              </a:rPr>
              <a:t>政策</a:t>
            </a:r>
            <a:endParaRPr lang="en-US" altLang="zh-CN" sz="2400" b="1" dirty="0">
              <a:solidFill>
                <a:schemeClr val="accent3"/>
              </a:solidFill>
              <a:cs typeface="+mn-ea"/>
              <a:sym typeface="+mn-lt"/>
            </a:endParaRPr>
          </a:p>
          <a:p>
            <a:r>
              <a:rPr lang="zh-CN" altLang="en-US" sz="2400" b="1" dirty="0">
                <a:solidFill>
                  <a:schemeClr val="accent3"/>
                </a:solidFill>
                <a:cs typeface="+mn-ea"/>
                <a:sym typeface="+mn-lt"/>
              </a:rPr>
              <a:t>扶持</a:t>
            </a:r>
          </a:p>
        </p:txBody>
      </p:sp>
      <p:pic>
        <p:nvPicPr>
          <p:cNvPr id="21" name="图片 20"/>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22"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175429798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1+#ppt_w/2"/>
                                          </p:val>
                                        </p:tav>
                                        <p:tav tm="100000">
                                          <p:val>
                                            <p:strVal val="#ppt_x"/>
                                          </p:val>
                                        </p:tav>
                                      </p:tavLst>
                                    </p:anim>
                                    <p:anim calcmode="lin" valueType="num">
                                      <p:cBhvr additive="base">
                                        <p:cTn id="12" dur="500" fill="hold"/>
                                        <p:tgtEl>
                                          <p:spTgt spid="3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0-#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47"/>
                                        </p:tgtEl>
                                        <p:attrNameLst>
                                          <p:attrName>style.visibility</p:attrName>
                                        </p:attrNameLst>
                                      </p:cBhvr>
                                      <p:to>
                                        <p:strVal val="visible"/>
                                      </p:to>
                                    </p:set>
                                    <p:anim calcmode="lin" valueType="num">
                                      <p:cBhvr>
                                        <p:cTn id="20" dur="500" fill="hold"/>
                                        <p:tgtEl>
                                          <p:spTgt spid="47"/>
                                        </p:tgtEl>
                                        <p:attrNameLst>
                                          <p:attrName>ppt_w</p:attrName>
                                        </p:attrNameLst>
                                      </p:cBhvr>
                                      <p:tavLst>
                                        <p:tav tm="0">
                                          <p:val>
                                            <p:fltVal val="0"/>
                                          </p:val>
                                        </p:tav>
                                        <p:tav tm="100000">
                                          <p:val>
                                            <p:strVal val="#ppt_w"/>
                                          </p:val>
                                        </p:tav>
                                      </p:tavLst>
                                    </p:anim>
                                    <p:anim calcmode="lin" valueType="num">
                                      <p:cBhvr>
                                        <p:cTn id="21" dur="500" fill="hold"/>
                                        <p:tgtEl>
                                          <p:spTgt spid="47"/>
                                        </p:tgtEl>
                                        <p:attrNameLst>
                                          <p:attrName>ppt_h</p:attrName>
                                        </p:attrNameLst>
                                      </p:cBhvr>
                                      <p:tavLst>
                                        <p:tav tm="0">
                                          <p:val>
                                            <p:fltVal val="0"/>
                                          </p:val>
                                        </p:tav>
                                        <p:tav tm="100000">
                                          <p:val>
                                            <p:strVal val="#ppt_h"/>
                                          </p:val>
                                        </p:tav>
                                      </p:tavLst>
                                    </p:anim>
                                    <p:animEffect transition="in" filter="fade">
                                      <p:cBhvr>
                                        <p:cTn id="22" dur="500"/>
                                        <p:tgtEl>
                                          <p:spTgt spid="47"/>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48"/>
                                        </p:tgtEl>
                                        <p:attrNameLst>
                                          <p:attrName>style.visibility</p:attrName>
                                        </p:attrNameLst>
                                      </p:cBhvr>
                                      <p:to>
                                        <p:strVal val="visible"/>
                                      </p:to>
                                    </p:set>
                                    <p:anim calcmode="lin" valueType="num">
                                      <p:cBhvr>
                                        <p:cTn id="25" dur="500" fill="hold"/>
                                        <p:tgtEl>
                                          <p:spTgt spid="48"/>
                                        </p:tgtEl>
                                        <p:attrNameLst>
                                          <p:attrName>ppt_w</p:attrName>
                                        </p:attrNameLst>
                                      </p:cBhvr>
                                      <p:tavLst>
                                        <p:tav tm="0">
                                          <p:val>
                                            <p:fltVal val="0"/>
                                          </p:val>
                                        </p:tav>
                                        <p:tav tm="100000">
                                          <p:val>
                                            <p:strVal val="#ppt_w"/>
                                          </p:val>
                                        </p:tav>
                                      </p:tavLst>
                                    </p:anim>
                                    <p:anim calcmode="lin" valueType="num">
                                      <p:cBhvr>
                                        <p:cTn id="26" dur="500" fill="hold"/>
                                        <p:tgtEl>
                                          <p:spTgt spid="48"/>
                                        </p:tgtEl>
                                        <p:attrNameLst>
                                          <p:attrName>ppt_h</p:attrName>
                                        </p:attrNameLst>
                                      </p:cBhvr>
                                      <p:tavLst>
                                        <p:tav tm="0">
                                          <p:val>
                                            <p:fltVal val="0"/>
                                          </p:val>
                                        </p:tav>
                                        <p:tav tm="100000">
                                          <p:val>
                                            <p:strVal val="#ppt_h"/>
                                          </p:val>
                                        </p:tav>
                                      </p:tavLst>
                                    </p:anim>
                                    <p:animEffect transition="in" filter="fade">
                                      <p:cBhvr>
                                        <p:cTn id="27" dur="500"/>
                                        <p:tgtEl>
                                          <p:spTgt spid="48"/>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49"/>
                                        </p:tgtEl>
                                        <p:attrNameLst>
                                          <p:attrName>style.visibility</p:attrName>
                                        </p:attrNameLst>
                                      </p:cBhvr>
                                      <p:to>
                                        <p:strVal val="visible"/>
                                      </p:to>
                                    </p:set>
                                    <p:anim calcmode="lin" valueType="num">
                                      <p:cBhvr>
                                        <p:cTn id="30" dur="500" fill="hold"/>
                                        <p:tgtEl>
                                          <p:spTgt spid="49"/>
                                        </p:tgtEl>
                                        <p:attrNameLst>
                                          <p:attrName>ppt_w</p:attrName>
                                        </p:attrNameLst>
                                      </p:cBhvr>
                                      <p:tavLst>
                                        <p:tav tm="0">
                                          <p:val>
                                            <p:fltVal val="0"/>
                                          </p:val>
                                        </p:tav>
                                        <p:tav tm="100000">
                                          <p:val>
                                            <p:strVal val="#ppt_w"/>
                                          </p:val>
                                        </p:tav>
                                      </p:tavLst>
                                    </p:anim>
                                    <p:anim calcmode="lin" valueType="num">
                                      <p:cBhvr>
                                        <p:cTn id="31" dur="500" fill="hold"/>
                                        <p:tgtEl>
                                          <p:spTgt spid="49"/>
                                        </p:tgtEl>
                                        <p:attrNameLst>
                                          <p:attrName>ppt_h</p:attrName>
                                        </p:attrNameLst>
                                      </p:cBhvr>
                                      <p:tavLst>
                                        <p:tav tm="0">
                                          <p:val>
                                            <p:fltVal val="0"/>
                                          </p:val>
                                        </p:tav>
                                        <p:tav tm="100000">
                                          <p:val>
                                            <p:strVal val="#ppt_h"/>
                                          </p:val>
                                        </p:tav>
                                      </p:tavLst>
                                    </p:anim>
                                    <p:animEffect transition="in" filter="fade">
                                      <p:cBhvr>
                                        <p:cTn id="3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7 4"/>
          <p:cNvGrpSpPr/>
          <p:nvPr>
            <p:custDataLst>
              <p:tags r:id="rId1"/>
            </p:custDataLst>
          </p:nvPr>
        </p:nvGrpSpPr>
        <p:grpSpPr>
          <a:xfrm>
            <a:off x="4435067" y="2428783"/>
            <a:ext cx="3323456" cy="3321869"/>
            <a:chOff x="4320074" y="2124551"/>
            <a:chExt cx="3324225" cy="3322637"/>
          </a:xfrm>
        </p:grpSpPr>
        <p:sp>
          <p:nvSpPr>
            <p:cNvPr id="29" name="3"/>
            <p:cNvSpPr>
              <a:spLocks/>
            </p:cNvSpPr>
            <p:nvPr/>
          </p:nvSpPr>
          <p:spPr bwMode="auto">
            <a:xfrm>
              <a:off x="4320074" y="2124551"/>
              <a:ext cx="1624012" cy="1624012"/>
            </a:xfrm>
            <a:custGeom>
              <a:avLst/>
              <a:gdLst>
                <a:gd name="T0" fmla="*/ 0 w 1624031"/>
                <a:gd name="T1" fmla="*/ 1623955 h 1624031"/>
                <a:gd name="T2" fmla="*/ 1623955 w 1624031"/>
                <a:gd name="T3" fmla="*/ 0 h 1624031"/>
                <a:gd name="T4" fmla="*/ 1623955 w 1624031"/>
                <a:gd name="T5" fmla="*/ 1623955 h 1624031"/>
                <a:gd name="T6" fmla="*/ 0 w 1624031"/>
                <a:gd name="T7" fmla="*/ 1623955 h 162403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24031" h="1624031">
                  <a:moveTo>
                    <a:pt x="0" y="1624031"/>
                  </a:moveTo>
                  <a:cubicBezTo>
                    <a:pt x="0" y="727103"/>
                    <a:pt x="727103" y="0"/>
                    <a:pt x="1624031" y="0"/>
                  </a:cubicBezTo>
                  <a:lnTo>
                    <a:pt x="1624031" y="1624031"/>
                  </a:lnTo>
                  <a:lnTo>
                    <a:pt x="0" y="1624031"/>
                  </a:lnTo>
                  <a:close/>
                </a:path>
              </a:pathLst>
            </a:custGeom>
            <a:blipFill>
              <a:blip r:embed="rId12"/>
              <a:stretch>
                <a:fillRect/>
              </a:stretch>
            </a:blipFill>
            <a:ln>
              <a:noFill/>
            </a:ln>
          </p:spPr>
          <p:txBody>
            <a:bodyPr lIns="546661" tIns="546661" rIns="71104" bIns="71104" anchor="ctr"/>
            <a:lstStyle/>
            <a:p>
              <a:endParaRPr lang="zh-CN" altLang="en-US">
                <a:cs typeface="+mn-ea"/>
                <a:sym typeface="+mn-lt"/>
              </a:endParaRPr>
            </a:p>
          </p:txBody>
        </p:sp>
        <p:sp>
          <p:nvSpPr>
            <p:cNvPr id="30" name="7 4"/>
            <p:cNvSpPr>
              <a:spLocks/>
            </p:cNvSpPr>
            <p:nvPr/>
          </p:nvSpPr>
          <p:spPr bwMode="auto">
            <a:xfrm>
              <a:off x="6020286" y="2124551"/>
              <a:ext cx="1624013" cy="1624012"/>
            </a:xfrm>
            <a:custGeom>
              <a:avLst/>
              <a:gdLst>
                <a:gd name="T0" fmla="*/ 0 w 1624031"/>
                <a:gd name="T1" fmla="*/ 0 h 1624031"/>
                <a:gd name="T2" fmla="*/ 1623959 w 1624031"/>
                <a:gd name="T3" fmla="*/ 1623955 h 1624031"/>
                <a:gd name="T4" fmla="*/ 0 w 1624031"/>
                <a:gd name="T5" fmla="*/ 1623955 h 1624031"/>
                <a:gd name="T6" fmla="*/ 0 w 1624031"/>
                <a:gd name="T7" fmla="*/ 0 h 162403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24031" h="1624031">
                  <a:moveTo>
                    <a:pt x="0" y="0"/>
                  </a:moveTo>
                  <a:cubicBezTo>
                    <a:pt x="896928" y="0"/>
                    <a:pt x="1624031" y="727103"/>
                    <a:pt x="1624031" y="1624031"/>
                  </a:cubicBezTo>
                  <a:lnTo>
                    <a:pt x="0" y="1624031"/>
                  </a:lnTo>
                  <a:lnTo>
                    <a:pt x="0" y="0"/>
                  </a:lnTo>
                  <a:close/>
                </a:path>
              </a:pathLst>
            </a:custGeom>
            <a:blipFill>
              <a:blip r:embed="rId13"/>
              <a:stretch>
                <a:fillRect/>
              </a:stretch>
            </a:blipFill>
            <a:ln>
              <a:noFill/>
            </a:ln>
          </p:spPr>
          <p:txBody>
            <a:bodyPr lIns="71104" tIns="546661" rIns="546661" bIns="71104" anchor="ctr"/>
            <a:lstStyle/>
            <a:p>
              <a:endParaRPr lang="zh-CN" altLang="en-US">
                <a:cs typeface="+mn-ea"/>
                <a:sym typeface="+mn-lt"/>
              </a:endParaRPr>
            </a:p>
          </p:txBody>
        </p:sp>
        <p:sp>
          <p:nvSpPr>
            <p:cNvPr id="31" name="5"/>
            <p:cNvSpPr>
              <a:spLocks/>
            </p:cNvSpPr>
            <p:nvPr/>
          </p:nvSpPr>
          <p:spPr bwMode="auto">
            <a:xfrm>
              <a:off x="6020286" y="3823176"/>
              <a:ext cx="1624013" cy="1624012"/>
            </a:xfrm>
            <a:custGeom>
              <a:avLst/>
              <a:gdLst>
                <a:gd name="T0" fmla="*/ 1623959 w 1624031"/>
                <a:gd name="T1" fmla="*/ 0 h 1624031"/>
                <a:gd name="T2" fmla="*/ 0 w 1624031"/>
                <a:gd name="T3" fmla="*/ 1623955 h 1624031"/>
                <a:gd name="T4" fmla="*/ 0 w 1624031"/>
                <a:gd name="T5" fmla="*/ 0 h 1624031"/>
                <a:gd name="T6" fmla="*/ 1623959 w 1624031"/>
                <a:gd name="T7" fmla="*/ 0 h 162403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24031" h="1624031">
                  <a:moveTo>
                    <a:pt x="1624031" y="0"/>
                  </a:moveTo>
                  <a:cubicBezTo>
                    <a:pt x="1624031" y="896928"/>
                    <a:pt x="896928" y="1624031"/>
                    <a:pt x="0" y="1624031"/>
                  </a:cubicBezTo>
                  <a:lnTo>
                    <a:pt x="0" y="0"/>
                  </a:lnTo>
                  <a:lnTo>
                    <a:pt x="1624031" y="0"/>
                  </a:lnTo>
                  <a:close/>
                </a:path>
              </a:pathLst>
            </a:custGeom>
            <a:blipFill>
              <a:blip r:embed="rId14"/>
              <a:stretch>
                <a:fillRect/>
              </a:stretch>
            </a:blipFill>
            <a:ln>
              <a:noFill/>
            </a:ln>
          </p:spPr>
          <p:txBody>
            <a:bodyPr lIns="71104" tIns="71105" rIns="546661" bIns="546661" anchor="ctr"/>
            <a:lstStyle/>
            <a:p>
              <a:endParaRPr lang="zh-CN" altLang="en-US">
                <a:cs typeface="+mn-ea"/>
                <a:sym typeface="+mn-lt"/>
              </a:endParaRPr>
            </a:p>
          </p:txBody>
        </p:sp>
        <p:sp>
          <p:nvSpPr>
            <p:cNvPr id="32" name="6"/>
            <p:cNvSpPr>
              <a:spLocks/>
            </p:cNvSpPr>
            <p:nvPr/>
          </p:nvSpPr>
          <p:spPr bwMode="auto">
            <a:xfrm>
              <a:off x="4320074" y="3823176"/>
              <a:ext cx="1624012" cy="1624012"/>
            </a:xfrm>
            <a:custGeom>
              <a:avLst/>
              <a:gdLst>
                <a:gd name="T0" fmla="*/ 1623955 w 1624031"/>
                <a:gd name="T1" fmla="*/ 1623955 h 1624031"/>
                <a:gd name="T2" fmla="*/ 0 w 1624031"/>
                <a:gd name="T3" fmla="*/ 0 h 1624031"/>
                <a:gd name="T4" fmla="*/ 1623955 w 1624031"/>
                <a:gd name="T5" fmla="*/ 0 h 1624031"/>
                <a:gd name="T6" fmla="*/ 1623955 w 1624031"/>
                <a:gd name="T7" fmla="*/ 1623955 h 162403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24031" h="1624031">
                  <a:moveTo>
                    <a:pt x="1624031" y="1624031"/>
                  </a:moveTo>
                  <a:cubicBezTo>
                    <a:pt x="727103" y="1624031"/>
                    <a:pt x="0" y="896928"/>
                    <a:pt x="0" y="0"/>
                  </a:cubicBezTo>
                  <a:lnTo>
                    <a:pt x="1624031" y="0"/>
                  </a:lnTo>
                  <a:lnTo>
                    <a:pt x="1624031" y="1624031"/>
                  </a:lnTo>
                  <a:close/>
                </a:path>
              </a:pathLst>
            </a:custGeom>
            <a:blipFill>
              <a:blip r:embed="rId15"/>
              <a:stretch>
                <a:fillRect/>
              </a:stretch>
            </a:blipFill>
            <a:ln>
              <a:noFill/>
            </a:ln>
          </p:spPr>
          <p:txBody>
            <a:bodyPr lIns="546661" tIns="71104" rIns="71104" bIns="546661" anchor="ctr"/>
            <a:lstStyle/>
            <a:p>
              <a:endParaRPr lang="zh-CN" altLang="en-US">
                <a:cs typeface="+mn-ea"/>
                <a:sym typeface="+mn-lt"/>
              </a:endParaRPr>
            </a:p>
          </p:txBody>
        </p:sp>
        <p:sp>
          <p:nvSpPr>
            <p:cNvPr id="33" name="环形箭头 7"/>
            <p:cNvSpPr>
              <a:spLocks/>
            </p:cNvSpPr>
            <p:nvPr/>
          </p:nvSpPr>
          <p:spPr bwMode="auto">
            <a:xfrm>
              <a:off x="5701199" y="3448526"/>
              <a:ext cx="561975" cy="487362"/>
            </a:xfrm>
            <a:custGeom>
              <a:avLst/>
              <a:gdLst>
                <a:gd name="T0" fmla="*/ 30747 w 560722"/>
                <a:gd name="T1" fmla="*/ 243348 h 487584"/>
                <a:gd name="T2" fmla="*/ 251893 w 560722"/>
                <a:gd name="T3" fmla="*/ 32031 h 487584"/>
                <a:gd name="T4" fmla="*/ 521061 w 560722"/>
                <a:gd name="T5" fmla="*/ 173521 h 487584"/>
                <a:gd name="T6" fmla="*/ 548907 w 560722"/>
                <a:gd name="T7" fmla="*/ 173521 h 487584"/>
                <a:gd name="T8" fmla="*/ 504256 w 560722"/>
                <a:gd name="T9" fmla="*/ 243348 h 487584"/>
                <a:gd name="T10" fmla="*/ 425918 w 560722"/>
                <a:gd name="T11" fmla="*/ 173521 h 487584"/>
                <a:gd name="T12" fmla="*/ 452230 w 560722"/>
                <a:gd name="T13" fmla="*/ 173521 h 487584"/>
                <a:gd name="T14" fmla="*/ 252514 w 560722"/>
                <a:gd name="T15" fmla="*/ 93198 h 487584"/>
                <a:gd name="T16" fmla="*/ 92242 w 560722"/>
                <a:gd name="T17" fmla="*/ 243348 h 487584"/>
                <a:gd name="T18" fmla="*/ 30747 w 560722"/>
                <a:gd name="T19" fmla="*/ 243348 h 48758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60722" h="487584">
                  <a:moveTo>
                    <a:pt x="30474" y="243792"/>
                  </a:moveTo>
                  <a:cubicBezTo>
                    <a:pt x="30474" y="136117"/>
                    <a:pt x="124476" y="45322"/>
                    <a:pt x="249654" y="32091"/>
                  </a:cubicBezTo>
                  <a:cubicBezTo>
                    <a:pt x="366608" y="19729"/>
                    <a:pt x="477783" y="78800"/>
                    <a:pt x="516429" y="173837"/>
                  </a:cubicBezTo>
                  <a:lnTo>
                    <a:pt x="544028" y="173837"/>
                  </a:lnTo>
                  <a:lnTo>
                    <a:pt x="499774" y="243792"/>
                  </a:lnTo>
                  <a:lnTo>
                    <a:pt x="422132" y="173837"/>
                  </a:lnTo>
                  <a:lnTo>
                    <a:pt x="448210" y="173837"/>
                  </a:lnTo>
                  <a:cubicBezTo>
                    <a:pt x="410722" y="115338"/>
                    <a:pt x="330879" y="82879"/>
                    <a:pt x="250269" y="93367"/>
                  </a:cubicBezTo>
                  <a:cubicBezTo>
                    <a:pt x="158720" y="105278"/>
                    <a:pt x="91422" y="169008"/>
                    <a:pt x="91422" y="243792"/>
                  </a:cubicBezTo>
                  <a:lnTo>
                    <a:pt x="30474" y="243792"/>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34" name="环形箭头 8"/>
            <p:cNvSpPr>
              <a:spLocks/>
            </p:cNvSpPr>
            <p:nvPr/>
          </p:nvSpPr>
          <p:spPr bwMode="auto">
            <a:xfrm rot="10800000">
              <a:off x="5701199" y="3635851"/>
              <a:ext cx="561975" cy="487362"/>
            </a:xfrm>
            <a:custGeom>
              <a:avLst/>
              <a:gdLst>
                <a:gd name="T0" fmla="*/ 30747 w 560722"/>
                <a:gd name="T1" fmla="*/ 243348 h 487584"/>
                <a:gd name="T2" fmla="*/ 251893 w 560722"/>
                <a:gd name="T3" fmla="*/ 32031 h 487584"/>
                <a:gd name="T4" fmla="*/ 521061 w 560722"/>
                <a:gd name="T5" fmla="*/ 173521 h 487584"/>
                <a:gd name="T6" fmla="*/ 548907 w 560722"/>
                <a:gd name="T7" fmla="*/ 173521 h 487584"/>
                <a:gd name="T8" fmla="*/ 504256 w 560722"/>
                <a:gd name="T9" fmla="*/ 243348 h 487584"/>
                <a:gd name="T10" fmla="*/ 425918 w 560722"/>
                <a:gd name="T11" fmla="*/ 173521 h 487584"/>
                <a:gd name="T12" fmla="*/ 452230 w 560722"/>
                <a:gd name="T13" fmla="*/ 173521 h 487584"/>
                <a:gd name="T14" fmla="*/ 252514 w 560722"/>
                <a:gd name="T15" fmla="*/ 93198 h 487584"/>
                <a:gd name="T16" fmla="*/ 92242 w 560722"/>
                <a:gd name="T17" fmla="*/ 243348 h 487584"/>
                <a:gd name="T18" fmla="*/ 30747 w 560722"/>
                <a:gd name="T19" fmla="*/ 243348 h 48758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60722" h="487584">
                  <a:moveTo>
                    <a:pt x="30474" y="243792"/>
                  </a:moveTo>
                  <a:cubicBezTo>
                    <a:pt x="30474" y="136117"/>
                    <a:pt x="124476" y="45322"/>
                    <a:pt x="249654" y="32091"/>
                  </a:cubicBezTo>
                  <a:cubicBezTo>
                    <a:pt x="366608" y="19729"/>
                    <a:pt x="477783" y="78800"/>
                    <a:pt x="516429" y="173837"/>
                  </a:cubicBezTo>
                  <a:lnTo>
                    <a:pt x="544028" y="173837"/>
                  </a:lnTo>
                  <a:lnTo>
                    <a:pt x="499774" y="243792"/>
                  </a:lnTo>
                  <a:lnTo>
                    <a:pt x="422132" y="173837"/>
                  </a:lnTo>
                  <a:lnTo>
                    <a:pt x="448210" y="173837"/>
                  </a:lnTo>
                  <a:cubicBezTo>
                    <a:pt x="410722" y="115338"/>
                    <a:pt x="330879" y="82879"/>
                    <a:pt x="250269" y="93367"/>
                  </a:cubicBezTo>
                  <a:cubicBezTo>
                    <a:pt x="158720" y="105278"/>
                    <a:pt x="91422" y="169008"/>
                    <a:pt x="91422" y="243792"/>
                  </a:cubicBezTo>
                  <a:lnTo>
                    <a:pt x="30474" y="243792"/>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35" name="1"/>
            <p:cNvSpPr txBox="1"/>
            <p:nvPr/>
          </p:nvSpPr>
          <p:spPr>
            <a:xfrm>
              <a:off x="6339374" y="2787787"/>
              <a:ext cx="737419" cy="646352"/>
            </a:xfrm>
            <a:prstGeom prst="rect">
              <a:avLst/>
            </a:prstGeom>
            <a:noFill/>
          </p:spPr>
          <p:txBody>
            <a:bodyPr wrap="square" rtlCol="0">
              <a:spAutoFit/>
            </a:bodyPr>
            <a:lstStyle/>
            <a:p>
              <a:r>
                <a:rPr lang="en-US" altLang="zh-CN" sz="3599" dirty="0">
                  <a:solidFill>
                    <a:schemeClr val="bg1"/>
                  </a:solidFill>
                  <a:cs typeface="+mn-ea"/>
                  <a:sym typeface="+mn-lt"/>
                </a:rPr>
                <a:t>01</a:t>
              </a:r>
              <a:endParaRPr lang="zh-CN" altLang="en-US" sz="3599" dirty="0">
                <a:solidFill>
                  <a:schemeClr val="bg1"/>
                </a:solidFill>
                <a:cs typeface="+mn-ea"/>
                <a:sym typeface="+mn-lt"/>
              </a:endParaRPr>
            </a:p>
          </p:txBody>
        </p:sp>
        <p:sp>
          <p:nvSpPr>
            <p:cNvPr id="36" name="51"/>
            <p:cNvSpPr txBox="1"/>
            <p:nvPr/>
          </p:nvSpPr>
          <p:spPr>
            <a:xfrm>
              <a:off x="6339374" y="4282037"/>
              <a:ext cx="737419" cy="646352"/>
            </a:xfrm>
            <a:prstGeom prst="rect">
              <a:avLst/>
            </a:prstGeom>
            <a:noFill/>
          </p:spPr>
          <p:txBody>
            <a:bodyPr wrap="square" rtlCol="0">
              <a:spAutoFit/>
            </a:bodyPr>
            <a:lstStyle/>
            <a:p>
              <a:r>
                <a:rPr lang="en-US" altLang="zh-CN" sz="3599" dirty="0">
                  <a:solidFill>
                    <a:schemeClr val="bg1"/>
                  </a:solidFill>
                  <a:cs typeface="+mn-ea"/>
                  <a:sym typeface="+mn-lt"/>
                </a:rPr>
                <a:t>02</a:t>
              </a:r>
              <a:endParaRPr lang="zh-CN" altLang="en-US" sz="3599" dirty="0">
                <a:solidFill>
                  <a:schemeClr val="bg1"/>
                </a:solidFill>
                <a:cs typeface="+mn-ea"/>
                <a:sym typeface="+mn-lt"/>
              </a:endParaRPr>
            </a:p>
          </p:txBody>
        </p:sp>
        <p:sp>
          <p:nvSpPr>
            <p:cNvPr id="37" name="52"/>
            <p:cNvSpPr txBox="1"/>
            <p:nvPr/>
          </p:nvSpPr>
          <p:spPr>
            <a:xfrm>
              <a:off x="5003595" y="2816372"/>
              <a:ext cx="737419" cy="646352"/>
            </a:xfrm>
            <a:prstGeom prst="rect">
              <a:avLst/>
            </a:prstGeom>
            <a:noFill/>
          </p:spPr>
          <p:txBody>
            <a:bodyPr wrap="square" rtlCol="0">
              <a:spAutoFit/>
            </a:bodyPr>
            <a:lstStyle/>
            <a:p>
              <a:r>
                <a:rPr lang="en-US" altLang="zh-CN" sz="3599" dirty="0">
                  <a:solidFill>
                    <a:schemeClr val="bg1"/>
                  </a:solidFill>
                  <a:cs typeface="+mn-ea"/>
                  <a:sym typeface="+mn-lt"/>
                </a:rPr>
                <a:t>04</a:t>
              </a:r>
              <a:endParaRPr lang="zh-CN" altLang="en-US" sz="3599" dirty="0">
                <a:solidFill>
                  <a:schemeClr val="bg1"/>
                </a:solidFill>
                <a:cs typeface="+mn-ea"/>
                <a:sym typeface="+mn-lt"/>
              </a:endParaRPr>
            </a:p>
          </p:txBody>
        </p:sp>
        <p:sp>
          <p:nvSpPr>
            <p:cNvPr id="38" name="53"/>
            <p:cNvSpPr txBox="1"/>
            <p:nvPr/>
          </p:nvSpPr>
          <p:spPr>
            <a:xfrm>
              <a:off x="5003595" y="4310623"/>
              <a:ext cx="737419" cy="646352"/>
            </a:xfrm>
            <a:prstGeom prst="rect">
              <a:avLst/>
            </a:prstGeom>
            <a:noFill/>
          </p:spPr>
          <p:txBody>
            <a:bodyPr wrap="square" rtlCol="0">
              <a:spAutoFit/>
            </a:bodyPr>
            <a:lstStyle/>
            <a:p>
              <a:r>
                <a:rPr lang="en-US" altLang="zh-CN" sz="3599" dirty="0">
                  <a:solidFill>
                    <a:schemeClr val="bg1"/>
                  </a:solidFill>
                  <a:cs typeface="+mn-ea"/>
                  <a:sym typeface="+mn-lt"/>
                </a:rPr>
                <a:t>03</a:t>
              </a:r>
              <a:endParaRPr lang="zh-CN" altLang="en-US" sz="3599" dirty="0">
                <a:solidFill>
                  <a:schemeClr val="bg1"/>
                </a:solidFill>
                <a:cs typeface="+mn-ea"/>
                <a:sym typeface="+mn-lt"/>
              </a:endParaRPr>
            </a:p>
          </p:txBody>
        </p:sp>
      </p:grpSp>
      <p:sp>
        <p:nvSpPr>
          <p:cNvPr id="39" name="54"/>
          <p:cNvSpPr/>
          <p:nvPr>
            <p:custDataLst>
              <p:tags r:id="rId2"/>
            </p:custDataLst>
          </p:nvPr>
        </p:nvSpPr>
        <p:spPr>
          <a:xfrm>
            <a:off x="7701481" y="3128140"/>
            <a:ext cx="3654355" cy="523220"/>
          </a:xfrm>
          <a:prstGeom prst="rect">
            <a:avLst/>
          </a:prstGeom>
        </p:spPr>
        <p:txBody>
          <a:bodyPr wrap="square">
            <a:spAutoFit/>
          </a:bodyPr>
          <a:lstStyle/>
          <a:p>
            <a:r>
              <a:rPr lang="zh-CN" altLang="en-US" sz="1400" dirty="0">
                <a:solidFill>
                  <a:schemeClr val="bg1">
                    <a:lumMod val="50000"/>
                  </a:schemeClr>
                </a:solidFill>
                <a:cs typeface="+mn-ea"/>
                <a:sym typeface="+mn-lt"/>
              </a:rPr>
              <a:t>单击此处添加文本单击此处添加文本</a:t>
            </a:r>
            <a:endParaRPr lang="en-US" altLang="zh-CN" sz="1400" dirty="0">
              <a:solidFill>
                <a:schemeClr val="bg1">
                  <a:lumMod val="50000"/>
                </a:schemeClr>
              </a:solidFill>
              <a:cs typeface="+mn-ea"/>
              <a:sym typeface="+mn-lt"/>
            </a:endParaRPr>
          </a:p>
          <a:p>
            <a:r>
              <a:rPr lang="zh-CN" altLang="en-US" sz="1400" dirty="0">
                <a:solidFill>
                  <a:schemeClr val="bg1">
                    <a:lumMod val="50000"/>
                  </a:schemeClr>
                </a:solidFill>
                <a:cs typeface="+mn-ea"/>
                <a:sym typeface="+mn-lt"/>
              </a:rPr>
              <a:t>单击此处添加文本</a:t>
            </a:r>
            <a:endParaRPr lang="en-US" altLang="zh-CN" sz="1400" dirty="0">
              <a:solidFill>
                <a:schemeClr val="bg1">
                  <a:lumMod val="50000"/>
                </a:schemeClr>
              </a:solidFill>
              <a:cs typeface="+mn-ea"/>
              <a:sym typeface="+mn-lt"/>
            </a:endParaRPr>
          </a:p>
        </p:txBody>
      </p:sp>
      <p:sp>
        <p:nvSpPr>
          <p:cNvPr id="40" name="55"/>
          <p:cNvSpPr/>
          <p:nvPr>
            <p:custDataLst>
              <p:tags r:id="rId3"/>
            </p:custDataLst>
          </p:nvPr>
        </p:nvSpPr>
        <p:spPr>
          <a:xfrm>
            <a:off x="7701481" y="2631969"/>
            <a:ext cx="2483111" cy="461665"/>
          </a:xfrm>
          <a:prstGeom prst="rect">
            <a:avLst/>
          </a:prstGeom>
        </p:spPr>
        <p:txBody>
          <a:bodyPr wrap="square">
            <a:spAutoFit/>
          </a:bodyPr>
          <a:lstStyle/>
          <a:p>
            <a:r>
              <a:rPr lang="zh-CN" altLang="en-US" sz="2400" i="1" dirty="0">
                <a:solidFill>
                  <a:schemeClr val="tx1">
                    <a:lumMod val="50000"/>
                    <a:lumOff val="50000"/>
                  </a:schemeClr>
                </a:solidFill>
                <a:cs typeface="+mn-ea"/>
                <a:sym typeface="+mn-lt"/>
              </a:rPr>
              <a:t>添加文字</a:t>
            </a:r>
            <a:endParaRPr lang="en-US" altLang="zh-CN" sz="2400" i="1" dirty="0">
              <a:solidFill>
                <a:schemeClr val="tx1">
                  <a:lumMod val="50000"/>
                  <a:lumOff val="50000"/>
                </a:schemeClr>
              </a:solidFill>
              <a:cs typeface="+mn-ea"/>
              <a:sym typeface="+mn-lt"/>
            </a:endParaRPr>
          </a:p>
        </p:txBody>
      </p:sp>
      <p:sp>
        <p:nvSpPr>
          <p:cNvPr id="41" name="56"/>
          <p:cNvSpPr/>
          <p:nvPr>
            <p:custDataLst>
              <p:tags r:id="rId4"/>
            </p:custDataLst>
          </p:nvPr>
        </p:nvSpPr>
        <p:spPr>
          <a:xfrm>
            <a:off x="7701481" y="5172416"/>
            <a:ext cx="3654355" cy="523220"/>
          </a:xfrm>
          <a:prstGeom prst="rect">
            <a:avLst/>
          </a:prstGeom>
        </p:spPr>
        <p:txBody>
          <a:bodyPr wrap="square">
            <a:spAutoFit/>
          </a:bodyPr>
          <a:lstStyle/>
          <a:p>
            <a:r>
              <a:rPr lang="zh-CN" altLang="en-US" sz="1400" dirty="0">
                <a:solidFill>
                  <a:schemeClr val="bg1">
                    <a:lumMod val="50000"/>
                  </a:schemeClr>
                </a:solidFill>
                <a:cs typeface="+mn-ea"/>
                <a:sym typeface="+mn-lt"/>
              </a:rPr>
              <a:t>单击此处添加文本单击此处添加文本</a:t>
            </a:r>
            <a:endParaRPr lang="en-US" altLang="zh-CN" sz="1400" dirty="0">
              <a:solidFill>
                <a:schemeClr val="bg1">
                  <a:lumMod val="50000"/>
                </a:schemeClr>
              </a:solidFill>
              <a:cs typeface="+mn-ea"/>
              <a:sym typeface="+mn-lt"/>
            </a:endParaRPr>
          </a:p>
          <a:p>
            <a:r>
              <a:rPr lang="zh-CN" altLang="en-US" sz="1400" dirty="0">
                <a:solidFill>
                  <a:schemeClr val="bg1">
                    <a:lumMod val="50000"/>
                  </a:schemeClr>
                </a:solidFill>
                <a:cs typeface="+mn-ea"/>
                <a:sym typeface="+mn-lt"/>
              </a:rPr>
              <a:t>单击此处添加文本</a:t>
            </a:r>
            <a:endParaRPr lang="en-US" altLang="zh-CN" sz="1400" dirty="0">
              <a:solidFill>
                <a:schemeClr val="bg1">
                  <a:lumMod val="50000"/>
                </a:schemeClr>
              </a:solidFill>
              <a:cs typeface="+mn-ea"/>
              <a:sym typeface="+mn-lt"/>
            </a:endParaRPr>
          </a:p>
        </p:txBody>
      </p:sp>
      <p:sp>
        <p:nvSpPr>
          <p:cNvPr id="42" name="57"/>
          <p:cNvSpPr/>
          <p:nvPr>
            <p:custDataLst>
              <p:tags r:id="rId5"/>
            </p:custDataLst>
          </p:nvPr>
        </p:nvSpPr>
        <p:spPr>
          <a:xfrm>
            <a:off x="7701481" y="4719778"/>
            <a:ext cx="2483111" cy="461665"/>
          </a:xfrm>
          <a:prstGeom prst="rect">
            <a:avLst/>
          </a:prstGeom>
        </p:spPr>
        <p:txBody>
          <a:bodyPr wrap="square">
            <a:spAutoFit/>
          </a:bodyPr>
          <a:lstStyle/>
          <a:p>
            <a:r>
              <a:rPr lang="zh-CN" altLang="en-US" sz="2400" i="1" dirty="0">
                <a:solidFill>
                  <a:schemeClr val="tx1">
                    <a:lumMod val="50000"/>
                    <a:lumOff val="50000"/>
                  </a:schemeClr>
                </a:solidFill>
                <a:cs typeface="+mn-ea"/>
                <a:sym typeface="+mn-lt"/>
              </a:rPr>
              <a:t>添加文字</a:t>
            </a:r>
            <a:endParaRPr lang="en-US" altLang="zh-CN" sz="2400" i="1" dirty="0">
              <a:solidFill>
                <a:schemeClr val="tx1">
                  <a:lumMod val="50000"/>
                  <a:lumOff val="50000"/>
                </a:schemeClr>
              </a:solidFill>
              <a:cs typeface="+mn-ea"/>
              <a:sym typeface="+mn-lt"/>
            </a:endParaRPr>
          </a:p>
        </p:txBody>
      </p:sp>
      <p:sp>
        <p:nvSpPr>
          <p:cNvPr id="43" name="58"/>
          <p:cNvSpPr/>
          <p:nvPr>
            <p:custDataLst>
              <p:tags r:id="rId6"/>
            </p:custDataLst>
          </p:nvPr>
        </p:nvSpPr>
        <p:spPr>
          <a:xfrm>
            <a:off x="665268" y="3099118"/>
            <a:ext cx="3654355" cy="523220"/>
          </a:xfrm>
          <a:prstGeom prst="rect">
            <a:avLst/>
          </a:prstGeom>
        </p:spPr>
        <p:txBody>
          <a:bodyPr wrap="square">
            <a:spAutoFit/>
          </a:bodyPr>
          <a:lstStyle/>
          <a:p>
            <a:pPr algn="r"/>
            <a:r>
              <a:rPr lang="zh-CN" altLang="en-US" sz="1400" dirty="0">
                <a:solidFill>
                  <a:schemeClr val="bg1">
                    <a:lumMod val="50000"/>
                  </a:schemeClr>
                </a:solidFill>
                <a:cs typeface="+mn-ea"/>
                <a:sym typeface="+mn-lt"/>
              </a:rPr>
              <a:t>单击此处添加文本单击此处添加文本</a:t>
            </a:r>
            <a:endParaRPr lang="en-US" altLang="zh-CN" sz="1400" dirty="0">
              <a:solidFill>
                <a:schemeClr val="bg1">
                  <a:lumMod val="50000"/>
                </a:schemeClr>
              </a:solidFill>
              <a:cs typeface="+mn-ea"/>
              <a:sym typeface="+mn-lt"/>
            </a:endParaRPr>
          </a:p>
          <a:p>
            <a:pPr algn="r"/>
            <a:r>
              <a:rPr lang="zh-CN" altLang="en-US" sz="1400" dirty="0">
                <a:solidFill>
                  <a:schemeClr val="bg1">
                    <a:lumMod val="50000"/>
                  </a:schemeClr>
                </a:solidFill>
                <a:cs typeface="+mn-ea"/>
                <a:sym typeface="+mn-lt"/>
              </a:rPr>
              <a:t>单击此处添加文本</a:t>
            </a:r>
            <a:endParaRPr lang="en-US" altLang="zh-CN" sz="1400" dirty="0">
              <a:solidFill>
                <a:schemeClr val="bg1">
                  <a:lumMod val="50000"/>
                </a:schemeClr>
              </a:solidFill>
              <a:cs typeface="+mn-ea"/>
              <a:sym typeface="+mn-lt"/>
            </a:endParaRPr>
          </a:p>
        </p:txBody>
      </p:sp>
      <p:sp>
        <p:nvSpPr>
          <p:cNvPr id="44" name="59"/>
          <p:cNvSpPr/>
          <p:nvPr>
            <p:custDataLst>
              <p:tags r:id="rId7"/>
            </p:custDataLst>
          </p:nvPr>
        </p:nvSpPr>
        <p:spPr>
          <a:xfrm>
            <a:off x="1836511" y="2631969"/>
            <a:ext cx="2483111" cy="461665"/>
          </a:xfrm>
          <a:prstGeom prst="rect">
            <a:avLst/>
          </a:prstGeom>
        </p:spPr>
        <p:txBody>
          <a:bodyPr wrap="square">
            <a:spAutoFit/>
          </a:bodyPr>
          <a:lstStyle/>
          <a:p>
            <a:pPr algn="r"/>
            <a:r>
              <a:rPr lang="zh-CN" altLang="en-US" sz="2400" i="1" dirty="0">
                <a:solidFill>
                  <a:schemeClr val="tx1">
                    <a:lumMod val="50000"/>
                    <a:lumOff val="50000"/>
                  </a:schemeClr>
                </a:solidFill>
                <a:cs typeface="+mn-ea"/>
                <a:sym typeface="+mn-lt"/>
              </a:rPr>
              <a:t>添加文字</a:t>
            </a:r>
            <a:endParaRPr lang="en-US" altLang="zh-CN" sz="2400" i="1" dirty="0">
              <a:solidFill>
                <a:schemeClr val="tx1">
                  <a:lumMod val="50000"/>
                  <a:lumOff val="50000"/>
                </a:schemeClr>
              </a:solidFill>
              <a:cs typeface="+mn-ea"/>
              <a:sym typeface="+mn-lt"/>
            </a:endParaRPr>
          </a:p>
        </p:txBody>
      </p:sp>
      <p:sp>
        <p:nvSpPr>
          <p:cNvPr id="45" name="60"/>
          <p:cNvSpPr/>
          <p:nvPr>
            <p:custDataLst>
              <p:tags r:id="rId8"/>
            </p:custDataLst>
          </p:nvPr>
        </p:nvSpPr>
        <p:spPr>
          <a:xfrm>
            <a:off x="629313" y="5172416"/>
            <a:ext cx="3654355" cy="523220"/>
          </a:xfrm>
          <a:prstGeom prst="rect">
            <a:avLst/>
          </a:prstGeom>
        </p:spPr>
        <p:txBody>
          <a:bodyPr wrap="square">
            <a:spAutoFit/>
          </a:bodyPr>
          <a:lstStyle/>
          <a:p>
            <a:pPr algn="r"/>
            <a:r>
              <a:rPr lang="zh-CN" altLang="en-US" sz="1400" dirty="0">
                <a:solidFill>
                  <a:schemeClr val="bg1">
                    <a:lumMod val="50000"/>
                  </a:schemeClr>
                </a:solidFill>
                <a:cs typeface="+mn-ea"/>
                <a:sym typeface="+mn-lt"/>
              </a:rPr>
              <a:t>单击此处添加文本单击此处添加文本</a:t>
            </a:r>
            <a:endParaRPr lang="en-US" altLang="zh-CN" sz="1400" dirty="0">
              <a:solidFill>
                <a:schemeClr val="bg1">
                  <a:lumMod val="50000"/>
                </a:schemeClr>
              </a:solidFill>
              <a:cs typeface="+mn-ea"/>
              <a:sym typeface="+mn-lt"/>
            </a:endParaRPr>
          </a:p>
          <a:p>
            <a:pPr algn="r"/>
            <a:r>
              <a:rPr lang="zh-CN" altLang="en-US" sz="1400" dirty="0">
                <a:solidFill>
                  <a:schemeClr val="bg1">
                    <a:lumMod val="50000"/>
                  </a:schemeClr>
                </a:solidFill>
                <a:cs typeface="+mn-ea"/>
                <a:sym typeface="+mn-lt"/>
              </a:rPr>
              <a:t>单击此处添加文本</a:t>
            </a:r>
            <a:endParaRPr lang="en-US" altLang="zh-CN" sz="1400" dirty="0">
              <a:solidFill>
                <a:schemeClr val="bg1">
                  <a:lumMod val="50000"/>
                </a:schemeClr>
              </a:solidFill>
              <a:cs typeface="+mn-ea"/>
              <a:sym typeface="+mn-lt"/>
            </a:endParaRPr>
          </a:p>
        </p:txBody>
      </p:sp>
      <p:sp>
        <p:nvSpPr>
          <p:cNvPr id="46" name="61"/>
          <p:cNvSpPr/>
          <p:nvPr>
            <p:custDataLst>
              <p:tags r:id="rId9"/>
            </p:custDataLst>
          </p:nvPr>
        </p:nvSpPr>
        <p:spPr>
          <a:xfrm>
            <a:off x="1800557" y="4719778"/>
            <a:ext cx="2483111" cy="461665"/>
          </a:xfrm>
          <a:prstGeom prst="rect">
            <a:avLst/>
          </a:prstGeom>
        </p:spPr>
        <p:txBody>
          <a:bodyPr wrap="square">
            <a:spAutoFit/>
          </a:bodyPr>
          <a:lstStyle/>
          <a:p>
            <a:pPr algn="r"/>
            <a:r>
              <a:rPr lang="zh-CN" altLang="en-US" sz="2400" i="1" dirty="0">
                <a:solidFill>
                  <a:schemeClr val="tx1">
                    <a:lumMod val="50000"/>
                    <a:lumOff val="50000"/>
                  </a:schemeClr>
                </a:solidFill>
                <a:cs typeface="+mn-ea"/>
                <a:sym typeface="+mn-lt"/>
              </a:rPr>
              <a:t>添加文字</a:t>
            </a:r>
            <a:endParaRPr lang="en-US" altLang="zh-CN" sz="2400" i="1" dirty="0">
              <a:solidFill>
                <a:schemeClr val="tx1">
                  <a:lumMod val="50000"/>
                  <a:lumOff val="50000"/>
                </a:schemeClr>
              </a:solidFill>
              <a:cs typeface="+mn-ea"/>
              <a:sym typeface="+mn-lt"/>
            </a:endParaRPr>
          </a:p>
        </p:txBody>
      </p:sp>
      <p:pic>
        <p:nvPicPr>
          <p:cNvPr id="22" name="图片 21"/>
          <p:cNvPicPr>
            <a:picLocks noChangeAspect="1"/>
          </p:cNvPicPr>
          <p:nvPr/>
        </p:nvPicPr>
        <p:blipFill rotWithShape="1">
          <a:blip r:embed="rId16"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23"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28139094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80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2100"/>
                                  </p:stCondLst>
                                  <p:childTnLst>
                                    <p:set>
                                      <p:cBhvr>
                                        <p:cTn id="9" dur="1" fill="hold">
                                          <p:stCondLst>
                                            <p:cond delay="0"/>
                                          </p:stCondLst>
                                        </p:cTn>
                                        <p:tgtEl>
                                          <p:spTgt spid="39"/>
                                        </p:tgtEl>
                                        <p:attrNameLst>
                                          <p:attrName>style.visibility</p:attrName>
                                        </p:attrNameLst>
                                      </p:cBhvr>
                                      <p:to>
                                        <p:strVal val="visible"/>
                                      </p:to>
                                    </p:set>
                                    <p:animEffect transition="in" filter="fade">
                                      <p:cBhvr>
                                        <p:cTn id="10" dur="500"/>
                                        <p:tgtEl>
                                          <p:spTgt spid="39"/>
                                        </p:tgtEl>
                                      </p:cBhvr>
                                    </p:animEffect>
                                  </p:childTnLst>
                                </p:cTn>
                              </p:par>
                              <p:par>
                                <p:cTn id="11" presetID="10" presetClass="entr" presetSubtype="0" fill="hold" grpId="0" nodeType="withEffect">
                                  <p:stCondLst>
                                    <p:cond delay="2400"/>
                                  </p:stCondLst>
                                  <p:childTnLst>
                                    <p:set>
                                      <p:cBhvr>
                                        <p:cTn id="12" dur="1" fill="hold">
                                          <p:stCondLst>
                                            <p:cond delay="0"/>
                                          </p:stCondLst>
                                        </p:cTn>
                                        <p:tgtEl>
                                          <p:spTgt spid="40"/>
                                        </p:tgtEl>
                                        <p:attrNameLst>
                                          <p:attrName>style.visibility</p:attrName>
                                        </p:attrNameLst>
                                      </p:cBhvr>
                                      <p:to>
                                        <p:strVal val="visible"/>
                                      </p:to>
                                    </p:set>
                                    <p:animEffect transition="in" filter="fade">
                                      <p:cBhvr>
                                        <p:cTn id="13" dur="500"/>
                                        <p:tgtEl>
                                          <p:spTgt spid="4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fade">
                                      <p:cBhvr>
                                        <p:cTn id="18" dur="500"/>
                                        <p:tgtEl>
                                          <p:spTgt spid="41"/>
                                        </p:tgtEl>
                                      </p:cBhvr>
                                    </p:animEffect>
                                  </p:childTnLst>
                                </p:cTn>
                              </p:par>
                              <p:par>
                                <p:cTn id="19" presetID="10" presetClass="entr" presetSubtype="0" fill="hold" grpId="0" nodeType="withEffect">
                                  <p:stCondLst>
                                    <p:cond delay="300"/>
                                  </p:stCondLst>
                                  <p:childTnLst>
                                    <p:set>
                                      <p:cBhvr>
                                        <p:cTn id="20" dur="1" fill="hold">
                                          <p:stCondLst>
                                            <p:cond delay="0"/>
                                          </p:stCondLst>
                                        </p:cTn>
                                        <p:tgtEl>
                                          <p:spTgt spid="42"/>
                                        </p:tgtEl>
                                        <p:attrNameLst>
                                          <p:attrName>style.visibility</p:attrName>
                                        </p:attrNameLst>
                                      </p:cBhvr>
                                      <p:to>
                                        <p:strVal val="visible"/>
                                      </p:to>
                                    </p:set>
                                    <p:animEffect transition="in" filter="fade">
                                      <p:cBhvr>
                                        <p:cTn id="21" dur="500"/>
                                        <p:tgtEl>
                                          <p:spTgt spid="42"/>
                                        </p:tgtEl>
                                      </p:cBhvr>
                                    </p:animEffect>
                                  </p:childTnLst>
                                </p:cTn>
                              </p:par>
                              <p:par>
                                <p:cTn id="22" presetID="10" presetClass="entr" presetSubtype="0" fill="hold" grpId="0" nodeType="withEffect">
                                  <p:stCondLst>
                                    <p:cond delay="600"/>
                                  </p:stCondLst>
                                  <p:childTnLst>
                                    <p:set>
                                      <p:cBhvr>
                                        <p:cTn id="23" dur="1" fill="hold">
                                          <p:stCondLst>
                                            <p:cond delay="0"/>
                                          </p:stCondLst>
                                        </p:cTn>
                                        <p:tgtEl>
                                          <p:spTgt spid="43"/>
                                        </p:tgtEl>
                                        <p:attrNameLst>
                                          <p:attrName>style.visibility</p:attrName>
                                        </p:attrNameLst>
                                      </p:cBhvr>
                                      <p:to>
                                        <p:strVal val="visible"/>
                                      </p:to>
                                    </p:set>
                                    <p:animEffect transition="in" filter="fade">
                                      <p:cBhvr>
                                        <p:cTn id="24" dur="500"/>
                                        <p:tgtEl>
                                          <p:spTgt spid="43"/>
                                        </p:tgtEl>
                                      </p:cBhvr>
                                    </p:animEffect>
                                  </p:childTnLst>
                                </p:cTn>
                              </p:par>
                              <p:par>
                                <p:cTn id="25" presetID="10" presetClass="entr" presetSubtype="0" fill="hold" grpId="0" nodeType="withEffect">
                                  <p:stCondLst>
                                    <p:cond delay="90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par>
                                <p:cTn id="28" presetID="10" presetClass="entr" presetSubtype="0" fill="hold" grpId="0" nodeType="withEffect">
                                  <p:stCondLst>
                                    <p:cond delay="120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500"/>
                                        <p:tgtEl>
                                          <p:spTgt spid="45"/>
                                        </p:tgtEl>
                                      </p:cBhvr>
                                    </p:animEffect>
                                  </p:childTnLst>
                                </p:cTn>
                              </p:par>
                              <p:par>
                                <p:cTn id="31" presetID="10" presetClass="entr" presetSubtype="0" fill="hold" grpId="0" nodeType="withEffect">
                                  <p:stCondLst>
                                    <p:cond delay="1500"/>
                                  </p:stCondLst>
                                  <p:childTnLst>
                                    <p:set>
                                      <p:cBhvr>
                                        <p:cTn id="32" dur="1" fill="hold">
                                          <p:stCondLst>
                                            <p:cond delay="0"/>
                                          </p:stCondLst>
                                        </p:cTn>
                                        <p:tgtEl>
                                          <p:spTgt spid="46"/>
                                        </p:tgtEl>
                                        <p:attrNameLst>
                                          <p:attrName>style.visibility</p:attrName>
                                        </p:attrNameLst>
                                      </p:cBhvr>
                                      <p:to>
                                        <p:strVal val="visible"/>
                                      </p:to>
                                    </p:set>
                                    <p:animEffect transition="in" filter="fade">
                                      <p:cBhvr>
                                        <p:cTn id="33"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5" grpId="0"/>
      <p:bldP spid="4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7 4"/>
          <p:cNvGrpSpPr/>
          <p:nvPr>
            <p:custDataLst>
              <p:tags r:id="rId1"/>
            </p:custDataLst>
          </p:nvPr>
        </p:nvGrpSpPr>
        <p:grpSpPr>
          <a:xfrm>
            <a:off x="3848521" y="2696343"/>
            <a:ext cx="4496547" cy="3135005"/>
            <a:chOff x="3847207" y="2218004"/>
            <a:chExt cx="4497587" cy="3135731"/>
          </a:xfrm>
        </p:grpSpPr>
        <p:pic>
          <p:nvPicPr>
            <p:cNvPr id="17" name="12"/>
            <p:cNvPicPr>
              <a:picLocks noChangeAspect="1"/>
            </p:cNvPicPr>
            <p:nvPr/>
          </p:nvPicPr>
          <p:blipFill rotWithShape="1">
            <a:blip r:embed="rId12" cstate="screen">
              <a:extLst>
                <a:ext uri="{28A0092B-C50C-407E-A947-70E740481C1C}">
                  <a14:useLocalDpi xmlns:a14="http://schemas.microsoft.com/office/drawing/2010/main"/>
                </a:ext>
              </a:extLst>
            </a:blip>
            <a:srcRect t="13878" b="16402"/>
            <a:stretch/>
          </p:blipFill>
          <p:spPr>
            <a:xfrm>
              <a:off x="3847207" y="2218004"/>
              <a:ext cx="4497587" cy="3135731"/>
            </a:xfrm>
            <a:prstGeom prst="rect">
              <a:avLst/>
            </a:prstGeom>
          </p:spPr>
        </p:pic>
        <p:pic>
          <p:nvPicPr>
            <p:cNvPr id="18" name="7 1"/>
            <p:cNvPicPr>
              <a:picLocks noChangeAspect="1"/>
            </p:cNvPicPr>
            <p:nvPr/>
          </p:nvPicPr>
          <p:blipFill rotWithShape="1">
            <a:blip r:embed="rId13" cstate="screen">
              <a:extLst>
                <a:ext uri="{BEBA8EAE-BF5A-486C-A8C5-ECC9F3942E4B}">
                  <a14:imgProps xmlns:a14="http://schemas.microsoft.com/office/drawing/2010/main">
                    <a14:imgLayer r:embed="rId14">
                      <a14:imgEffect>
                        <a14:saturation sat="0"/>
                      </a14:imgEffect>
                    </a14:imgLayer>
                  </a14:imgProps>
                </a:ext>
                <a:ext uri="{28A0092B-C50C-407E-A947-70E740481C1C}">
                  <a14:useLocalDpi xmlns:a14="http://schemas.microsoft.com/office/drawing/2010/main"/>
                </a:ext>
              </a:extLst>
            </a:blip>
            <a:srcRect/>
            <a:stretch/>
          </p:blipFill>
          <p:spPr>
            <a:xfrm>
              <a:off x="4441371" y="2603958"/>
              <a:ext cx="3256329" cy="2011585"/>
            </a:xfrm>
            <a:prstGeom prst="rect">
              <a:avLst/>
            </a:prstGeom>
          </p:spPr>
        </p:pic>
      </p:grpSp>
      <p:sp>
        <p:nvSpPr>
          <p:cNvPr id="19" name="圆角 5"/>
          <p:cNvSpPr/>
          <p:nvPr>
            <p:custDataLst>
              <p:tags r:id="rId2"/>
            </p:custDataLst>
          </p:nvPr>
        </p:nvSpPr>
        <p:spPr>
          <a:xfrm>
            <a:off x="1112335" y="2958587"/>
            <a:ext cx="1784845" cy="478861"/>
          </a:xfrm>
          <a:prstGeom prst="roundRect">
            <a:avLst>
              <a:gd name="adj" fmla="val 50000"/>
            </a:avLst>
          </a:prstGeom>
          <a:blipFill>
            <a:blip r:embed="rId1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99" dirty="0">
                <a:cs typeface="+mn-ea"/>
                <a:sym typeface="+mn-lt"/>
              </a:rPr>
              <a:t>2016</a:t>
            </a:r>
            <a:endParaRPr lang="zh-CN" altLang="en-US" sz="2799" dirty="0">
              <a:cs typeface="+mn-ea"/>
              <a:sym typeface="+mn-lt"/>
            </a:endParaRPr>
          </a:p>
        </p:txBody>
      </p:sp>
      <p:sp>
        <p:nvSpPr>
          <p:cNvPr id="20" name=": 圆角 17"/>
          <p:cNvSpPr/>
          <p:nvPr>
            <p:custDataLst>
              <p:tags r:id="rId3"/>
            </p:custDataLst>
          </p:nvPr>
        </p:nvSpPr>
        <p:spPr>
          <a:xfrm>
            <a:off x="8516256" y="2912332"/>
            <a:ext cx="1784845" cy="478861"/>
          </a:xfrm>
          <a:prstGeom prst="roundRect">
            <a:avLst>
              <a:gd name="adj" fmla="val 50000"/>
            </a:avLst>
          </a:prstGeom>
          <a:blipFill>
            <a:blip r:embed="rId1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99" dirty="0">
                <a:cs typeface="+mn-ea"/>
                <a:sym typeface="+mn-lt"/>
              </a:rPr>
              <a:t>2017</a:t>
            </a:r>
            <a:endParaRPr lang="zh-CN" altLang="en-US" sz="2799" dirty="0">
              <a:cs typeface="+mn-ea"/>
              <a:sym typeface="+mn-lt"/>
            </a:endParaRPr>
          </a:p>
        </p:txBody>
      </p:sp>
      <p:sp>
        <p:nvSpPr>
          <p:cNvPr id="21" name="19"/>
          <p:cNvSpPr/>
          <p:nvPr>
            <p:custDataLst>
              <p:tags r:id="rId4"/>
            </p:custDataLst>
          </p:nvPr>
        </p:nvSpPr>
        <p:spPr>
          <a:xfrm>
            <a:off x="845402" y="4177099"/>
            <a:ext cx="3234375" cy="954107"/>
          </a:xfrm>
          <a:prstGeom prst="rect">
            <a:avLst/>
          </a:prstGeom>
        </p:spPr>
        <p:txBody>
          <a:bodyPr wrap="square">
            <a:spAutoFit/>
          </a:bodyPr>
          <a:lstStyle/>
          <a:p>
            <a:r>
              <a:rPr lang="zh-CN" altLang="en-US" sz="1400" dirty="0">
                <a:solidFill>
                  <a:schemeClr val="bg1">
                    <a:lumMod val="50000"/>
                  </a:schemeClr>
                </a:solidFill>
                <a:cs typeface="+mn-ea"/>
                <a:sym typeface="+mn-lt"/>
              </a:rPr>
              <a:t>加入文字描文字描述文案描述表达。加入文字描文字描述文案描述表达。</a:t>
            </a:r>
            <a:endParaRPr lang="en-US" altLang="zh-CN" sz="1400" dirty="0">
              <a:solidFill>
                <a:schemeClr val="bg1">
                  <a:lumMod val="50000"/>
                </a:schemeClr>
              </a:solidFill>
              <a:cs typeface="+mn-ea"/>
              <a:sym typeface="+mn-lt"/>
            </a:endParaRPr>
          </a:p>
          <a:p>
            <a:r>
              <a:rPr lang="zh-CN" altLang="en-US" sz="1400" dirty="0">
                <a:solidFill>
                  <a:schemeClr val="bg1">
                    <a:lumMod val="50000"/>
                  </a:schemeClr>
                </a:solidFill>
                <a:cs typeface="+mn-ea"/>
                <a:sym typeface="+mn-lt"/>
              </a:rPr>
              <a:t>加入文字描文字描述文案描述表达。</a:t>
            </a:r>
            <a:endParaRPr lang="en-US" altLang="zh-CN" sz="1400" dirty="0">
              <a:solidFill>
                <a:schemeClr val="bg1">
                  <a:lumMod val="50000"/>
                </a:schemeClr>
              </a:solidFill>
              <a:cs typeface="+mn-ea"/>
              <a:sym typeface="+mn-lt"/>
            </a:endParaRPr>
          </a:p>
          <a:p>
            <a:pPr lvl="0"/>
            <a:endParaRPr lang="en-US" altLang="zh-CN" sz="1400" dirty="0">
              <a:solidFill>
                <a:schemeClr val="bg1">
                  <a:lumMod val="50000"/>
                </a:schemeClr>
              </a:solidFill>
              <a:cs typeface="+mn-ea"/>
              <a:sym typeface="+mn-lt"/>
            </a:endParaRPr>
          </a:p>
        </p:txBody>
      </p:sp>
      <p:sp>
        <p:nvSpPr>
          <p:cNvPr id="22" name="20"/>
          <p:cNvSpPr/>
          <p:nvPr>
            <p:custDataLst>
              <p:tags r:id="rId5"/>
            </p:custDataLst>
          </p:nvPr>
        </p:nvSpPr>
        <p:spPr>
          <a:xfrm>
            <a:off x="845402" y="3715542"/>
            <a:ext cx="2483111" cy="461665"/>
          </a:xfrm>
          <a:prstGeom prst="rect">
            <a:avLst/>
          </a:prstGeom>
        </p:spPr>
        <p:txBody>
          <a:bodyPr wrap="square">
            <a:spAutoFit/>
          </a:bodyPr>
          <a:lstStyle/>
          <a:p>
            <a:pPr algn="just"/>
            <a:r>
              <a:rPr lang="zh-CN" altLang="en-US" sz="2400" i="1" dirty="0">
                <a:solidFill>
                  <a:schemeClr val="tx1">
                    <a:lumMod val="65000"/>
                    <a:lumOff val="35000"/>
                  </a:schemeClr>
                </a:solidFill>
                <a:cs typeface="+mn-ea"/>
                <a:sym typeface="+mn-lt"/>
              </a:rPr>
              <a:t>加入标题描述</a:t>
            </a:r>
            <a:endParaRPr lang="en-US" altLang="zh-CN" sz="2400" i="1" dirty="0">
              <a:solidFill>
                <a:schemeClr val="tx1">
                  <a:lumMod val="65000"/>
                  <a:lumOff val="35000"/>
                </a:schemeClr>
              </a:solidFill>
              <a:cs typeface="+mn-ea"/>
              <a:sym typeface="+mn-lt"/>
            </a:endParaRPr>
          </a:p>
        </p:txBody>
      </p:sp>
      <p:sp>
        <p:nvSpPr>
          <p:cNvPr id="23" name="21"/>
          <p:cNvSpPr/>
          <p:nvPr>
            <p:custDataLst>
              <p:tags r:id="rId6"/>
            </p:custDataLst>
          </p:nvPr>
        </p:nvSpPr>
        <p:spPr>
          <a:xfrm>
            <a:off x="828986" y="4900903"/>
            <a:ext cx="3234375" cy="954107"/>
          </a:xfrm>
          <a:prstGeom prst="rect">
            <a:avLst/>
          </a:prstGeom>
        </p:spPr>
        <p:txBody>
          <a:bodyPr wrap="square">
            <a:spAutoFit/>
          </a:bodyPr>
          <a:lstStyle/>
          <a:p>
            <a:pPr lvl="0"/>
            <a:r>
              <a:rPr lang="zh-CN" altLang="en-US" sz="1400" dirty="0">
                <a:solidFill>
                  <a:srgbClr val="FFFFFF">
                    <a:lumMod val="50000"/>
                  </a:srgbClr>
                </a:solidFill>
                <a:cs typeface="+mn-ea"/>
                <a:sym typeface="+mn-lt"/>
              </a:rPr>
              <a:t>加入文字描文字描述文案描述表达。加入文字描文字描述文案描述表达。</a:t>
            </a:r>
            <a:endParaRPr lang="en-US" altLang="zh-CN" sz="1400" dirty="0">
              <a:solidFill>
                <a:srgbClr val="FFFFFF">
                  <a:lumMod val="50000"/>
                </a:srgbClr>
              </a:solidFill>
              <a:cs typeface="+mn-ea"/>
              <a:sym typeface="+mn-lt"/>
            </a:endParaRPr>
          </a:p>
          <a:p>
            <a:pPr lvl="0"/>
            <a:r>
              <a:rPr lang="zh-CN" altLang="en-US" sz="1400" dirty="0">
                <a:solidFill>
                  <a:srgbClr val="FFFFFF">
                    <a:lumMod val="50000"/>
                  </a:srgbClr>
                </a:solidFill>
                <a:cs typeface="+mn-ea"/>
                <a:sym typeface="+mn-lt"/>
              </a:rPr>
              <a:t>加入文字描文字描述文案描述表达。</a:t>
            </a:r>
            <a:endParaRPr lang="en-US" altLang="zh-CN" sz="1400" dirty="0">
              <a:solidFill>
                <a:srgbClr val="FFFFFF">
                  <a:lumMod val="50000"/>
                </a:srgbClr>
              </a:solidFill>
              <a:cs typeface="+mn-ea"/>
              <a:sym typeface="+mn-lt"/>
            </a:endParaRPr>
          </a:p>
          <a:p>
            <a:pPr lvl="0"/>
            <a:endParaRPr lang="en-US" altLang="zh-CN" sz="1400" dirty="0">
              <a:solidFill>
                <a:srgbClr val="FFFFFF">
                  <a:lumMod val="50000"/>
                </a:srgbClr>
              </a:solidFill>
              <a:cs typeface="+mn-ea"/>
              <a:sym typeface="+mn-lt"/>
            </a:endParaRPr>
          </a:p>
        </p:txBody>
      </p:sp>
      <p:sp>
        <p:nvSpPr>
          <p:cNvPr id="24" name="22"/>
          <p:cNvSpPr/>
          <p:nvPr>
            <p:custDataLst>
              <p:tags r:id="rId7"/>
            </p:custDataLst>
          </p:nvPr>
        </p:nvSpPr>
        <p:spPr>
          <a:xfrm>
            <a:off x="8516256" y="4160553"/>
            <a:ext cx="3044781" cy="954107"/>
          </a:xfrm>
          <a:prstGeom prst="rect">
            <a:avLst/>
          </a:prstGeom>
        </p:spPr>
        <p:txBody>
          <a:bodyPr wrap="square">
            <a:spAutoFit/>
          </a:bodyPr>
          <a:lstStyle/>
          <a:p>
            <a:pPr lvl="0"/>
            <a:r>
              <a:rPr lang="zh-CN" altLang="en-US" sz="1400" dirty="0">
                <a:solidFill>
                  <a:srgbClr val="FFFFFF">
                    <a:lumMod val="50000"/>
                  </a:srgbClr>
                </a:solidFill>
                <a:cs typeface="+mn-ea"/>
                <a:sym typeface="+mn-lt"/>
              </a:rPr>
              <a:t>加入文字描文字描述文案描述表达。加入文字描文字描述文案描述表达。</a:t>
            </a:r>
            <a:endParaRPr lang="en-US" altLang="zh-CN" sz="1400" dirty="0">
              <a:solidFill>
                <a:srgbClr val="FFFFFF">
                  <a:lumMod val="50000"/>
                </a:srgbClr>
              </a:solidFill>
              <a:cs typeface="+mn-ea"/>
              <a:sym typeface="+mn-lt"/>
            </a:endParaRPr>
          </a:p>
          <a:p>
            <a:pPr lvl="0"/>
            <a:r>
              <a:rPr lang="zh-CN" altLang="en-US" sz="1400" dirty="0">
                <a:solidFill>
                  <a:srgbClr val="FFFFFF">
                    <a:lumMod val="50000"/>
                  </a:srgbClr>
                </a:solidFill>
                <a:cs typeface="+mn-ea"/>
                <a:sym typeface="+mn-lt"/>
              </a:rPr>
              <a:t>加入文字描文字描述文案描述表达。</a:t>
            </a:r>
            <a:endParaRPr lang="en-US" altLang="zh-CN" sz="1400" dirty="0">
              <a:solidFill>
                <a:srgbClr val="FFFFFF">
                  <a:lumMod val="50000"/>
                </a:srgbClr>
              </a:solidFill>
              <a:cs typeface="+mn-ea"/>
              <a:sym typeface="+mn-lt"/>
            </a:endParaRPr>
          </a:p>
          <a:p>
            <a:pPr lvl="0"/>
            <a:endParaRPr lang="en-US" altLang="zh-CN" sz="1400" dirty="0">
              <a:solidFill>
                <a:srgbClr val="FFFFFF">
                  <a:lumMod val="50000"/>
                </a:srgbClr>
              </a:solidFill>
              <a:cs typeface="+mn-ea"/>
              <a:sym typeface="+mn-lt"/>
            </a:endParaRPr>
          </a:p>
        </p:txBody>
      </p:sp>
      <p:sp>
        <p:nvSpPr>
          <p:cNvPr id="25" name="7 23"/>
          <p:cNvSpPr/>
          <p:nvPr>
            <p:custDataLst>
              <p:tags r:id="rId8"/>
            </p:custDataLst>
          </p:nvPr>
        </p:nvSpPr>
        <p:spPr>
          <a:xfrm>
            <a:off x="8516257" y="3698995"/>
            <a:ext cx="2483111" cy="461665"/>
          </a:xfrm>
          <a:prstGeom prst="rect">
            <a:avLst/>
          </a:prstGeom>
        </p:spPr>
        <p:txBody>
          <a:bodyPr wrap="square">
            <a:spAutoFit/>
          </a:bodyPr>
          <a:lstStyle/>
          <a:p>
            <a:pPr algn="just"/>
            <a:r>
              <a:rPr lang="zh-CN" altLang="en-US" sz="2400" i="1" dirty="0">
                <a:solidFill>
                  <a:schemeClr val="tx1">
                    <a:lumMod val="65000"/>
                    <a:lumOff val="35000"/>
                  </a:schemeClr>
                </a:solidFill>
                <a:cs typeface="+mn-ea"/>
                <a:sym typeface="+mn-lt"/>
              </a:rPr>
              <a:t>加入标题描述</a:t>
            </a:r>
            <a:endParaRPr lang="en-US" altLang="zh-CN" sz="2400" i="1" dirty="0">
              <a:solidFill>
                <a:schemeClr val="tx1">
                  <a:lumMod val="65000"/>
                  <a:lumOff val="35000"/>
                </a:schemeClr>
              </a:solidFill>
              <a:cs typeface="+mn-ea"/>
              <a:sym typeface="+mn-lt"/>
            </a:endParaRPr>
          </a:p>
        </p:txBody>
      </p:sp>
      <p:sp>
        <p:nvSpPr>
          <p:cNvPr id="26" name="24"/>
          <p:cNvSpPr/>
          <p:nvPr>
            <p:custDataLst>
              <p:tags r:id="rId9"/>
            </p:custDataLst>
          </p:nvPr>
        </p:nvSpPr>
        <p:spPr>
          <a:xfrm>
            <a:off x="8499841" y="4884355"/>
            <a:ext cx="3061195" cy="954107"/>
          </a:xfrm>
          <a:prstGeom prst="rect">
            <a:avLst/>
          </a:prstGeom>
        </p:spPr>
        <p:txBody>
          <a:bodyPr wrap="square">
            <a:spAutoFit/>
          </a:bodyPr>
          <a:lstStyle/>
          <a:p>
            <a:pPr lvl="0"/>
            <a:r>
              <a:rPr lang="zh-CN" altLang="en-US" sz="1400" dirty="0">
                <a:solidFill>
                  <a:srgbClr val="FFFFFF">
                    <a:lumMod val="50000"/>
                  </a:srgbClr>
                </a:solidFill>
                <a:cs typeface="+mn-ea"/>
                <a:sym typeface="+mn-lt"/>
              </a:rPr>
              <a:t>加入文字描文字描述文案描述表达。加入文字描文字描述文案描述表达。</a:t>
            </a:r>
            <a:endParaRPr lang="en-US" altLang="zh-CN" sz="1400" dirty="0">
              <a:solidFill>
                <a:srgbClr val="FFFFFF">
                  <a:lumMod val="50000"/>
                </a:srgbClr>
              </a:solidFill>
              <a:cs typeface="+mn-ea"/>
              <a:sym typeface="+mn-lt"/>
            </a:endParaRPr>
          </a:p>
          <a:p>
            <a:pPr lvl="0"/>
            <a:r>
              <a:rPr lang="zh-CN" altLang="en-US" sz="1400" dirty="0">
                <a:solidFill>
                  <a:srgbClr val="FFFFFF">
                    <a:lumMod val="50000"/>
                  </a:srgbClr>
                </a:solidFill>
                <a:cs typeface="+mn-ea"/>
                <a:sym typeface="+mn-lt"/>
              </a:rPr>
              <a:t>加入文字描文字描述文案描述表达。</a:t>
            </a:r>
            <a:endParaRPr lang="en-US" altLang="zh-CN" sz="1400" dirty="0">
              <a:solidFill>
                <a:srgbClr val="FFFFFF">
                  <a:lumMod val="50000"/>
                </a:srgbClr>
              </a:solidFill>
              <a:cs typeface="+mn-ea"/>
              <a:sym typeface="+mn-lt"/>
            </a:endParaRPr>
          </a:p>
          <a:p>
            <a:pPr lvl="0"/>
            <a:endParaRPr lang="en-US" altLang="zh-CN" sz="1400" dirty="0">
              <a:solidFill>
                <a:srgbClr val="FFFFFF">
                  <a:lumMod val="50000"/>
                </a:srgbClr>
              </a:solidFill>
              <a:cs typeface="+mn-ea"/>
              <a:sym typeface="+mn-lt"/>
            </a:endParaRPr>
          </a:p>
        </p:txBody>
      </p:sp>
      <p:pic>
        <p:nvPicPr>
          <p:cNvPr id="14" name="图片 13"/>
          <p:cNvPicPr>
            <a:picLocks noChangeAspect="1"/>
          </p:cNvPicPr>
          <p:nvPr/>
        </p:nvPicPr>
        <p:blipFill rotWithShape="1">
          <a:blip r:embed="rId1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15"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366072905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8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210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par>
                                <p:cTn id="11" presetID="10" presetClass="entr" presetSubtype="0" fill="hold" grpId="0" nodeType="withEffect">
                                  <p:stCondLst>
                                    <p:cond delay="240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par>
                                <p:cTn id="19" presetID="10" presetClass="entr" presetSubtype="0" fill="hold" grpId="0" nodeType="withEffect">
                                  <p:stCondLst>
                                    <p:cond delay="30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par>
                                <p:cTn id="22" presetID="10" presetClass="entr" presetSubtype="0" fill="hold" grpId="0" nodeType="withEffect">
                                  <p:stCondLst>
                                    <p:cond delay="6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10" presetClass="entr" presetSubtype="0" fill="hold" grpId="0" nodeType="withEffect">
                                  <p:stCondLst>
                                    <p:cond delay="90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par>
                                <p:cTn id="28" presetID="10" presetClass="entr" presetSubtype="0" fill="hold" grpId="0" nodeType="withEffect">
                                  <p:stCondLst>
                                    <p:cond delay="12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par>
                                <p:cTn id="31" presetID="10" presetClass="entr" presetSubtype="0" fill="hold" grpId="0" nodeType="withEffect">
                                  <p:stCondLst>
                                    <p:cond delay="150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autoUpdateAnimBg="0"/>
      <p:bldP spid="22" grpId="0"/>
      <p:bldP spid="23" grpId="0" animBg="1" autoUpdateAnimBg="0"/>
      <p:bldP spid="24" grpId="0" animBg="1" autoUpdateAnimBg="0"/>
      <p:bldP spid="25" grpId="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06545" y="-341611"/>
            <a:ext cx="3473066" cy="4627861"/>
          </a:xfrm>
          <a:prstGeom prst="rect">
            <a:avLst/>
          </a:prstGeom>
        </p:spPr>
      </p:pic>
      <p:pic>
        <p:nvPicPr>
          <p:cNvPr id="9" name="图片 8"/>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5498285" y="0"/>
            <a:ext cx="5033999" cy="3332799"/>
          </a:xfrm>
          <a:prstGeom prst="rect">
            <a:avLst/>
          </a:prstGeom>
        </p:spPr>
      </p:pic>
      <p:sp>
        <p:nvSpPr>
          <p:cNvPr id="229" name="TextBox 76"/>
          <p:cNvSpPr txBox="1"/>
          <p:nvPr/>
        </p:nvSpPr>
        <p:spPr>
          <a:xfrm>
            <a:off x="5026840" y="3332799"/>
            <a:ext cx="2016223" cy="584775"/>
          </a:xfrm>
          <a:prstGeom prst="rect">
            <a:avLst/>
          </a:prstGeom>
          <a:noFill/>
          <a:effectLst/>
        </p:spPr>
        <p:txBody>
          <a:bodyPr wrap="square" rtlCol="0">
            <a:spAutoFit/>
          </a:bodyPr>
          <a:lstStyle/>
          <a:p>
            <a:pPr algn="ctr"/>
            <a:r>
              <a:rPr lang="zh-CN" altLang="en-US" sz="3200" b="1" dirty="0" smtClean="0">
                <a:solidFill>
                  <a:schemeClr val="tx2"/>
                </a:solidFill>
                <a:cs typeface="+mn-ea"/>
                <a:sym typeface="+mn-lt"/>
              </a:rPr>
              <a:t>第四章节</a:t>
            </a:r>
            <a:endParaRPr lang="zh-CN" altLang="en-US" sz="3200" b="1" dirty="0">
              <a:solidFill>
                <a:schemeClr val="tx2"/>
              </a:solidFill>
              <a:cs typeface="+mn-ea"/>
              <a:sym typeface="+mn-lt"/>
            </a:endParaRPr>
          </a:p>
        </p:txBody>
      </p:sp>
      <p:sp>
        <p:nvSpPr>
          <p:cNvPr id="230" name="文本框 21"/>
          <p:cNvSpPr txBox="1"/>
          <p:nvPr/>
        </p:nvSpPr>
        <p:spPr>
          <a:xfrm>
            <a:off x="2974611" y="4844967"/>
            <a:ext cx="6120680" cy="472950"/>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000" b="1" dirty="0">
                <a:solidFill>
                  <a:schemeClr val="tx2"/>
                </a:solidFill>
                <a:cs typeface="+mn-ea"/>
                <a:sym typeface="+mn-lt"/>
              </a:rPr>
              <a:t>Fresh business general template</a:t>
            </a:r>
          </a:p>
          <a:p>
            <a:pPr algn="ctr">
              <a:lnSpc>
                <a:spcPct val="130000"/>
              </a:lnSpc>
            </a:pPr>
            <a:r>
              <a:rPr lang="en-US" altLang="zh-CN" sz="1000" b="1" dirty="0">
                <a:solidFill>
                  <a:schemeClr val="tx2"/>
                </a:solidFill>
                <a:cs typeface="+mn-ea"/>
                <a:sym typeface="+mn-lt"/>
              </a:rPr>
              <a:t>Applicable to enterprise introduction, summary report, sales marketing, chart </a:t>
            </a:r>
            <a:r>
              <a:rPr lang="en-US" altLang="zh-CN" sz="1000" b="1" dirty="0" err="1">
                <a:solidFill>
                  <a:schemeClr val="tx2"/>
                </a:solidFill>
                <a:cs typeface="+mn-ea"/>
                <a:sym typeface="+mn-lt"/>
              </a:rPr>
              <a:t>dataa</a:t>
            </a:r>
            <a:endParaRPr lang="zh-CN" altLang="en-US" sz="1000" b="1" dirty="0">
              <a:solidFill>
                <a:schemeClr val="tx2"/>
              </a:solidFill>
              <a:cs typeface="+mn-ea"/>
              <a:sym typeface="+mn-lt"/>
            </a:endParaRPr>
          </a:p>
        </p:txBody>
      </p:sp>
      <p:sp>
        <p:nvSpPr>
          <p:cNvPr id="231" name="TextBox 76"/>
          <p:cNvSpPr txBox="1"/>
          <p:nvPr/>
        </p:nvSpPr>
        <p:spPr>
          <a:xfrm>
            <a:off x="3309337" y="4027328"/>
            <a:ext cx="5451229" cy="707886"/>
          </a:xfrm>
          <a:prstGeom prst="rect">
            <a:avLst/>
          </a:prstGeom>
          <a:noFill/>
          <a:effectLst/>
        </p:spPr>
        <p:txBody>
          <a:bodyPr wrap="square" rtlCol="0">
            <a:spAutoFit/>
          </a:bodyPr>
          <a:lstStyle/>
          <a:p>
            <a:pPr algn="ctr"/>
            <a:r>
              <a:rPr lang="zh-CN" altLang="en-US" sz="4000" b="1" dirty="0" smtClean="0">
                <a:solidFill>
                  <a:schemeClr val="accent3"/>
                </a:solidFill>
                <a:cs typeface="+mn-ea"/>
                <a:sym typeface="+mn-lt"/>
              </a:rPr>
              <a:t>单击修改您的标题</a:t>
            </a:r>
            <a:endParaRPr lang="zh-CN" altLang="en-US" sz="4000" b="1" dirty="0">
              <a:solidFill>
                <a:schemeClr val="accent3"/>
              </a:solidFill>
              <a:cs typeface="+mn-ea"/>
              <a:sym typeface="+mn-lt"/>
            </a:endParaRPr>
          </a:p>
        </p:txBody>
      </p:sp>
    </p:spTree>
    <p:extLst>
      <p:ext uri="{BB962C8B-B14F-4D97-AF65-F5344CB8AC3E}">
        <p14:creationId xmlns:p14="http://schemas.microsoft.com/office/powerpoint/2010/main" val="1314772923"/>
      </p:ext>
    </p:extLst>
  </p:cSld>
  <p:clrMapOvr>
    <a:masterClrMapping/>
  </p:clrMapOvr>
  <mc:AlternateContent xmlns:mc="http://schemas.openxmlformats.org/markup-compatibility/2006" xmlns:p14="http://schemas.microsoft.com/office/powerpoint/2010/main">
    <mc:Choice Requires="p14">
      <p:transition spd="slow" p14:dur="20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229"/>
                                        </p:tgtEl>
                                        <p:attrNameLst>
                                          <p:attrName>style.visibility</p:attrName>
                                        </p:attrNameLst>
                                      </p:cBhvr>
                                      <p:to>
                                        <p:strVal val="visible"/>
                                      </p:to>
                                    </p:set>
                                    <p:animEffect transition="in" filter="wheel(1)">
                                      <p:cBhvr>
                                        <p:cTn id="18" dur="2000"/>
                                        <p:tgtEl>
                                          <p:spTgt spid="229"/>
                                        </p:tgtEl>
                                      </p:cBhvr>
                                    </p:animEffect>
                                  </p:childTnLst>
                                </p:cTn>
                              </p:par>
                            </p:childTnLst>
                          </p:cTn>
                        </p:par>
                        <p:par>
                          <p:cTn id="19" fill="hold">
                            <p:stCondLst>
                              <p:cond delay="3000"/>
                            </p:stCondLst>
                            <p:childTnLst>
                              <p:par>
                                <p:cTn id="20" presetID="50" presetClass="entr" presetSubtype="0" decel="100000" fill="hold" grpId="0" nodeType="afterEffect">
                                  <p:stCondLst>
                                    <p:cond delay="0"/>
                                  </p:stCondLst>
                                  <p:childTnLst>
                                    <p:set>
                                      <p:cBhvr>
                                        <p:cTn id="21" dur="1" fill="hold">
                                          <p:stCondLst>
                                            <p:cond delay="0"/>
                                          </p:stCondLst>
                                        </p:cTn>
                                        <p:tgtEl>
                                          <p:spTgt spid="231"/>
                                        </p:tgtEl>
                                        <p:attrNameLst>
                                          <p:attrName>style.visibility</p:attrName>
                                        </p:attrNameLst>
                                      </p:cBhvr>
                                      <p:to>
                                        <p:strVal val="visible"/>
                                      </p:to>
                                    </p:set>
                                    <p:anim calcmode="lin" valueType="num">
                                      <p:cBhvr>
                                        <p:cTn id="22" dur="1000" fill="hold"/>
                                        <p:tgtEl>
                                          <p:spTgt spid="231"/>
                                        </p:tgtEl>
                                        <p:attrNameLst>
                                          <p:attrName>ppt_w</p:attrName>
                                        </p:attrNameLst>
                                      </p:cBhvr>
                                      <p:tavLst>
                                        <p:tav tm="0">
                                          <p:val>
                                            <p:strVal val="#ppt_w+.3"/>
                                          </p:val>
                                        </p:tav>
                                        <p:tav tm="100000">
                                          <p:val>
                                            <p:strVal val="#ppt_w"/>
                                          </p:val>
                                        </p:tav>
                                      </p:tavLst>
                                    </p:anim>
                                    <p:anim calcmode="lin" valueType="num">
                                      <p:cBhvr>
                                        <p:cTn id="23" dur="1000" fill="hold"/>
                                        <p:tgtEl>
                                          <p:spTgt spid="231"/>
                                        </p:tgtEl>
                                        <p:attrNameLst>
                                          <p:attrName>ppt_h</p:attrName>
                                        </p:attrNameLst>
                                      </p:cBhvr>
                                      <p:tavLst>
                                        <p:tav tm="0">
                                          <p:val>
                                            <p:strVal val="#ppt_h"/>
                                          </p:val>
                                        </p:tav>
                                        <p:tav tm="100000">
                                          <p:val>
                                            <p:strVal val="#ppt_h"/>
                                          </p:val>
                                        </p:tav>
                                      </p:tavLst>
                                    </p:anim>
                                    <p:animEffect transition="in" filter="fade">
                                      <p:cBhvr>
                                        <p:cTn id="24" dur="1000"/>
                                        <p:tgtEl>
                                          <p:spTgt spid="231"/>
                                        </p:tgtEl>
                                      </p:cBhvr>
                                    </p:animEffect>
                                  </p:childTnLst>
                                </p:cTn>
                              </p:par>
                            </p:childTnLst>
                          </p:cTn>
                        </p:par>
                        <p:par>
                          <p:cTn id="25" fill="hold">
                            <p:stCondLst>
                              <p:cond delay="4000"/>
                            </p:stCondLst>
                            <p:childTnLst>
                              <p:par>
                                <p:cTn id="26" presetID="42" presetClass="entr" presetSubtype="0" fill="hold" grpId="0" nodeType="afterEffect">
                                  <p:stCondLst>
                                    <p:cond delay="0"/>
                                  </p:stCondLst>
                                  <p:childTnLst>
                                    <p:set>
                                      <p:cBhvr>
                                        <p:cTn id="27" dur="1" fill="hold">
                                          <p:stCondLst>
                                            <p:cond delay="0"/>
                                          </p:stCondLst>
                                        </p:cTn>
                                        <p:tgtEl>
                                          <p:spTgt spid="230"/>
                                        </p:tgtEl>
                                        <p:attrNameLst>
                                          <p:attrName>style.visibility</p:attrName>
                                        </p:attrNameLst>
                                      </p:cBhvr>
                                      <p:to>
                                        <p:strVal val="visible"/>
                                      </p:to>
                                    </p:set>
                                    <p:animEffect transition="in" filter="fade">
                                      <p:cBhvr>
                                        <p:cTn id="28" dur="1000"/>
                                        <p:tgtEl>
                                          <p:spTgt spid="230"/>
                                        </p:tgtEl>
                                      </p:cBhvr>
                                    </p:animEffect>
                                    <p:anim calcmode="lin" valueType="num">
                                      <p:cBhvr>
                                        <p:cTn id="29" dur="1000" fill="hold"/>
                                        <p:tgtEl>
                                          <p:spTgt spid="230"/>
                                        </p:tgtEl>
                                        <p:attrNameLst>
                                          <p:attrName>ppt_x</p:attrName>
                                        </p:attrNameLst>
                                      </p:cBhvr>
                                      <p:tavLst>
                                        <p:tav tm="0">
                                          <p:val>
                                            <p:strVal val="#ppt_x"/>
                                          </p:val>
                                        </p:tav>
                                        <p:tav tm="100000">
                                          <p:val>
                                            <p:strVal val="#ppt_x"/>
                                          </p:val>
                                        </p:tav>
                                      </p:tavLst>
                                    </p:anim>
                                    <p:anim calcmode="lin" valueType="num">
                                      <p:cBhvr>
                                        <p:cTn id="30" dur="1000" fill="hold"/>
                                        <p:tgtEl>
                                          <p:spTgt spid="2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 grpId="0"/>
      <p:bldP spid="230" grpId="0"/>
      <p:bldP spid="23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320621" y="4746802"/>
            <a:ext cx="1154667" cy="630520"/>
          </a:xfrm>
          <a:prstGeom prst="rect">
            <a:avLst/>
          </a:prstGeom>
          <a:noFill/>
        </p:spPr>
        <p:txBody>
          <a:bodyPr wrap="square" lIns="136739" tIns="68371" rIns="136739" bIns="68371"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600" dirty="0">
                <a:solidFill>
                  <a:schemeClr val="bg1">
                    <a:lumMod val="50000"/>
                  </a:schemeClr>
                </a:solidFill>
                <a:latin typeface="+mn-lt"/>
                <a:ea typeface="+mn-ea"/>
                <a:cs typeface="+mn-ea"/>
                <a:sym typeface="+mn-lt"/>
              </a:rPr>
              <a:t>点击添加</a:t>
            </a:r>
            <a:endParaRPr lang="en-US" altLang="zh-CN" sz="1600" dirty="0">
              <a:solidFill>
                <a:schemeClr val="bg1">
                  <a:lumMod val="50000"/>
                </a:schemeClr>
              </a:solidFill>
              <a:latin typeface="+mn-lt"/>
              <a:ea typeface="+mn-ea"/>
              <a:cs typeface="+mn-ea"/>
              <a:sym typeface="+mn-lt"/>
            </a:endParaRPr>
          </a:p>
          <a:p>
            <a:r>
              <a:rPr lang="zh-CN" altLang="en-US" sz="1600" dirty="0">
                <a:solidFill>
                  <a:schemeClr val="bg1">
                    <a:lumMod val="50000"/>
                  </a:schemeClr>
                </a:solidFill>
                <a:latin typeface="+mn-lt"/>
                <a:ea typeface="+mn-ea"/>
                <a:cs typeface="+mn-ea"/>
                <a:sym typeface="+mn-lt"/>
              </a:rPr>
              <a:t>文字</a:t>
            </a:r>
          </a:p>
        </p:txBody>
      </p:sp>
      <p:sp>
        <p:nvSpPr>
          <p:cNvPr id="17" name="TextBox 16"/>
          <p:cNvSpPr txBox="1"/>
          <p:nvPr/>
        </p:nvSpPr>
        <p:spPr>
          <a:xfrm>
            <a:off x="2749585" y="3051278"/>
            <a:ext cx="1635775" cy="876741"/>
          </a:xfrm>
          <a:prstGeom prst="rect">
            <a:avLst/>
          </a:prstGeom>
          <a:noFill/>
        </p:spPr>
        <p:txBody>
          <a:bodyPr wrap="square" lIns="136739" tIns="68371" rIns="136739" bIns="68371" rtlCol="0" anchor="ctr">
            <a:spAutoFit/>
          </a:bodyPr>
          <a:lstStyle/>
          <a:p>
            <a:pPr algn="ctr"/>
            <a:r>
              <a:rPr lang="zh-CN" altLang="en-US" sz="1600" dirty="0">
                <a:solidFill>
                  <a:schemeClr val="bg1">
                    <a:lumMod val="50000"/>
                  </a:schemeClr>
                </a:solidFill>
                <a:cs typeface="+mn-ea"/>
                <a:sym typeface="+mn-lt"/>
              </a:rPr>
              <a:t>点击添加</a:t>
            </a:r>
            <a:endParaRPr lang="en-US" altLang="zh-CN" sz="1600" dirty="0">
              <a:solidFill>
                <a:schemeClr val="bg1">
                  <a:lumMod val="50000"/>
                </a:schemeClr>
              </a:solidFill>
              <a:cs typeface="+mn-ea"/>
              <a:sym typeface="+mn-lt"/>
            </a:endParaRPr>
          </a:p>
          <a:p>
            <a:pPr algn="ctr"/>
            <a:r>
              <a:rPr lang="zh-CN" altLang="en-US" sz="1600" dirty="0">
                <a:solidFill>
                  <a:schemeClr val="bg1">
                    <a:lumMod val="50000"/>
                  </a:schemeClr>
                </a:solidFill>
                <a:cs typeface="+mn-ea"/>
                <a:sym typeface="+mn-lt"/>
              </a:rPr>
              <a:t>文字点击添加</a:t>
            </a:r>
            <a:endParaRPr lang="en-US" altLang="zh-CN" sz="1600" dirty="0">
              <a:solidFill>
                <a:schemeClr val="bg1">
                  <a:lumMod val="50000"/>
                </a:schemeClr>
              </a:solidFill>
              <a:cs typeface="+mn-ea"/>
              <a:sym typeface="+mn-lt"/>
            </a:endParaRPr>
          </a:p>
          <a:p>
            <a:pPr algn="ctr"/>
            <a:r>
              <a:rPr lang="zh-CN" altLang="en-US" sz="1600" dirty="0">
                <a:solidFill>
                  <a:schemeClr val="bg1">
                    <a:lumMod val="50000"/>
                  </a:schemeClr>
                </a:solidFill>
                <a:cs typeface="+mn-ea"/>
                <a:sym typeface="+mn-lt"/>
              </a:rPr>
              <a:t>文字</a:t>
            </a:r>
          </a:p>
        </p:txBody>
      </p:sp>
      <p:sp>
        <p:nvSpPr>
          <p:cNvPr id="18" name="TextBox 17"/>
          <p:cNvSpPr txBox="1"/>
          <p:nvPr/>
        </p:nvSpPr>
        <p:spPr>
          <a:xfrm>
            <a:off x="4799177" y="4410564"/>
            <a:ext cx="1154667" cy="630520"/>
          </a:xfrm>
          <a:prstGeom prst="rect">
            <a:avLst/>
          </a:prstGeom>
          <a:noFill/>
        </p:spPr>
        <p:txBody>
          <a:bodyPr wrap="square" lIns="136739" tIns="68371" rIns="136739" bIns="68371"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bg1">
                    <a:lumMod val="50000"/>
                  </a:schemeClr>
                </a:solidFill>
                <a:latin typeface="+mn-lt"/>
                <a:ea typeface="+mn-ea"/>
                <a:cs typeface="+mn-ea"/>
                <a:sym typeface="+mn-lt"/>
              </a:rPr>
              <a:t>点击添加</a:t>
            </a:r>
            <a:endParaRPr lang="en-US" altLang="zh-CN" dirty="0">
              <a:solidFill>
                <a:schemeClr val="bg1">
                  <a:lumMod val="50000"/>
                </a:schemeClr>
              </a:solidFill>
              <a:latin typeface="+mn-lt"/>
              <a:ea typeface="+mn-ea"/>
              <a:cs typeface="+mn-ea"/>
              <a:sym typeface="+mn-lt"/>
            </a:endParaRPr>
          </a:p>
          <a:p>
            <a:r>
              <a:rPr lang="zh-CN" altLang="en-US" dirty="0">
                <a:solidFill>
                  <a:schemeClr val="bg1">
                    <a:lumMod val="50000"/>
                  </a:schemeClr>
                </a:solidFill>
                <a:latin typeface="+mn-lt"/>
                <a:ea typeface="+mn-ea"/>
                <a:cs typeface="+mn-ea"/>
                <a:sym typeface="+mn-lt"/>
              </a:rPr>
              <a:t>文字</a:t>
            </a:r>
          </a:p>
        </p:txBody>
      </p:sp>
      <p:sp>
        <p:nvSpPr>
          <p:cNvPr id="19" name="TextBox 18"/>
          <p:cNvSpPr txBox="1"/>
          <p:nvPr/>
        </p:nvSpPr>
        <p:spPr>
          <a:xfrm>
            <a:off x="6318909" y="3101509"/>
            <a:ext cx="1635775" cy="630520"/>
          </a:xfrm>
          <a:prstGeom prst="rect">
            <a:avLst/>
          </a:prstGeom>
          <a:noFill/>
        </p:spPr>
        <p:txBody>
          <a:bodyPr wrap="square" lIns="136739" tIns="68371" rIns="136739" bIns="68371" rtlCol="0" anchor="ctr">
            <a:spAutoFit/>
          </a:bodyPr>
          <a:lstStyle/>
          <a:p>
            <a:pPr algn="ctr"/>
            <a:r>
              <a:rPr lang="zh-CN" altLang="en-US" sz="1600" dirty="0">
                <a:solidFill>
                  <a:schemeClr val="bg1">
                    <a:lumMod val="50000"/>
                  </a:schemeClr>
                </a:solidFill>
                <a:cs typeface="+mn-ea"/>
                <a:sym typeface="+mn-lt"/>
              </a:rPr>
              <a:t>点击添加</a:t>
            </a:r>
            <a:endParaRPr lang="en-US" altLang="zh-CN" sz="1600" dirty="0">
              <a:solidFill>
                <a:schemeClr val="bg1">
                  <a:lumMod val="50000"/>
                </a:schemeClr>
              </a:solidFill>
              <a:cs typeface="+mn-ea"/>
              <a:sym typeface="+mn-lt"/>
            </a:endParaRPr>
          </a:p>
          <a:p>
            <a:pPr algn="ctr"/>
            <a:r>
              <a:rPr lang="zh-CN" altLang="en-US" sz="1600" dirty="0">
                <a:solidFill>
                  <a:schemeClr val="bg1">
                    <a:lumMod val="50000"/>
                  </a:schemeClr>
                </a:solidFill>
                <a:cs typeface="+mn-ea"/>
                <a:sym typeface="+mn-lt"/>
              </a:rPr>
              <a:t>文字点击</a:t>
            </a:r>
          </a:p>
        </p:txBody>
      </p:sp>
      <p:sp>
        <p:nvSpPr>
          <p:cNvPr id="20" name="矩形 19"/>
          <p:cNvSpPr/>
          <p:nvPr/>
        </p:nvSpPr>
        <p:spPr>
          <a:xfrm>
            <a:off x="8762799" y="2069056"/>
            <a:ext cx="2663475" cy="4016062"/>
          </a:xfrm>
          <a:prstGeom prst="rect">
            <a:avLst/>
          </a:prstGeom>
        </p:spPr>
        <p:txBody>
          <a:bodyPr wrap="square" lIns="136739" tIns="68371" rIns="136739" bIns="68371">
            <a:spAutoFit/>
          </a:bodyPr>
          <a:lstStyle/>
          <a:p>
            <a:pPr>
              <a:lnSpc>
                <a:spcPct val="150000"/>
              </a:lnSpc>
            </a:pPr>
            <a:r>
              <a:rPr lang="zh-CN" altLang="en-US" sz="2400" dirty="0">
                <a:solidFill>
                  <a:srgbClr val="E94E60"/>
                </a:solidFill>
                <a:cs typeface="+mn-ea"/>
                <a:sym typeface="+mn-lt"/>
              </a:rPr>
              <a:t>点击添加小标题</a:t>
            </a:r>
            <a:endParaRPr lang="en-US" altLang="zh-CN" sz="2400" dirty="0">
              <a:solidFill>
                <a:srgbClr val="E94E60"/>
              </a:solidFill>
              <a:cs typeface="+mn-ea"/>
              <a:sym typeface="+mn-lt"/>
            </a:endParaRPr>
          </a:p>
          <a:p>
            <a:pPr>
              <a:lnSpc>
                <a:spcPct val="150000"/>
              </a:lnSpc>
            </a:pPr>
            <a:r>
              <a:rPr lang="zh-CN" altLang="en-US" dirty="0">
                <a:solidFill>
                  <a:schemeClr val="tx1">
                    <a:lumMod val="50000"/>
                    <a:lumOff val="50000"/>
                  </a:schemeClr>
                </a:solidFill>
                <a:cs typeface="+mn-ea"/>
                <a:sym typeface="+mn-lt"/>
              </a:rPr>
              <a:t>您的内容打在这里，或者通过复制您的文本后，在此框中选择粘贴，并选择只保留文字。</a:t>
            </a:r>
            <a:endParaRPr lang="en-US" altLang="zh-CN" dirty="0">
              <a:solidFill>
                <a:schemeClr val="tx1">
                  <a:lumMod val="50000"/>
                  <a:lumOff val="50000"/>
                </a:schemeClr>
              </a:solidFill>
              <a:cs typeface="+mn-ea"/>
              <a:sym typeface="+mn-lt"/>
            </a:endParaRPr>
          </a:p>
          <a:p>
            <a:pPr>
              <a:lnSpc>
                <a:spcPct val="150000"/>
              </a:lnSpc>
            </a:pPr>
            <a:r>
              <a:rPr lang="zh-CN" altLang="en-US" dirty="0">
                <a:solidFill>
                  <a:schemeClr val="tx1">
                    <a:lumMod val="50000"/>
                    <a:lumOff val="50000"/>
                  </a:schemeClr>
                </a:solidFill>
                <a:cs typeface="+mn-ea"/>
                <a:sym typeface="+mn-lt"/>
              </a:rPr>
              <a:t>您的内容打在这里，或者通过复制您的文本后，在此框中选择粘贴，并选择只保留文字。</a:t>
            </a:r>
            <a:endParaRPr lang="en-US" altLang="zh-CN" dirty="0">
              <a:solidFill>
                <a:schemeClr val="tx1">
                  <a:lumMod val="50000"/>
                  <a:lumOff val="50000"/>
                </a:schemeClr>
              </a:solidFill>
              <a:cs typeface="+mn-ea"/>
              <a:sym typeface="+mn-lt"/>
            </a:endParaRPr>
          </a:p>
        </p:txBody>
      </p:sp>
      <p:sp>
        <p:nvSpPr>
          <p:cNvPr id="21" name="Freeform 4"/>
          <p:cNvSpPr>
            <a:spLocks/>
          </p:cNvSpPr>
          <p:nvPr/>
        </p:nvSpPr>
        <p:spPr bwMode="auto">
          <a:xfrm>
            <a:off x="2356103" y="2331513"/>
            <a:ext cx="2394279" cy="2378752"/>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blipFill>
            <a:blip r:embed="rId3"/>
            <a:stretch>
              <a:fillRect/>
            </a:stretch>
          </a:blipFill>
          <a:ln w="3175" cap="flat" cmpd="sng" algn="ctr">
            <a:noFill/>
            <a:prstDash val="solid"/>
          </a:ln>
          <a:effectLst/>
          <a:extLst/>
        </p:spPr>
        <p:txBody>
          <a:bodyPr lIns="0" tIns="68371" rIns="0" bIns="68371" anchor="ctr"/>
          <a:lstStyle/>
          <a:p>
            <a:pPr algn="ctr" defTabSz="1367407" fontAlgn="base">
              <a:lnSpc>
                <a:spcPct val="120000"/>
              </a:lnSpc>
              <a:spcBef>
                <a:spcPts val="899"/>
              </a:spcBef>
              <a:spcAft>
                <a:spcPts val="899"/>
              </a:spcAft>
              <a:defRPr/>
            </a:pPr>
            <a:endParaRPr lang="en-US" sz="4199" kern="0" dirty="0">
              <a:solidFill>
                <a:sysClr val="window" lastClr="FFFFFF"/>
              </a:solidFill>
              <a:cs typeface="+mn-ea"/>
              <a:sym typeface="+mn-lt"/>
            </a:endParaRPr>
          </a:p>
        </p:txBody>
      </p:sp>
      <p:sp>
        <p:nvSpPr>
          <p:cNvPr id="22" name="Freeform 6"/>
          <p:cNvSpPr>
            <a:spLocks/>
          </p:cNvSpPr>
          <p:nvPr/>
        </p:nvSpPr>
        <p:spPr bwMode="auto">
          <a:xfrm>
            <a:off x="4392242" y="3696666"/>
            <a:ext cx="1892479" cy="1880209"/>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blipFill>
            <a:blip r:embed="rId4"/>
            <a:stretch>
              <a:fillRect/>
            </a:stretch>
          </a:blipFill>
          <a:ln w="3175" cap="flat" cmpd="sng" algn="ctr">
            <a:noFill/>
            <a:prstDash val="solid"/>
          </a:ln>
          <a:effectLst/>
          <a:extLst/>
        </p:spPr>
        <p:txBody>
          <a:bodyPr lIns="0" tIns="68371" rIns="0" bIns="68371" anchor="ctr"/>
          <a:lstStyle/>
          <a:p>
            <a:pPr algn="ctr" defTabSz="1367407" fontAlgn="base">
              <a:lnSpc>
                <a:spcPct val="120000"/>
              </a:lnSpc>
              <a:spcBef>
                <a:spcPts val="899"/>
              </a:spcBef>
              <a:spcAft>
                <a:spcPts val="899"/>
              </a:spcAft>
              <a:defRPr/>
            </a:pPr>
            <a:endParaRPr lang="en-US" sz="4199" kern="0" dirty="0">
              <a:solidFill>
                <a:srgbClr val="414455"/>
              </a:solidFill>
              <a:cs typeface="+mn-ea"/>
              <a:sym typeface="+mn-lt"/>
            </a:endParaRPr>
          </a:p>
        </p:txBody>
      </p:sp>
      <p:sp>
        <p:nvSpPr>
          <p:cNvPr id="23" name="Freeform 8"/>
          <p:cNvSpPr>
            <a:spLocks/>
          </p:cNvSpPr>
          <p:nvPr/>
        </p:nvSpPr>
        <p:spPr bwMode="auto">
          <a:xfrm>
            <a:off x="821149" y="4019657"/>
            <a:ext cx="2088760" cy="2073987"/>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blipFill>
            <a:blip r:embed="rId5"/>
            <a:stretch>
              <a:fillRect/>
            </a:stretch>
          </a:blipFill>
          <a:ln w="3175" cap="flat" cmpd="sng" algn="ctr">
            <a:noFill/>
            <a:prstDash val="solid"/>
          </a:ln>
          <a:effectLst/>
          <a:extLst/>
        </p:spPr>
        <p:txBody>
          <a:bodyPr lIns="0" tIns="68371" rIns="0" bIns="68371" anchor="ctr"/>
          <a:lstStyle/>
          <a:p>
            <a:pPr algn="ctr" defTabSz="1367407" fontAlgn="base">
              <a:lnSpc>
                <a:spcPct val="120000"/>
              </a:lnSpc>
              <a:spcBef>
                <a:spcPts val="899"/>
              </a:spcBef>
              <a:spcAft>
                <a:spcPts val="899"/>
              </a:spcAft>
              <a:defRPr/>
            </a:pPr>
            <a:endParaRPr lang="en-US" sz="4199" kern="0" dirty="0">
              <a:solidFill>
                <a:sysClr val="window" lastClr="FFFFFF"/>
              </a:solidFill>
              <a:cs typeface="+mn-ea"/>
              <a:sym typeface="+mn-lt"/>
            </a:endParaRPr>
          </a:p>
        </p:txBody>
      </p:sp>
      <p:sp>
        <p:nvSpPr>
          <p:cNvPr id="24" name="Freeform 6"/>
          <p:cNvSpPr>
            <a:spLocks/>
          </p:cNvSpPr>
          <p:nvPr/>
        </p:nvSpPr>
        <p:spPr bwMode="auto">
          <a:xfrm>
            <a:off x="5973753" y="2331514"/>
            <a:ext cx="2286009" cy="2271189"/>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blipFill>
            <a:blip r:embed="rId6"/>
            <a:stretch>
              <a:fillRect/>
            </a:stretch>
          </a:blipFill>
          <a:ln w="3175" cap="flat" cmpd="sng" algn="ctr">
            <a:noFill/>
            <a:prstDash val="solid"/>
          </a:ln>
          <a:effectLst/>
          <a:extLst/>
        </p:spPr>
        <p:txBody>
          <a:bodyPr lIns="0" tIns="68371" rIns="0" bIns="68371" anchor="ctr"/>
          <a:lstStyle/>
          <a:p>
            <a:pPr algn="ctr" defTabSz="1367407" fontAlgn="base">
              <a:lnSpc>
                <a:spcPct val="120000"/>
              </a:lnSpc>
              <a:spcBef>
                <a:spcPts val="899"/>
              </a:spcBef>
              <a:spcAft>
                <a:spcPts val="899"/>
              </a:spcAft>
            </a:pPr>
            <a:endParaRPr lang="en-US" sz="4199" kern="0" dirty="0">
              <a:solidFill>
                <a:sysClr val="window" lastClr="FFFFFF"/>
              </a:solidFill>
              <a:cs typeface="+mn-ea"/>
              <a:sym typeface="+mn-lt"/>
            </a:endParaRPr>
          </a:p>
        </p:txBody>
      </p:sp>
      <p:pic>
        <p:nvPicPr>
          <p:cNvPr id="12" name="图片 11"/>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13"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7720547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8" presetClass="emph" presetSubtype="0" repeatCount="indefinite" fill="hold" grpId="1" nodeType="withEffect">
                                  <p:stCondLst>
                                    <p:cond delay="0"/>
                                  </p:stCondLst>
                                  <p:childTnLst>
                                    <p:animRot by="-86400000">
                                      <p:cBhvr>
                                        <p:cTn id="9" dur="8000" fill="hold"/>
                                        <p:tgtEl>
                                          <p:spTgt spid="23"/>
                                        </p:tgtEl>
                                        <p:attrNameLst>
                                          <p:attrName>r</p:attrName>
                                        </p:attrNameLst>
                                      </p:cBhvr>
                                    </p:animRot>
                                  </p:childTnLst>
                                </p:cTn>
                              </p:par>
                              <p:par>
                                <p:cTn id="10" presetID="53" presetClass="entr" presetSubtype="16" fill="hold" grpId="0" nodeType="withEffect">
                                  <p:stCondLst>
                                    <p:cond delay="50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10" presetClass="entr" presetSubtype="0" fill="hold" grpId="0" nodeType="withEffect">
                                  <p:stCondLst>
                                    <p:cond delay="150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par>
                                <p:cTn id="18" presetID="8" presetClass="emph" presetSubtype="0" repeatCount="indefinite" fill="hold" grpId="1" nodeType="withEffect">
                                  <p:stCondLst>
                                    <p:cond delay="1500"/>
                                  </p:stCondLst>
                                  <p:childTnLst>
                                    <p:animRot by="64800000">
                                      <p:cBhvr>
                                        <p:cTn id="19" dur="7500" fill="hold"/>
                                        <p:tgtEl>
                                          <p:spTgt spid="21"/>
                                        </p:tgtEl>
                                        <p:attrNameLst>
                                          <p:attrName>r</p:attrName>
                                        </p:attrNameLst>
                                      </p:cBhvr>
                                    </p:animRot>
                                  </p:childTnLst>
                                </p:cTn>
                              </p:par>
                              <p:par>
                                <p:cTn id="20" presetID="53" presetClass="entr" presetSubtype="16" fill="hold" grpId="0" nodeType="withEffect">
                                  <p:stCondLst>
                                    <p:cond delay="200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par>
                                <p:cTn id="25" presetID="10" presetClass="entr" presetSubtype="0" fill="hold" grpId="0" nodeType="withEffect">
                                  <p:stCondLst>
                                    <p:cond delay="300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par>
                                <p:cTn id="28" presetID="8" presetClass="emph" presetSubtype="0" repeatCount="indefinite" fill="hold" grpId="1" nodeType="withEffect">
                                  <p:stCondLst>
                                    <p:cond delay="3000"/>
                                  </p:stCondLst>
                                  <p:childTnLst>
                                    <p:animRot by="-108000000">
                                      <p:cBhvr>
                                        <p:cTn id="29" dur="7500" fill="hold"/>
                                        <p:tgtEl>
                                          <p:spTgt spid="22"/>
                                        </p:tgtEl>
                                        <p:attrNameLst>
                                          <p:attrName>r</p:attrName>
                                        </p:attrNameLst>
                                      </p:cBhvr>
                                    </p:animRot>
                                  </p:childTnLst>
                                </p:cTn>
                              </p:par>
                              <p:par>
                                <p:cTn id="30" presetID="53" presetClass="entr" presetSubtype="16" fill="hold" grpId="0" nodeType="withEffect">
                                  <p:stCondLst>
                                    <p:cond delay="4000"/>
                                  </p:stCondLst>
                                  <p:childTnLst>
                                    <p:set>
                                      <p:cBhvr>
                                        <p:cTn id="31" dur="1" fill="hold">
                                          <p:stCondLst>
                                            <p:cond delay="0"/>
                                          </p:stCondLst>
                                        </p:cTn>
                                        <p:tgtEl>
                                          <p:spTgt spid="18"/>
                                        </p:tgtEl>
                                        <p:attrNameLst>
                                          <p:attrName>style.visibility</p:attrName>
                                        </p:attrNameLst>
                                      </p:cBhvr>
                                      <p:to>
                                        <p:strVal val="visible"/>
                                      </p:to>
                                    </p:set>
                                    <p:anim calcmode="lin" valueType="num">
                                      <p:cBhvr>
                                        <p:cTn id="32" dur="500" fill="hold"/>
                                        <p:tgtEl>
                                          <p:spTgt spid="18"/>
                                        </p:tgtEl>
                                        <p:attrNameLst>
                                          <p:attrName>ppt_w</p:attrName>
                                        </p:attrNameLst>
                                      </p:cBhvr>
                                      <p:tavLst>
                                        <p:tav tm="0">
                                          <p:val>
                                            <p:fltVal val="0"/>
                                          </p:val>
                                        </p:tav>
                                        <p:tav tm="100000">
                                          <p:val>
                                            <p:strVal val="#ppt_w"/>
                                          </p:val>
                                        </p:tav>
                                      </p:tavLst>
                                    </p:anim>
                                    <p:anim calcmode="lin" valueType="num">
                                      <p:cBhvr>
                                        <p:cTn id="33" dur="500" fill="hold"/>
                                        <p:tgtEl>
                                          <p:spTgt spid="18"/>
                                        </p:tgtEl>
                                        <p:attrNameLst>
                                          <p:attrName>ppt_h</p:attrName>
                                        </p:attrNameLst>
                                      </p:cBhvr>
                                      <p:tavLst>
                                        <p:tav tm="0">
                                          <p:val>
                                            <p:fltVal val="0"/>
                                          </p:val>
                                        </p:tav>
                                        <p:tav tm="100000">
                                          <p:val>
                                            <p:strVal val="#ppt_h"/>
                                          </p:val>
                                        </p:tav>
                                      </p:tavLst>
                                    </p:anim>
                                    <p:animEffect transition="in" filter="fade">
                                      <p:cBhvr>
                                        <p:cTn id="34" dur="500"/>
                                        <p:tgtEl>
                                          <p:spTgt spid="18"/>
                                        </p:tgtEl>
                                      </p:cBhvr>
                                    </p:animEffect>
                                  </p:childTnLst>
                                </p:cTn>
                              </p:par>
                              <p:par>
                                <p:cTn id="35" presetID="10" presetClass="entr" presetSubtype="0" fill="hold" grpId="0" nodeType="withEffect">
                                  <p:stCondLst>
                                    <p:cond delay="450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8" presetClass="emph" presetSubtype="0" repeatCount="indefinite" fill="hold" grpId="1" nodeType="withEffect">
                                  <p:stCondLst>
                                    <p:cond delay="4500"/>
                                  </p:stCondLst>
                                  <p:childTnLst>
                                    <p:animRot by="86400000">
                                      <p:cBhvr>
                                        <p:cTn id="39" dur="7000" fill="hold"/>
                                        <p:tgtEl>
                                          <p:spTgt spid="24"/>
                                        </p:tgtEl>
                                        <p:attrNameLst>
                                          <p:attrName>r</p:attrName>
                                        </p:attrNameLst>
                                      </p:cBhvr>
                                    </p:animRot>
                                  </p:childTnLst>
                                </p:cTn>
                              </p:par>
                              <p:par>
                                <p:cTn id="40" presetID="53" presetClass="entr" presetSubtype="16" fill="hold" grpId="0" nodeType="withEffect">
                                  <p:stCondLst>
                                    <p:cond delay="500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par>
                                <p:cTn id="45" presetID="22" presetClass="entr" presetSubtype="8" fill="hold" grpId="0" nodeType="withEffect">
                                  <p:stCondLst>
                                    <p:cond delay="650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animBg="1"/>
      <p:bldP spid="21" grpId="1" animBg="1"/>
      <p:bldP spid="22" grpId="0" animBg="1"/>
      <p:bldP spid="22" grpId="1" animBg="1"/>
      <p:bldP spid="23" grpId="0" animBg="1"/>
      <p:bldP spid="23" grpId="1" animBg="1"/>
      <p:bldP spid="24" grpId="0" animBg="1"/>
      <p:bldP spid="24"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任意多边形 15"/>
          <p:cNvSpPr/>
          <p:nvPr/>
        </p:nvSpPr>
        <p:spPr>
          <a:xfrm>
            <a:off x="4263919" y="2693332"/>
            <a:ext cx="1669028" cy="1455321"/>
          </a:xfrm>
          <a:custGeom>
            <a:avLst/>
            <a:gdLst>
              <a:gd name="connsiteX0" fmla="*/ 1752600 w 3505200"/>
              <a:gd name="connsiteY0" fmla="*/ 558800 h 3505200"/>
              <a:gd name="connsiteX1" fmla="*/ 558800 w 3505200"/>
              <a:gd name="connsiteY1" fmla="*/ 1752600 h 3505200"/>
              <a:gd name="connsiteX2" fmla="*/ 1752600 w 3505200"/>
              <a:gd name="connsiteY2" fmla="*/ 2946400 h 3505200"/>
              <a:gd name="connsiteX3" fmla="*/ 2946400 w 3505200"/>
              <a:gd name="connsiteY3" fmla="*/ 1752600 h 3505200"/>
              <a:gd name="connsiteX4" fmla="*/ 1752600 w 3505200"/>
              <a:gd name="connsiteY4" fmla="*/ 558800 h 3505200"/>
              <a:gd name="connsiteX5" fmla="*/ 877887 w 3505200"/>
              <a:gd name="connsiteY5" fmla="*/ 451020 h 3505200"/>
              <a:gd name="connsiteX6" fmla="*/ 793920 w 3505200"/>
              <a:gd name="connsiteY6" fmla="*/ 534987 h 3505200"/>
              <a:gd name="connsiteX7" fmla="*/ 877887 w 3505200"/>
              <a:gd name="connsiteY7" fmla="*/ 618954 h 3505200"/>
              <a:gd name="connsiteX8" fmla="*/ 961854 w 3505200"/>
              <a:gd name="connsiteY8" fmla="*/ 534987 h 3505200"/>
              <a:gd name="connsiteX9" fmla="*/ 877887 w 3505200"/>
              <a:gd name="connsiteY9" fmla="*/ 451020 h 3505200"/>
              <a:gd name="connsiteX10" fmla="*/ 1752600 w 3505200"/>
              <a:gd name="connsiteY10" fmla="*/ 0 h 3505200"/>
              <a:gd name="connsiteX11" fmla="*/ 3505200 w 3505200"/>
              <a:gd name="connsiteY11" fmla="*/ 1752600 h 3505200"/>
              <a:gd name="connsiteX12" fmla="*/ 1752600 w 3505200"/>
              <a:gd name="connsiteY12" fmla="*/ 3505200 h 3505200"/>
              <a:gd name="connsiteX13" fmla="*/ 0 w 3505200"/>
              <a:gd name="connsiteY13" fmla="*/ 1752600 h 3505200"/>
              <a:gd name="connsiteX14" fmla="*/ 1752600 w 3505200"/>
              <a:gd name="connsiteY14" fmla="*/ 0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5200" h="3505200">
                <a:moveTo>
                  <a:pt x="1752600" y="558800"/>
                </a:moveTo>
                <a:cubicBezTo>
                  <a:pt x="1093282" y="558800"/>
                  <a:pt x="558800" y="1093282"/>
                  <a:pt x="558800" y="1752600"/>
                </a:cubicBezTo>
                <a:cubicBezTo>
                  <a:pt x="558800" y="2411918"/>
                  <a:pt x="1093282" y="2946400"/>
                  <a:pt x="1752600" y="2946400"/>
                </a:cubicBezTo>
                <a:cubicBezTo>
                  <a:pt x="2411918" y="2946400"/>
                  <a:pt x="2946400" y="2411918"/>
                  <a:pt x="2946400" y="1752600"/>
                </a:cubicBezTo>
                <a:cubicBezTo>
                  <a:pt x="2946400" y="1093282"/>
                  <a:pt x="2411918" y="558800"/>
                  <a:pt x="1752600" y="558800"/>
                </a:cubicBezTo>
                <a:close/>
                <a:moveTo>
                  <a:pt x="877887" y="451020"/>
                </a:moveTo>
                <a:cubicBezTo>
                  <a:pt x="831513" y="451020"/>
                  <a:pt x="793920" y="488613"/>
                  <a:pt x="793920" y="534987"/>
                </a:cubicBezTo>
                <a:cubicBezTo>
                  <a:pt x="793920" y="581361"/>
                  <a:pt x="831513" y="618954"/>
                  <a:pt x="877887" y="618954"/>
                </a:cubicBezTo>
                <a:cubicBezTo>
                  <a:pt x="924261" y="618954"/>
                  <a:pt x="961854" y="581361"/>
                  <a:pt x="961854" y="534987"/>
                </a:cubicBezTo>
                <a:cubicBezTo>
                  <a:pt x="961854" y="488613"/>
                  <a:pt x="924261" y="451020"/>
                  <a:pt x="877887" y="451020"/>
                </a:cubicBezTo>
                <a:close/>
                <a:moveTo>
                  <a:pt x="1752600" y="0"/>
                </a:moveTo>
                <a:cubicBezTo>
                  <a:pt x="2720534" y="0"/>
                  <a:pt x="3505200" y="784666"/>
                  <a:pt x="3505200" y="1752600"/>
                </a:cubicBezTo>
                <a:cubicBezTo>
                  <a:pt x="3505200" y="2720534"/>
                  <a:pt x="2720534" y="3505200"/>
                  <a:pt x="1752600" y="3505200"/>
                </a:cubicBezTo>
                <a:cubicBezTo>
                  <a:pt x="784666" y="3505200"/>
                  <a:pt x="0" y="2720534"/>
                  <a:pt x="0" y="1752600"/>
                </a:cubicBezTo>
                <a:cubicBezTo>
                  <a:pt x="0" y="784666"/>
                  <a:pt x="784666" y="0"/>
                  <a:pt x="1752600" y="0"/>
                </a:cubicBezTo>
                <a:close/>
              </a:path>
            </a:pathLst>
          </a:custGeom>
          <a:blipFill>
            <a:blip r:embed="rId3"/>
            <a:stretch>
              <a:fillRect/>
            </a:stretch>
          </a:blipFill>
          <a:ln>
            <a:noFill/>
          </a:ln>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133380" tIns="66691" rIns="133380" bIns="66691" rtlCol="0" anchor="ctr"/>
          <a:lstStyle/>
          <a:p>
            <a:pPr algn="ctr"/>
            <a:endParaRPr lang="zh-CN" altLang="en-US" sz="1500" dirty="0">
              <a:cs typeface="+mn-ea"/>
              <a:sym typeface="+mn-lt"/>
            </a:endParaRPr>
          </a:p>
        </p:txBody>
      </p:sp>
      <p:sp>
        <p:nvSpPr>
          <p:cNvPr id="17" name="任意多边形 16"/>
          <p:cNvSpPr/>
          <p:nvPr/>
        </p:nvSpPr>
        <p:spPr>
          <a:xfrm>
            <a:off x="6440926" y="2693332"/>
            <a:ext cx="1669028" cy="1455321"/>
          </a:xfrm>
          <a:custGeom>
            <a:avLst/>
            <a:gdLst>
              <a:gd name="connsiteX0" fmla="*/ 1752600 w 3505200"/>
              <a:gd name="connsiteY0" fmla="*/ 558800 h 3505200"/>
              <a:gd name="connsiteX1" fmla="*/ 558800 w 3505200"/>
              <a:gd name="connsiteY1" fmla="*/ 1752600 h 3505200"/>
              <a:gd name="connsiteX2" fmla="*/ 1752600 w 3505200"/>
              <a:gd name="connsiteY2" fmla="*/ 2946400 h 3505200"/>
              <a:gd name="connsiteX3" fmla="*/ 2946400 w 3505200"/>
              <a:gd name="connsiteY3" fmla="*/ 1752600 h 3505200"/>
              <a:gd name="connsiteX4" fmla="*/ 1752600 w 3505200"/>
              <a:gd name="connsiteY4" fmla="*/ 558800 h 3505200"/>
              <a:gd name="connsiteX5" fmla="*/ 877887 w 3505200"/>
              <a:gd name="connsiteY5" fmla="*/ 451020 h 3505200"/>
              <a:gd name="connsiteX6" fmla="*/ 793920 w 3505200"/>
              <a:gd name="connsiteY6" fmla="*/ 534987 h 3505200"/>
              <a:gd name="connsiteX7" fmla="*/ 877887 w 3505200"/>
              <a:gd name="connsiteY7" fmla="*/ 618954 h 3505200"/>
              <a:gd name="connsiteX8" fmla="*/ 961854 w 3505200"/>
              <a:gd name="connsiteY8" fmla="*/ 534987 h 3505200"/>
              <a:gd name="connsiteX9" fmla="*/ 877887 w 3505200"/>
              <a:gd name="connsiteY9" fmla="*/ 451020 h 3505200"/>
              <a:gd name="connsiteX10" fmla="*/ 1752600 w 3505200"/>
              <a:gd name="connsiteY10" fmla="*/ 0 h 3505200"/>
              <a:gd name="connsiteX11" fmla="*/ 3505200 w 3505200"/>
              <a:gd name="connsiteY11" fmla="*/ 1752600 h 3505200"/>
              <a:gd name="connsiteX12" fmla="*/ 1752600 w 3505200"/>
              <a:gd name="connsiteY12" fmla="*/ 3505200 h 3505200"/>
              <a:gd name="connsiteX13" fmla="*/ 0 w 3505200"/>
              <a:gd name="connsiteY13" fmla="*/ 1752600 h 3505200"/>
              <a:gd name="connsiteX14" fmla="*/ 1752600 w 3505200"/>
              <a:gd name="connsiteY14" fmla="*/ 0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5200" h="3505200">
                <a:moveTo>
                  <a:pt x="1752600" y="558800"/>
                </a:moveTo>
                <a:cubicBezTo>
                  <a:pt x="1093282" y="558800"/>
                  <a:pt x="558800" y="1093282"/>
                  <a:pt x="558800" y="1752600"/>
                </a:cubicBezTo>
                <a:cubicBezTo>
                  <a:pt x="558800" y="2411918"/>
                  <a:pt x="1093282" y="2946400"/>
                  <a:pt x="1752600" y="2946400"/>
                </a:cubicBezTo>
                <a:cubicBezTo>
                  <a:pt x="2411918" y="2946400"/>
                  <a:pt x="2946400" y="2411918"/>
                  <a:pt x="2946400" y="1752600"/>
                </a:cubicBezTo>
                <a:cubicBezTo>
                  <a:pt x="2946400" y="1093282"/>
                  <a:pt x="2411918" y="558800"/>
                  <a:pt x="1752600" y="558800"/>
                </a:cubicBezTo>
                <a:close/>
                <a:moveTo>
                  <a:pt x="877887" y="451020"/>
                </a:moveTo>
                <a:cubicBezTo>
                  <a:pt x="831513" y="451020"/>
                  <a:pt x="793920" y="488613"/>
                  <a:pt x="793920" y="534987"/>
                </a:cubicBezTo>
                <a:cubicBezTo>
                  <a:pt x="793920" y="581361"/>
                  <a:pt x="831513" y="618954"/>
                  <a:pt x="877887" y="618954"/>
                </a:cubicBezTo>
                <a:cubicBezTo>
                  <a:pt x="924261" y="618954"/>
                  <a:pt x="961854" y="581361"/>
                  <a:pt x="961854" y="534987"/>
                </a:cubicBezTo>
                <a:cubicBezTo>
                  <a:pt x="961854" y="488613"/>
                  <a:pt x="924261" y="451020"/>
                  <a:pt x="877887" y="451020"/>
                </a:cubicBezTo>
                <a:close/>
                <a:moveTo>
                  <a:pt x="1752600" y="0"/>
                </a:moveTo>
                <a:cubicBezTo>
                  <a:pt x="2720534" y="0"/>
                  <a:pt x="3505200" y="784666"/>
                  <a:pt x="3505200" y="1752600"/>
                </a:cubicBezTo>
                <a:cubicBezTo>
                  <a:pt x="3505200" y="2720534"/>
                  <a:pt x="2720534" y="3505200"/>
                  <a:pt x="1752600" y="3505200"/>
                </a:cubicBezTo>
                <a:cubicBezTo>
                  <a:pt x="784666" y="3505200"/>
                  <a:pt x="0" y="2720534"/>
                  <a:pt x="0" y="1752600"/>
                </a:cubicBezTo>
                <a:cubicBezTo>
                  <a:pt x="0" y="784666"/>
                  <a:pt x="784666" y="0"/>
                  <a:pt x="1752600" y="0"/>
                </a:cubicBezTo>
                <a:close/>
              </a:path>
            </a:pathLst>
          </a:custGeom>
          <a:blipFill>
            <a:blip r:embed="rId4"/>
            <a:stretch>
              <a:fillRect/>
            </a:stretch>
          </a:blipFill>
          <a:ln>
            <a:noFill/>
          </a:ln>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133380" tIns="66691" rIns="133380" bIns="66691" rtlCol="0" anchor="ctr"/>
          <a:lstStyle/>
          <a:p>
            <a:pPr algn="ctr"/>
            <a:endParaRPr lang="zh-CN" altLang="en-US" sz="1500" dirty="0">
              <a:cs typeface="+mn-ea"/>
              <a:sym typeface="+mn-lt"/>
            </a:endParaRPr>
          </a:p>
        </p:txBody>
      </p:sp>
      <p:sp>
        <p:nvSpPr>
          <p:cNvPr id="18" name="任意多边形 17"/>
          <p:cNvSpPr/>
          <p:nvPr/>
        </p:nvSpPr>
        <p:spPr>
          <a:xfrm>
            <a:off x="4263919" y="4488769"/>
            <a:ext cx="1669028" cy="1455321"/>
          </a:xfrm>
          <a:custGeom>
            <a:avLst/>
            <a:gdLst>
              <a:gd name="connsiteX0" fmla="*/ 1752600 w 3505200"/>
              <a:gd name="connsiteY0" fmla="*/ 558800 h 3505200"/>
              <a:gd name="connsiteX1" fmla="*/ 558800 w 3505200"/>
              <a:gd name="connsiteY1" fmla="*/ 1752600 h 3505200"/>
              <a:gd name="connsiteX2" fmla="*/ 1752600 w 3505200"/>
              <a:gd name="connsiteY2" fmla="*/ 2946400 h 3505200"/>
              <a:gd name="connsiteX3" fmla="*/ 2946400 w 3505200"/>
              <a:gd name="connsiteY3" fmla="*/ 1752600 h 3505200"/>
              <a:gd name="connsiteX4" fmla="*/ 1752600 w 3505200"/>
              <a:gd name="connsiteY4" fmla="*/ 558800 h 3505200"/>
              <a:gd name="connsiteX5" fmla="*/ 877887 w 3505200"/>
              <a:gd name="connsiteY5" fmla="*/ 451020 h 3505200"/>
              <a:gd name="connsiteX6" fmla="*/ 793920 w 3505200"/>
              <a:gd name="connsiteY6" fmla="*/ 534987 h 3505200"/>
              <a:gd name="connsiteX7" fmla="*/ 877887 w 3505200"/>
              <a:gd name="connsiteY7" fmla="*/ 618954 h 3505200"/>
              <a:gd name="connsiteX8" fmla="*/ 961854 w 3505200"/>
              <a:gd name="connsiteY8" fmla="*/ 534987 h 3505200"/>
              <a:gd name="connsiteX9" fmla="*/ 877887 w 3505200"/>
              <a:gd name="connsiteY9" fmla="*/ 451020 h 3505200"/>
              <a:gd name="connsiteX10" fmla="*/ 1752600 w 3505200"/>
              <a:gd name="connsiteY10" fmla="*/ 0 h 3505200"/>
              <a:gd name="connsiteX11" fmla="*/ 3505200 w 3505200"/>
              <a:gd name="connsiteY11" fmla="*/ 1752600 h 3505200"/>
              <a:gd name="connsiteX12" fmla="*/ 1752600 w 3505200"/>
              <a:gd name="connsiteY12" fmla="*/ 3505200 h 3505200"/>
              <a:gd name="connsiteX13" fmla="*/ 0 w 3505200"/>
              <a:gd name="connsiteY13" fmla="*/ 1752600 h 3505200"/>
              <a:gd name="connsiteX14" fmla="*/ 1752600 w 3505200"/>
              <a:gd name="connsiteY14" fmla="*/ 0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5200" h="3505200">
                <a:moveTo>
                  <a:pt x="1752600" y="558800"/>
                </a:moveTo>
                <a:cubicBezTo>
                  <a:pt x="1093282" y="558800"/>
                  <a:pt x="558800" y="1093282"/>
                  <a:pt x="558800" y="1752600"/>
                </a:cubicBezTo>
                <a:cubicBezTo>
                  <a:pt x="558800" y="2411918"/>
                  <a:pt x="1093282" y="2946400"/>
                  <a:pt x="1752600" y="2946400"/>
                </a:cubicBezTo>
                <a:cubicBezTo>
                  <a:pt x="2411918" y="2946400"/>
                  <a:pt x="2946400" y="2411918"/>
                  <a:pt x="2946400" y="1752600"/>
                </a:cubicBezTo>
                <a:cubicBezTo>
                  <a:pt x="2946400" y="1093282"/>
                  <a:pt x="2411918" y="558800"/>
                  <a:pt x="1752600" y="558800"/>
                </a:cubicBezTo>
                <a:close/>
                <a:moveTo>
                  <a:pt x="877887" y="451020"/>
                </a:moveTo>
                <a:cubicBezTo>
                  <a:pt x="831513" y="451020"/>
                  <a:pt x="793920" y="488613"/>
                  <a:pt x="793920" y="534987"/>
                </a:cubicBezTo>
                <a:cubicBezTo>
                  <a:pt x="793920" y="581361"/>
                  <a:pt x="831513" y="618954"/>
                  <a:pt x="877887" y="618954"/>
                </a:cubicBezTo>
                <a:cubicBezTo>
                  <a:pt x="924261" y="618954"/>
                  <a:pt x="961854" y="581361"/>
                  <a:pt x="961854" y="534987"/>
                </a:cubicBezTo>
                <a:cubicBezTo>
                  <a:pt x="961854" y="488613"/>
                  <a:pt x="924261" y="451020"/>
                  <a:pt x="877887" y="451020"/>
                </a:cubicBezTo>
                <a:close/>
                <a:moveTo>
                  <a:pt x="1752600" y="0"/>
                </a:moveTo>
                <a:cubicBezTo>
                  <a:pt x="2720534" y="0"/>
                  <a:pt x="3505200" y="784666"/>
                  <a:pt x="3505200" y="1752600"/>
                </a:cubicBezTo>
                <a:cubicBezTo>
                  <a:pt x="3505200" y="2720534"/>
                  <a:pt x="2720534" y="3505200"/>
                  <a:pt x="1752600" y="3505200"/>
                </a:cubicBezTo>
                <a:cubicBezTo>
                  <a:pt x="784666" y="3505200"/>
                  <a:pt x="0" y="2720534"/>
                  <a:pt x="0" y="1752600"/>
                </a:cubicBezTo>
                <a:cubicBezTo>
                  <a:pt x="0" y="784666"/>
                  <a:pt x="784666" y="0"/>
                  <a:pt x="1752600" y="0"/>
                </a:cubicBezTo>
                <a:close/>
              </a:path>
            </a:pathLst>
          </a:custGeom>
          <a:blipFill>
            <a:blip r:embed="rId5"/>
            <a:stretch>
              <a:fillRect/>
            </a:stretch>
          </a:blipFill>
          <a:ln>
            <a:noFill/>
          </a:ln>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133380" tIns="66691" rIns="133380" bIns="66691" rtlCol="0" anchor="ctr"/>
          <a:lstStyle/>
          <a:p>
            <a:pPr algn="ctr"/>
            <a:endParaRPr lang="zh-CN" altLang="en-US" sz="1500" dirty="0">
              <a:cs typeface="+mn-ea"/>
              <a:sym typeface="+mn-lt"/>
            </a:endParaRPr>
          </a:p>
        </p:txBody>
      </p:sp>
      <p:sp>
        <p:nvSpPr>
          <p:cNvPr id="19" name="任意多边形 18"/>
          <p:cNvSpPr/>
          <p:nvPr/>
        </p:nvSpPr>
        <p:spPr>
          <a:xfrm>
            <a:off x="6440926" y="4488769"/>
            <a:ext cx="1669028" cy="1455321"/>
          </a:xfrm>
          <a:custGeom>
            <a:avLst/>
            <a:gdLst>
              <a:gd name="connsiteX0" fmla="*/ 1752600 w 3505200"/>
              <a:gd name="connsiteY0" fmla="*/ 558800 h 3505200"/>
              <a:gd name="connsiteX1" fmla="*/ 558800 w 3505200"/>
              <a:gd name="connsiteY1" fmla="*/ 1752600 h 3505200"/>
              <a:gd name="connsiteX2" fmla="*/ 1752600 w 3505200"/>
              <a:gd name="connsiteY2" fmla="*/ 2946400 h 3505200"/>
              <a:gd name="connsiteX3" fmla="*/ 2946400 w 3505200"/>
              <a:gd name="connsiteY3" fmla="*/ 1752600 h 3505200"/>
              <a:gd name="connsiteX4" fmla="*/ 1752600 w 3505200"/>
              <a:gd name="connsiteY4" fmla="*/ 558800 h 3505200"/>
              <a:gd name="connsiteX5" fmla="*/ 877887 w 3505200"/>
              <a:gd name="connsiteY5" fmla="*/ 451020 h 3505200"/>
              <a:gd name="connsiteX6" fmla="*/ 793920 w 3505200"/>
              <a:gd name="connsiteY6" fmla="*/ 534987 h 3505200"/>
              <a:gd name="connsiteX7" fmla="*/ 877887 w 3505200"/>
              <a:gd name="connsiteY7" fmla="*/ 618954 h 3505200"/>
              <a:gd name="connsiteX8" fmla="*/ 961854 w 3505200"/>
              <a:gd name="connsiteY8" fmla="*/ 534987 h 3505200"/>
              <a:gd name="connsiteX9" fmla="*/ 877887 w 3505200"/>
              <a:gd name="connsiteY9" fmla="*/ 451020 h 3505200"/>
              <a:gd name="connsiteX10" fmla="*/ 1752600 w 3505200"/>
              <a:gd name="connsiteY10" fmla="*/ 0 h 3505200"/>
              <a:gd name="connsiteX11" fmla="*/ 3505200 w 3505200"/>
              <a:gd name="connsiteY11" fmla="*/ 1752600 h 3505200"/>
              <a:gd name="connsiteX12" fmla="*/ 1752600 w 3505200"/>
              <a:gd name="connsiteY12" fmla="*/ 3505200 h 3505200"/>
              <a:gd name="connsiteX13" fmla="*/ 0 w 3505200"/>
              <a:gd name="connsiteY13" fmla="*/ 1752600 h 3505200"/>
              <a:gd name="connsiteX14" fmla="*/ 1752600 w 3505200"/>
              <a:gd name="connsiteY14" fmla="*/ 0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5200" h="3505200">
                <a:moveTo>
                  <a:pt x="1752600" y="558800"/>
                </a:moveTo>
                <a:cubicBezTo>
                  <a:pt x="1093282" y="558800"/>
                  <a:pt x="558800" y="1093282"/>
                  <a:pt x="558800" y="1752600"/>
                </a:cubicBezTo>
                <a:cubicBezTo>
                  <a:pt x="558800" y="2411918"/>
                  <a:pt x="1093282" y="2946400"/>
                  <a:pt x="1752600" y="2946400"/>
                </a:cubicBezTo>
                <a:cubicBezTo>
                  <a:pt x="2411918" y="2946400"/>
                  <a:pt x="2946400" y="2411918"/>
                  <a:pt x="2946400" y="1752600"/>
                </a:cubicBezTo>
                <a:cubicBezTo>
                  <a:pt x="2946400" y="1093282"/>
                  <a:pt x="2411918" y="558800"/>
                  <a:pt x="1752600" y="558800"/>
                </a:cubicBezTo>
                <a:close/>
                <a:moveTo>
                  <a:pt x="877887" y="451020"/>
                </a:moveTo>
                <a:cubicBezTo>
                  <a:pt x="831513" y="451020"/>
                  <a:pt x="793920" y="488613"/>
                  <a:pt x="793920" y="534987"/>
                </a:cubicBezTo>
                <a:cubicBezTo>
                  <a:pt x="793920" y="581361"/>
                  <a:pt x="831513" y="618954"/>
                  <a:pt x="877887" y="618954"/>
                </a:cubicBezTo>
                <a:cubicBezTo>
                  <a:pt x="924261" y="618954"/>
                  <a:pt x="961854" y="581361"/>
                  <a:pt x="961854" y="534987"/>
                </a:cubicBezTo>
                <a:cubicBezTo>
                  <a:pt x="961854" y="488613"/>
                  <a:pt x="924261" y="451020"/>
                  <a:pt x="877887" y="451020"/>
                </a:cubicBezTo>
                <a:close/>
                <a:moveTo>
                  <a:pt x="1752600" y="0"/>
                </a:moveTo>
                <a:cubicBezTo>
                  <a:pt x="2720534" y="0"/>
                  <a:pt x="3505200" y="784666"/>
                  <a:pt x="3505200" y="1752600"/>
                </a:cubicBezTo>
                <a:cubicBezTo>
                  <a:pt x="3505200" y="2720534"/>
                  <a:pt x="2720534" y="3505200"/>
                  <a:pt x="1752600" y="3505200"/>
                </a:cubicBezTo>
                <a:cubicBezTo>
                  <a:pt x="784666" y="3505200"/>
                  <a:pt x="0" y="2720534"/>
                  <a:pt x="0" y="1752600"/>
                </a:cubicBezTo>
                <a:cubicBezTo>
                  <a:pt x="0" y="784666"/>
                  <a:pt x="784666" y="0"/>
                  <a:pt x="1752600" y="0"/>
                </a:cubicBezTo>
                <a:close/>
              </a:path>
            </a:pathLst>
          </a:custGeom>
          <a:blipFill>
            <a:blip r:embed="rId6"/>
            <a:stretch>
              <a:fillRect/>
            </a:stretch>
          </a:blipFill>
          <a:ln>
            <a:noFill/>
          </a:ln>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133380" tIns="66691" rIns="133380" bIns="66691" rtlCol="0" anchor="ctr"/>
          <a:lstStyle/>
          <a:p>
            <a:pPr algn="ctr"/>
            <a:endParaRPr lang="zh-CN" altLang="en-US" sz="1500" dirty="0">
              <a:cs typeface="+mn-ea"/>
              <a:sym typeface="+mn-lt"/>
            </a:endParaRPr>
          </a:p>
        </p:txBody>
      </p:sp>
      <p:grpSp>
        <p:nvGrpSpPr>
          <p:cNvPr id="20" name="组合 19"/>
          <p:cNvGrpSpPr/>
          <p:nvPr/>
        </p:nvGrpSpPr>
        <p:grpSpPr>
          <a:xfrm>
            <a:off x="1710965" y="2931610"/>
            <a:ext cx="2454472" cy="892564"/>
            <a:chOff x="1258030" y="3593783"/>
            <a:chExt cx="2139699" cy="892356"/>
          </a:xfrm>
        </p:grpSpPr>
        <p:sp>
          <p:nvSpPr>
            <p:cNvPr id="21" name="文本框 9"/>
            <p:cNvSpPr txBox="1"/>
            <p:nvPr/>
          </p:nvSpPr>
          <p:spPr>
            <a:xfrm>
              <a:off x="1258030" y="3593783"/>
              <a:ext cx="870789" cy="569126"/>
            </a:xfrm>
            <a:prstGeom prst="rect">
              <a:avLst/>
            </a:prstGeom>
            <a:noFill/>
          </p:spPr>
          <p:txBody>
            <a:bodyPr wrap="square" rtlCol="0">
              <a:spAutoFit/>
            </a:bodyPr>
            <a:lstStyle/>
            <a:p>
              <a:pPr algn="ctr"/>
              <a:r>
                <a:rPr lang="en-US" altLang="zh-CN" sz="3099" dirty="0">
                  <a:solidFill>
                    <a:schemeClr val="tx1">
                      <a:lumMod val="50000"/>
                      <a:lumOff val="50000"/>
                    </a:schemeClr>
                  </a:solidFill>
                  <a:cs typeface="+mn-ea"/>
                  <a:sym typeface="+mn-lt"/>
                </a:rPr>
                <a:t>01</a:t>
              </a:r>
              <a:endParaRPr lang="zh-CN" altLang="en-US" sz="3099" dirty="0">
                <a:solidFill>
                  <a:schemeClr val="tx1">
                    <a:lumMod val="50000"/>
                    <a:lumOff val="50000"/>
                  </a:schemeClr>
                </a:solidFill>
                <a:cs typeface="+mn-ea"/>
                <a:sym typeface="+mn-lt"/>
              </a:endParaRPr>
            </a:p>
          </p:txBody>
        </p:sp>
        <p:sp>
          <p:nvSpPr>
            <p:cNvPr id="22" name="文本框 10"/>
            <p:cNvSpPr txBox="1"/>
            <p:nvPr/>
          </p:nvSpPr>
          <p:spPr>
            <a:xfrm>
              <a:off x="1799069" y="3696239"/>
              <a:ext cx="1598660" cy="323090"/>
            </a:xfrm>
            <a:prstGeom prst="rect">
              <a:avLst/>
            </a:prstGeom>
            <a:noFill/>
          </p:spPr>
          <p:txBody>
            <a:bodyPr wrap="square" rtlCol="0">
              <a:spAutoFit/>
            </a:bodyPr>
            <a:lstStyle/>
            <a:p>
              <a:r>
                <a:rPr lang="zh-CN" altLang="en-US" sz="1500" dirty="0">
                  <a:solidFill>
                    <a:schemeClr val="tx1">
                      <a:lumMod val="50000"/>
                      <a:lumOff val="50000"/>
                    </a:schemeClr>
                  </a:solidFill>
                  <a:cs typeface="+mn-ea"/>
                  <a:sym typeface="+mn-lt"/>
                </a:rPr>
                <a:t>在此添加标题</a:t>
              </a:r>
            </a:p>
          </p:txBody>
        </p:sp>
        <p:sp>
          <p:nvSpPr>
            <p:cNvPr id="23" name="文本框 11"/>
            <p:cNvSpPr txBox="1"/>
            <p:nvPr/>
          </p:nvSpPr>
          <p:spPr>
            <a:xfrm>
              <a:off x="1438395" y="3993811"/>
              <a:ext cx="1915200" cy="492328"/>
            </a:xfrm>
            <a:prstGeom prst="rect">
              <a:avLst/>
            </a:prstGeom>
            <a:noFill/>
          </p:spPr>
          <p:txBody>
            <a:bodyPr wrap="square" rtlCol="0">
              <a:spAutoFit/>
            </a:bodyPr>
            <a:lstStyle/>
            <a:p>
              <a:pPr algn="just"/>
              <a:r>
                <a:rPr lang="zh-CN" altLang="en-US" sz="1300" dirty="0">
                  <a:solidFill>
                    <a:schemeClr val="bg1">
                      <a:lumMod val="50000"/>
                    </a:schemeClr>
                  </a:solidFill>
                  <a:cs typeface="+mn-ea"/>
                  <a:sym typeface="+mn-lt"/>
                </a:rPr>
                <a:t>点击添加文字说明或复制文本黏贴自此内容要言简意赅</a:t>
              </a:r>
            </a:p>
          </p:txBody>
        </p:sp>
      </p:grpSp>
      <p:grpSp>
        <p:nvGrpSpPr>
          <p:cNvPr id="24" name="组合 23"/>
          <p:cNvGrpSpPr/>
          <p:nvPr/>
        </p:nvGrpSpPr>
        <p:grpSpPr>
          <a:xfrm>
            <a:off x="8115195" y="2931610"/>
            <a:ext cx="2454472" cy="892564"/>
            <a:chOff x="1258030" y="3593783"/>
            <a:chExt cx="2139699" cy="892356"/>
          </a:xfrm>
        </p:grpSpPr>
        <p:sp>
          <p:nvSpPr>
            <p:cNvPr id="25" name="文本框 13"/>
            <p:cNvSpPr txBox="1"/>
            <p:nvPr/>
          </p:nvSpPr>
          <p:spPr>
            <a:xfrm>
              <a:off x="1258030" y="3593783"/>
              <a:ext cx="870789" cy="569126"/>
            </a:xfrm>
            <a:prstGeom prst="rect">
              <a:avLst/>
            </a:prstGeom>
            <a:noFill/>
          </p:spPr>
          <p:txBody>
            <a:bodyPr wrap="square" rtlCol="0">
              <a:spAutoFit/>
            </a:bodyPr>
            <a:lstStyle/>
            <a:p>
              <a:pPr algn="ctr"/>
              <a:r>
                <a:rPr lang="en-US" altLang="zh-CN" sz="3099" dirty="0">
                  <a:solidFill>
                    <a:schemeClr val="tx1">
                      <a:lumMod val="50000"/>
                      <a:lumOff val="50000"/>
                    </a:schemeClr>
                  </a:solidFill>
                  <a:cs typeface="+mn-ea"/>
                  <a:sym typeface="+mn-lt"/>
                </a:rPr>
                <a:t>02</a:t>
              </a:r>
              <a:endParaRPr lang="zh-CN" altLang="en-US" sz="3099" dirty="0">
                <a:solidFill>
                  <a:schemeClr val="tx1">
                    <a:lumMod val="50000"/>
                    <a:lumOff val="50000"/>
                  </a:schemeClr>
                </a:solidFill>
                <a:cs typeface="+mn-ea"/>
                <a:sym typeface="+mn-lt"/>
              </a:endParaRPr>
            </a:p>
          </p:txBody>
        </p:sp>
        <p:sp>
          <p:nvSpPr>
            <p:cNvPr id="26" name="文本框 14"/>
            <p:cNvSpPr txBox="1"/>
            <p:nvPr/>
          </p:nvSpPr>
          <p:spPr>
            <a:xfrm>
              <a:off x="1799069" y="3696239"/>
              <a:ext cx="1598660" cy="323090"/>
            </a:xfrm>
            <a:prstGeom prst="rect">
              <a:avLst/>
            </a:prstGeom>
            <a:noFill/>
          </p:spPr>
          <p:txBody>
            <a:bodyPr wrap="square" rtlCol="0">
              <a:spAutoFit/>
            </a:bodyPr>
            <a:lstStyle/>
            <a:p>
              <a:r>
                <a:rPr lang="zh-CN" altLang="en-US" sz="1500" dirty="0">
                  <a:solidFill>
                    <a:schemeClr val="tx1">
                      <a:lumMod val="50000"/>
                      <a:lumOff val="50000"/>
                    </a:schemeClr>
                  </a:solidFill>
                  <a:cs typeface="+mn-ea"/>
                  <a:sym typeface="+mn-lt"/>
                </a:rPr>
                <a:t>在此添加标题</a:t>
              </a:r>
            </a:p>
          </p:txBody>
        </p:sp>
        <p:sp>
          <p:nvSpPr>
            <p:cNvPr id="27" name="文本框 15"/>
            <p:cNvSpPr txBox="1"/>
            <p:nvPr/>
          </p:nvSpPr>
          <p:spPr>
            <a:xfrm>
              <a:off x="1438395" y="3993811"/>
              <a:ext cx="1915200" cy="492328"/>
            </a:xfrm>
            <a:prstGeom prst="rect">
              <a:avLst/>
            </a:prstGeom>
            <a:noFill/>
          </p:spPr>
          <p:txBody>
            <a:bodyPr wrap="square" rtlCol="0">
              <a:spAutoFit/>
            </a:bodyPr>
            <a:lstStyle/>
            <a:p>
              <a:pPr algn="just"/>
              <a:r>
                <a:rPr lang="zh-CN" altLang="en-US" sz="1300" dirty="0">
                  <a:solidFill>
                    <a:schemeClr val="bg1">
                      <a:lumMod val="50000"/>
                    </a:schemeClr>
                  </a:solidFill>
                  <a:cs typeface="+mn-ea"/>
                  <a:sym typeface="+mn-lt"/>
                </a:rPr>
                <a:t>点击添加文字说明或复制文本黏贴自此内容要言简意赅</a:t>
              </a:r>
            </a:p>
          </p:txBody>
        </p:sp>
      </p:grpSp>
      <p:grpSp>
        <p:nvGrpSpPr>
          <p:cNvPr id="28" name="组合 27"/>
          <p:cNvGrpSpPr/>
          <p:nvPr/>
        </p:nvGrpSpPr>
        <p:grpSpPr>
          <a:xfrm>
            <a:off x="1710965" y="4710022"/>
            <a:ext cx="2454472" cy="892564"/>
            <a:chOff x="1258030" y="3593783"/>
            <a:chExt cx="2139699" cy="892356"/>
          </a:xfrm>
        </p:grpSpPr>
        <p:sp>
          <p:nvSpPr>
            <p:cNvPr id="29" name="文本框 17"/>
            <p:cNvSpPr txBox="1"/>
            <p:nvPr/>
          </p:nvSpPr>
          <p:spPr>
            <a:xfrm>
              <a:off x="1258030" y="3593783"/>
              <a:ext cx="870789" cy="569126"/>
            </a:xfrm>
            <a:prstGeom prst="rect">
              <a:avLst/>
            </a:prstGeom>
            <a:noFill/>
          </p:spPr>
          <p:txBody>
            <a:bodyPr wrap="square" rtlCol="0">
              <a:spAutoFit/>
            </a:bodyPr>
            <a:lstStyle/>
            <a:p>
              <a:pPr algn="ctr"/>
              <a:r>
                <a:rPr lang="en-US" altLang="zh-CN" sz="3099" dirty="0">
                  <a:solidFill>
                    <a:schemeClr val="tx1">
                      <a:lumMod val="50000"/>
                      <a:lumOff val="50000"/>
                    </a:schemeClr>
                  </a:solidFill>
                  <a:cs typeface="+mn-ea"/>
                  <a:sym typeface="+mn-lt"/>
                </a:rPr>
                <a:t>04</a:t>
              </a:r>
              <a:endParaRPr lang="zh-CN" altLang="en-US" sz="3099" dirty="0">
                <a:solidFill>
                  <a:schemeClr val="tx1">
                    <a:lumMod val="50000"/>
                    <a:lumOff val="50000"/>
                  </a:schemeClr>
                </a:solidFill>
                <a:cs typeface="+mn-ea"/>
                <a:sym typeface="+mn-lt"/>
              </a:endParaRPr>
            </a:p>
          </p:txBody>
        </p:sp>
        <p:sp>
          <p:nvSpPr>
            <p:cNvPr id="30" name="文本框 18"/>
            <p:cNvSpPr txBox="1"/>
            <p:nvPr/>
          </p:nvSpPr>
          <p:spPr>
            <a:xfrm>
              <a:off x="1799069" y="3696239"/>
              <a:ext cx="1598660" cy="323090"/>
            </a:xfrm>
            <a:prstGeom prst="rect">
              <a:avLst/>
            </a:prstGeom>
            <a:noFill/>
          </p:spPr>
          <p:txBody>
            <a:bodyPr wrap="square" rtlCol="0">
              <a:spAutoFit/>
            </a:bodyPr>
            <a:lstStyle/>
            <a:p>
              <a:r>
                <a:rPr lang="zh-CN" altLang="en-US" sz="1500" dirty="0">
                  <a:solidFill>
                    <a:schemeClr val="tx1">
                      <a:lumMod val="50000"/>
                      <a:lumOff val="50000"/>
                    </a:schemeClr>
                  </a:solidFill>
                  <a:cs typeface="+mn-ea"/>
                  <a:sym typeface="+mn-lt"/>
                </a:rPr>
                <a:t>在此添加标题</a:t>
              </a:r>
            </a:p>
          </p:txBody>
        </p:sp>
        <p:sp>
          <p:nvSpPr>
            <p:cNvPr id="31" name="文本框 19"/>
            <p:cNvSpPr txBox="1"/>
            <p:nvPr/>
          </p:nvSpPr>
          <p:spPr>
            <a:xfrm>
              <a:off x="1438395" y="3993811"/>
              <a:ext cx="1915200" cy="492328"/>
            </a:xfrm>
            <a:prstGeom prst="rect">
              <a:avLst/>
            </a:prstGeom>
            <a:noFill/>
          </p:spPr>
          <p:txBody>
            <a:bodyPr wrap="square" rtlCol="0">
              <a:spAutoFit/>
            </a:bodyPr>
            <a:lstStyle/>
            <a:p>
              <a:pPr algn="just"/>
              <a:r>
                <a:rPr lang="zh-CN" altLang="en-US" sz="1300" dirty="0">
                  <a:solidFill>
                    <a:schemeClr val="bg1">
                      <a:lumMod val="50000"/>
                    </a:schemeClr>
                  </a:solidFill>
                  <a:cs typeface="+mn-ea"/>
                  <a:sym typeface="+mn-lt"/>
                </a:rPr>
                <a:t>点击添加文字说明或复制文本黏贴自此内容要言简意赅</a:t>
              </a:r>
            </a:p>
          </p:txBody>
        </p:sp>
      </p:grpSp>
      <p:grpSp>
        <p:nvGrpSpPr>
          <p:cNvPr id="32" name="组合 31"/>
          <p:cNvGrpSpPr/>
          <p:nvPr/>
        </p:nvGrpSpPr>
        <p:grpSpPr>
          <a:xfrm>
            <a:off x="8115195" y="4710022"/>
            <a:ext cx="2454472" cy="892564"/>
            <a:chOff x="1258030" y="3593783"/>
            <a:chExt cx="2139699" cy="892356"/>
          </a:xfrm>
        </p:grpSpPr>
        <p:sp>
          <p:nvSpPr>
            <p:cNvPr id="33" name="文本框 21"/>
            <p:cNvSpPr txBox="1"/>
            <p:nvPr/>
          </p:nvSpPr>
          <p:spPr>
            <a:xfrm>
              <a:off x="1258030" y="3593783"/>
              <a:ext cx="870789" cy="569126"/>
            </a:xfrm>
            <a:prstGeom prst="rect">
              <a:avLst/>
            </a:prstGeom>
            <a:noFill/>
          </p:spPr>
          <p:txBody>
            <a:bodyPr wrap="square" rtlCol="0">
              <a:spAutoFit/>
            </a:bodyPr>
            <a:lstStyle/>
            <a:p>
              <a:pPr algn="ctr"/>
              <a:r>
                <a:rPr lang="en-US" altLang="zh-CN" sz="3099" dirty="0">
                  <a:solidFill>
                    <a:schemeClr val="tx1">
                      <a:lumMod val="50000"/>
                      <a:lumOff val="50000"/>
                    </a:schemeClr>
                  </a:solidFill>
                  <a:cs typeface="+mn-ea"/>
                  <a:sym typeface="+mn-lt"/>
                </a:rPr>
                <a:t>03</a:t>
              </a:r>
              <a:endParaRPr lang="zh-CN" altLang="en-US" sz="3099" dirty="0">
                <a:solidFill>
                  <a:schemeClr val="tx1">
                    <a:lumMod val="50000"/>
                    <a:lumOff val="50000"/>
                  </a:schemeClr>
                </a:solidFill>
                <a:cs typeface="+mn-ea"/>
                <a:sym typeface="+mn-lt"/>
              </a:endParaRPr>
            </a:p>
          </p:txBody>
        </p:sp>
        <p:sp>
          <p:nvSpPr>
            <p:cNvPr id="34" name="文本框 22"/>
            <p:cNvSpPr txBox="1"/>
            <p:nvPr/>
          </p:nvSpPr>
          <p:spPr>
            <a:xfrm>
              <a:off x="1799069" y="3696239"/>
              <a:ext cx="1598660" cy="323090"/>
            </a:xfrm>
            <a:prstGeom prst="rect">
              <a:avLst/>
            </a:prstGeom>
            <a:noFill/>
          </p:spPr>
          <p:txBody>
            <a:bodyPr wrap="square" rtlCol="0">
              <a:spAutoFit/>
            </a:bodyPr>
            <a:lstStyle/>
            <a:p>
              <a:r>
                <a:rPr lang="zh-CN" altLang="en-US" sz="1500" dirty="0">
                  <a:solidFill>
                    <a:schemeClr val="tx1">
                      <a:lumMod val="50000"/>
                      <a:lumOff val="50000"/>
                    </a:schemeClr>
                  </a:solidFill>
                  <a:cs typeface="+mn-ea"/>
                  <a:sym typeface="+mn-lt"/>
                </a:rPr>
                <a:t>在此添加标题</a:t>
              </a:r>
            </a:p>
          </p:txBody>
        </p:sp>
        <p:sp>
          <p:nvSpPr>
            <p:cNvPr id="35" name="文本框 23"/>
            <p:cNvSpPr txBox="1"/>
            <p:nvPr/>
          </p:nvSpPr>
          <p:spPr>
            <a:xfrm>
              <a:off x="1438395" y="3993811"/>
              <a:ext cx="1915200" cy="492328"/>
            </a:xfrm>
            <a:prstGeom prst="rect">
              <a:avLst/>
            </a:prstGeom>
            <a:noFill/>
          </p:spPr>
          <p:txBody>
            <a:bodyPr wrap="square" rtlCol="0">
              <a:spAutoFit/>
            </a:bodyPr>
            <a:lstStyle/>
            <a:p>
              <a:pPr algn="just"/>
              <a:r>
                <a:rPr lang="zh-CN" altLang="en-US" sz="1300" dirty="0">
                  <a:solidFill>
                    <a:schemeClr val="bg1">
                      <a:lumMod val="50000"/>
                    </a:schemeClr>
                  </a:solidFill>
                  <a:cs typeface="+mn-ea"/>
                  <a:sym typeface="+mn-lt"/>
                </a:rPr>
                <a:t>点击添加文字说明或复制文本黏贴自此内容要言简意赅</a:t>
              </a:r>
            </a:p>
          </p:txBody>
        </p:sp>
      </p:grpSp>
      <p:grpSp>
        <p:nvGrpSpPr>
          <p:cNvPr id="36" name="组合 35"/>
          <p:cNvGrpSpPr/>
          <p:nvPr/>
        </p:nvGrpSpPr>
        <p:grpSpPr>
          <a:xfrm>
            <a:off x="4873023" y="4981223"/>
            <a:ext cx="451600" cy="479976"/>
            <a:chOff x="3683997" y="856343"/>
            <a:chExt cx="576394" cy="702571"/>
          </a:xfrm>
          <a:solidFill>
            <a:schemeClr val="accent4"/>
          </a:solidFill>
          <a:effectLst/>
        </p:grpSpPr>
        <p:sp>
          <p:nvSpPr>
            <p:cNvPr id="37" name="Freeform 34"/>
            <p:cNvSpPr>
              <a:spLocks noEditPoints="1"/>
            </p:cNvSpPr>
            <p:nvPr/>
          </p:nvSpPr>
          <p:spPr bwMode="auto">
            <a:xfrm>
              <a:off x="3683997" y="856343"/>
              <a:ext cx="576394" cy="702571"/>
            </a:xfrm>
            <a:custGeom>
              <a:avLst/>
              <a:gdLst>
                <a:gd name="T0" fmla="*/ 16 w 667"/>
                <a:gd name="T1" fmla="*/ 176 h 813"/>
                <a:gd name="T2" fmla="*/ 175 w 667"/>
                <a:gd name="T3" fmla="*/ 16 h 813"/>
                <a:gd name="T4" fmla="*/ 214 w 667"/>
                <a:gd name="T5" fmla="*/ 0 h 813"/>
                <a:gd name="T6" fmla="*/ 613 w 667"/>
                <a:gd name="T7" fmla="*/ 0 h 813"/>
                <a:gd name="T8" fmla="*/ 667 w 667"/>
                <a:gd name="T9" fmla="*/ 54 h 813"/>
                <a:gd name="T10" fmla="*/ 667 w 667"/>
                <a:gd name="T11" fmla="*/ 759 h 813"/>
                <a:gd name="T12" fmla="*/ 613 w 667"/>
                <a:gd name="T13" fmla="*/ 813 h 813"/>
                <a:gd name="T14" fmla="*/ 54 w 667"/>
                <a:gd name="T15" fmla="*/ 813 h 813"/>
                <a:gd name="T16" fmla="*/ 0 w 667"/>
                <a:gd name="T17" fmla="*/ 759 h 813"/>
                <a:gd name="T18" fmla="*/ 0 w 667"/>
                <a:gd name="T19" fmla="*/ 214 h 813"/>
                <a:gd name="T20" fmla="*/ 16 w 667"/>
                <a:gd name="T21" fmla="*/ 176 h 813"/>
                <a:gd name="T22" fmla="*/ 194 w 667"/>
                <a:gd name="T23" fmla="*/ 229 h 813"/>
                <a:gd name="T24" fmla="*/ 57 w 667"/>
                <a:gd name="T25" fmla="*/ 229 h 813"/>
                <a:gd name="T26" fmla="*/ 57 w 667"/>
                <a:gd name="T27" fmla="*/ 756 h 813"/>
                <a:gd name="T28" fmla="*/ 610 w 667"/>
                <a:gd name="T29" fmla="*/ 756 h 813"/>
                <a:gd name="T30" fmla="*/ 610 w 667"/>
                <a:gd name="T31" fmla="*/ 57 h 813"/>
                <a:gd name="T32" fmla="*/ 238 w 667"/>
                <a:gd name="T33" fmla="*/ 57 h 813"/>
                <a:gd name="T34" fmla="*/ 238 w 667"/>
                <a:gd name="T35" fmla="*/ 185 h 813"/>
                <a:gd name="T36" fmla="*/ 194 w 667"/>
                <a:gd name="T37" fmla="*/ 229 h 813"/>
                <a:gd name="T38" fmla="*/ 82 w 667"/>
                <a:gd name="T39" fmla="*/ 191 h 813"/>
                <a:gd name="T40" fmla="*/ 194 w 667"/>
                <a:gd name="T41" fmla="*/ 191 h 813"/>
                <a:gd name="T42" fmla="*/ 200 w 667"/>
                <a:gd name="T43" fmla="*/ 185 h 813"/>
                <a:gd name="T44" fmla="*/ 200 w 667"/>
                <a:gd name="T45" fmla="*/ 72 h 813"/>
                <a:gd name="T46" fmla="*/ 82 w 667"/>
                <a:gd name="T47" fmla="*/ 19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7" h="813">
                  <a:moveTo>
                    <a:pt x="16" y="176"/>
                  </a:moveTo>
                  <a:cubicBezTo>
                    <a:pt x="175" y="16"/>
                    <a:pt x="175" y="16"/>
                    <a:pt x="175" y="16"/>
                  </a:cubicBezTo>
                  <a:cubicBezTo>
                    <a:pt x="186" y="6"/>
                    <a:pt x="199" y="0"/>
                    <a:pt x="214" y="0"/>
                  </a:cubicBezTo>
                  <a:cubicBezTo>
                    <a:pt x="613" y="0"/>
                    <a:pt x="613" y="0"/>
                    <a:pt x="613" y="0"/>
                  </a:cubicBezTo>
                  <a:cubicBezTo>
                    <a:pt x="643" y="0"/>
                    <a:pt x="667" y="24"/>
                    <a:pt x="667" y="54"/>
                  </a:cubicBezTo>
                  <a:cubicBezTo>
                    <a:pt x="667" y="759"/>
                    <a:pt x="667" y="759"/>
                    <a:pt x="667" y="759"/>
                  </a:cubicBezTo>
                  <a:cubicBezTo>
                    <a:pt x="667" y="789"/>
                    <a:pt x="643" y="813"/>
                    <a:pt x="613" y="813"/>
                  </a:cubicBezTo>
                  <a:cubicBezTo>
                    <a:pt x="54" y="813"/>
                    <a:pt x="54" y="813"/>
                    <a:pt x="54" y="813"/>
                  </a:cubicBezTo>
                  <a:cubicBezTo>
                    <a:pt x="24" y="813"/>
                    <a:pt x="0" y="789"/>
                    <a:pt x="0" y="759"/>
                  </a:cubicBezTo>
                  <a:cubicBezTo>
                    <a:pt x="0" y="214"/>
                    <a:pt x="0" y="214"/>
                    <a:pt x="0" y="214"/>
                  </a:cubicBezTo>
                  <a:cubicBezTo>
                    <a:pt x="0" y="200"/>
                    <a:pt x="5" y="186"/>
                    <a:pt x="16" y="176"/>
                  </a:cubicBezTo>
                  <a:close/>
                  <a:moveTo>
                    <a:pt x="194" y="229"/>
                  </a:moveTo>
                  <a:cubicBezTo>
                    <a:pt x="57" y="229"/>
                    <a:pt x="57" y="229"/>
                    <a:pt x="57" y="229"/>
                  </a:cubicBezTo>
                  <a:cubicBezTo>
                    <a:pt x="57" y="756"/>
                    <a:pt x="57" y="756"/>
                    <a:pt x="57" y="756"/>
                  </a:cubicBezTo>
                  <a:cubicBezTo>
                    <a:pt x="610" y="756"/>
                    <a:pt x="610" y="756"/>
                    <a:pt x="610" y="756"/>
                  </a:cubicBezTo>
                  <a:cubicBezTo>
                    <a:pt x="610" y="57"/>
                    <a:pt x="610" y="57"/>
                    <a:pt x="610" y="57"/>
                  </a:cubicBezTo>
                  <a:cubicBezTo>
                    <a:pt x="238" y="57"/>
                    <a:pt x="238" y="57"/>
                    <a:pt x="238" y="57"/>
                  </a:cubicBezTo>
                  <a:cubicBezTo>
                    <a:pt x="238" y="185"/>
                    <a:pt x="238" y="185"/>
                    <a:pt x="238" y="185"/>
                  </a:cubicBezTo>
                  <a:cubicBezTo>
                    <a:pt x="238" y="210"/>
                    <a:pt x="218" y="229"/>
                    <a:pt x="194" y="229"/>
                  </a:cubicBezTo>
                  <a:close/>
                  <a:moveTo>
                    <a:pt x="82" y="191"/>
                  </a:moveTo>
                  <a:cubicBezTo>
                    <a:pt x="194" y="191"/>
                    <a:pt x="194" y="191"/>
                    <a:pt x="194" y="191"/>
                  </a:cubicBezTo>
                  <a:cubicBezTo>
                    <a:pt x="197" y="191"/>
                    <a:pt x="200" y="188"/>
                    <a:pt x="200" y="185"/>
                  </a:cubicBezTo>
                  <a:cubicBezTo>
                    <a:pt x="200" y="72"/>
                    <a:pt x="200" y="72"/>
                    <a:pt x="200" y="72"/>
                  </a:cubicBezTo>
                  <a:cubicBezTo>
                    <a:pt x="82" y="191"/>
                    <a:pt x="82" y="191"/>
                    <a:pt x="82"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sp>
          <p:nvSpPr>
            <p:cNvPr id="38" name="Freeform 35"/>
            <p:cNvSpPr>
              <a:spLocks noEditPoints="1"/>
            </p:cNvSpPr>
            <p:nvPr/>
          </p:nvSpPr>
          <p:spPr bwMode="auto">
            <a:xfrm>
              <a:off x="3765921" y="1015436"/>
              <a:ext cx="412546" cy="433758"/>
            </a:xfrm>
            <a:custGeom>
              <a:avLst/>
              <a:gdLst>
                <a:gd name="T0" fmla="*/ 170 w 477"/>
                <a:gd name="T1" fmla="*/ 429 h 502"/>
                <a:gd name="T2" fmla="*/ 86 w 477"/>
                <a:gd name="T3" fmla="*/ 502 h 502"/>
                <a:gd name="T4" fmla="*/ 0 w 477"/>
                <a:gd name="T5" fmla="*/ 416 h 502"/>
                <a:gd name="T6" fmla="*/ 72 w 477"/>
                <a:gd name="T7" fmla="*/ 330 h 502"/>
                <a:gd name="T8" fmla="*/ 63 w 477"/>
                <a:gd name="T9" fmla="*/ 258 h 502"/>
                <a:gd name="T10" fmla="*/ 144 w 477"/>
                <a:gd name="T11" fmla="*/ 143 h 502"/>
                <a:gd name="T12" fmla="*/ 254 w 477"/>
                <a:gd name="T13" fmla="*/ 20 h 502"/>
                <a:gd name="T14" fmla="*/ 458 w 477"/>
                <a:gd name="T15" fmla="*/ 0 h 502"/>
                <a:gd name="T16" fmla="*/ 477 w 477"/>
                <a:gd name="T17" fmla="*/ 153 h 502"/>
                <a:gd name="T18" fmla="*/ 398 w 477"/>
                <a:gd name="T19" fmla="*/ 172 h 502"/>
                <a:gd name="T20" fmla="*/ 438 w 477"/>
                <a:gd name="T21" fmla="*/ 223 h 502"/>
                <a:gd name="T22" fmla="*/ 404 w 477"/>
                <a:gd name="T23" fmla="*/ 245 h 502"/>
                <a:gd name="T24" fmla="*/ 452 w 477"/>
                <a:gd name="T25" fmla="*/ 355 h 502"/>
                <a:gd name="T26" fmla="*/ 452 w 477"/>
                <a:gd name="T27" fmla="*/ 477 h 502"/>
                <a:gd name="T28" fmla="*/ 330 w 477"/>
                <a:gd name="T29" fmla="*/ 477 h 502"/>
                <a:gd name="T30" fmla="*/ 256 w 477"/>
                <a:gd name="T31" fmla="*/ 464 h 502"/>
                <a:gd name="T32" fmla="*/ 235 w 477"/>
                <a:gd name="T33" fmla="*/ 429 h 502"/>
                <a:gd name="T34" fmla="*/ 162 w 477"/>
                <a:gd name="T35" fmla="*/ 160 h 502"/>
                <a:gd name="T36" fmla="*/ 135 w 477"/>
                <a:gd name="T37" fmla="*/ 275 h 502"/>
                <a:gd name="T38" fmla="*/ 101 w 477"/>
                <a:gd name="T39" fmla="*/ 331 h 502"/>
                <a:gd name="T40" fmla="*/ 171 w 477"/>
                <a:gd name="T41" fmla="*/ 404 h 502"/>
                <a:gd name="T42" fmla="*/ 235 w 477"/>
                <a:gd name="T43" fmla="*/ 378 h 502"/>
                <a:gd name="T44" fmla="*/ 306 w 477"/>
                <a:gd name="T45" fmla="*/ 408 h 502"/>
                <a:gd name="T46" fmla="*/ 378 w 477"/>
                <a:gd name="T47" fmla="*/ 330 h 502"/>
                <a:gd name="T48" fmla="*/ 353 w 477"/>
                <a:gd name="T49" fmla="*/ 245 h 502"/>
                <a:gd name="T50" fmla="*/ 382 w 477"/>
                <a:gd name="T51" fmla="*/ 174 h 502"/>
                <a:gd name="T52" fmla="*/ 273 w 477"/>
                <a:gd name="T53" fmla="*/ 172 h 502"/>
                <a:gd name="T54" fmla="*/ 254 w 477"/>
                <a:gd name="T55" fmla="*/ 101 h 502"/>
                <a:gd name="T56" fmla="*/ 292 w 477"/>
                <a:gd name="T57" fmla="*/ 38 h 502"/>
                <a:gd name="T58" fmla="*/ 439 w 477"/>
                <a:gd name="T59" fmla="*/ 134 h 502"/>
                <a:gd name="T60" fmla="*/ 425 w 477"/>
                <a:gd name="T61" fmla="*/ 382 h 502"/>
                <a:gd name="T62" fmla="*/ 357 w 477"/>
                <a:gd name="T63" fmla="*/ 382 h 502"/>
                <a:gd name="T64" fmla="*/ 357 w 477"/>
                <a:gd name="T65" fmla="*/ 450 h 502"/>
                <a:gd name="T66" fmla="*/ 425 w 477"/>
                <a:gd name="T67" fmla="*/ 450 h 502"/>
                <a:gd name="T68" fmla="*/ 425 w 477"/>
                <a:gd name="T69" fmla="*/ 382 h 502"/>
                <a:gd name="T70" fmla="*/ 86 w 477"/>
                <a:gd name="T71" fmla="*/ 367 h 502"/>
                <a:gd name="T72" fmla="*/ 38 w 477"/>
                <a:gd name="T73" fmla="*/ 416 h 502"/>
                <a:gd name="T74" fmla="*/ 86 w 477"/>
                <a:gd name="T75" fmla="*/ 464 h 502"/>
                <a:gd name="T76" fmla="*/ 134 w 477"/>
                <a:gd name="T77" fmla="*/ 41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7" h="502">
                  <a:moveTo>
                    <a:pt x="235" y="429"/>
                  </a:moveTo>
                  <a:cubicBezTo>
                    <a:pt x="170" y="429"/>
                    <a:pt x="170" y="429"/>
                    <a:pt x="170" y="429"/>
                  </a:cubicBezTo>
                  <a:cubicBezTo>
                    <a:pt x="168" y="448"/>
                    <a:pt x="159" y="464"/>
                    <a:pt x="146" y="477"/>
                  </a:cubicBezTo>
                  <a:cubicBezTo>
                    <a:pt x="131" y="493"/>
                    <a:pt x="109" y="502"/>
                    <a:pt x="86" y="502"/>
                  </a:cubicBezTo>
                  <a:cubicBezTo>
                    <a:pt x="62" y="502"/>
                    <a:pt x="41" y="493"/>
                    <a:pt x="25" y="477"/>
                  </a:cubicBezTo>
                  <a:cubicBezTo>
                    <a:pt x="10" y="461"/>
                    <a:pt x="0" y="440"/>
                    <a:pt x="0" y="416"/>
                  </a:cubicBezTo>
                  <a:cubicBezTo>
                    <a:pt x="0" y="392"/>
                    <a:pt x="10" y="370"/>
                    <a:pt x="25" y="355"/>
                  </a:cubicBezTo>
                  <a:cubicBezTo>
                    <a:pt x="38" y="342"/>
                    <a:pt x="54" y="333"/>
                    <a:pt x="72" y="330"/>
                  </a:cubicBezTo>
                  <a:cubicBezTo>
                    <a:pt x="48" y="277"/>
                    <a:pt x="48" y="277"/>
                    <a:pt x="48" y="277"/>
                  </a:cubicBezTo>
                  <a:cubicBezTo>
                    <a:pt x="43" y="269"/>
                    <a:pt x="48" y="255"/>
                    <a:pt x="63" y="258"/>
                  </a:cubicBezTo>
                  <a:cubicBezTo>
                    <a:pt x="84" y="263"/>
                    <a:pt x="84" y="263"/>
                    <a:pt x="84" y="263"/>
                  </a:cubicBezTo>
                  <a:cubicBezTo>
                    <a:pt x="94" y="216"/>
                    <a:pt x="115" y="175"/>
                    <a:pt x="144" y="143"/>
                  </a:cubicBezTo>
                  <a:cubicBezTo>
                    <a:pt x="174" y="108"/>
                    <a:pt x="212" y="84"/>
                    <a:pt x="254" y="75"/>
                  </a:cubicBezTo>
                  <a:cubicBezTo>
                    <a:pt x="254" y="20"/>
                    <a:pt x="254" y="20"/>
                    <a:pt x="254" y="20"/>
                  </a:cubicBezTo>
                  <a:cubicBezTo>
                    <a:pt x="254" y="9"/>
                    <a:pt x="264" y="0"/>
                    <a:pt x="275" y="0"/>
                  </a:cubicBezTo>
                  <a:cubicBezTo>
                    <a:pt x="458" y="0"/>
                    <a:pt x="458" y="0"/>
                    <a:pt x="458" y="0"/>
                  </a:cubicBezTo>
                  <a:cubicBezTo>
                    <a:pt x="468" y="0"/>
                    <a:pt x="477" y="9"/>
                    <a:pt x="477" y="19"/>
                  </a:cubicBezTo>
                  <a:cubicBezTo>
                    <a:pt x="477" y="153"/>
                    <a:pt x="477" y="153"/>
                    <a:pt x="477" y="153"/>
                  </a:cubicBezTo>
                  <a:cubicBezTo>
                    <a:pt x="477" y="163"/>
                    <a:pt x="468" y="172"/>
                    <a:pt x="458" y="172"/>
                  </a:cubicBezTo>
                  <a:cubicBezTo>
                    <a:pt x="398" y="172"/>
                    <a:pt x="398" y="172"/>
                    <a:pt x="398" y="172"/>
                  </a:cubicBezTo>
                  <a:cubicBezTo>
                    <a:pt x="398" y="172"/>
                    <a:pt x="399" y="173"/>
                    <a:pt x="399" y="174"/>
                  </a:cubicBezTo>
                  <a:cubicBezTo>
                    <a:pt x="438" y="223"/>
                    <a:pt x="438" y="223"/>
                    <a:pt x="438" y="223"/>
                  </a:cubicBezTo>
                  <a:cubicBezTo>
                    <a:pt x="444" y="229"/>
                    <a:pt x="443" y="245"/>
                    <a:pt x="428" y="245"/>
                  </a:cubicBezTo>
                  <a:cubicBezTo>
                    <a:pt x="404" y="245"/>
                    <a:pt x="404" y="245"/>
                    <a:pt x="404" y="245"/>
                  </a:cubicBezTo>
                  <a:cubicBezTo>
                    <a:pt x="404" y="330"/>
                    <a:pt x="404" y="330"/>
                    <a:pt x="404" y="330"/>
                  </a:cubicBezTo>
                  <a:cubicBezTo>
                    <a:pt x="422" y="333"/>
                    <a:pt x="439" y="342"/>
                    <a:pt x="452" y="355"/>
                  </a:cubicBezTo>
                  <a:cubicBezTo>
                    <a:pt x="467" y="370"/>
                    <a:pt x="477" y="392"/>
                    <a:pt x="477" y="416"/>
                  </a:cubicBezTo>
                  <a:cubicBezTo>
                    <a:pt x="477" y="440"/>
                    <a:pt x="467" y="461"/>
                    <a:pt x="452" y="477"/>
                  </a:cubicBezTo>
                  <a:cubicBezTo>
                    <a:pt x="436" y="493"/>
                    <a:pt x="415" y="502"/>
                    <a:pt x="391" y="502"/>
                  </a:cubicBezTo>
                  <a:cubicBezTo>
                    <a:pt x="367" y="502"/>
                    <a:pt x="346" y="493"/>
                    <a:pt x="330" y="477"/>
                  </a:cubicBezTo>
                  <a:cubicBezTo>
                    <a:pt x="317" y="463"/>
                    <a:pt x="308" y="445"/>
                    <a:pt x="306" y="425"/>
                  </a:cubicBezTo>
                  <a:cubicBezTo>
                    <a:pt x="256" y="464"/>
                    <a:pt x="256" y="464"/>
                    <a:pt x="256" y="464"/>
                  </a:cubicBezTo>
                  <a:cubicBezTo>
                    <a:pt x="249" y="470"/>
                    <a:pt x="235" y="469"/>
                    <a:pt x="235" y="453"/>
                  </a:cubicBezTo>
                  <a:cubicBezTo>
                    <a:pt x="235" y="429"/>
                    <a:pt x="235" y="429"/>
                    <a:pt x="235" y="429"/>
                  </a:cubicBezTo>
                  <a:close/>
                  <a:moveTo>
                    <a:pt x="254" y="101"/>
                  </a:moveTo>
                  <a:cubicBezTo>
                    <a:pt x="219" y="110"/>
                    <a:pt x="188" y="131"/>
                    <a:pt x="162" y="160"/>
                  </a:cubicBezTo>
                  <a:cubicBezTo>
                    <a:pt x="137" y="189"/>
                    <a:pt x="118" y="226"/>
                    <a:pt x="109" y="269"/>
                  </a:cubicBezTo>
                  <a:cubicBezTo>
                    <a:pt x="135" y="275"/>
                    <a:pt x="135" y="275"/>
                    <a:pt x="135" y="275"/>
                  </a:cubicBezTo>
                  <a:cubicBezTo>
                    <a:pt x="148" y="278"/>
                    <a:pt x="147" y="292"/>
                    <a:pt x="140" y="298"/>
                  </a:cubicBezTo>
                  <a:cubicBezTo>
                    <a:pt x="101" y="331"/>
                    <a:pt x="101" y="331"/>
                    <a:pt x="101" y="331"/>
                  </a:cubicBezTo>
                  <a:cubicBezTo>
                    <a:pt x="118" y="334"/>
                    <a:pt x="134" y="342"/>
                    <a:pt x="146" y="355"/>
                  </a:cubicBezTo>
                  <a:cubicBezTo>
                    <a:pt x="159" y="368"/>
                    <a:pt x="168" y="385"/>
                    <a:pt x="171" y="404"/>
                  </a:cubicBezTo>
                  <a:cubicBezTo>
                    <a:pt x="235" y="404"/>
                    <a:pt x="235" y="404"/>
                    <a:pt x="235" y="404"/>
                  </a:cubicBezTo>
                  <a:cubicBezTo>
                    <a:pt x="235" y="378"/>
                    <a:pt x="235" y="378"/>
                    <a:pt x="235" y="378"/>
                  </a:cubicBezTo>
                  <a:cubicBezTo>
                    <a:pt x="235" y="365"/>
                    <a:pt x="248" y="363"/>
                    <a:pt x="256" y="369"/>
                  </a:cubicBezTo>
                  <a:cubicBezTo>
                    <a:pt x="306" y="408"/>
                    <a:pt x="306" y="408"/>
                    <a:pt x="306" y="408"/>
                  </a:cubicBezTo>
                  <a:cubicBezTo>
                    <a:pt x="308" y="387"/>
                    <a:pt x="317" y="368"/>
                    <a:pt x="330" y="355"/>
                  </a:cubicBezTo>
                  <a:cubicBezTo>
                    <a:pt x="343" y="342"/>
                    <a:pt x="360" y="333"/>
                    <a:pt x="378" y="330"/>
                  </a:cubicBezTo>
                  <a:cubicBezTo>
                    <a:pt x="378" y="245"/>
                    <a:pt x="378" y="245"/>
                    <a:pt x="378" y="245"/>
                  </a:cubicBezTo>
                  <a:cubicBezTo>
                    <a:pt x="353" y="245"/>
                    <a:pt x="353" y="245"/>
                    <a:pt x="353" y="245"/>
                  </a:cubicBezTo>
                  <a:cubicBezTo>
                    <a:pt x="340" y="245"/>
                    <a:pt x="338" y="230"/>
                    <a:pt x="344" y="223"/>
                  </a:cubicBezTo>
                  <a:cubicBezTo>
                    <a:pt x="382" y="174"/>
                    <a:pt x="382" y="174"/>
                    <a:pt x="382" y="174"/>
                  </a:cubicBezTo>
                  <a:cubicBezTo>
                    <a:pt x="383" y="173"/>
                    <a:pt x="383" y="172"/>
                    <a:pt x="384" y="172"/>
                  </a:cubicBezTo>
                  <a:cubicBezTo>
                    <a:pt x="273" y="172"/>
                    <a:pt x="273" y="172"/>
                    <a:pt x="273" y="172"/>
                  </a:cubicBezTo>
                  <a:cubicBezTo>
                    <a:pt x="263" y="172"/>
                    <a:pt x="254" y="164"/>
                    <a:pt x="254" y="153"/>
                  </a:cubicBezTo>
                  <a:cubicBezTo>
                    <a:pt x="254" y="101"/>
                    <a:pt x="254" y="101"/>
                    <a:pt x="254" y="101"/>
                  </a:cubicBezTo>
                  <a:close/>
                  <a:moveTo>
                    <a:pt x="439" y="38"/>
                  </a:moveTo>
                  <a:cubicBezTo>
                    <a:pt x="292" y="38"/>
                    <a:pt x="292" y="38"/>
                    <a:pt x="292" y="38"/>
                  </a:cubicBezTo>
                  <a:cubicBezTo>
                    <a:pt x="292" y="134"/>
                    <a:pt x="292" y="134"/>
                    <a:pt x="292" y="134"/>
                  </a:cubicBezTo>
                  <a:cubicBezTo>
                    <a:pt x="439" y="134"/>
                    <a:pt x="439" y="134"/>
                    <a:pt x="439" y="134"/>
                  </a:cubicBezTo>
                  <a:cubicBezTo>
                    <a:pt x="439" y="38"/>
                    <a:pt x="439" y="38"/>
                    <a:pt x="439" y="38"/>
                  </a:cubicBezTo>
                  <a:close/>
                  <a:moveTo>
                    <a:pt x="425" y="382"/>
                  </a:moveTo>
                  <a:cubicBezTo>
                    <a:pt x="416" y="373"/>
                    <a:pt x="404" y="367"/>
                    <a:pt x="391" y="367"/>
                  </a:cubicBezTo>
                  <a:cubicBezTo>
                    <a:pt x="378" y="367"/>
                    <a:pt x="366" y="373"/>
                    <a:pt x="357" y="382"/>
                  </a:cubicBezTo>
                  <a:cubicBezTo>
                    <a:pt x="349" y="390"/>
                    <a:pt x="343" y="402"/>
                    <a:pt x="343" y="416"/>
                  </a:cubicBezTo>
                  <a:cubicBezTo>
                    <a:pt x="343" y="429"/>
                    <a:pt x="349" y="441"/>
                    <a:pt x="357" y="450"/>
                  </a:cubicBezTo>
                  <a:cubicBezTo>
                    <a:pt x="366" y="459"/>
                    <a:pt x="378" y="464"/>
                    <a:pt x="391" y="464"/>
                  </a:cubicBezTo>
                  <a:cubicBezTo>
                    <a:pt x="404" y="464"/>
                    <a:pt x="416" y="459"/>
                    <a:pt x="425" y="450"/>
                  </a:cubicBezTo>
                  <a:cubicBezTo>
                    <a:pt x="434" y="441"/>
                    <a:pt x="439" y="429"/>
                    <a:pt x="439" y="416"/>
                  </a:cubicBezTo>
                  <a:cubicBezTo>
                    <a:pt x="439" y="402"/>
                    <a:pt x="434" y="390"/>
                    <a:pt x="425" y="382"/>
                  </a:cubicBezTo>
                  <a:close/>
                  <a:moveTo>
                    <a:pt x="120" y="382"/>
                  </a:moveTo>
                  <a:cubicBezTo>
                    <a:pt x="111" y="373"/>
                    <a:pt x="99" y="367"/>
                    <a:pt x="86" y="367"/>
                  </a:cubicBezTo>
                  <a:cubicBezTo>
                    <a:pt x="73" y="367"/>
                    <a:pt x="61" y="373"/>
                    <a:pt x="52" y="382"/>
                  </a:cubicBezTo>
                  <a:cubicBezTo>
                    <a:pt x="43" y="390"/>
                    <a:pt x="38" y="402"/>
                    <a:pt x="38" y="416"/>
                  </a:cubicBezTo>
                  <a:cubicBezTo>
                    <a:pt x="38" y="429"/>
                    <a:pt x="43" y="441"/>
                    <a:pt x="52" y="450"/>
                  </a:cubicBezTo>
                  <a:cubicBezTo>
                    <a:pt x="61" y="459"/>
                    <a:pt x="73" y="464"/>
                    <a:pt x="86" y="464"/>
                  </a:cubicBezTo>
                  <a:cubicBezTo>
                    <a:pt x="99" y="464"/>
                    <a:pt x="111" y="459"/>
                    <a:pt x="120" y="450"/>
                  </a:cubicBezTo>
                  <a:cubicBezTo>
                    <a:pt x="128" y="441"/>
                    <a:pt x="134" y="429"/>
                    <a:pt x="134" y="416"/>
                  </a:cubicBezTo>
                  <a:cubicBezTo>
                    <a:pt x="134" y="402"/>
                    <a:pt x="128" y="390"/>
                    <a:pt x="120" y="3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grpSp>
      <p:grpSp>
        <p:nvGrpSpPr>
          <p:cNvPr id="39" name="组合 38"/>
          <p:cNvGrpSpPr/>
          <p:nvPr/>
        </p:nvGrpSpPr>
        <p:grpSpPr>
          <a:xfrm>
            <a:off x="7022175" y="3206910"/>
            <a:ext cx="528968" cy="428007"/>
            <a:chOff x="7903081" y="894379"/>
            <a:chExt cx="675141" cy="626498"/>
          </a:xfrm>
          <a:solidFill>
            <a:schemeClr val="accent2"/>
          </a:solidFill>
          <a:effectLst/>
        </p:grpSpPr>
        <p:sp>
          <p:nvSpPr>
            <p:cNvPr id="40" name="Freeform 36"/>
            <p:cNvSpPr>
              <a:spLocks noEditPoints="1"/>
            </p:cNvSpPr>
            <p:nvPr/>
          </p:nvSpPr>
          <p:spPr bwMode="auto">
            <a:xfrm>
              <a:off x="7990491" y="894379"/>
              <a:ext cx="321479" cy="213587"/>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sp>
          <p:nvSpPr>
            <p:cNvPr id="41" name="Freeform 37"/>
            <p:cNvSpPr>
              <a:spLocks noEditPoints="1"/>
            </p:cNvSpPr>
            <p:nvPr/>
          </p:nvSpPr>
          <p:spPr bwMode="auto">
            <a:xfrm>
              <a:off x="8242846" y="1021288"/>
              <a:ext cx="335376" cy="351103"/>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sp>
          <p:nvSpPr>
            <p:cNvPr id="42" name="Freeform 38"/>
            <p:cNvSpPr>
              <a:spLocks noEditPoints="1"/>
            </p:cNvSpPr>
            <p:nvPr/>
          </p:nvSpPr>
          <p:spPr bwMode="auto">
            <a:xfrm>
              <a:off x="7903081" y="1114915"/>
              <a:ext cx="406328" cy="405962"/>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grpSp>
      <p:grpSp>
        <p:nvGrpSpPr>
          <p:cNvPr id="43" name="组合 42"/>
          <p:cNvGrpSpPr/>
          <p:nvPr/>
        </p:nvGrpSpPr>
        <p:grpSpPr>
          <a:xfrm>
            <a:off x="4831984" y="3173636"/>
            <a:ext cx="560201" cy="479976"/>
            <a:chOff x="5037571" y="856343"/>
            <a:chExt cx="715006" cy="702571"/>
          </a:xfrm>
          <a:solidFill>
            <a:schemeClr val="accent1"/>
          </a:solidFill>
          <a:effectLst/>
        </p:grpSpPr>
        <p:sp>
          <p:nvSpPr>
            <p:cNvPr id="44" name="Freeform 39"/>
            <p:cNvSpPr>
              <a:spLocks/>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sp>
          <p:nvSpPr>
            <p:cNvPr id="45" name="Freeform 40"/>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sp>
          <p:nvSpPr>
            <p:cNvPr id="46" name="Freeform 41"/>
            <p:cNvSpPr>
              <a:spLocks/>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grpSp>
      <p:grpSp>
        <p:nvGrpSpPr>
          <p:cNvPr id="47" name="组合 46"/>
          <p:cNvGrpSpPr/>
          <p:nvPr/>
        </p:nvGrpSpPr>
        <p:grpSpPr>
          <a:xfrm>
            <a:off x="7022176" y="4987681"/>
            <a:ext cx="555616" cy="457491"/>
            <a:chOff x="6460269" y="872801"/>
            <a:chExt cx="709154" cy="669655"/>
          </a:xfrm>
          <a:solidFill>
            <a:schemeClr val="accent3"/>
          </a:solidFill>
          <a:effectLst/>
        </p:grpSpPr>
        <p:sp>
          <p:nvSpPr>
            <p:cNvPr id="48" name="Freeform 42"/>
            <p:cNvSpPr>
              <a:spLocks noEditPoints="1"/>
            </p:cNvSpPr>
            <p:nvPr/>
          </p:nvSpPr>
          <p:spPr bwMode="auto">
            <a:xfrm>
              <a:off x="6460269" y="872801"/>
              <a:ext cx="442902" cy="669655"/>
            </a:xfrm>
            <a:custGeom>
              <a:avLst/>
              <a:gdLst>
                <a:gd name="T0" fmla="*/ 250 w 512"/>
                <a:gd name="T1" fmla="*/ 737 h 775"/>
                <a:gd name="T2" fmla="*/ 209 w 512"/>
                <a:gd name="T3" fmla="*/ 775 h 775"/>
                <a:gd name="T4" fmla="*/ 173 w 512"/>
                <a:gd name="T5" fmla="*/ 762 h 775"/>
                <a:gd name="T6" fmla="*/ 159 w 512"/>
                <a:gd name="T7" fmla="*/ 762 h 775"/>
                <a:gd name="T8" fmla="*/ 124 w 512"/>
                <a:gd name="T9" fmla="*/ 775 h 775"/>
                <a:gd name="T10" fmla="*/ 83 w 512"/>
                <a:gd name="T11" fmla="*/ 737 h 775"/>
                <a:gd name="T12" fmla="*/ 75 w 512"/>
                <a:gd name="T13" fmla="*/ 475 h 775"/>
                <a:gd name="T14" fmla="*/ 65 w 512"/>
                <a:gd name="T15" fmla="*/ 474 h 775"/>
                <a:gd name="T16" fmla="*/ 21 w 512"/>
                <a:gd name="T17" fmla="*/ 441 h 775"/>
                <a:gd name="T18" fmla="*/ 19 w 512"/>
                <a:gd name="T19" fmla="*/ 214 h 775"/>
                <a:gd name="T20" fmla="*/ 48 w 512"/>
                <a:gd name="T21" fmla="*/ 189 h 775"/>
                <a:gd name="T22" fmla="*/ 119 w 512"/>
                <a:gd name="T23" fmla="*/ 181 h 775"/>
                <a:gd name="T24" fmla="*/ 131 w 512"/>
                <a:gd name="T25" fmla="*/ 186 h 775"/>
                <a:gd name="T26" fmla="*/ 166 w 512"/>
                <a:gd name="T27" fmla="*/ 239 h 775"/>
                <a:gd name="T28" fmla="*/ 202 w 512"/>
                <a:gd name="T29" fmla="*/ 186 h 775"/>
                <a:gd name="T30" fmla="*/ 213 w 512"/>
                <a:gd name="T31" fmla="*/ 181 h 775"/>
                <a:gd name="T32" fmla="*/ 269 w 512"/>
                <a:gd name="T33" fmla="*/ 184 h 775"/>
                <a:gd name="T34" fmla="*/ 286 w 512"/>
                <a:gd name="T35" fmla="*/ 190 h 775"/>
                <a:gd name="T36" fmla="*/ 361 w 512"/>
                <a:gd name="T37" fmla="*/ 220 h 775"/>
                <a:gd name="T38" fmla="*/ 454 w 512"/>
                <a:gd name="T39" fmla="*/ 179 h 775"/>
                <a:gd name="T40" fmla="*/ 503 w 512"/>
                <a:gd name="T41" fmla="*/ 193 h 775"/>
                <a:gd name="T42" fmla="*/ 488 w 512"/>
                <a:gd name="T43" fmla="*/ 243 h 775"/>
                <a:gd name="T44" fmla="*/ 382 w 512"/>
                <a:gd name="T45" fmla="*/ 290 h 775"/>
                <a:gd name="T46" fmla="*/ 359 w 512"/>
                <a:gd name="T47" fmla="*/ 294 h 775"/>
                <a:gd name="T48" fmla="*/ 266 w 512"/>
                <a:gd name="T49" fmla="*/ 263 h 775"/>
                <a:gd name="T50" fmla="*/ 261 w 512"/>
                <a:gd name="T51" fmla="*/ 265 h 775"/>
                <a:gd name="T52" fmla="*/ 250 w 512"/>
                <a:gd name="T53" fmla="*/ 737 h 775"/>
                <a:gd name="T54" fmla="*/ 168 w 512"/>
                <a:gd name="T55" fmla="*/ 1 h 775"/>
                <a:gd name="T56" fmla="*/ 233 w 512"/>
                <a:gd name="T57" fmla="*/ 72 h 775"/>
                <a:gd name="T58" fmla="*/ 165 w 512"/>
                <a:gd name="T59" fmla="*/ 157 h 775"/>
                <a:gd name="T60" fmla="*/ 99 w 512"/>
                <a:gd name="T61" fmla="*/ 70 h 775"/>
                <a:gd name="T62" fmla="*/ 168 w 512"/>
                <a:gd name="T63"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2" h="775">
                  <a:moveTo>
                    <a:pt x="250" y="737"/>
                  </a:moveTo>
                  <a:cubicBezTo>
                    <a:pt x="249" y="758"/>
                    <a:pt x="228" y="775"/>
                    <a:pt x="209" y="775"/>
                  </a:cubicBezTo>
                  <a:cubicBezTo>
                    <a:pt x="196" y="775"/>
                    <a:pt x="180" y="770"/>
                    <a:pt x="173" y="762"/>
                  </a:cubicBezTo>
                  <a:cubicBezTo>
                    <a:pt x="170" y="757"/>
                    <a:pt x="163" y="757"/>
                    <a:pt x="159" y="762"/>
                  </a:cubicBezTo>
                  <a:cubicBezTo>
                    <a:pt x="153" y="770"/>
                    <a:pt x="137" y="775"/>
                    <a:pt x="124" y="775"/>
                  </a:cubicBezTo>
                  <a:cubicBezTo>
                    <a:pt x="105" y="775"/>
                    <a:pt x="84" y="758"/>
                    <a:pt x="83" y="737"/>
                  </a:cubicBezTo>
                  <a:cubicBezTo>
                    <a:pt x="75" y="475"/>
                    <a:pt x="75" y="475"/>
                    <a:pt x="75" y="475"/>
                  </a:cubicBezTo>
                  <a:cubicBezTo>
                    <a:pt x="65" y="474"/>
                    <a:pt x="65" y="474"/>
                    <a:pt x="65" y="474"/>
                  </a:cubicBezTo>
                  <a:cubicBezTo>
                    <a:pt x="46" y="472"/>
                    <a:pt x="24" y="460"/>
                    <a:pt x="21" y="441"/>
                  </a:cubicBezTo>
                  <a:cubicBezTo>
                    <a:pt x="0" y="333"/>
                    <a:pt x="4" y="328"/>
                    <a:pt x="19" y="214"/>
                  </a:cubicBezTo>
                  <a:cubicBezTo>
                    <a:pt x="21" y="206"/>
                    <a:pt x="30" y="191"/>
                    <a:pt x="48" y="189"/>
                  </a:cubicBezTo>
                  <a:cubicBezTo>
                    <a:pt x="119" y="181"/>
                    <a:pt x="119" y="181"/>
                    <a:pt x="119" y="181"/>
                  </a:cubicBezTo>
                  <a:cubicBezTo>
                    <a:pt x="124" y="180"/>
                    <a:pt x="128" y="182"/>
                    <a:pt x="131" y="186"/>
                  </a:cubicBezTo>
                  <a:cubicBezTo>
                    <a:pt x="166" y="239"/>
                    <a:pt x="166" y="239"/>
                    <a:pt x="166" y="239"/>
                  </a:cubicBezTo>
                  <a:cubicBezTo>
                    <a:pt x="202" y="186"/>
                    <a:pt x="202" y="186"/>
                    <a:pt x="202" y="186"/>
                  </a:cubicBezTo>
                  <a:cubicBezTo>
                    <a:pt x="204" y="182"/>
                    <a:pt x="209" y="180"/>
                    <a:pt x="213" y="181"/>
                  </a:cubicBezTo>
                  <a:cubicBezTo>
                    <a:pt x="219" y="181"/>
                    <a:pt x="248" y="183"/>
                    <a:pt x="269" y="184"/>
                  </a:cubicBezTo>
                  <a:cubicBezTo>
                    <a:pt x="275" y="185"/>
                    <a:pt x="281" y="186"/>
                    <a:pt x="286" y="190"/>
                  </a:cubicBezTo>
                  <a:cubicBezTo>
                    <a:pt x="309" y="204"/>
                    <a:pt x="334" y="215"/>
                    <a:pt x="361" y="220"/>
                  </a:cubicBezTo>
                  <a:cubicBezTo>
                    <a:pt x="393" y="209"/>
                    <a:pt x="424" y="195"/>
                    <a:pt x="454" y="179"/>
                  </a:cubicBezTo>
                  <a:cubicBezTo>
                    <a:pt x="471" y="169"/>
                    <a:pt x="493" y="176"/>
                    <a:pt x="503" y="193"/>
                  </a:cubicBezTo>
                  <a:cubicBezTo>
                    <a:pt x="512" y="211"/>
                    <a:pt x="506" y="233"/>
                    <a:pt x="488" y="243"/>
                  </a:cubicBezTo>
                  <a:cubicBezTo>
                    <a:pt x="452" y="262"/>
                    <a:pt x="420" y="274"/>
                    <a:pt x="382" y="290"/>
                  </a:cubicBezTo>
                  <a:cubicBezTo>
                    <a:pt x="375" y="293"/>
                    <a:pt x="367" y="295"/>
                    <a:pt x="359" y="294"/>
                  </a:cubicBezTo>
                  <a:cubicBezTo>
                    <a:pt x="326" y="288"/>
                    <a:pt x="296" y="279"/>
                    <a:pt x="266" y="263"/>
                  </a:cubicBezTo>
                  <a:cubicBezTo>
                    <a:pt x="261" y="265"/>
                    <a:pt x="261" y="265"/>
                    <a:pt x="261" y="265"/>
                  </a:cubicBezTo>
                  <a:cubicBezTo>
                    <a:pt x="250" y="737"/>
                    <a:pt x="250" y="737"/>
                    <a:pt x="250" y="737"/>
                  </a:cubicBezTo>
                  <a:close/>
                  <a:moveTo>
                    <a:pt x="168" y="1"/>
                  </a:moveTo>
                  <a:cubicBezTo>
                    <a:pt x="205" y="1"/>
                    <a:pt x="234" y="33"/>
                    <a:pt x="233" y="72"/>
                  </a:cubicBezTo>
                  <a:cubicBezTo>
                    <a:pt x="233" y="111"/>
                    <a:pt x="202" y="158"/>
                    <a:pt x="165" y="157"/>
                  </a:cubicBezTo>
                  <a:cubicBezTo>
                    <a:pt x="128" y="156"/>
                    <a:pt x="99" y="109"/>
                    <a:pt x="99" y="70"/>
                  </a:cubicBezTo>
                  <a:cubicBezTo>
                    <a:pt x="100" y="31"/>
                    <a:pt x="131" y="0"/>
                    <a:pt x="16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sp>
          <p:nvSpPr>
            <p:cNvPr id="49" name="Freeform 43"/>
            <p:cNvSpPr>
              <a:spLocks noEditPoints="1"/>
            </p:cNvSpPr>
            <p:nvPr/>
          </p:nvSpPr>
          <p:spPr bwMode="auto">
            <a:xfrm>
              <a:off x="6735299" y="1108698"/>
              <a:ext cx="434124" cy="433758"/>
            </a:xfrm>
            <a:custGeom>
              <a:avLst/>
              <a:gdLst>
                <a:gd name="T0" fmla="*/ 388 w 502"/>
                <a:gd name="T1" fmla="*/ 388 h 502"/>
                <a:gd name="T2" fmla="*/ 383 w 502"/>
                <a:gd name="T3" fmla="*/ 335 h 502"/>
                <a:gd name="T4" fmla="*/ 334 w 502"/>
                <a:gd name="T5" fmla="*/ 426 h 502"/>
                <a:gd name="T6" fmla="*/ 445 w 502"/>
                <a:gd name="T7" fmla="*/ 251 h 502"/>
                <a:gd name="T8" fmla="*/ 393 w 502"/>
                <a:gd name="T9" fmla="*/ 214 h 502"/>
                <a:gd name="T10" fmla="*/ 392 w 502"/>
                <a:gd name="T11" fmla="*/ 297 h 502"/>
                <a:gd name="T12" fmla="*/ 430 w 502"/>
                <a:gd name="T13" fmla="*/ 176 h 502"/>
                <a:gd name="T14" fmla="*/ 332 w 502"/>
                <a:gd name="T15" fmla="*/ 75 h 502"/>
                <a:gd name="T16" fmla="*/ 385 w 502"/>
                <a:gd name="T17" fmla="*/ 176 h 502"/>
                <a:gd name="T18" fmla="*/ 72 w 502"/>
                <a:gd name="T19" fmla="*/ 176 h 502"/>
                <a:gd name="T20" fmla="*/ 150 w 502"/>
                <a:gd name="T21" fmla="*/ 117 h 502"/>
                <a:gd name="T22" fmla="*/ 114 w 502"/>
                <a:gd name="T23" fmla="*/ 114 h 502"/>
                <a:gd name="T24" fmla="*/ 165 w 502"/>
                <a:gd name="T25" fmla="*/ 176 h 502"/>
                <a:gd name="T26" fmla="*/ 236 w 502"/>
                <a:gd name="T27" fmla="*/ 71 h 502"/>
                <a:gd name="T28" fmla="*/ 165 w 502"/>
                <a:gd name="T29" fmla="*/ 176 h 502"/>
                <a:gd name="T30" fmla="*/ 345 w 502"/>
                <a:gd name="T31" fmla="*/ 176 h 502"/>
                <a:gd name="T32" fmla="*/ 274 w 502"/>
                <a:gd name="T33" fmla="*/ 71 h 502"/>
                <a:gd name="T34" fmla="*/ 354 w 502"/>
                <a:gd name="T35" fmla="*/ 214 h 502"/>
                <a:gd name="T36" fmla="*/ 274 w 502"/>
                <a:gd name="T37" fmla="*/ 297 h 502"/>
                <a:gd name="T38" fmla="*/ 357 w 502"/>
                <a:gd name="T39" fmla="*/ 252 h 502"/>
                <a:gd name="T40" fmla="*/ 236 w 502"/>
                <a:gd name="T41" fmla="*/ 214 h 502"/>
                <a:gd name="T42" fmla="*/ 153 w 502"/>
                <a:gd name="T43" fmla="*/ 252 h 502"/>
                <a:gd name="T44" fmla="*/ 236 w 502"/>
                <a:gd name="T45" fmla="*/ 297 h 502"/>
                <a:gd name="T46" fmla="*/ 118 w 502"/>
                <a:gd name="T47" fmla="*/ 214 h 502"/>
                <a:gd name="T48" fmla="*/ 57 w 502"/>
                <a:gd name="T49" fmla="*/ 251 h 502"/>
                <a:gd name="T50" fmla="*/ 119 w 502"/>
                <a:gd name="T51" fmla="*/ 297 h 502"/>
                <a:gd name="T52" fmla="*/ 118 w 502"/>
                <a:gd name="T53" fmla="*/ 214 h 502"/>
                <a:gd name="T54" fmla="*/ 274 w 502"/>
                <a:gd name="T55" fmla="*/ 335 h 502"/>
                <a:gd name="T56" fmla="*/ 328 w 502"/>
                <a:gd name="T57" fmla="*/ 367 h 502"/>
                <a:gd name="T58" fmla="*/ 236 w 502"/>
                <a:gd name="T59" fmla="*/ 335 h 502"/>
                <a:gd name="T60" fmla="*/ 182 w 502"/>
                <a:gd name="T61" fmla="*/ 367 h 502"/>
                <a:gd name="T62" fmla="*/ 236 w 502"/>
                <a:gd name="T63" fmla="*/ 335 h 502"/>
                <a:gd name="T64" fmla="*/ 77 w 502"/>
                <a:gd name="T65" fmla="*/ 335 h 502"/>
                <a:gd name="T66" fmla="*/ 181 w 502"/>
                <a:gd name="T67" fmla="*/ 431 h 502"/>
                <a:gd name="T68" fmla="*/ 128 w 502"/>
                <a:gd name="T69" fmla="*/ 335 h 502"/>
                <a:gd name="T70" fmla="*/ 251 w 502"/>
                <a:gd name="T71" fmla="*/ 502 h 502"/>
                <a:gd name="T72" fmla="*/ 0 w 502"/>
                <a:gd name="T73" fmla="*/ 251 h 502"/>
                <a:gd name="T74" fmla="*/ 251 w 502"/>
                <a:gd name="T75" fmla="*/ 0 h 502"/>
                <a:gd name="T76" fmla="*/ 502 w 502"/>
                <a:gd name="T77" fmla="*/ 251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2" h="502">
                  <a:moveTo>
                    <a:pt x="334" y="426"/>
                  </a:moveTo>
                  <a:cubicBezTo>
                    <a:pt x="355" y="416"/>
                    <a:pt x="373" y="403"/>
                    <a:pt x="388" y="388"/>
                  </a:cubicBezTo>
                  <a:cubicBezTo>
                    <a:pt x="403" y="373"/>
                    <a:pt x="416" y="354"/>
                    <a:pt x="425" y="335"/>
                  </a:cubicBezTo>
                  <a:cubicBezTo>
                    <a:pt x="383" y="335"/>
                    <a:pt x="383" y="335"/>
                    <a:pt x="383" y="335"/>
                  </a:cubicBezTo>
                  <a:cubicBezTo>
                    <a:pt x="377" y="352"/>
                    <a:pt x="370" y="370"/>
                    <a:pt x="362" y="385"/>
                  </a:cubicBezTo>
                  <a:cubicBezTo>
                    <a:pt x="354" y="400"/>
                    <a:pt x="345" y="413"/>
                    <a:pt x="334" y="426"/>
                  </a:cubicBezTo>
                  <a:close/>
                  <a:moveTo>
                    <a:pt x="439" y="297"/>
                  </a:moveTo>
                  <a:cubicBezTo>
                    <a:pt x="443" y="282"/>
                    <a:pt x="445" y="267"/>
                    <a:pt x="445" y="251"/>
                  </a:cubicBezTo>
                  <a:cubicBezTo>
                    <a:pt x="445" y="238"/>
                    <a:pt x="444" y="226"/>
                    <a:pt x="442" y="214"/>
                  </a:cubicBezTo>
                  <a:cubicBezTo>
                    <a:pt x="393" y="214"/>
                    <a:pt x="393" y="214"/>
                    <a:pt x="393" y="214"/>
                  </a:cubicBezTo>
                  <a:cubicBezTo>
                    <a:pt x="395" y="227"/>
                    <a:pt x="395" y="239"/>
                    <a:pt x="395" y="252"/>
                  </a:cubicBezTo>
                  <a:cubicBezTo>
                    <a:pt x="395" y="267"/>
                    <a:pt x="394" y="282"/>
                    <a:pt x="392" y="297"/>
                  </a:cubicBezTo>
                  <a:cubicBezTo>
                    <a:pt x="439" y="297"/>
                    <a:pt x="439" y="297"/>
                    <a:pt x="439" y="297"/>
                  </a:cubicBezTo>
                  <a:close/>
                  <a:moveTo>
                    <a:pt x="430" y="176"/>
                  </a:moveTo>
                  <a:cubicBezTo>
                    <a:pt x="420" y="153"/>
                    <a:pt x="406" y="132"/>
                    <a:pt x="388" y="114"/>
                  </a:cubicBezTo>
                  <a:cubicBezTo>
                    <a:pt x="372" y="98"/>
                    <a:pt x="353" y="84"/>
                    <a:pt x="332" y="75"/>
                  </a:cubicBezTo>
                  <a:cubicBezTo>
                    <a:pt x="343" y="88"/>
                    <a:pt x="353" y="102"/>
                    <a:pt x="361" y="117"/>
                  </a:cubicBezTo>
                  <a:cubicBezTo>
                    <a:pt x="371" y="135"/>
                    <a:pt x="379" y="155"/>
                    <a:pt x="385" y="176"/>
                  </a:cubicBezTo>
                  <a:cubicBezTo>
                    <a:pt x="430" y="176"/>
                    <a:pt x="430" y="176"/>
                    <a:pt x="430" y="176"/>
                  </a:cubicBezTo>
                  <a:close/>
                  <a:moveTo>
                    <a:pt x="72" y="176"/>
                  </a:moveTo>
                  <a:cubicBezTo>
                    <a:pt x="125" y="176"/>
                    <a:pt x="125" y="176"/>
                    <a:pt x="125" y="176"/>
                  </a:cubicBezTo>
                  <a:cubicBezTo>
                    <a:pt x="131" y="155"/>
                    <a:pt x="139" y="135"/>
                    <a:pt x="150" y="117"/>
                  </a:cubicBezTo>
                  <a:cubicBezTo>
                    <a:pt x="159" y="100"/>
                    <a:pt x="170" y="84"/>
                    <a:pt x="183" y="69"/>
                  </a:cubicBezTo>
                  <a:cubicBezTo>
                    <a:pt x="157" y="79"/>
                    <a:pt x="133" y="94"/>
                    <a:pt x="114" y="114"/>
                  </a:cubicBezTo>
                  <a:cubicBezTo>
                    <a:pt x="96" y="132"/>
                    <a:pt x="82" y="153"/>
                    <a:pt x="72" y="176"/>
                  </a:cubicBezTo>
                  <a:close/>
                  <a:moveTo>
                    <a:pt x="165" y="176"/>
                  </a:moveTo>
                  <a:cubicBezTo>
                    <a:pt x="236" y="176"/>
                    <a:pt x="236" y="176"/>
                    <a:pt x="236" y="176"/>
                  </a:cubicBezTo>
                  <a:cubicBezTo>
                    <a:pt x="236" y="71"/>
                    <a:pt x="236" y="71"/>
                    <a:pt x="236" y="71"/>
                  </a:cubicBezTo>
                  <a:cubicBezTo>
                    <a:pt x="215" y="88"/>
                    <a:pt x="197" y="110"/>
                    <a:pt x="183" y="135"/>
                  </a:cubicBezTo>
                  <a:cubicBezTo>
                    <a:pt x="176" y="148"/>
                    <a:pt x="170" y="162"/>
                    <a:pt x="165" y="176"/>
                  </a:cubicBezTo>
                  <a:close/>
                  <a:moveTo>
                    <a:pt x="274" y="176"/>
                  </a:moveTo>
                  <a:cubicBezTo>
                    <a:pt x="345" y="176"/>
                    <a:pt x="345" y="176"/>
                    <a:pt x="345" y="176"/>
                  </a:cubicBezTo>
                  <a:cubicBezTo>
                    <a:pt x="341" y="162"/>
                    <a:pt x="335" y="148"/>
                    <a:pt x="327" y="135"/>
                  </a:cubicBezTo>
                  <a:cubicBezTo>
                    <a:pt x="314" y="110"/>
                    <a:pt x="296" y="88"/>
                    <a:pt x="274" y="71"/>
                  </a:cubicBezTo>
                  <a:cubicBezTo>
                    <a:pt x="274" y="176"/>
                    <a:pt x="274" y="176"/>
                    <a:pt x="274" y="176"/>
                  </a:cubicBezTo>
                  <a:close/>
                  <a:moveTo>
                    <a:pt x="354" y="214"/>
                  </a:moveTo>
                  <a:cubicBezTo>
                    <a:pt x="274" y="214"/>
                    <a:pt x="274" y="214"/>
                    <a:pt x="274" y="214"/>
                  </a:cubicBezTo>
                  <a:cubicBezTo>
                    <a:pt x="274" y="297"/>
                    <a:pt x="274" y="297"/>
                    <a:pt x="274" y="297"/>
                  </a:cubicBezTo>
                  <a:cubicBezTo>
                    <a:pt x="353" y="297"/>
                    <a:pt x="353" y="297"/>
                    <a:pt x="353" y="297"/>
                  </a:cubicBezTo>
                  <a:cubicBezTo>
                    <a:pt x="356" y="282"/>
                    <a:pt x="357" y="267"/>
                    <a:pt x="357" y="252"/>
                  </a:cubicBezTo>
                  <a:cubicBezTo>
                    <a:pt x="357" y="239"/>
                    <a:pt x="356" y="227"/>
                    <a:pt x="354" y="214"/>
                  </a:cubicBezTo>
                  <a:close/>
                  <a:moveTo>
                    <a:pt x="236" y="214"/>
                  </a:moveTo>
                  <a:cubicBezTo>
                    <a:pt x="156" y="214"/>
                    <a:pt x="156" y="214"/>
                    <a:pt x="156" y="214"/>
                  </a:cubicBezTo>
                  <a:cubicBezTo>
                    <a:pt x="154" y="227"/>
                    <a:pt x="153" y="239"/>
                    <a:pt x="153" y="252"/>
                  </a:cubicBezTo>
                  <a:cubicBezTo>
                    <a:pt x="153" y="267"/>
                    <a:pt x="155" y="282"/>
                    <a:pt x="158" y="297"/>
                  </a:cubicBezTo>
                  <a:cubicBezTo>
                    <a:pt x="236" y="297"/>
                    <a:pt x="236" y="297"/>
                    <a:pt x="236" y="297"/>
                  </a:cubicBezTo>
                  <a:cubicBezTo>
                    <a:pt x="236" y="214"/>
                    <a:pt x="236" y="214"/>
                    <a:pt x="236" y="214"/>
                  </a:cubicBezTo>
                  <a:close/>
                  <a:moveTo>
                    <a:pt x="118" y="214"/>
                  </a:moveTo>
                  <a:cubicBezTo>
                    <a:pt x="61" y="214"/>
                    <a:pt x="61" y="214"/>
                    <a:pt x="61" y="214"/>
                  </a:cubicBezTo>
                  <a:cubicBezTo>
                    <a:pt x="59" y="226"/>
                    <a:pt x="57" y="238"/>
                    <a:pt x="57" y="251"/>
                  </a:cubicBezTo>
                  <a:cubicBezTo>
                    <a:pt x="57" y="267"/>
                    <a:pt x="59" y="282"/>
                    <a:pt x="63" y="297"/>
                  </a:cubicBezTo>
                  <a:cubicBezTo>
                    <a:pt x="119" y="297"/>
                    <a:pt x="119" y="297"/>
                    <a:pt x="119" y="297"/>
                  </a:cubicBezTo>
                  <a:cubicBezTo>
                    <a:pt x="116" y="282"/>
                    <a:pt x="115" y="267"/>
                    <a:pt x="115" y="252"/>
                  </a:cubicBezTo>
                  <a:cubicBezTo>
                    <a:pt x="115" y="239"/>
                    <a:pt x="116" y="227"/>
                    <a:pt x="118" y="214"/>
                  </a:cubicBezTo>
                  <a:close/>
                  <a:moveTo>
                    <a:pt x="342" y="335"/>
                  </a:moveTo>
                  <a:cubicBezTo>
                    <a:pt x="274" y="335"/>
                    <a:pt x="274" y="335"/>
                    <a:pt x="274" y="335"/>
                  </a:cubicBezTo>
                  <a:cubicBezTo>
                    <a:pt x="274" y="433"/>
                    <a:pt x="274" y="433"/>
                    <a:pt x="274" y="433"/>
                  </a:cubicBezTo>
                  <a:cubicBezTo>
                    <a:pt x="296" y="415"/>
                    <a:pt x="315" y="392"/>
                    <a:pt x="328" y="367"/>
                  </a:cubicBezTo>
                  <a:cubicBezTo>
                    <a:pt x="334" y="357"/>
                    <a:pt x="338" y="346"/>
                    <a:pt x="342" y="335"/>
                  </a:cubicBezTo>
                  <a:close/>
                  <a:moveTo>
                    <a:pt x="236" y="335"/>
                  </a:moveTo>
                  <a:cubicBezTo>
                    <a:pt x="168" y="335"/>
                    <a:pt x="168" y="335"/>
                    <a:pt x="168" y="335"/>
                  </a:cubicBezTo>
                  <a:cubicBezTo>
                    <a:pt x="172" y="346"/>
                    <a:pt x="177" y="357"/>
                    <a:pt x="182" y="367"/>
                  </a:cubicBezTo>
                  <a:cubicBezTo>
                    <a:pt x="196" y="392"/>
                    <a:pt x="214" y="415"/>
                    <a:pt x="236" y="433"/>
                  </a:cubicBezTo>
                  <a:cubicBezTo>
                    <a:pt x="236" y="335"/>
                    <a:pt x="236" y="335"/>
                    <a:pt x="236" y="335"/>
                  </a:cubicBezTo>
                  <a:close/>
                  <a:moveTo>
                    <a:pt x="128" y="335"/>
                  </a:moveTo>
                  <a:cubicBezTo>
                    <a:pt x="77" y="335"/>
                    <a:pt x="77" y="335"/>
                    <a:pt x="77" y="335"/>
                  </a:cubicBezTo>
                  <a:cubicBezTo>
                    <a:pt x="86" y="354"/>
                    <a:pt x="99" y="373"/>
                    <a:pt x="114" y="388"/>
                  </a:cubicBezTo>
                  <a:cubicBezTo>
                    <a:pt x="133" y="407"/>
                    <a:pt x="155" y="422"/>
                    <a:pt x="181" y="431"/>
                  </a:cubicBezTo>
                  <a:cubicBezTo>
                    <a:pt x="168" y="417"/>
                    <a:pt x="158" y="402"/>
                    <a:pt x="149" y="385"/>
                  </a:cubicBezTo>
                  <a:cubicBezTo>
                    <a:pt x="140" y="370"/>
                    <a:pt x="133" y="352"/>
                    <a:pt x="128" y="335"/>
                  </a:cubicBezTo>
                  <a:close/>
                  <a:moveTo>
                    <a:pt x="429" y="428"/>
                  </a:moveTo>
                  <a:cubicBezTo>
                    <a:pt x="383" y="474"/>
                    <a:pt x="321" y="502"/>
                    <a:pt x="251" y="502"/>
                  </a:cubicBezTo>
                  <a:cubicBezTo>
                    <a:pt x="182" y="502"/>
                    <a:pt x="119" y="474"/>
                    <a:pt x="74" y="428"/>
                  </a:cubicBezTo>
                  <a:cubicBezTo>
                    <a:pt x="28" y="383"/>
                    <a:pt x="0" y="320"/>
                    <a:pt x="0" y="251"/>
                  </a:cubicBezTo>
                  <a:cubicBezTo>
                    <a:pt x="0" y="182"/>
                    <a:pt x="28" y="119"/>
                    <a:pt x="74" y="73"/>
                  </a:cubicBezTo>
                  <a:cubicBezTo>
                    <a:pt x="119" y="28"/>
                    <a:pt x="182" y="0"/>
                    <a:pt x="251" y="0"/>
                  </a:cubicBezTo>
                  <a:cubicBezTo>
                    <a:pt x="321" y="0"/>
                    <a:pt x="383" y="28"/>
                    <a:pt x="429" y="73"/>
                  </a:cubicBezTo>
                  <a:cubicBezTo>
                    <a:pt x="474" y="119"/>
                    <a:pt x="502" y="182"/>
                    <a:pt x="502" y="251"/>
                  </a:cubicBezTo>
                  <a:cubicBezTo>
                    <a:pt x="502" y="320"/>
                    <a:pt x="474" y="383"/>
                    <a:pt x="429" y="4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3" rIns="68564" bIns="34283" numCol="1" anchor="t" anchorCtr="0" compatLnSpc="1">
              <a:prstTxWarp prst="textNoShape">
                <a:avLst/>
              </a:prstTxWarp>
            </a:bodyPr>
            <a:lstStyle/>
            <a:p>
              <a:endParaRPr lang="zh-CN" altLang="en-US" sz="1500">
                <a:cs typeface="+mn-ea"/>
                <a:sym typeface="+mn-lt"/>
              </a:endParaRPr>
            </a:p>
          </p:txBody>
        </p:sp>
      </p:grpSp>
      <p:pic>
        <p:nvPicPr>
          <p:cNvPr id="51" name="图片 50"/>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52"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273798289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 fill="hold"/>
                                        <p:tgtEl>
                                          <p:spTgt spid="16"/>
                                        </p:tgtEl>
                                        <p:attrNameLst>
                                          <p:attrName>ppt_w</p:attrName>
                                        </p:attrNameLst>
                                      </p:cBhvr>
                                      <p:tavLst>
                                        <p:tav tm="0">
                                          <p:val>
                                            <p:fltVal val="0"/>
                                          </p:val>
                                        </p:tav>
                                        <p:tav tm="100000">
                                          <p:val>
                                            <p:strVal val="#ppt_w"/>
                                          </p:val>
                                        </p:tav>
                                      </p:tavLst>
                                    </p:anim>
                                    <p:anim calcmode="lin" valueType="num">
                                      <p:cBhvr>
                                        <p:cTn id="8" dur="100" fill="hold"/>
                                        <p:tgtEl>
                                          <p:spTgt spid="16"/>
                                        </p:tgtEl>
                                        <p:attrNameLst>
                                          <p:attrName>ppt_h</p:attrName>
                                        </p:attrNameLst>
                                      </p:cBhvr>
                                      <p:tavLst>
                                        <p:tav tm="0">
                                          <p:val>
                                            <p:fltVal val="0"/>
                                          </p:val>
                                        </p:tav>
                                        <p:tav tm="100000">
                                          <p:val>
                                            <p:strVal val="#ppt_h"/>
                                          </p:val>
                                        </p:tav>
                                      </p:tavLst>
                                    </p:anim>
                                    <p:animEffect transition="in" filter="fade">
                                      <p:cBhvr>
                                        <p:cTn id="9" dur="100"/>
                                        <p:tgtEl>
                                          <p:spTgt spid="16"/>
                                        </p:tgtEl>
                                      </p:cBhvr>
                                    </p:animEffect>
                                  </p:childTnLst>
                                </p:cTn>
                              </p:par>
                              <p:par>
                                <p:cTn id="10" presetID="6" presetClass="emph" presetSubtype="0" fill="hold" grpId="1" nodeType="withEffect">
                                  <p:stCondLst>
                                    <p:cond delay="100"/>
                                  </p:stCondLst>
                                  <p:childTnLst>
                                    <p:animScale>
                                      <p:cBhvr>
                                        <p:cTn id="11" dur="100" fill="hold"/>
                                        <p:tgtEl>
                                          <p:spTgt spid="16"/>
                                        </p:tgtEl>
                                      </p:cBhvr>
                                      <p:by x="110000" y="110000"/>
                                    </p:animScale>
                                  </p:childTnLst>
                                </p:cTn>
                              </p:par>
                              <p:par>
                                <p:cTn id="12" presetID="6" presetClass="emph" presetSubtype="0" fill="hold" grpId="2" nodeType="withEffect">
                                  <p:stCondLst>
                                    <p:cond delay="200"/>
                                  </p:stCondLst>
                                  <p:childTnLst>
                                    <p:animScale>
                                      <p:cBhvr>
                                        <p:cTn id="13" dur="200" fill="hold"/>
                                        <p:tgtEl>
                                          <p:spTgt spid="16"/>
                                        </p:tgtEl>
                                      </p:cBhvr>
                                      <p:by x="90000" y="90000"/>
                                    </p:animScale>
                                  </p:childTnLst>
                                </p:cTn>
                              </p:par>
                              <p:par>
                                <p:cTn id="14" presetID="6" presetClass="emph" presetSubtype="0" fill="hold" grpId="3" nodeType="withEffect">
                                  <p:stCondLst>
                                    <p:cond delay="400"/>
                                  </p:stCondLst>
                                  <p:childTnLst>
                                    <p:animScale>
                                      <p:cBhvr>
                                        <p:cTn id="15" dur="100" fill="hold"/>
                                        <p:tgtEl>
                                          <p:spTgt spid="16"/>
                                        </p:tgtEl>
                                      </p:cBhvr>
                                      <p:by x="105000" y="105000"/>
                                    </p:animScale>
                                  </p:childTnLst>
                                </p:cTn>
                              </p:par>
                              <p:par>
                                <p:cTn id="16" presetID="6" presetClass="emph" presetSubtype="0" fill="hold" grpId="4" nodeType="withEffect">
                                  <p:stCondLst>
                                    <p:cond delay="500"/>
                                  </p:stCondLst>
                                  <p:childTnLst>
                                    <p:animScale>
                                      <p:cBhvr>
                                        <p:cTn id="17" dur="200" fill="hold"/>
                                        <p:tgtEl>
                                          <p:spTgt spid="16"/>
                                        </p:tgtEl>
                                      </p:cBhvr>
                                      <p:by x="95000" y="95000"/>
                                    </p:animScale>
                                  </p:childTnLst>
                                </p:cTn>
                              </p:par>
                            </p:childTnLst>
                          </p:cTn>
                        </p:par>
                        <p:par>
                          <p:cTn id="18" fill="hold">
                            <p:stCondLst>
                              <p:cond delay="700"/>
                            </p:stCondLst>
                            <p:childTnLst>
                              <p:par>
                                <p:cTn id="19" presetID="53" presetClass="entr" presetSubtype="16"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100" fill="hold"/>
                                        <p:tgtEl>
                                          <p:spTgt spid="17"/>
                                        </p:tgtEl>
                                        <p:attrNameLst>
                                          <p:attrName>ppt_w</p:attrName>
                                        </p:attrNameLst>
                                      </p:cBhvr>
                                      <p:tavLst>
                                        <p:tav tm="0">
                                          <p:val>
                                            <p:fltVal val="0"/>
                                          </p:val>
                                        </p:tav>
                                        <p:tav tm="100000">
                                          <p:val>
                                            <p:strVal val="#ppt_w"/>
                                          </p:val>
                                        </p:tav>
                                      </p:tavLst>
                                    </p:anim>
                                    <p:anim calcmode="lin" valueType="num">
                                      <p:cBhvr>
                                        <p:cTn id="22" dur="100" fill="hold"/>
                                        <p:tgtEl>
                                          <p:spTgt spid="17"/>
                                        </p:tgtEl>
                                        <p:attrNameLst>
                                          <p:attrName>ppt_h</p:attrName>
                                        </p:attrNameLst>
                                      </p:cBhvr>
                                      <p:tavLst>
                                        <p:tav tm="0">
                                          <p:val>
                                            <p:fltVal val="0"/>
                                          </p:val>
                                        </p:tav>
                                        <p:tav tm="100000">
                                          <p:val>
                                            <p:strVal val="#ppt_h"/>
                                          </p:val>
                                        </p:tav>
                                      </p:tavLst>
                                    </p:anim>
                                    <p:animEffect transition="in" filter="fade">
                                      <p:cBhvr>
                                        <p:cTn id="23" dur="100"/>
                                        <p:tgtEl>
                                          <p:spTgt spid="17"/>
                                        </p:tgtEl>
                                      </p:cBhvr>
                                    </p:animEffect>
                                  </p:childTnLst>
                                </p:cTn>
                              </p:par>
                              <p:par>
                                <p:cTn id="24" presetID="6" presetClass="emph" presetSubtype="0" fill="hold" grpId="1" nodeType="withEffect">
                                  <p:stCondLst>
                                    <p:cond delay="100"/>
                                  </p:stCondLst>
                                  <p:childTnLst>
                                    <p:animScale>
                                      <p:cBhvr>
                                        <p:cTn id="25" dur="100" fill="hold"/>
                                        <p:tgtEl>
                                          <p:spTgt spid="17"/>
                                        </p:tgtEl>
                                      </p:cBhvr>
                                      <p:by x="110000" y="110000"/>
                                    </p:animScale>
                                  </p:childTnLst>
                                </p:cTn>
                              </p:par>
                              <p:par>
                                <p:cTn id="26" presetID="6" presetClass="emph" presetSubtype="0" fill="hold" grpId="2" nodeType="withEffect">
                                  <p:stCondLst>
                                    <p:cond delay="200"/>
                                  </p:stCondLst>
                                  <p:childTnLst>
                                    <p:animScale>
                                      <p:cBhvr>
                                        <p:cTn id="27" dur="200" fill="hold"/>
                                        <p:tgtEl>
                                          <p:spTgt spid="17"/>
                                        </p:tgtEl>
                                      </p:cBhvr>
                                      <p:by x="90000" y="90000"/>
                                    </p:animScale>
                                  </p:childTnLst>
                                </p:cTn>
                              </p:par>
                              <p:par>
                                <p:cTn id="28" presetID="6" presetClass="emph" presetSubtype="0" fill="hold" grpId="3" nodeType="withEffect">
                                  <p:stCondLst>
                                    <p:cond delay="400"/>
                                  </p:stCondLst>
                                  <p:childTnLst>
                                    <p:animScale>
                                      <p:cBhvr>
                                        <p:cTn id="29" dur="100" fill="hold"/>
                                        <p:tgtEl>
                                          <p:spTgt spid="17"/>
                                        </p:tgtEl>
                                      </p:cBhvr>
                                      <p:by x="105000" y="105000"/>
                                    </p:animScale>
                                  </p:childTnLst>
                                </p:cTn>
                              </p:par>
                              <p:par>
                                <p:cTn id="30" presetID="6" presetClass="emph" presetSubtype="0" fill="hold" grpId="4" nodeType="withEffect">
                                  <p:stCondLst>
                                    <p:cond delay="500"/>
                                  </p:stCondLst>
                                  <p:childTnLst>
                                    <p:animScale>
                                      <p:cBhvr>
                                        <p:cTn id="31" dur="200" fill="hold"/>
                                        <p:tgtEl>
                                          <p:spTgt spid="17"/>
                                        </p:tgtEl>
                                      </p:cBhvr>
                                      <p:by x="95000" y="95000"/>
                                    </p:animScale>
                                  </p:childTnLst>
                                </p:cTn>
                              </p:par>
                            </p:childTnLst>
                          </p:cTn>
                        </p:par>
                        <p:par>
                          <p:cTn id="32" fill="hold">
                            <p:stCondLst>
                              <p:cond delay="1400"/>
                            </p:stCondLst>
                            <p:childTnLst>
                              <p:par>
                                <p:cTn id="33" presetID="53" presetClass="entr" presetSubtype="16"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p:cTn id="35" dur="100" fill="hold"/>
                                        <p:tgtEl>
                                          <p:spTgt spid="18"/>
                                        </p:tgtEl>
                                        <p:attrNameLst>
                                          <p:attrName>ppt_w</p:attrName>
                                        </p:attrNameLst>
                                      </p:cBhvr>
                                      <p:tavLst>
                                        <p:tav tm="0">
                                          <p:val>
                                            <p:fltVal val="0"/>
                                          </p:val>
                                        </p:tav>
                                        <p:tav tm="100000">
                                          <p:val>
                                            <p:strVal val="#ppt_w"/>
                                          </p:val>
                                        </p:tav>
                                      </p:tavLst>
                                    </p:anim>
                                    <p:anim calcmode="lin" valueType="num">
                                      <p:cBhvr>
                                        <p:cTn id="36" dur="100" fill="hold"/>
                                        <p:tgtEl>
                                          <p:spTgt spid="18"/>
                                        </p:tgtEl>
                                        <p:attrNameLst>
                                          <p:attrName>ppt_h</p:attrName>
                                        </p:attrNameLst>
                                      </p:cBhvr>
                                      <p:tavLst>
                                        <p:tav tm="0">
                                          <p:val>
                                            <p:fltVal val="0"/>
                                          </p:val>
                                        </p:tav>
                                        <p:tav tm="100000">
                                          <p:val>
                                            <p:strVal val="#ppt_h"/>
                                          </p:val>
                                        </p:tav>
                                      </p:tavLst>
                                    </p:anim>
                                    <p:animEffect transition="in" filter="fade">
                                      <p:cBhvr>
                                        <p:cTn id="37" dur="100"/>
                                        <p:tgtEl>
                                          <p:spTgt spid="18"/>
                                        </p:tgtEl>
                                      </p:cBhvr>
                                    </p:animEffect>
                                  </p:childTnLst>
                                </p:cTn>
                              </p:par>
                              <p:par>
                                <p:cTn id="38" presetID="6" presetClass="emph" presetSubtype="0" fill="hold" grpId="1" nodeType="withEffect">
                                  <p:stCondLst>
                                    <p:cond delay="100"/>
                                  </p:stCondLst>
                                  <p:childTnLst>
                                    <p:animScale>
                                      <p:cBhvr>
                                        <p:cTn id="39" dur="100" fill="hold"/>
                                        <p:tgtEl>
                                          <p:spTgt spid="18"/>
                                        </p:tgtEl>
                                      </p:cBhvr>
                                      <p:by x="110000" y="110000"/>
                                    </p:animScale>
                                  </p:childTnLst>
                                </p:cTn>
                              </p:par>
                              <p:par>
                                <p:cTn id="40" presetID="6" presetClass="emph" presetSubtype="0" fill="hold" grpId="2" nodeType="withEffect">
                                  <p:stCondLst>
                                    <p:cond delay="200"/>
                                  </p:stCondLst>
                                  <p:childTnLst>
                                    <p:animScale>
                                      <p:cBhvr>
                                        <p:cTn id="41" dur="200" fill="hold"/>
                                        <p:tgtEl>
                                          <p:spTgt spid="18"/>
                                        </p:tgtEl>
                                      </p:cBhvr>
                                      <p:by x="90000" y="90000"/>
                                    </p:animScale>
                                  </p:childTnLst>
                                </p:cTn>
                              </p:par>
                              <p:par>
                                <p:cTn id="42" presetID="6" presetClass="emph" presetSubtype="0" fill="hold" grpId="3" nodeType="withEffect">
                                  <p:stCondLst>
                                    <p:cond delay="400"/>
                                  </p:stCondLst>
                                  <p:childTnLst>
                                    <p:animScale>
                                      <p:cBhvr>
                                        <p:cTn id="43" dur="100" fill="hold"/>
                                        <p:tgtEl>
                                          <p:spTgt spid="18"/>
                                        </p:tgtEl>
                                      </p:cBhvr>
                                      <p:by x="105000" y="105000"/>
                                    </p:animScale>
                                  </p:childTnLst>
                                </p:cTn>
                              </p:par>
                              <p:par>
                                <p:cTn id="44" presetID="6" presetClass="emph" presetSubtype="0" fill="hold" grpId="4" nodeType="withEffect">
                                  <p:stCondLst>
                                    <p:cond delay="500"/>
                                  </p:stCondLst>
                                  <p:childTnLst>
                                    <p:animScale>
                                      <p:cBhvr>
                                        <p:cTn id="45" dur="200" fill="hold"/>
                                        <p:tgtEl>
                                          <p:spTgt spid="18"/>
                                        </p:tgtEl>
                                      </p:cBhvr>
                                      <p:by x="95000" y="95000"/>
                                    </p:animScale>
                                  </p:childTnLst>
                                </p:cTn>
                              </p:par>
                            </p:childTnLst>
                          </p:cTn>
                        </p:par>
                        <p:par>
                          <p:cTn id="46" fill="hold">
                            <p:stCondLst>
                              <p:cond delay="2100"/>
                            </p:stCondLst>
                            <p:childTnLst>
                              <p:par>
                                <p:cTn id="47" presetID="53" presetClass="entr" presetSubtype="16"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100" fill="hold"/>
                                        <p:tgtEl>
                                          <p:spTgt spid="19"/>
                                        </p:tgtEl>
                                        <p:attrNameLst>
                                          <p:attrName>ppt_w</p:attrName>
                                        </p:attrNameLst>
                                      </p:cBhvr>
                                      <p:tavLst>
                                        <p:tav tm="0">
                                          <p:val>
                                            <p:fltVal val="0"/>
                                          </p:val>
                                        </p:tav>
                                        <p:tav tm="100000">
                                          <p:val>
                                            <p:strVal val="#ppt_w"/>
                                          </p:val>
                                        </p:tav>
                                      </p:tavLst>
                                    </p:anim>
                                    <p:anim calcmode="lin" valueType="num">
                                      <p:cBhvr>
                                        <p:cTn id="50" dur="100" fill="hold"/>
                                        <p:tgtEl>
                                          <p:spTgt spid="19"/>
                                        </p:tgtEl>
                                        <p:attrNameLst>
                                          <p:attrName>ppt_h</p:attrName>
                                        </p:attrNameLst>
                                      </p:cBhvr>
                                      <p:tavLst>
                                        <p:tav tm="0">
                                          <p:val>
                                            <p:fltVal val="0"/>
                                          </p:val>
                                        </p:tav>
                                        <p:tav tm="100000">
                                          <p:val>
                                            <p:strVal val="#ppt_h"/>
                                          </p:val>
                                        </p:tav>
                                      </p:tavLst>
                                    </p:anim>
                                    <p:animEffect transition="in" filter="fade">
                                      <p:cBhvr>
                                        <p:cTn id="51" dur="100"/>
                                        <p:tgtEl>
                                          <p:spTgt spid="19"/>
                                        </p:tgtEl>
                                      </p:cBhvr>
                                    </p:animEffect>
                                  </p:childTnLst>
                                </p:cTn>
                              </p:par>
                              <p:par>
                                <p:cTn id="52" presetID="6" presetClass="emph" presetSubtype="0" fill="hold" grpId="1" nodeType="withEffect">
                                  <p:stCondLst>
                                    <p:cond delay="100"/>
                                  </p:stCondLst>
                                  <p:childTnLst>
                                    <p:animScale>
                                      <p:cBhvr>
                                        <p:cTn id="53" dur="100" fill="hold"/>
                                        <p:tgtEl>
                                          <p:spTgt spid="19"/>
                                        </p:tgtEl>
                                      </p:cBhvr>
                                      <p:by x="110000" y="110000"/>
                                    </p:animScale>
                                  </p:childTnLst>
                                </p:cTn>
                              </p:par>
                              <p:par>
                                <p:cTn id="54" presetID="6" presetClass="emph" presetSubtype="0" fill="hold" grpId="2" nodeType="withEffect">
                                  <p:stCondLst>
                                    <p:cond delay="200"/>
                                  </p:stCondLst>
                                  <p:childTnLst>
                                    <p:animScale>
                                      <p:cBhvr>
                                        <p:cTn id="55" dur="200" fill="hold"/>
                                        <p:tgtEl>
                                          <p:spTgt spid="19"/>
                                        </p:tgtEl>
                                      </p:cBhvr>
                                      <p:by x="90000" y="90000"/>
                                    </p:animScale>
                                  </p:childTnLst>
                                </p:cTn>
                              </p:par>
                              <p:par>
                                <p:cTn id="56" presetID="6" presetClass="emph" presetSubtype="0" fill="hold" grpId="3" nodeType="withEffect">
                                  <p:stCondLst>
                                    <p:cond delay="400"/>
                                  </p:stCondLst>
                                  <p:childTnLst>
                                    <p:animScale>
                                      <p:cBhvr>
                                        <p:cTn id="57" dur="100" fill="hold"/>
                                        <p:tgtEl>
                                          <p:spTgt spid="19"/>
                                        </p:tgtEl>
                                      </p:cBhvr>
                                      <p:by x="105000" y="105000"/>
                                    </p:animScale>
                                  </p:childTnLst>
                                </p:cTn>
                              </p:par>
                              <p:par>
                                <p:cTn id="58" presetID="6" presetClass="emph" presetSubtype="0" fill="hold" grpId="4" nodeType="withEffect">
                                  <p:stCondLst>
                                    <p:cond delay="500"/>
                                  </p:stCondLst>
                                  <p:childTnLst>
                                    <p:animScale>
                                      <p:cBhvr>
                                        <p:cTn id="59" dur="200" fill="hold"/>
                                        <p:tgtEl>
                                          <p:spTgt spid="19"/>
                                        </p:tgtEl>
                                      </p:cBhvr>
                                      <p:by x="95000" y="95000"/>
                                    </p:animScale>
                                  </p:childTnLst>
                                </p:cTn>
                              </p:par>
                            </p:childTnLst>
                          </p:cTn>
                        </p:par>
                        <p:par>
                          <p:cTn id="60" fill="hold">
                            <p:stCondLst>
                              <p:cond delay="2800"/>
                            </p:stCondLst>
                            <p:childTnLst>
                              <p:par>
                                <p:cTn id="61" presetID="21" presetClass="entr" presetSubtype="1" fill="hold" nodeType="afterEffect">
                                  <p:stCondLst>
                                    <p:cond delay="0"/>
                                  </p:stCondLst>
                                  <p:childTnLst>
                                    <p:set>
                                      <p:cBhvr>
                                        <p:cTn id="62" dur="1" fill="hold">
                                          <p:stCondLst>
                                            <p:cond delay="0"/>
                                          </p:stCondLst>
                                        </p:cTn>
                                        <p:tgtEl>
                                          <p:spTgt spid="43"/>
                                        </p:tgtEl>
                                        <p:attrNameLst>
                                          <p:attrName>style.visibility</p:attrName>
                                        </p:attrNameLst>
                                      </p:cBhvr>
                                      <p:to>
                                        <p:strVal val="visible"/>
                                      </p:to>
                                    </p:set>
                                    <p:animEffect transition="in" filter="wheel(1)">
                                      <p:cBhvr>
                                        <p:cTn id="63" dur="750"/>
                                        <p:tgtEl>
                                          <p:spTgt spid="43"/>
                                        </p:tgtEl>
                                      </p:cBhvr>
                                    </p:animEffect>
                                  </p:childTnLst>
                                </p:cTn>
                              </p:par>
                              <p:par>
                                <p:cTn id="64" presetID="21" presetClass="entr" presetSubtype="1" fill="hold" nodeType="withEffect">
                                  <p:stCondLst>
                                    <p:cond delay="250"/>
                                  </p:stCondLst>
                                  <p:childTnLst>
                                    <p:set>
                                      <p:cBhvr>
                                        <p:cTn id="65" dur="1" fill="hold">
                                          <p:stCondLst>
                                            <p:cond delay="0"/>
                                          </p:stCondLst>
                                        </p:cTn>
                                        <p:tgtEl>
                                          <p:spTgt spid="39"/>
                                        </p:tgtEl>
                                        <p:attrNameLst>
                                          <p:attrName>style.visibility</p:attrName>
                                        </p:attrNameLst>
                                      </p:cBhvr>
                                      <p:to>
                                        <p:strVal val="visible"/>
                                      </p:to>
                                    </p:set>
                                    <p:animEffect transition="in" filter="wheel(1)">
                                      <p:cBhvr>
                                        <p:cTn id="66" dur="750"/>
                                        <p:tgtEl>
                                          <p:spTgt spid="39"/>
                                        </p:tgtEl>
                                      </p:cBhvr>
                                    </p:animEffect>
                                  </p:childTnLst>
                                </p:cTn>
                              </p:par>
                              <p:par>
                                <p:cTn id="67" presetID="21" presetClass="entr" presetSubtype="1" fill="hold" nodeType="withEffect">
                                  <p:stCondLst>
                                    <p:cond delay="500"/>
                                  </p:stCondLst>
                                  <p:childTnLst>
                                    <p:set>
                                      <p:cBhvr>
                                        <p:cTn id="68" dur="1" fill="hold">
                                          <p:stCondLst>
                                            <p:cond delay="0"/>
                                          </p:stCondLst>
                                        </p:cTn>
                                        <p:tgtEl>
                                          <p:spTgt spid="36"/>
                                        </p:tgtEl>
                                        <p:attrNameLst>
                                          <p:attrName>style.visibility</p:attrName>
                                        </p:attrNameLst>
                                      </p:cBhvr>
                                      <p:to>
                                        <p:strVal val="visible"/>
                                      </p:to>
                                    </p:set>
                                    <p:animEffect transition="in" filter="wheel(1)">
                                      <p:cBhvr>
                                        <p:cTn id="69" dur="750"/>
                                        <p:tgtEl>
                                          <p:spTgt spid="36"/>
                                        </p:tgtEl>
                                      </p:cBhvr>
                                    </p:animEffect>
                                  </p:childTnLst>
                                </p:cTn>
                              </p:par>
                              <p:par>
                                <p:cTn id="70" presetID="21" presetClass="entr" presetSubtype="1" fill="hold" nodeType="withEffect">
                                  <p:stCondLst>
                                    <p:cond delay="750"/>
                                  </p:stCondLst>
                                  <p:childTnLst>
                                    <p:set>
                                      <p:cBhvr>
                                        <p:cTn id="71" dur="1" fill="hold">
                                          <p:stCondLst>
                                            <p:cond delay="0"/>
                                          </p:stCondLst>
                                        </p:cTn>
                                        <p:tgtEl>
                                          <p:spTgt spid="47"/>
                                        </p:tgtEl>
                                        <p:attrNameLst>
                                          <p:attrName>style.visibility</p:attrName>
                                        </p:attrNameLst>
                                      </p:cBhvr>
                                      <p:to>
                                        <p:strVal val="visible"/>
                                      </p:to>
                                    </p:set>
                                    <p:animEffect transition="in" filter="wheel(1)">
                                      <p:cBhvr>
                                        <p:cTn id="72" dur="750"/>
                                        <p:tgtEl>
                                          <p:spTgt spid="47"/>
                                        </p:tgtEl>
                                      </p:cBhvr>
                                    </p:animEffect>
                                  </p:childTnLst>
                                </p:cTn>
                              </p:par>
                            </p:childTnLst>
                          </p:cTn>
                        </p:par>
                        <p:par>
                          <p:cTn id="73" fill="hold">
                            <p:stCondLst>
                              <p:cond delay="4300"/>
                            </p:stCondLst>
                            <p:childTnLst>
                              <p:par>
                                <p:cTn id="74" presetID="37" presetClass="entr" presetSubtype="0" fill="hold" nodeType="after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fade">
                                      <p:cBhvr>
                                        <p:cTn id="76" dur="1000"/>
                                        <p:tgtEl>
                                          <p:spTgt spid="20"/>
                                        </p:tgtEl>
                                      </p:cBhvr>
                                    </p:animEffect>
                                    <p:anim calcmode="lin" valueType="num">
                                      <p:cBhvr>
                                        <p:cTn id="77" dur="1000" fill="hold"/>
                                        <p:tgtEl>
                                          <p:spTgt spid="20"/>
                                        </p:tgtEl>
                                        <p:attrNameLst>
                                          <p:attrName>ppt_x</p:attrName>
                                        </p:attrNameLst>
                                      </p:cBhvr>
                                      <p:tavLst>
                                        <p:tav tm="0">
                                          <p:val>
                                            <p:strVal val="#ppt_x"/>
                                          </p:val>
                                        </p:tav>
                                        <p:tav tm="100000">
                                          <p:val>
                                            <p:strVal val="#ppt_x"/>
                                          </p:val>
                                        </p:tav>
                                      </p:tavLst>
                                    </p:anim>
                                    <p:anim calcmode="lin" valueType="num">
                                      <p:cBhvr>
                                        <p:cTn id="78" dur="900" decel="100000" fill="hold"/>
                                        <p:tgtEl>
                                          <p:spTgt spid="20"/>
                                        </p:tgtEl>
                                        <p:attrNameLst>
                                          <p:attrName>ppt_y</p:attrName>
                                        </p:attrNameLst>
                                      </p:cBhvr>
                                      <p:tavLst>
                                        <p:tav tm="0">
                                          <p:val>
                                            <p:strVal val="#ppt_y+1"/>
                                          </p:val>
                                        </p:tav>
                                        <p:tav tm="100000">
                                          <p:val>
                                            <p:strVal val="#ppt_y-.03"/>
                                          </p:val>
                                        </p:tav>
                                      </p:tavLst>
                                    </p:anim>
                                    <p:anim calcmode="lin" valueType="num">
                                      <p:cBhvr>
                                        <p:cTn id="79" dur="100" accel="100000" fill="hold">
                                          <p:stCondLst>
                                            <p:cond delay="900"/>
                                          </p:stCondLst>
                                        </p:cTn>
                                        <p:tgtEl>
                                          <p:spTgt spid="20"/>
                                        </p:tgtEl>
                                        <p:attrNameLst>
                                          <p:attrName>ppt_y</p:attrName>
                                        </p:attrNameLst>
                                      </p:cBhvr>
                                      <p:tavLst>
                                        <p:tav tm="0">
                                          <p:val>
                                            <p:strVal val="#ppt_y-.03"/>
                                          </p:val>
                                        </p:tav>
                                        <p:tav tm="100000">
                                          <p:val>
                                            <p:strVal val="#ppt_y"/>
                                          </p:val>
                                        </p:tav>
                                      </p:tavLst>
                                    </p:anim>
                                  </p:childTnLst>
                                </p:cTn>
                              </p:par>
                              <p:par>
                                <p:cTn id="80" presetID="37" presetClass="entr" presetSubtype="0" fill="hold" nodeType="withEffect">
                                  <p:stCondLst>
                                    <p:cond delay="25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1000"/>
                                        <p:tgtEl>
                                          <p:spTgt spid="24"/>
                                        </p:tgtEl>
                                      </p:cBhvr>
                                    </p:animEffect>
                                    <p:anim calcmode="lin" valueType="num">
                                      <p:cBhvr>
                                        <p:cTn id="83" dur="1000" fill="hold"/>
                                        <p:tgtEl>
                                          <p:spTgt spid="24"/>
                                        </p:tgtEl>
                                        <p:attrNameLst>
                                          <p:attrName>ppt_x</p:attrName>
                                        </p:attrNameLst>
                                      </p:cBhvr>
                                      <p:tavLst>
                                        <p:tav tm="0">
                                          <p:val>
                                            <p:strVal val="#ppt_x"/>
                                          </p:val>
                                        </p:tav>
                                        <p:tav tm="100000">
                                          <p:val>
                                            <p:strVal val="#ppt_x"/>
                                          </p:val>
                                        </p:tav>
                                      </p:tavLst>
                                    </p:anim>
                                    <p:anim calcmode="lin" valueType="num">
                                      <p:cBhvr>
                                        <p:cTn id="84" dur="900" decel="100000" fill="hold"/>
                                        <p:tgtEl>
                                          <p:spTgt spid="24"/>
                                        </p:tgtEl>
                                        <p:attrNameLst>
                                          <p:attrName>ppt_y</p:attrName>
                                        </p:attrNameLst>
                                      </p:cBhvr>
                                      <p:tavLst>
                                        <p:tav tm="0">
                                          <p:val>
                                            <p:strVal val="#ppt_y+1"/>
                                          </p:val>
                                        </p:tav>
                                        <p:tav tm="100000">
                                          <p:val>
                                            <p:strVal val="#ppt_y-.03"/>
                                          </p:val>
                                        </p:tav>
                                      </p:tavLst>
                                    </p:anim>
                                    <p:anim calcmode="lin" valueType="num">
                                      <p:cBhvr>
                                        <p:cTn id="85" dur="100" accel="100000" fill="hold">
                                          <p:stCondLst>
                                            <p:cond delay="900"/>
                                          </p:stCondLst>
                                        </p:cTn>
                                        <p:tgtEl>
                                          <p:spTgt spid="24"/>
                                        </p:tgtEl>
                                        <p:attrNameLst>
                                          <p:attrName>ppt_y</p:attrName>
                                        </p:attrNameLst>
                                      </p:cBhvr>
                                      <p:tavLst>
                                        <p:tav tm="0">
                                          <p:val>
                                            <p:strVal val="#ppt_y-.03"/>
                                          </p:val>
                                        </p:tav>
                                        <p:tav tm="100000">
                                          <p:val>
                                            <p:strVal val="#ppt_y"/>
                                          </p:val>
                                        </p:tav>
                                      </p:tavLst>
                                    </p:anim>
                                  </p:childTnLst>
                                </p:cTn>
                              </p:par>
                              <p:par>
                                <p:cTn id="86" presetID="37" presetClass="entr" presetSubtype="0" fill="hold" nodeType="withEffect">
                                  <p:stCondLst>
                                    <p:cond delay="50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1000"/>
                                        <p:tgtEl>
                                          <p:spTgt spid="28"/>
                                        </p:tgtEl>
                                      </p:cBhvr>
                                    </p:animEffect>
                                    <p:anim calcmode="lin" valueType="num">
                                      <p:cBhvr>
                                        <p:cTn id="89" dur="1000" fill="hold"/>
                                        <p:tgtEl>
                                          <p:spTgt spid="28"/>
                                        </p:tgtEl>
                                        <p:attrNameLst>
                                          <p:attrName>ppt_x</p:attrName>
                                        </p:attrNameLst>
                                      </p:cBhvr>
                                      <p:tavLst>
                                        <p:tav tm="0">
                                          <p:val>
                                            <p:strVal val="#ppt_x"/>
                                          </p:val>
                                        </p:tav>
                                        <p:tav tm="100000">
                                          <p:val>
                                            <p:strVal val="#ppt_x"/>
                                          </p:val>
                                        </p:tav>
                                      </p:tavLst>
                                    </p:anim>
                                    <p:anim calcmode="lin" valueType="num">
                                      <p:cBhvr>
                                        <p:cTn id="90" dur="900" decel="100000" fill="hold"/>
                                        <p:tgtEl>
                                          <p:spTgt spid="28"/>
                                        </p:tgtEl>
                                        <p:attrNameLst>
                                          <p:attrName>ppt_y</p:attrName>
                                        </p:attrNameLst>
                                      </p:cBhvr>
                                      <p:tavLst>
                                        <p:tav tm="0">
                                          <p:val>
                                            <p:strVal val="#ppt_y+1"/>
                                          </p:val>
                                        </p:tav>
                                        <p:tav tm="100000">
                                          <p:val>
                                            <p:strVal val="#ppt_y-.03"/>
                                          </p:val>
                                        </p:tav>
                                      </p:tavLst>
                                    </p:anim>
                                    <p:anim calcmode="lin" valueType="num">
                                      <p:cBhvr>
                                        <p:cTn id="91"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par>
                                <p:cTn id="92" presetID="37" presetClass="entr" presetSubtype="0" fill="hold" nodeType="withEffect">
                                  <p:stCondLst>
                                    <p:cond delay="750"/>
                                  </p:stCondLst>
                                  <p:childTnLst>
                                    <p:set>
                                      <p:cBhvr>
                                        <p:cTn id="93" dur="1" fill="hold">
                                          <p:stCondLst>
                                            <p:cond delay="0"/>
                                          </p:stCondLst>
                                        </p:cTn>
                                        <p:tgtEl>
                                          <p:spTgt spid="32"/>
                                        </p:tgtEl>
                                        <p:attrNameLst>
                                          <p:attrName>style.visibility</p:attrName>
                                        </p:attrNameLst>
                                      </p:cBhvr>
                                      <p:to>
                                        <p:strVal val="visible"/>
                                      </p:to>
                                    </p:set>
                                    <p:animEffect transition="in" filter="fade">
                                      <p:cBhvr>
                                        <p:cTn id="94" dur="1000"/>
                                        <p:tgtEl>
                                          <p:spTgt spid="32"/>
                                        </p:tgtEl>
                                      </p:cBhvr>
                                    </p:animEffect>
                                    <p:anim calcmode="lin" valueType="num">
                                      <p:cBhvr>
                                        <p:cTn id="95" dur="1000" fill="hold"/>
                                        <p:tgtEl>
                                          <p:spTgt spid="32"/>
                                        </p:tgtEl>
                                        <p:attrNameLst>
                                          <p:attrName>ppt_x</p:attrName>
                                        </p:attrNameLst>
                                      </p:cBhvr>
                                      <p:tavLst>
                                        <p:tav tm="0">
                                          <p:val>
                                            <p:strVal val="#ppt_x"/>
                                          </p:val>
                                        </p:tav>
                                        <p:tav tm="100000">
                                          <p:val>
                                            <p:strVal val="#ppt_x"/>
                                          </p:val>
                                        </p:tav>
                                      </p:tavLst>
                                    </p:anim>
                                    <p:anim calcmode="lin" valueType="num">
                                      <p:cBhvr>
                                        <p:cTn id="96" dur="900" decel="100000" fill="hold"/>
                                        <p:tgtEl>
                                          <p:spTgt spid="32"/>
                                        </p:tgtEl>
                                        <p:attrNameLst>
                                          <p:attrName>ppt_y</p:attrName>
                                        </p:attrNameLst>
                                      </p:cBhvr>
                                      <p:tavLst>
                                        <p:tav tm="0">
                                          <p:val>
                                            <p:strVal val="#ppt_y+1"/>
                                          </p:val>
                                        </p:tav>
                                        <p:tav tm="100000">
                                          <p:val>
                                            <p:strVal val="#ppt_y-.03"/>
                                          </p:val>
                                        </p:tav>
                                      </p:tavLst>
                                    </p:anim>
                                    <p:anim calcmode="lin" valueType="num">
                                      <p:cBhvr>
                                        <p:cTn id="97" dur="100" accel="100000" fill="hold">
                                          <p:stCondLst>
                                            <p:cond delay="900"/>
                                          </p:stCondLst>
                                        </p:cTn>
                                        <p:tgtEl>
                                          <p:spTgt spid="3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圆角矩形 15"/>
          <p:cNvSpPr/>
          <p:nvPr/>
        </p:nvSpPr>
        <p:spPr bwMode="auto">
          <a:xfrm>
            <a:off x="2289739" y="4341811"/>
            <a:ext cx="1564773" cy="1523771"/>
          </a:xfrm>
          <a:prstGeom prst="roundRect">
            <a:avLst>
              <a:gd name="adj" fmla="val 6712"/>
            </a:avLst>
          </a:prstGeom>
          <a:blipFill>
            <a:blip r:embed="rId3"/>
            <a:stretch>
              <a:fillRect/>
            </a:stretch>
          </a:blipFill>
          <a:ln w="9525" cap="flat" cmpd="sng" algn="ctr">
            <a:noFill/>
            <a:prstDash val="solid"/>
            <a:round/>
            <a:headEnd type="none" w="med" len="med"/>
            <a:tailEnd type="none" w="med" len="med"/>
          </a:ln>
          <a:effectLst>
            <a:outerShdw blurRad="50800" dist="50800" dir="5400000" sx="102000" sy="102000" algn="ctr" rotWithShape="0">
              <a:prstClr val="black">
                <a:alpha val="0"/>
              </a:prstClr>
            </a:outerShdw>
          </a:effectLst>
        </p:spPr>
        <p:txBody>
          <a:bodyPr vert="horz" wrap="square" lIns="79183" tIns="39591" rIns="79183" bIns="39591" numCol="1" rtlCol="0" anchor="ctr" anchorCtr="0" compatLnSpc="1">
            <a:prstTxWarp prst="textNoShape">
              <a:avLst/>
            </a:prstTxWarp>
            <a:noAutofit/>
          </a:bodyPr>
          <a:lstStyle/>
          <a:p>
            <a:pPr algn="ctr" defTabSz="801508" fontAlgn="base">
              <a:spcBef>
                <a:spcPct val="0"/>
              </a:spcBef>
              <a:spcAft>
                <a:spcPct val="0"/>
              </a:spcAft>
            </a:pPr>
            <a:endParaRPr lang="zh-CN" altLang="en-US" sz="2400" b="1" dirty="0">
              <a:solidFill>
                <a:schemeClr val="bg1"/>
              </a:solidFill>
              <a:cs typeface="+mn-ea"/>
              <a:sym typeface="+mn-lt"/>
            </a:endParaRPr>
          </a:p>
        </p:txBody>
      </p:sp>
      <p:sp>
        <p:nvSpPr>
          <p:cNvPr id="17" name="圆角矩形 16"/>
          <p:cNvSpPr/>
          <p:nvPr/>
        </p:nvSpPr>
        <p:spPr bwMode="auto">
          <a:xfrm>
            <a:off x="4274694" y="2676410"/>
            <a:ext cx="1548727" cy="1548727"/>
          </a:xfrm>
          <a:prstGeom prst="roundRect">
            <a:avLst>
              <a:gd name="adj" fmla="val 6712"/>
            </a:avLst>
          </a:prstGeom>
          <a:blipFill>
            <a:blip r:embed="rId4"/>
            <a:stretch>
              <a:fillRect/>
            </a:stretch>
          </a:blipFill>
          <a:ln w="9525" cap="flat" cmpd="sng" algn="ctr">
            <a:noFill/>
            <a:prstDash val="solid"/>
            <a:round/>
            <a:headEnd type="none" w="med" len="med"/>
            <a:tailEnd type="none" w="med" len="med"/>
          </a:ln>
          <a:effectLst>
            <a:outerShdw blurRad="50800" dist="50800" dir="5400000" sx="102000" sy="102000" algn="ctr" rotWithShape="0">
              <a:prstClr val="black">
                <a:alpha val="0"/>
              </a:prstClr>
            </a:outerShdw>
          </a:effectLst>
        </p:spPr>
        <p:txBody>
          <a:bodyPr vert="horz" wrap="square" lIns="79183" tIns="39591" rIns="79183" bIns="39591" numCol="1" rtlCol="0" anchor="ctr" anchorCtr="0" compatLnSpc="1">
            <a:prstTxWarp prst="textNoShape">
              <a:avLst/>
            </a:prstTxWarp>
            <a:noAutofit/>
          </a:bodyPr>
          <a:lstStyle/>
          <a:p>
            <a:pPr algn="ctr" defTabSz="801508" fontAlgn="base">
              <a:spcBef>
                <a:spcPct val="0"/>
              </a:spcBef>
              <a:spcAft>
                <a:spcPct val="0"/>
              </a:spcAft>
            </a:pPr>
            <a:endParaRPr lang="zh-CN" altLang="en-US" sz="2400" b="1" dirty="0">
              <a:solidFill>
                <a:schemeClr val="bg1"/>
              </a:solidFill>
              <a:cs typeface="+mn-ea"/>
              <a:sym typeface="+mn-lt"/>
            </a:endParaRPr>
          </a:p>
        </p:txBody>
      </p:sp>
      <p:sp>
        <p:nvSpPr>
          <p:cNvPr id="18" name="圆角矩形 17"/>
          <p:cNvSpPr/>
          <p:nvPr/>
        </p:nvSpPr>
        <p:spPr bwMode="auto">
          <a:xfrm>
            <a:off x="6339430" y="3880285"/>
            <a:ext cx="1597967" cy="1597967"/>
          </a:xfrm>
          <a:prstGeom prst="roundRect">
            <a:avLst>
              <a:gd name="adj" fmla="val 6712"/>
            </a:avLst>
          </a:prstGeom>
          <a:blipFill>
            <a:blip r:embed="rId5"/>
            <a:stretch>
              <a:fillRect/>
            </a:stretch>
          </a:blipFill>
          <a:ln w="9525" cap="flat" cmpd="sng" algn="ctr">
            <a:noFill/>
            <a:prstDash val="solid"/>
            <a:round/>
            <a:headEnd type="none" w="med" len="med"/>
            <a:tailEnd type="none" w="med" len="med"/>
          </a:ln>
          <a:effectLst>
            <a:outerShdw blurRad="50800" dist="50800" dir="5400000" algn="ctr" rotWithShape="0">
              <a:prstClr val="black">
                <a:alpha val="0"/>
              </a:prstClr>
            </a:outerShdw>
          </a:effectLst>
        </p:spPr>
        <p:txBody>
          <a:bodyPr vert="horz" wrap="square" lIns="79183" tIns="39591" rIns="79183" bIns="39591" numCol="1" rtlCol="0" anchor="ctr" anchorCtr="0" compatLnSpc="1">
            <a:prstTxWarp prst="textNoShape">
              <a:avLst/>
            </a:prstTxWarp>
            <a:noAutofit/>
          </a:bodyPr>
          <a:lstStyle/>
          <a:p>
            <a:pPr algn="ctr" defTabSz="801508" fontAlgn="base">
              <a:spcBef>
                <a:spcPct val="0"/>
              </a:spcBef>
              <a:spcAft>
                <a:spcPct val="0"/>
              </a:spcAft>
            </a:pPr>
            <a:endParaRPr lang="zh-CN" altLang="en-US" sz="2400" b="1" dirty="0">
              <a:solidFill>
                <a:schemeClr val="bg1"/>
              </a:solidFill>
              <a:cs typeface="+mn-ea"/>
              <a:sym typeface="+mn-lt"/>
            </a:endParaRPr>
          </a:p>
        </p:txBody>
      </p:sp>
      <p:sp>
        <p:nvSpPr>
          <p:cNvPr id="19" name="圆角矩形 18"/>
          <p:cNvSpPr/>
          <p:nvPr/>
        </p:nvSpPr>
        <p:spPr bwMode="auto">
          <a:xfrm>
            <a:off x="8354883" y="3067849"/>
            <a:ext cx="1535512" cy="1535512"/>
          </a:xfrm>
          <a:prstGeom prst="roundRect">
            <a:avLst>
              <a:gd name="adj" fmla="val 6712"/>
            </a:avLst>
          </a:prstGeom>
          <a:blipFill>
            <a:blip r:embed="rId6"/>
            <a:stretch>
              <a:fillRect/>
            </a:stretch>
          </a:blipFill>
          <a:ln w="9525" cap="flat" cmpd="sng" algn="ctr">
            <a:noFill/>
            <a:prstDash val="solid"/>
            <a:round/>
            <a:headEnd type="none" w="med" len="med"/>
            <a:tailEnd type="none" w="med" len="med"/>
          </a:ln>
          <a:effectLst>
            <a:outerShdw blurRad="50800" dist="50800" dir="5400000" sx="101000" sy="101000" algn="ctr" rotWithShape="0">
              <a:prstClr val="black">
                <a:alpha val="0"/>
              </a:prstClr>
            </a:outerShdw>
          </a:effectLst>
        </p:spPr>
        <p:txBody>
          <a:bodyPr vert="horz" wrap="square" lIns="79183" tIns="39591" rIns="79183" bIns="39591" numCol="1" rtlCol="0" anchor="ctr" anchorCtr="0" compatLnSpc="1">
            <a:prstTxWarp prst="textNoShape">
              <a:avLst/>
            </a:prstTxWarp>
            <a:noAutofit/>
          </a:bodyPr>
          <a:lstStyle/>
          <a:p>
            <a:pPr algn="ctr" defTabSz="801508" fontAlgn="base">
              <a:spcBef>
                <a:spcPct val="0"/>
              </a:spcBef>
              <a:spcAft>
                <a:spcPct val="0"/>
              </a:spcAft>
            </a:pPr>
            <a:endParaRPr lang="zh-CN" altLang="en-US" sz="2400" b="1" dirty="0">
              <a:solidFill>
                <a:schemeClr val="bg1"/>
              </a:solidFill>
              <a:cs typeface="+mn-ea"/>
              <a:sym typeface="+mn-lt"/>
            </a:endParaRPr>
          </a:p>
        </p:txBody>
      </p:sp>
      <p:sp>
        <p:nvSpPr>
          <p:cNvPr id="20" name="文本框 27"/>
          <p:cNvSpPr txBox="1"/>
          <p:nvPr/>
        </p:nvSpPr>
        <p:spPr>
          <a:xfrm>
            <a:off x="2584309" y="4603362"/>
            <a:ext cx="902811" cy="953851"/>
          </a:xfrm>
          <a:prstGeom prst="rect">
            <a:avLst/>
          </a:prstGeom>
          <a:noFill/>
        </p:spPr>
        <p:txBody>
          <a:bodyPr wrap="none" rtlCol="0">
            <a:spAutoFit/>
          </a:bodyPr>
          <a:lstStyle/>
          <a:p>
            <a:r>
              <a:rPr lang="zh-CN" altLang="en-US" sz="2799" b="1" dirty="0">
                <a:solidFill>
                  <a:schemeClr val="bg1"/>
                </a:solidFill>
                <a:cs typeface="+mn-ea"/>
                <a:sym typeface="+mn-lt"/>
              </a:rPr>
              <a:t>本地</a:t>
            </a:r>
            <a:endParaRPr lang="en-US" altLang="zh-CN" sz="2799" b="1" dirty="0">
              <a:solidFill>
                <a:schemeClr val="bg1"/>
              </a:solidFill>
              <a:cs typeface="+mn-ea"/>
              <a:sym typeface="+mn-lt"/>
            </a:endParaRPr>
          </a:p>
          <a:p>
            <a:r>
              <a:rPr lang="zh-CN" altLang="en-US" sz="2799" b="1" dirty="0">
                <a:solidFill>
                  <a:schemeClr val="bg1"/>
                </a:solidFill>
                <a:cs typeface="+mn-ea"/>
                <a:sym typeface="+mn-lt"/>
              </a:rPr>
              <a:t>市场</a:t>
            </a:r>
          </a:p>
        </p:txBody>
      </p:sp>
      <p:sp>
        <p:nvSpPr>
          <p:cNvPr id="21" name="TextBox 20"/>
          <p:cNvSpPr txBox="1"/>
          <p:nvPr/>
        </p:nvSpPr>
        <p:spPr>
          <a:xfrm>
            <a:off x="1953416" y="2618025"/>
            <a:ext cx="2018304" cy="1600438"/>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公司</a:t>
            </a:r>
            <a:r>
              <a:rPr lang="zh-CN" altLang="zh-CN" sz="1400" dirty="0">
                <a:solidFill>
                  <a:schemeClr val="bg1">
                    <a:lumMod val="50000"/>
                  </a:schemeClr>
                </a:solidFill>
                <a:cs typeface="+mn-ea"/>
                <a:sym typeface="+mn-lt"/>
              </a:rPr>
              <a:t>必须清醒地看到前进中的困难与挑战，为集团公司提供强有力的金融服务与支持。</a:t>
            </a:r>
            <a:endParaRPr lang="zh-CN" altLang="en-US" sz="1400" dirty="0">
              <a:solidFill>
                <a:schemeClr val="bg1">
                  <a:lumMod val="50000"/>
                </a:schemeClr>
              </a:solidFill>
              <a:cs typeface="+mn-ea"/>
              <a:sym typeface="+mn-lt"/>
            </a:endParaRPr>
          </a:p>
          <a:p>
            <a:endParaRPr lang="zh-CN" altLang="en-US" sz="1400" dirty="0">
              <a:solidFill>
                <a:schemeClr val="bg1">
                  <a:lumMod val="50000"/>
                </a:schemeClr>
              </a:solidFill>
              <a:cs typeface="+mn-ea"/>
              <a:sym typeface="+mn-lt"/>
            </a:endParaRPr>
          </a:p>
        </p:txBody>
      </p:sp>
      <p:sp>
        <p:nvSpPr>
          <p:cNvPr id="22" name="TextBox 21"/>
          <p:cNvSpPr txBox="1"/>
          <p:nvPr/>
        </p:nvSpPr>
        <p:spPr>
          <a:xfrm>
            <a:off x="4152123" y="4566865"/>
            <a:ext cx="2018304" cy="1600438"/>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公司</a:t>
            </a:r>
            <a:r>
              <a:rPr lang="zh-CN" altLang="zh-CN" sz="1400" dirty="0">
                <a:solidFill>
                  <a:schemeClr val="bg1">
                    <a:lumMod val="50000"/>
                  </a:schemeClr>
                </a:solidFill>
                <a:cs typeface="+mn-ea"/>
                <a:sym typeface="+mn-lt"/>
              </a:rPr>
              <a:t>必须清醒地看到前进中的困难与挑战，为集团公司提供强有力的金融服务与支持。</a:t>
            </a:r>
            <a:endParaRPr lang="zh-CN" altLang="en-US" sz="1400" dirty="0">
              <a:solidFill>
                <a:schemeClr val="bg1">
                  <a:lumMod val="50000"/>
                </a:schemeClr>
              </a:solidFill>
              <a:cs typeface="+mn-ea"/>
              <a:sym typeface="+mn-lt"/>
            </a:endParaRPr>
          </a:p>
          <a:p>
            <a:endParaRPr lang="zh-CN" altLang="en-US" sz="1400" dirty="0">
              <a:solidFill>
                <a:schemeClr val="bg1">
                  <a:lumMod val="50000"/>
                </a:schemeClr>
              </a:solidFill>
              <a:cs typeface="+mn-ea"/>
              <a:sym typeface="+mn-lt"/>
            </a:endParaRPr>
          </a:p>
        </p:txBody>
      </p:sp>
      <p:sp>
        <p:nvSpPr>
          <p:cNvPr id="23" name="TextBox 22"/>
          <p:cNvSpPr txBox="1"/>
          <p:nvPr/>
        </p:nvSpPr>
        <p:spPr>
          <a:xfrm>
            <a:off x="6252979" y="2208427"/>
            <a:ext cx="2018304" cy="1600438"/>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公司</a:t>
            </a:r>
            <a:r>
              <a:rPr lang="zh-CN" altLang="zh-CN" sz="1400" dirty="0">
                <a:solidFill>
                  <a:schemeClr val="bg1">
                    <a:lumMod val="50000"/>
                  </a:schemeClr>
                </a:solidFill>
                <a:cs typeface="+mn-ea"/>
                <a:sym typeface="+mn-lt"/>
              </a:rPr>
              <a:t>必须清醒地看到前进中的困难与挑战，为集团公司提供强有力的金融服务与支持。</a:t>
            </a:r>
            <a:endParaRPr lang="zh-CN" altLang="en-US" sz="1400" dirty="0">
              <a:solidFill>
                <a:schemeClr val="bg1">
                  <a:lumMod val="50000"/>
                </a:schemeClr>
              </a:solidFill>
              <a:cs typeface="+mn-ea"/>
              <a:sym typeface="+mn-lt"/>
            </a:endParaRPr>
          </a:p>
          <a:p>
            <a:endParaRPr lang="zh-CN" altLang="en-US" sz="1400" dirty="0">
              <a:solidFill>
                <a:schemeClr val="bg1">
                  <a:lumMod val="50000"/>
                </a:schemeClr>
              </a:solidFill>
              <a:cs typeface="+mn-ea"/>
              <a:sym typeface="+mn-lt"/>
            </a:endParaRPr>
          </a:p>
        </p:txBody>
      </p:sp>
      <p:sp>
        <p:nvSpPr>
          <p:cNvPr id="24" name="TextBox 23"/>
          <p:cNvSpPr txBox="1"/>
          <p:nvPr/>
        </p:nvSpPr>
        <p:spPr>
          <a:xfrm>
            <a:off x="8379235" y="5063130"/>
            <a:ext cx="2018304" cy="1600438"/>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公司</a:t>
            </a:r>
            <a:r>
              <a:rPr lang="zh-CN" altLang="zh-CN" sz="1400" dirty="0">
                <a:solidFill>
                  <a:schemeClr val="bg1">
                    <a:lumMod val="50000"/>
                  </a:schemeClr>
                </a:solidFill>
                <a:cs typeface="+mn-ea"/>
                <a:sym typeface="+mn-lt"/>
              </a:rPr>
              <a:t>必须清醒地看到前进中的困难与挑战，为集团公司提供强有力的金融服务与支持。</a:t>
            </a:r>
            <a:endParaRPr lang="zh-CN" altLang="en-US" sz="1400" dirty="0">
              <a:solidFill>
                <a:schemeClr val="bg1">
                  <a:lumMod val="50000"/>
                </a:schemeClr>
              </a:solidFill>
              <a:cs typeface="+mn-ea"/>
              <a:sym typeface="+mn-lt"/>
            </a:endParaRPr>
          </a:p>
          <a:p>
            <a:endParaRPr lang="zh-CN" altLang="en-US" sz="1400" dirty="0">
              <a:solidFill>
                <a:schemeClr val="bg1">
                  <a:lumMod val="50000"/>
                </a:schemeClr>
              </a:solidFill>
              <a:cs typeface="+mn-ea"/>
              <a:sym typeface="+mn-lt"/>
            </a:endParaRPr>
          </a:p>
        </p:txBody>
      </p:sp>
      <p:sp>
        <p:nvSpPr>
          <p:cNvPr id="25" name="文本框 27"/>
          <p:cNvSpPr txBox="1"/>
          <p:nvPr/>
        </p:nvSpPr>
        <p:spPr>
          <a:xfrm>
            <a:off x="4597755" y="3008464"/>
            <a:ext cx="902811" cy="953851"/>
          </a:xfrm>
          <a:prstGeom prst="rect">
            <a:avLst/>
          </a:prstGeom>
          <a:noFill/>
        </p:spPr>
        <p:txBody>
          <a:bodyPr wrap="none" rtlCol="0">
            <a:spAutoFit/>
          </a:bodyPr>
          <a:lstStyle/>
          <a:p>
            <a:r>
              <a:rPr lang="zh-CN" altLang="en-US" sz="2799" b="1" dirty="0">
                <a:solidFill>
                  <a:schemeClr val="bg1"/>
                </a:solidFill>
                <a:cs typeface="+mn-ea"/>
                <a:sym typeface="+mn-lt"/>
              </a:rPr>
              <a:t>周边</a:t>
            </a:r>
            <a:endParaRPr lang="en-US" altLang="zh-CN" sz="2799" b="1" dirty="0">
              <a:solidFill>
                <a:schemeClr val="bg1"/>
              </a:solidFill>
              <a:cs typeface="+mn-ea"/>
              <a:sym typeface="+mn-lt"/>
            </a:endParaRPr>
          </a:p>
          <a:p>
            <a:r>
              <a:rPr lang="zh-CN" altLang="en-US" sz="2799" b="1" dirty="0">
                <a:solidFill>
                  <a:schemeClr val="bg1"/>
                </a:solidFill>
                <a:cs typeface="+mn-ea"/>
                <a:sym typeface="+mn-lt"/>
              </a:rPr>
              <a:t>市场</a:t>
            </a:r>
          </a:p>
        </p:txBody>
      </p:sp>
      <p:sp>
        <p:nvSpPr>
          <p:cNvPr id="26" name="文本框 27"/>
          <p:cNvSpPr txBox="1"/>
          <p:nvPr/>
        </p:nvSpPr>
        <p:spPr>
          <a:xfrm>
            <a:off x="6687113" y="4205784"/>
            <a:ext cx="902811" cy="953851"/>
          </a:xfrm>
          <a:prstGeom prst="rect">
            <a:avLst/>
          </a:prstGeom>
          <a:noFill/>
        </p:spPr>
        <p:txBody>
          <a:bodyPr wrap="none" rtlCol="0">
            <a:spAutoFit/>
          </a:bodyPr>
          <a:lstStyle/>
          <a:p>
            <a:r>
              <a:rPr lang="zh-CN" altLang="en-US" sz="2799" b="1" dirty="0">
                <a:solidFill>
                  <a:schemeClr val="bg1"/>
                </a:solidFill>
                <a:cs typeface="+mn-ea"/>
                <a:sym typeface="+mn-lt"/>
              </a:rPr>
              <a:t>细分</a:t>
            </a:r>
            <a:endParaRPr lang="en-US" altLang="zh-CN" sz="2799" b="1" dirty="0">
              <a:solidFill>
                <a:schemeClr val="bg1"/>
              </a:solidFill>
              <a:cs typeface="+mn-ea"/>
              <a:sym typeface="+mn-lt"/>
            </a:endParaRPr>
          </a:p>
          <a:p>
            <a:r>
              <a:rPr lang="zh-CN" altLang="en-US" sz="2799" b="1" dirty="0">
                <a:solidFill>
                  <a:schemeClr val="bg1"/>
                </a:solidFill>
                <a:cs typeface="+mn-ea"/>
                <a:sym typeface="+mn-lt"/>
              </a:rPr>
              <a:t>市场</a:t>
            </a:r>
          </a:p>
        </p:txBody>
      </p:sp>
      <p:sp>
        <p:nvSpPr>
          <p:cNvPr id="27" name="文本框 27"/>
          <p:cNvSpPr txBox="1"/>
          <p:nvPr/>
        </p:nvSpPr>
        <p:spPr>
          <a:xfrm>
            <a:off x="8671338" y="3369645"/>
            <a:ext cx="902811" cy="953851"/>
          </a:xfrm>
          <a:prstGeom prst="rect">
            <a:avLst/>
          </a:prstGeom>
          <a:noFill/>
        </p:spPr>
        <p:txBody>
          <a:bodyPr wrap="none" rtlCol="0">
            <a:spAutoFit/>
          </a:bodyPr>
          <a:lstStyle/>
          <a:p>
            <a:r>
              <a:rPr lang="zh-CN" altLang="en-US" sz="2799" b="1" dirty="0">
                <a:solidFill>
                  <a:schemeClr val="bg1"/>
                </a:solidFill>
                <a:cs typeface="+mn-ea"/>
                <a:sym typeface="+mn-lt"/>
              </a:rPr>
              <a:t>高端</a:t>
            </a:r>
            <a:endParaRPr lang="en-US" altLang="zh-CN" sz="2799" b="1" dirty="0">
              <a:solidFill>
                <a:schemeClr val="bg1"/>
              </a:solidFill>
              <a:cs typeface="+mn-ea"/>
              <a:sym typeface="+mn-lt"/>
            </a:endParaRPr>
          </a:p>
          <a:p>
            <a:r>
              <a:rPr lang="zh-CN" altLang="en-US" sz="2799" b="1" dirty="0">
                <a:solidFill>
                  <a:schemeClr val="bg1"/>
                </a:solidFill>
                <a:cs typeface="+mn-ea"/>
                <a:sym typeface="+mn-lt"/>
              </a:rPr>
              <a:t>市场</a:t>
            </a:r>
          </a:p>
        </p:txBody>
      </p:sp>
      <p:pic>
        <p:nvPicPr>
          <p:cNvPr id="15" name="图片 14"/>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28"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311108786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400" fill="hold"/>
                                        <p:tgtEl>
                                          <p:spTgt spid="16"/>
                                        </p:tgtEl>
                                        <p:attrNameLst>
                                          <p:attrName>ppt_w</p:attrName>
                                        </p:attrNameLst>
                                      </p:cBhvr>
                                      <p:tavLst>
                                        <p:tav tm="0">
                                          <p:val>
                                            <p:fltVal val="0"/>
                                          </p:val>
                                        </p:tav>
                                        <p:tav tm="100000">
                                          <p:val>
                                            <p:strVal val="#ppt_w"/>
                                          </p:val>
                                        </p:tav>
                                      </p:tavLst>
                                    </p:anim>
                                    <p:anim calcmode="lin" valueType="num">
                                      <p:cBhvr>
                                        <p:cTn id="8" dur="400" fill="hold"/>
                                        <p:tgtEl>
                                          <p:spTgt spid="16"/>
                                        </p:tgtEl>
                                        <p:attrNameLst>
                                          <p:attrName>ppt_h</p:attrName>
                                        </p:attrNameLst>
                                      </p:cBhvr>
                                      <p:tavLst>
                                        <p:tav tm="0">
                                          <p:val>
                                            <p:fltVal val="0"/>
                                          </p:val>
                                        </p:tav>
                                        <p:tav tm="100000">
                                          <p:val>
                                            <p:strVal val="#ppt_h"/>
                                          </p:val>
                                        </p:tav>
                                      </p:tavLst>
                                    </p:anim>
                                    <p:animEffect transition="in" filter="fade">
                                      <p:cBhvr>
                                        <p:cTn id="9" dur="400"/>
                                        <p:tgtEl>
                                          <p:spTgt spid="16"/>
                                        </p:tgtEl>
                                      </p:cBhvr>
                                    </p:animEffect>
                                  </p:childTnLst>
                                </p:cTn>
                              </p:par>
                            </p:childTnLst>
                          </p:cTn>
                        </p:par>
                        <p:par>
                          <p:cTn id="10" fill="hold">
                            <p:stCondLst>
                              <p:cond delay="400"/>
                            </p:stCondLst>
                            <p:childTnLst>
                              <p:par>
                                <p:cTn id="11" presetID="53" presetClass="entr" presetSubtype="16" fill="hold" grpId="0" nodeType="afterEffect">
                                  <p:stCondLst>
                                    <p:cond delay="0"/>
                                  </p:stCondLst>
                                  <p:iterate type="lt">
                                    <p:tmPct val="0"/>
                                  </p:iterate>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90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20"/>
                                        </p:tgtEl>
                                      </p:cBhvr>
                                    </p:animEffect>
                                    <p:animScale>
                                      <p:cBhvr>
                                        <p:cTn id="19" dur="250" autoRev="1" fill="hold"/>
                                        <p:tgtEl>
                                          <p:spTgt spid="20"/>
                                        </p:tgtEl>
                                      </p:cBhvr>
                                      <p:by x="105000" y="105000"/>
                                    </p:animScale>
                                  </p:childTnLst>
                                </p:cTn>
                              </p:par>
                              <p:par>
                                <p:cTn id="20" presetID="41" presetClass="entr" presetSubtype="0" fill="hold" grpId="0" nodeType="withEffect">
                                  <p:stCondLst>
                                    <p:cond delay="0"/>
                                  </p:stCondLst>
                                  <p:iterate type="lt">
                                    <p:tmPct val="2811"/>
                                  </p:iterate>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1"/>
                                        </p:tgtEl>
                                        <p:attrNameLst>
                                          <p:attrName>ppt_y</p:attrName>
                                        </p:attrNameLst>
                                      </p:cBhvr>
                                      <p:tavLst>
                                        <p:tav tm="0">
                                          <p:val>
                                            <p:strVal val="#ppt_y"/>
                                          </p:val>
                                        </p:tav>
                                        <p:tav tm="100000">
                                          <p:val>
                                            <p:strVal val="#ppt_y"/>
                                          </p:val>
                                        </p:tav>
                                      </p:tavLst>
                                    </p:anim>
                                    <p:anim calcmode="lin" valueType="num">
                                      <p:cBhvr>
                                        <p:cTn id="24"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1"/>
                                        </p:tgtEl>
                                      </p:cBhvr>
                                    </p:animEffect>
                                  </p:childTnLst>
                                </p:cTn>
                              </p:par>
                            </p:childTnLst>
                          </p:cTn>
                        </p:par>
                        <p:par>
                          <p:cTn id="27" fill="hold">
                            <p:stCondLst>
                              <p:cond delay="1920"/>
                            </p:stCondLst>
                            <p:childTnLst>
                              <p:par>
                                <p:cTn id="28" presetID="53" presetClass="entr" presetSubtype="16"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p:cTn id="30" dur="400" fill="hold"/>
                                        <p:tgtEl>
                                          <p:spTgt spid="17"/>
                                        </p:tgtEl>
                                        <p:attrNameLst>
                                          <p:attrName>ppt_w</p:attrName>
                                        </p:attrNameLst>
                                      </p:cBhvr>
                                      <p:tavLst>
                                        <p:tav tm="0">
                                          <p:val>
                                            <p:fltVal val="0"/>
                                          </p:val>
                                        </p:tav>
                                        <p:tav tm="100000">
                                          <p:val>
                                            <p:strVal val="#ppt_w"/>
                                          </p:val>
                                        </p:tav>
                                      </p:tavLst>
                                    </p:anim>
                                    <p:anim calcmode="lin" valueType="num">
                                      <p:cBhvr>
                                        <p:cTn id="31" dur="400" fill="hold"/>
                                        <p:tgtEl>
                                          <p:spTgt spid="17"/>
                                        </p:tgtEl>
                                        <p:attrNameLst>
                                          <p:attrName>ppt_h</p:attrName>
                                        </p:attrNameLst>
                                      </p:cBhvr>
                                      <p:tavLst>
                                        <p:tav tm="0">
                                          <p:val>
                                            <p:fltVal val="0"/>
                                          </p:val>
                                        </p:tav>
                                        <p:tav tm="100000">
                                          <p:val>
                                            <p:strVal val="#ppt_h"/>
                                          </p:val>
                                        </p:tav>
                                      </p:tavLst>
                                    </p:anim>
                                    <p:animEffect transition="in" filter="fade">
                                      <p:cBhvr>
                                        <p:cTn id="32" dur="400"/>
                                        <p:tgtEl>
                                          <p:spTgt spid="17"/>
                                        </p:tgtEl>
                                      </p:cBhvr>
                                    </p:animEffect>
                                  </p:childTnLst>
                                </p:cTn>
                              </p:par>
                            </p:childTnLst>
                          </p:cTn>
                        </p:par>
                        <p:par>
                          <p:cTn id="33" fill="hold">
                            <p:stCondLst>
                              <p:cond delay="2320"/>
                            </p:stCondLst>
                            <p:childTnLst>
                              <p:par>
                                <p:cTn id="34" presetID="53" presetClass="entr" presetSubtype="16" fill="hold" grpId="0" nodeType="afterEffect">
                                  <p:stCondLst>
                                    <p:cond delay="0"/>
                                  </p:stCondLst>
                                  <p:iterate type="lt">
                                    <p:tmPct val="0"/>
                                  </p:iterate>
                                  <p:childTnLst>
                                    <p:set>
                                      <p:cBhvr>
                                        <p:cTn id="35" dur="1" fill="hold">
                                          <p:stCondLst>
                                            <p:cond delay="0"/>
                                          </p:stCondLst>
                                        </p:cTn>
                                        <p:tgtEl>
                                          <p:spTgt spid="25"/>
                                        </p:tgtEl>
                                        <p:attrNameLst>
                                          <p:attrName>style.visibility</p:attrName>
                                        </p:attrNameLst>
                                      </p:cBhvr>
                                      <p:to>
                                        <p:strVal val="visible"/>
                                      </p:to>
                                    </p:set>
                                    <p:anim calcmode="lin" valueType="num">
                                      <p:cBhvr>
                                        <p:cTn id="36" dur="500" fill="hold"/>
                                        <p:tgtEl>
                                          <p:spTgt spid="25"/>
                                        </p:tgtEl>
                                        <p:attrNameLst>
                                          <p:attrName>ppt_w</p:attrName>
                                        </p:attrNameLst>
                                      </p:cBhvr>
                                      <p:tavLst>
                                        <p:tav tm="0">
                                          <p:val>
                                            <p:fltVal val="0"/>
                                          </p:val>
                                        </p:tav>
                                        <p:tav tm="100000">
                                          <p:val>
                                            <p:strVal val="#ppt_w"/>
                                          </p:val>
                                        </p:tav>
                                      </p:tavLst>
                                    </p:anim>
                                    <p:anim calcmode="lin" valueType="num">
                                      <p:cBhvr>
                                        <p:cTn id="37" dur="500" fill="hold"/>
                                        <p:tgtEl>
                                          <p:spTgt spid="25"/>
                                        </p:tgtEl>
                                        <p:attrNameLst>
                                          <p:attrName>ppt_h</p:attrName>
                                        </p:attrNameLst>
                                      </p:cBhvr>
                                      <p:tavLst>
                                        <p:tav tm="0">
                                          <p:val>
                                            <p:fltVal val="0"/>
                                          </p:val>
                                        </p:tav>
                                        <p:tav tm="100000">
                                          <p:val>
                                            <p:strVal val="#ppt_h"/>
                                          </p:val>
                                        </p:tav>
                                      </p:tavLst>
                                    </p:anim>
                                    <p:animEffect transition="in" filter="fade">
                                      <p:cBhvr>
                                        <p:cTn id="38" dur="500"/>
                                        <p:tgtEl>
                                          <p:spTgt spid="25"/>
                                        </p:tgtEl>
                                      </p:cBhvr>
                                    </p:animEffect>
                                  </p:childTnLst>
                                </p:cTn>
                              </p:par>
                            </p:childTnLst>
                          </p:cTn>
                        </p:par>
                        <p:par>
                          <p:cTn id="39" fill="hold">
                            <p:stCondLst>
                              <p:cond delay="2820"/>
                            </p:stCondLst>
                            <p:childTnLst>
                              <p:par>
                                <p:cTn id="40" presetID="26" presetClass="emph" presetSubtype="0" fill="hold" grpId="1" nodeType="afterEffect">
                                  <p:stCondLst>
                                    <p:cond delay="0"/>
                                  </p:stCondLst>
                                  <p:iterate type="lt">
                                    <p:tmPct val="0"/>
                                  </p:iterate>
                                  <p:childTnLst>
                                    <p:animEffect transition="out" filter="fade">
                                      <p:cBhvr>
                                        <p:cTn id="41" dur="500" tmFilter="0, 0; .2, .5; .8, .5; 1, 0"/>
                                        <p:tgtEl>
                                          <p:spTgt spid="25"/>
                                        </p:tgtEl>
                                      </p:cBhvr>
                                    </p:animEffect>
                                    <p:animScale>
                                      <p:cBhvr>
                                        <p:cTn id="42" dur="250" autoRev="1" fill="hold"/>
                                        <p:tgtEl>
                                          <p:spTgt spid="25"/>
                                        </p:tgtEl>
                                      </p:cBhvr>
                                      <p:by x="105000" y="105000"/>
                                    </p:animScale>
                                  </p:childTnLst>
                                </p:cTn>
                              </p:par>
                            </p:childTnLst>
                          </p:cTn>
                        </p:par>
                        <p:par>
                          <p:cTn id="43" fill="hold">
                            <p:stCondLst>
                              <p:cond delay="3320"/>
                            </p:stCondLst>
                            <p:childTnLst>
                              <p:par>
                                <p:cTn id="44" presetID="53" presetClass="entr" presetSubtype="16"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400" fill="hold"/>
                                        <p:tgtEl>
                                          <p:spTgt spid="18"/>
                                        </p:tgtEl>
                                        <p:attrNameLst>
                                          <p:attrName>ppt_w</p:attrName>
                                        </p:attrNameLst>
                                      </p:cBhvr>
                                      <p:tavLst>
                                        <p:tav tm="0">
                                          <p:val>
                                            <p:fltVal val="0"/>
                                          </p:val>
                                        </p:tav>
                                        <p:tav tm="100000">
                                          <p:val>
                                            <p:strVal val="#ppt_w"/>
                                          </p:val>
                                        </p:tav>
                                      </p:tavLst>
                                    </p:anim>
                                    <p:anim calcmode="lin" valueType="num">
                                      <p:cBhvr>
                                        <p:cTn id="47" dur="400" fill="hold"/>
                                        <p:tgtEl>
                                          <p:spTgt spid="18"/>
                                        </p:tgtEl>
                                        <p:attrNameLst>
                                          <p:attrName>ppt_h</p:attrName>
                                        </p:attrNameLst>
                                      </p:cBhvr>
                                      <p:tavLst>
                                        <p:tav tm="0">
                                          <p:val>
                                            <p:fltVal val="0"/>
                                          </p:val>
                                        </p:tav>
                                        <p:tav tm="100000">
                                          <p:val>
                                            <p:strVal val="#ppt_h"/>
                                          </p:val>
                                        </p:tav>
                                      </p:tavLst>
                                    </p:anim>
                                    <p:animEffect transition="in" filter="fade">
                                      <p:cBhvr>
                                        <p:cTn id="48" dur="400"/>
                                        <p:tgtEl>
                                          <p:spTgt spid="18"/>
                                        </p:tgtEl>
                                      </p:cBhvr>
                                    </p:animEffect>
                                  </p:childTnLst>
                                </p:cTn>
                              </p:par>
                              <p:par>
                                <p:cTn id="49" presetID="41" presetClass="entr" presetSubtype="0" fill="hold" grpId="0" nodeType="withEffect">
                                  <p:stCondLst>
                                    <p:cond delay="0"/>
                                  </p:stCondLst>
                                  <p:iterate type="lt">
                                    <p:tmPct val="2811"/>
                                  </p:iterate>
                                  <p:childTnLst>
                                    <p:set>
                                      <p:cBhvr>
                                        <p:cTn id="50" dur="1" fill="hold">
                                          <p:stCondLst>
                                            <p:cond delay="0"/>
                                          </p:stCondLst>
                                        </p:cTn>
                                        <p:tgtEl>
                                          <p:spTgt spid="22"/>
                                        </p:tgtEl>
                                        <p:attrNameLst>
                                          <p:attrName>style.visibility</p:attrName>
                                        </p:attrNameLst>
                                      </p:cBhvr>
                                      <p:to>
                                        <p:strVal val="visible"/>
                                      </p:to>
                                    </p:set>
                                    <p:anim calcmode="lin" valueType="num">
                                      <p:cBhvr>
                                        <p:cTn id="51"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22"/>
                                        </p:tgtEl>
                                        <p:attrNameLst>
                                          <p:attrName>ppt_y</p:attrName>
                                        </p:attrNameLst>
                                      </p:cBhvr>
                                      <p:tavLst>
                                        <p:tav tm="0">
                                          <p:val>
                                            <p:strVal val="#ppt_y"/>
                                          </p:val>
                                        </p:tav>
                                        <p:tav tm="100000">
                                          <p:val>
                                            <p:strVal val="#ppt_y"/>
                                          </p:val>
                                        </p:tav>
                                      </p:tavLst>
                                    </p:anim>
                                    <p:anim calcmode="lin" valueType="num">
                                      <p:cBhvr>
                                        <p:cTn id="53"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22"/>
                                        </p:tgtEl>
                                      </p:cBhvr>
                                    </p:animEffect>
                                  </p:childTnLst>
                                </p:cTn>
                              </p:par>
                            </p:childTnLst>
                          </p:cTn>
                        </p:par>
                        <p:par>
                          <p:cTn id="56" fill="hold">
                            <p:stCondLst>
                              <p:cond delay="4340"/>
                            </p:stCondLst>
                            <p:childTnLst>
                              <p:par>
                                <p:cTn id="57" presetID="53" presetClass="entr" presetSubtype="16" fill="hold" grpId="0" nodeType="afterEffect">
                                  <p:stCondLst>
                                    <p:cond delay="0"/>
                                  </p:stCondLst>
                                  <p:iterate type="lt">
                                    <p:tmPct val="0"/>
                                  </p:iterate>
                                  <p:childTnLst>
                                    <p:set>
                                      <p:cBhvr>
                                        <p:cTn id="58" dur="1" fill="hold">
                                          <p:stCondLst>
                                            <p:cond delay="0"/>
                                          </p:stCondLst>
                                        </p:cTn>
                                        <p:tgtEl>
                                          <p:spTgt spid="26"/>
                                        </p:tgtEl>
                                        <p:attrNameLst>
                                          <p:attrName>style.visibility</p:attrName>
                                        </p:attrNameLst>
                                      </p:cBhvr>
                                      <p:to>
                                        <p:strVal val="visible"/>
                                      </p:to>
                                    </p:set>
                                    <p:anim calcmode="lin" valueType="num">
                                      <p:cBhvr>
                                        <p:cTn id="59" dur="500" fill="hold"/>
                                        <p:tgtEl>
                                          <p:spTgt spid="26"/>
                                        </p:tgtEl>
                                        <p:attrNameLst>
                                          <p:attrName>ppt_w</p:attrName>
                                        </p:attrNameLst>
                                      </p:cBhvr>
                                      <p:tavLst>
                                        <p:tav tm="0">
                                          <p:val>
                                            <p:fltVal val="0"/>
                                          </p:val>
                                        </p:tav>
                                        <p:tav tm="100000">
                                          <p:val>
                                            <p:strVal val="#ppt_w"/>
                                          </p:val>
                                        </p:tav>
                                      </p:tavLst>
                                    </p:anim>
                                    <p:anim calcmode="lin" valueType="num">
                                      <p:cBhvr>
                                        <p:cTn id="60" dur="500" fill="hold"/>
                                        <p:tgtEl>
                                          <p:spTgt spid="26"/>
                                        </p:tgtEl>
                                        <p:attrNameLst>
                                          <p:attrName>ppt_h</p:attrName>
                                        </p:attrNameLst>
                                      </p:cBhvr>
                                      <p:tavLst>
                                        <p:tav tm="0">
                                          <p:val>
                                            <p:fltVal val="0"/>
                                          </p:val>
                                        </p:tav>
                                        <p:tav tm="100000">
                                          <p:val>
                                            <p:strVal val="#ppt_h"/>
                                          </p:val>
                                        </p:tav>
                                      </p:tavLst>
                                    </p:anim>
                                    <p:animEffect transition="in" filter="fade">
                                      <p:cBhvr>
                                        <p:cTn id="61" dur="500"/>
                                        <p:tgtEl>
                                          <p:spTgt spid="26"/>
                                        </p:tgtEl>
                                      </p:cBhvr>
                                    </p:animEffect>
                                  </p:childTnLst>
                                </p:cTn>
                              </p:par>
                            </p:childTnLst>
                          </p:cTn>
                        </p:par>
                        <p:par>
                          <p:cTn id="62" fill="hold">
                            <p:stCondLst>
                              <p:cond delay="4840"/>
                            </p:stCondLst>
                            <p:childTnLst>
                              <p:par>
                                <p:cTn id="63" presetID="26" presetClass="emph" presetSubtype="0" fill="hold" grpId="1" nodeType="afterEffect">
                                  <p:stCondLst>
                                    <p:cond delay="0"/>
                                  </p:stCondLst>
                                  <p:iterate type="lt">
                                    <p:tmPct val="0"/>
                                  </p:iterate>
                                  <p:childTnLst>
                                    <p:animEffect transition="out" filter="fade">
                                      <p:cBhvr>
                                        <p:cTn id="64" dur="500" tmFilter="0, 0; .2, .5; .8, .5; 1, 0"/>
                                        <p:tgtEl>
                                          <p:spTgt spid="26"/>
                                        </p:tgtEl>
                                      </p:cBhvr>
                                    </p:animEffect>
                                    <p:animScale>
                                      <p:cBhvr>
                                        <p:cTn id="65" dur="250" autoRev="1" fill="hold"/>
                                        <p:tgtEl>
                                          <p:spTgt spid="26"/>
                                        </p:tgtEl>
                                      </p:cBhvr>
                                      <p:by x="105000" y="105000"/>
                                    </p:animScale>
                                  </p:childTnLst>
                                </p:cTn>
                              </p:par>
                              <p:par>
                                <p:cTn id="66" presetID="41" presetClass="entr" presetSubtype="0" fill="hold" grpId="0" nodeType="withEffect">
                                  <p:stCondLst>
                                    <p:cond delay="0"/>
                                  </p:stCondLst>
                                  <p:iterate type="lt">
                                    <p:tmPct val="2811"/>
                                  </p:iterate>
                                  <p:childTnLst>
                                    <p:set>
                                      <p:cBhvr>
                                        <p:cTn id="67" dur="1" fill="hold">
                                          <p:stCondLst>
                                            <p:cond delay="0"/>
                                          </p:stCondLst>
                                        </p:cTn>
                                        <p:tgtEl>
                                          <p:spTgt spid="23"/>
                                        </p:tgtEl>
                                        <p:attrNameLst>
                                          <p:attrName>style.visibility</p:attrName>
                                        </p:attrNameLst>
                                      </p:cBhvr>
                                      <p:to>
                                        <p:strVal val="visible"/>
                                      </p:to>
                                    </p:set>
                                    <p:anim calcmode="lin" valueType="num">
                                      <p:cBhvr>
                                        <p:cTn id="68"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23"/>
                                        </p:tgtEl>
                                        <p:attrNameLst>
                                          <p:attrName>ppt_y</p:attrName>
                                        </p:attrNameLst>
                                      </p:cBhvr>
                                      <p:tavLst>
                                        <p:tav tm="0">
                                          <p:val>
                                            <p:strVal val="#ppt_y"/>
                                          </p:val>
                                        </p:tav>
                                        <p:tav tm="100000">
                                          <p:val>
                                            <p:strVal val="#ppt_y"/>
                                          </p:val>
                                        </p:tav>
                                      </p:tavLst>
                                    </p:anim>
                                    <p:anim calcmode="lin" valueType="num">
                                      <p:cBhvr>
                                        <p:cTn id="70"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23"/>
                                        </p:tgtEl>
                                      </p:cBhvr>
                                    </p:animEffect>
                                  </p:childTnLst>
                                </p:cTn>
                              </p:par>
                            </p:childTnLst>
                          </p:cTn>
                        </p:par>
                        <p:par>
                          <p:cTn id="73" fill="hold">
                            <p:stCondLst>
                              <p:cond delay="5860"/>
                            </p:stCondLst>
                            <p:childTnLst>
                              <p:par>
                                <p:cTn id="74" presetID="53" presetClass="entr" presetSubtype="16" fill="hold" grpId="0" nodeType="after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p:cTn id="76" dur="400" fill="hold"/>
                                        <p:tgtEl>
                                          <p:spTgt spid="19"/>
                                        </p:tgtEl>
                                        <p:attrNameLst>
                                          <p:attrName>ppt_w</p:attrName>
                                        </p:attrNameLst>
                                      </p:cBhvr>
                                      <p:tavLst>
                                        <p:tav tm="0">
                                          <p:val>
                                            <p:fltVal val="0"/>
                                          </p:val>
                                        </p:tav>
                                        <p:tav tm="100000">
                                          <p:val>
                                            <p:strVal val="#ppt_w"/>
                                          </p:val>
                                        </p:tav>
                                      </p:tavLst>
                                    </p:anim>
                                    <p:anim calcmode="lin" valueType="num">
                                      <p:cBhvr>
                                        <p:cTn id="77" dur="400" fill="hold"/>
                                        <p:tgtEl>
                                          <p:spTgt spid="19"/>
                                        </p:tgtEl>
                                        <p:attrNameLst>
                                          <p:attrName>ppt_h</p:attrName>
                                        </p:attrNameLst>
                                      </p:cBhvr>
                                      <p:tavLst>
                                        <p:tav tm="0">
                                          <p:val>
                                            <p:fltVal val="0"/>
                                          </p:val>
                                        </p:tav>
                                        <p:tav tm="100000">
                                          <p:val>
                                            <p:strVal val="#ppt_h"/>
                                          </p:val>
                                        </p:tav>
                                      </p:tavLst>
                                    </p:anim>
                                    <p:animEffect transition="in" filter="fade">
                                      <p:cBhvr>
                                        <p:cTn id="78" dur="400"/>
                                        <p:tgtEl>
                                          <p:spTgt spid="19"/>
                                        </p:tgtEl>
                                      </p:cBhvr>
                                    </p:animEffect>
                                  </p:childTnLst>
                                </p:cTn>
                              </p:par>
                            </p:childTnLst>
                          </p:cTn>
                        </p:par>
                        <p:par>
                          <p:cTn id="79" fill="hold">
                            <p:stCondLst>
                              <p:cond delay="6260"/>
                            </p:stCondLst>
                            <p:childTnLst>
                              <p:par>
                                <p:cTn id="80" presetID="53" presetClass="entr" presetSubtype="16" fill="hold" grpId="0" nodeType="afterEffect">
                                  <p:stCondLst>
                                    <p:cond delay="0"/>
                                  </p:stCondLst>
                                  <p:iterate type="lt">
                                    <p:tmPct val="0"/>
                                  </p:iterate>
                                  <p:childTnLst>
                                    <p:set>
                                      <p:cBhvr>
                                        <p:cTn id="81" dur="1" fill="hold">
                                          <p:stCondLst>
                                            <p:cond delay="0"/>
                                          </p:stCondLst>
                                        </p:cTn>
                                        <p:tgtEl>
                                          <p:spTgt spid="27"/>
                                        </p:tgtEl>
                                        <p:attrNameLst>
                                          <p:attrName>style.visibility</p:attrName>
                                        </p:attrNameLst>
                                      </p:cBhvr>
                                      <p:to>
                                        <p:strVal val="visible"/>
                                      </p:to>
                                    </p:set>
                                    <p:anim calcmode="lin" valueType="num">
                                      <p:cBhvr>
                                        <p:cTn id="82" dur="500" fill="hold"/>
                                        <p:tgtEl>
                                          <p:spTgt spid="27"/>
                                        </p:tgtEl>
                                        <p:attrNameLst>
                                          <p:attrName>ppt_w</p:attrName>
                                        </p:attrNameLst>
                                      </p:cBhvr>
                                      <p:tavLst>
                                        <p:tav tm="0">
                                          <p:val>
                                            <p:fltVal val="0"/>
                                          </p:val>
                                        </p:tav>
                                        <p:tav tm="100000">
                                          <p:val>
                                            <p:strVal val="#ppt_w"/>
                                          </p:val>
                                        </p:tav>
                                      </p:tavLst>
                                    </p:anim>
                                    <p:anim calcmode="lin" valueType="num">
                                      <p:cBhvr>
                                        <p:cTn id="83" dur="500" fill="hold"/>
                                        <p:tgtEl>
                                          <p:spTgt spid="27"/>
                                        </p:tgtEl>
                                        <p:attrNameLst>
                                          <p:attrName>ppt_h</p:attrName>
                                        </p:attrNameLst>
                                      </p:cBhvr>
                                      <p:tavLst>
                                        <p:tav tm="0">
                                          <p:val>
                                            <p:fltVal val="0"/>
                                          </p:val>
                                        </p:tav>
                                        <p:tav tm="100000">
                                          <p:val>
                                            <p:strVal val="#ppt_h"/>
                                          </p:val>
                                        </p:tav>
                                      </p:tavLst>
                                    </p:anim>
                                    <p:animEffect transition="in" filter="fade">
                                      <p:cBhvr>
                                        <p:cTn id="84" dur="500"/>
                                        <p:tgtEl>
                                          <p:spTgt spid="27"/>
                                        </p:tgtEl>
                                      </p:cBhvr>
                                    </p:animEffect>
                                  </p:childTnLst>
                                </p:cTn>
                              </p:par>
                            </p:childTnLst>
                          </p:cTn>
                        </p:par>
                        <p:par>
                          <p:cTn id="85" fill="hold">
                            <p:stCondLst>
                              <p:cond delay="6760"/>
                            </p:stCondLst>
                            <p:childTnLst>
                              <p:par>
                                <p:cTn id="86" presetID="26" presetClass="emph" presetSubtype="0" fill="hold" grpId="1" nodeType="afterEffect">
                                  <p:stCondLst>
                                    <p:cond delay="0"/>
                                  </p:stCondLst>
                                  <p:iterate type="lt">
                                    <p:tmPct val="0"/>
                                  </p:iterate>
                                  <p:childTnLst>
                                    <p:animEffect transition="out" filter="fade">
                                      <p:cBhvr>
                                        <p:cTn id="87" dur="500" tmFilter="0, 0; .2, .5; .8, .5; 1, 0"/>
                                        <p:tgtEl>
                                          <p:spTgt spid="27"/>
                                        </p:tgtEl>
                                      </p:cBhvr>
                                    </p:animEffect>
                                    <p:animScale>
                                      <p:cBhvr>
                                        <p:cTn id="88" dur="250" autoRev="1" fill="hold"/>
                                        <p:tgtEl>
                                          <p:spTgt spid="27"/>
                                        </p:tgtEl>
                                      </p:cBhvr>
                                      <p:by x="105000" y="105000"/>
                                    </p:animScale>
                                  </p:childTnLst>
                                </p:cTn>
                              </p:par>
                              <p:par>
                                <p:cTn id="89" presetID="41" presetClass="entr" presetSubtype="0" fill="hold" grpId="0" nodeType="withEffect">
                                  <p:stCondLst>
                                    <p:cond delay="0"/>
                                  </p:stCondLst>
                                  <p:iterate type="lt">
                                    <p:tmPct val="2811"/>
                                  </p:iterate>
                                  <p:childTnLst>
                                    <p:set>
                                      <p:cBhvr>
                                        <p:cTn id="90" dur="1" fill="hold">
                                          <p:stCondLst>
                                            <p:cond delay="0"/>
                                          </p:stCondLst>
                                        </p:cTn>
                                        <p:tgtEl>
                                          <p:spTgt spid="24"/>
                                        </p:tgtEl>
                                        <p:attrNameLst>
                                          <p:attrName>style.visibility</p:attrName>
                                        </p:attrNameLst>
                                      </p:cBhvr>
                                      <p:to>
                                        <p:strVal val="visible"/>
                                      </p:to>
                                    </p:set>
                                    <p:anim calcmode="lin" valueType="num">
                                      <p:cBhvr>
                                        <p:cTn id="9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24"/>
                                        </p:tgtEl>
                                        <p:attrNameLst>
                                          <p:attrName>ppt_y</p:attrName>
                                        </p:attrNameLst>
                                      </p:cBhvr>
                                      <p:tavLst>
                                        <p:tav tm="0">
                                          <p:val>
                                            <p:strVal val="#ppt_y"/>
                                          </p:val>
                                        </p:tav>
                                        <p:tav tm="100000">
                                          <p:val>
                                            <p:strVal val="#ppt_y"/>
                                          </p:val>
                                        </p:tav>
                                      </p:tavLst>
                                    </p:anim>
                                    <p:anim calcmode="lin" valueType="num">
                                      <p:cBhvr>
                                        <p:cTn id="9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95" dur="500" tmFilter="0,0; .5, 1; 1, 1"/>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0" grpId="0"/>
      <p:bldP spid="20" grpId="1"/>
      <p:bldP spid="21" grpId="0"/>
      <p:bldP spid="22" grpId="0"/>
      <p:bldP spid="23" grpId="0"/>
      <p:bldP spid="24" grpId="0"/>
      <p:bldP spid="25" grpId="0"/>
      <p:bldP spid="25" grpId="1"/>
      <p:bldP spid="26" grpId="0"/>
      <p:bldP spid="26" grpId="1"/>
      <p:bldP spid="27" grpId="0"/>
      <p:bldP spid="27"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1434515" y="2258194"/>
            <a:ext cx="1063583" cy="1063583"/>
            <a:chOff x="6406391" y="3446094"/>
            <a:chExt cx="838200" cy="838200"/>
          </a:xfrm>
        </p:grpSpPr>
        <p:sp>
          <p:nvSpPr>
            <p:cNvPr id="17" name="椭圆 16"/>
            <p:cNvSpPr/>
            <p:nvPr/>
          </p:nvSpPr>
          <p:spPr>
            <a:xfrm>
              <a:off x="6406391" y="3446094"/>
              <a:ext cx="838200" cy="838200"/>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Freeform 28"/>
            <p:cNvSpPr>
              <a:spLocks noEditPoints="1"/>
            </p:cNvSpPr>
            <p:nvPr/>
          </p:nvSpPr>
          <p:spPr bwMode="auto">
            <a:xfrm>
              <a:off x="6525545" y="3642360"/>
              <a:ext cx="599892" cy="445668"/>
            </a:xfrm>
            <a:custGeom>
              <a:avLst/>
              <a:gdLst>
                <a:gd name="T0" fmla="*/ 44 w 209"/>
                <a:gd name="T1" fmla="*/ 99 h 155"/>
                <a:gd name="T2" fmla="*/ 24 w 209"/>
                <a:gd name="T3" fmla="*/ 87 h 155"/>
                <a:gd name="T4" fmla="*/ 28 w 209"/>
                <a:gd name="T5" fmla="*/ 4 h 155"/>
                <a:gd name="T6" fmla="*/ 179 w 209"/>
                <a:gd name="T7" fmla="*/ 4 h 155"/>
                <a:gd name="T8" fmla="*/ 182 w 209"/>
                <a:gd name="T9" fmla="*/ 87 h 155"/>
                <a:gd name="T10" fmla="*/ 161 w 209"/>
                <a:gd name="T11" fmla="*/ 99 h 155"/>
                <a:gd name="T12" fmla="*/ 209 w 209"/>
                <a:gd name="T13" fmla="*/ 141 h 155"/>
                <a:gd name="T14" fmla="*/ 7 w 209"/>
                <a:gd name="T15" fmla="*/ 155 h 155"/>
                <a:gd name="T16" fmla="*/ 63 w 209"/>
                <a:gd name="T17" fmla="*/ 102 h 155"/>
                <a:gd name="T18" fmla="*/ 63 w 209"/>
                <a:gd name="T19" fmla="*/ 99 h 155"/>
                <a:gd name="T20" fmla="*/ 36 w 209"/>
                <a:gd name="T21" fmla="*/ 12 h 155"/>
                <a:gd name="T22" fmla="*/ 36 w 209"/>
                <a:gd name="T23" fmla="*/ 12 h 155"/>
                <a:gd name="T24" fmla="*/ 36 w 209"/>
                <a:gd name="T25" fmla="*/ 87 h 155"/>
                <a:gd name="T26" fmla="*/ 170 w 209"/>
                <a:gd name="T27" fmla="*/ 87 h 155"/>
                <a:gd name="T28" fmla="*/ 170 w 209"/>
                <a:gd name="T29" fmla="*/ 12 h 155"/>
                <a:gd name="T30" fmla="*/ 27 w 209"/>
                <a:gd name="T31" fmla="*/ 133 h 155"/>
                <a:gd name="T32" fmla="*/ 31 w 209"/>
                <a:gd name="T33" fmla="*/ 126 h 155"/>
                <a:gd name="T34" fmla="*/ 61 w 209"/>
                <a:gd name="T35" fmla="*/ 115 h 155"/>
                <a:gd name="T36" fmla="*/ 157 w 209"/>
                <a:gd name="T37" fmla="*/ 110 h 155"/>
                <a:gd name="T38" fmla="*/ 170 w 209"/>
                <a:gd name="T39" fmla="*/ 110 h 155"/>
                <a:gd name="T40" fmla="*/ 140 w 209"/>
                <a:gd name="T41" fmla="*/ 115 h 155"/>
                <a:gd name="T42" fmla="*/ 139 w 209"/>
                <a:gd name="T43" fmla="*/ 110 h 155"/>
                <a:gd name="T44" fmla="*/ 136 w 209"/>
                <a:gd name="T45" fmla="*/ 115 h 155"/>
                <a:gd name="T46" fmla="*/ 103 w 209"/>
                <a:gd name="T47" fmla="*/ 110 h 155"/>
                <a:gd name="T48" fmla="*/ 117 w 209"/>
                <a:gd name="T49" fmla="*/ 110 h 155"/>
                <a:gd name="T50" fmla="*/ 84 w 209"/>
                <a:gd name="T51" fmla="*/ 115 h 155"/>
                <a:gd name="T52" fmla="*/ 85 w 209"/>
                <a:gd name="T53" fmla="*/ 110 h 155"/>
                <a:gd name="T54" fmla="*/ 80 w 209"/>
                <a:gd name="T55" fmla="*/ 115 h 155"/>
                <a:gd name="T56" fmla="*/ 152 w 209"/>
                <a:gd name="T57" fmla="*/ 117 h 155"/>
                <a:gd name="T58" fmla="*/ 175 w 209"/>
                <a:gd name="T59" fmla="*/ 117 h 155"/>
                <a:gd name="T60" fmla="*/ 134 w 209"/>
                <a:gd name="T61" fmla="*/ 123 h 155"/>
                <a:gd name="T62" fmla="*/ 132 w 209"/>
                <a:gd name="T63" fmla="*/ 117 h 155"/>
                <a:gd name="T64" fmla="*/ 129 w 209"/>
                <a:gd name="T65" fmla="*/ 123 h 155"/>
                <a:gd name="T66" fmla="*/ 94 w 209"/>
                <a:gd name="T67" fmla="*/ 117 h 155"/>
                <a:gd name="T68" fmla="*/ 109 w 209"/>
                <a:gd name="T69" fmla="*/ 117 h 155"/>
                <a:gd name="T70" fmla="*/ 73 w 209"/>
                <a:gd name="T71" fmla="*/ 123 h 155"/>
                <a:gd name="T72" fmla="*/ 75 w 209"/>
                <a:gd name="T73" fmla="*/ 117 h 155"/>
                <a:gd name="T74" fmla="*/ 68 w 209"/>
                <a:gd name="T75" fmla="*/ 123 h 155"/>
                <a:gd name="T76" fmla="*/ 37 w 209"/>
                <a:gd name="T77" fmla="*/ 117 h 155"/>
                <a:gd name="T78" fmla="*/ 51 w 209"/>
                <a:gd name="T79" fmla="*/ 117 h 155"/>
                <a:gd name="T80" fmla="*/ 163 w 209"/>
                <a:gd name="T81" fmla="*/ 133 h 155"/>
                <a:gd name="T82" fmla="*/ 160 w 209"/>
                <a:gd name="T83" fmla="*/ 126 h 155"/>
                <a:gd name="T84" fmla="*/ 158 w 209"/>
                <a:gd name="T85" fmla="*/ 133 h 155"/>
                <a:gd name="T86" fmla="*/ 119 w 209"/>
                <a:gd name="T87" fmla="*/ 126 h 155"/>
                <a:gd name="T88" fmla="*/ 135 w 209"/>
                <a:gd name="T89" fmla="*/ 126 h 155"/>
                <a:gd name="T90" fmla="*/ 98 w 209"/>
                <a:gd name="T91" fmla="*/ 133 h 155"/>
                <a:gd name="T92" fmla="*/ 98 w 209"/>
                <a:gd name="T93" fmla="*/ 126 h 155"/>
                <a:gd name="T94" fmla="*/ 92 w 209"/>
                <a:gd name="T95" fmla="*/ 133 h 155"/>
                <a:gd name="T96" fmla="*/ 57 w 209"/>
                <a:gd name="T97" fmla="*/ 126 h 155"/>
                <a:gd name="T98" fmla="*/ 73 w 209"/>
                <a:gd name="T99" fmla="*/ 126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9" h="155">
                  <a:moveTo>
                    <a:pt x="27" y="102"/>
                  </a:moveTo>
                  <a:cubicBezTo>
                    <a:pt x="44" y="102"/>
                    <a:pt x="44" y="102"/>
                    <a:pt x="44" y="102"/>
                  </a:cubicBezTo>
                  <a:cubicBezTo>
                    <a:pt x="44" y="99"/>
                    <a:pt x="44" y="99"/>
                    <a:pt x="44" y="99"/>
                  </a:cubicBezTo>
                  <a:cubicBezTo>
                    <a:pt x="36" y="99"/>
                    <a:pt x="36" y="99"/>
                    <a:pt x="36" y="99"/>
                  </a:cubicBezTo>
                  <a:cubicBezTo>
                    <a:pt x="33" y="99"/>
                    <a:pt x="30" y="98"/>
                    <a:pt x="28" y="96"/>
                  </a:cubicBezTo>
                  <a:cubicBezTo>
                    <a:pt x="25" y="93"/>
                    <a:pt x="24" y="90"/>
                    <a:pt x="24" y="87"/>
                  </a:cubicBezTo>
                  <a:cubicBezTo>
                    <a:pt x="24" y="12"/>
                    <a:pt x="24" y="12"/>
                    <a:pt x="24" y="12"/>
                  </a:cubicBezTo>
                  <a:cubicBezTo>
                    <a:pt x="24" y="9"/>
                    <a:pt x="25" y="6"/>
                    <a:pt x="28" y="4"/>
                  </a:cubicBezTo>
                  <a:cubicBezTo>
                    <a:pt x="28" y="4"/>
                    <a:pt x="28" y="4"/>
                    <a:pt x="28" y="4"/>
                  </a:cubicBezTo>
                  <a:cubicBezTo>
                    <a:pt x="30" y="1"/>
                    <a:pt x="33" y="0"/>
                    <a:pt x="36" y="0"/>
                  </a:cubicBezTo>
                  <a:cubicBezTo>
                    <a:pt x="170" y="0"/>
                    <a:pt x="170" y="0"/>
                    <a:pt x="170" y="0"/>
                  </a:cubicBezTo>
                  <a:cubicBezTo>
                    <a:pt x="173" y="0"/>
                    <a:pt x="177" y="1"/>
                    <a:pt x="179" y="4"/>
                  </a:cubicBezTo>
                  <a:cubicBezTo>
                    <a:pt x="179" y="4"/>
                    <a:pt x="179" y="4"/>
                    <a:pt x="179" y="4"/>
                  </a:cubicBezTo>
                  <a:cubicBezTo>
                    <a:pt x="181" y="6"/>
                    <a:pt x="182" y="9"/>
                    <a:pt x="182" y="12"/>
                  </a:cubicBezTo>
                  <a:cubicBezTo>
                    <a:pt x="182" y="87"/>
                    <a:pt x="182" y="87"/>
                    <a:pt x="182" y="87"/>
                  </a:cubicBezTo>
                  <a:cubicBezTo>
                    <a:pt x="182" y="90"/>
                    <a:pt x="181" y="93"/>
                    <a:pt x="179" y="96"/>
                  </a:cubicBezTo>
                  <a:cubicBezTo>
                    <a:pt x="177" y="98"/>
                    <a:pt x="173" y="99"/>
                    <a:pt x="170" y="99"/>
                  </a:cubicBezTo>
                  <a:cubicBezTo>
                    <a:pt x="161" y="99"/>
                    <a:pt x="161" y="99"/>
                    <a:pt x="161" y="99"/>
                  </a:cubicBezTo>
                  <a:cubicBezTo>
                    <a:pt x="161" y="102"/>
                    <a:pt x="161" y="102"/>
                    <a:pt x="161" y="102"/>
                  </a:cubicBezTo>
                  <a:cubicBezTo>
                    <a:pt x="180" y="102"/>
                    <a:pt x="180" y="102"/>
                    <a:pt x="180" y="102"/>
                  </a:cubicBezTo>
                  <a:cubicBezTo>
                    <a:pt x="209" y="141"/>
                    <a:pt x="209" y="141"/>
                    <a:pt x="209" y="141"/>
                  </a:cubicBezTo>
                  <a:cubicBezTo>
                    <a:pt x="209" y="141"/>
                    <a:pt x="209" y="141"/>
                    <a:pt x="209" y="141"/>
                  </a:cubicBezTo>
                  <a:cubicBezTo>
                    <a:pt x="202" y="155"/>
                    <a:pt x="202" y="155"/>
                    <a:pt x="202" y="155"/>
                  </a:cubicBezTo>
                  <a:cubicBezTo>
                    <a:pt x="7" y="155"/>
                    <a:pt x="7" y="155"/>
                    <a:pt x="7" y="155"/>
                  </a:cubicBezTo>
                  <a:cubicBezTo>
                    <a:pt x="0" y="141"/>
                    <a:pt x="0" y="141"/>
                    <a:pt x="0" y="141"/>
                  </a:cubicBezTo>
                  <a:cubicBezTo>
                    <a:pt x="27" y="102"/>
                    <a:pt x="27" y="102"/>
                    <a:pt x="27" y="102"/>
                  </a:cubicBezTo>
                  <a:close/>
                  <a:moveTo>
                    <a:pt x="63" y="102"/>
                  </a:moveTo>
                  <a:cubicBezTo>
                    <a:pt x="143" y="102"/>
                    <a:pt x="143" y="102"/>
                    <a:pt x="143" y="102"/>
                  </a:cubicBezTo>
                  <a:cubicBezTo>
                    <a:pt x="143" y="99"/>
                    <a:pt x="143" y="99"/>
                    <a:pt x="143" y="99"/>
                  </a:cubicBezTo>
                  <a:cubicBezTo>
                    <a:pt x="63" y="99"/>
                    <a:pt x="63" y="99"/>
                    <a:pt x="63" y="99"/>
                  </a:cubicBezTo>
                  <a:cubicBezTo>
                    <a:pt x="63" y="102"/>
                    <a:pt x="63" y="102"/>
                    <a:pt x="63" y="102"/>
                  </a:cubicBezTo>
                  <a:close/>
                  <a:moveTo>
                    <a:pt x="170" y="12"/>
                  </a:moveTo>
                  <a:cubicBezTo>
                    <a:pt x="36" y="12"/>
                    <a:pt x="36" y="12"/>
                    <a:pt x="36" y="12"/>
                  </a:cubicBezTo>
                  <a:cubicBezTo>
                    <a:pt x="36" y="12"/>
                    <a:pt x="36" y="12"/>
                    <a:pt x="36" y="12"/>
                  </a:cubicBezTo>
                  <a:cubicBezTo>
                    <a:pt x="36" y="12"/>
                    <a:pt x="36" y="12"/>
                    <a:pt x="36" y="12"/>
                  </a:cubicBezTo>
                  <a:cubicBezTo>
                    <a:pt x="36" y="12"/>
                    <a:pt x="36" y="12"/>
                    <a:pt x="36" y="12"/>
                  </a:cubicBezTo>
                  <a:cubicBezTo>
                    <a:pt x="36" y="87"/>
                    <a:pt x="36" y="87"/>
                    <a:pt x="36" y="87"/>
                  </a:cubicBezTo>
                  <a:cubicBezTo>
                    <a:pt x="36" y="87"/>
                    <a:pt x="36" y="87"/>
                    <a:pt x="36" y="87"/>
                  </a:cubicBezTo>
                  <a:cubicBezTo>
                    <a:pt x="36" y="87"/>
                    <a:pt x="36" y="87"/>
                    <a:pt x="36" y="87"/>
                  </a:cubicBezTo>
                  <a:cubicBezTo>
                    <a:pt x="170" y="87"/>
                    <a:pt x="170" y="87"/>
                    <a:pt x="170" y="87"/>
                  </a:cubicBezTo>
                  <a:cubicBezTo>
                    <a:pt x="170" y="87"/>
                    <a:pt x="170" y="87"/>
                    <a:pt x="170" y="87"/>
                  </a:cubicBezTo>
                  <a:cubicBezTo>
                    <a:pt x="170" y="87"/>
                    <a:pt x="170" y="87"/>
                    <a:pt x="170" y="87"/>
                  </a:cubicBezTo>
                  <a:cubicBezTo>
                    <a:pt x="170" y="12"/>
                    <a:pt x="170" y="12"/>
                    <a:pt x="170" y="12"/>
                  </a:cubicBezTo>
                  <a:cubicBezTo>
                    <a:pt x="170" y="12"/>
                    <a:pt x="170" y="12"/>
                    <a:pt x="170" y="12"/>
                  </a:cubicBezTo>
                  <a:cubicBezTo>
                    <a:pt x="170" y="12"/>
                    <a:pt x="170" y="12"/>
                    <a:pt x="170" y="12"/>
                  </a:cubicBezTo>
                  <a:cubicBezTo>
                    <a:pt x="170" y="12"/>
                    <a:pt x="170" y="12"/>
                    <a:pt x="170" y="12"/>
                  </a:cubicBezTo>
                  <a:close/>
                  <a:moveTo>
                    <a:pt x="31" y="126"/>
                  </a:moveTo>
                  <a:cubicBezTo>
                    <a:pt x="30" y="128"/>
                    <a:pt x="28" y="131"/>
                    <a:pt x="27" y="133"/>
                  </a:cubicBezTo>
                  <a:cubicBezTo>
                    <a:pt x="34" y="133"/>
                    <a:pt x="41" y="133"/>
                    <a:pt x="48" y="133"/>
                  </a:cubicBezTo>
                  <a:cubicBezTo>
                    <a:pt x="49" y="131"/>
                    <a:pt x="50" y="128"/>
                    <a:pt x="51" y="126"/>
                  </a:cubicBezTo>
                  <a:cubicBezTo>
                    <a:pt x="44" y="126"/>
                    <a:pt x="38" y="126"/>
                    <a:pt x="31" y="126"/>
                  </a:cubicBezTo>
                  <a:close/>
                  <a:moveTo>
                    <a:pt x="41" y="110"/>
                  </a:moveTo>
                  <a:cubicBezTo>
                    <a:pt x="40" y="111"/>
                    <a:pt x="39" y="113"/>
                    <a:pt x="38" y="115"/>
                  </a:cubicBezTo>
                  <a:cubicBezTo>
                    <a:pt x="46" y="115"/>
                    <a:pt x="53" y="115"/>
                    <a:pt x="61" y="115"/>
                  </a:cubicBezTo>
                  <a:cubicBezTo>
                    <a:pt x="62" y="113"/>
                    <a:pt x="62" y="111"/>
                    <a:pt x="63" y="110"/>
                  </a:cubicBezTo>
                  <a:cubicBezTo>
                    <a:pt x="56" y="110"/>
                    <a:pt x="49" y="110"/>
                    <a:pt x="41" y="110"/>
                  </a:cubicBezTo>
                  <a:close/>
                  <a:moveTo>
                    <a:pt x="157" y="110"/>
                  </a:moveTo>
                  <a:cubicBezTo>
                    <a:pt x="157" y="111"/>
                    <a:pt x="158" y="113"/>
                    <a:pt x="159" y="115"/>
                  </a:cubicBezTo>
                  <a:cubicBezTo>
                    <a:pt x="164" y="115"/>
                    <a:pt x="169" y="115"/>
                    <a:pt x="173" y="115"/>
                  </a:cubicBezTo>
                  <a:cubicBezTo>
                    <a:pt x="172" y="113"/>
                    <a:pt x="171" y="111"/>
                    <a:pt x="170" y="110"/>
                  </a:cubicBezTo>
                  <a:cubicBezTo>
                    <a:pt x="166" y="110"/>
                    <a:pt x="161" y="110"/>
                    <a:pt x="157" y="110"/>
                  </a:cubicBezTo>
                  <a:close/>
                  <a:moveTo>
                    <a:pt x="139" y="110"/>
                  </a:moveTo>
                  <a:cubicBezTo>
                    <a:pt x="139" y="111"/>
                    <a:pt x="140" y="113"/>
                    <a:pt x="140" y="115"/>
                  </a:cubicBezTo>
                  <a:cubicBezTo>
                    <a:pt x="145" y="115"/>
                    <a:pt x="150" y="115"/>
                    <a:pt x="155" y="115"/>
                  </a:cubicBezTo>
                  <a:cubicBezTo>
                    <a:pt x="154" y="113"/>
                    <a:pt x="153" y="111"/>
                    <a:pt x="152" y="110"/>
                  </a:cubicBezTo>
                  <a:cubicBezTo>
                    <a:pt x="148" y="110"/>
                    <a:pt x="143" y="110"/>
                    <a:pt x="139" y="110"/>
                  </a:cubicBezTo>
                  <a:close/>
                  <a:moveTo>
                    <a:pt x="121" y="110"/>
                  </a:moveTo>
                  <a:cubicBezTo>
                    <a:pt x="121" y="111"/>
                    <a:pt x="121" y="113"/>
                    <a:pt x="122" y="115"/>
                  </a:cubicBezTo>
                  <a:cubicBezTo>
                    <a:pt x="126" y="115"/>
                    <a:pt x="131" y="115"/>
                    <a:pt x="136" y="115"/>
                  </a:cubicBezTo>
                  <a:cubicBezTo>
                    <a:pt x="135" y="113"/>
                    <a:pt x="135" y="111"/>
                    <a:pt x="134" y="110"/>
                  </a:cubicBezTo>
                  <a:cubicBezTo>
                    <a:pt x="130" y="110"/>
                    <a:pt x="125" y="110"/>
                    <a:pt x="121" y="110"/>
                  </a:cubicBezTo>
                  <a:close/>
                  <a:moveTo>
                    <a:pt x="103" y="110"/>
                  </a:moveTo>
                  <a:cubicBezTo>
                    <a:pt x="103" y="111"/>
                    <a:pt x="103" y="113"/>
                    <a:pt x="103" y="115"/>
                  </a:cubicBezTo>
                  <a:cubicBezTo>
                    <a:pt x="108" y="115"/>
                    <a:pt x="113" y="115"/>
                    <a:pt x="117" y="115"/>
                  </a:cubicBezTo>
                  <a:cubicBezTo>
                    <a:pt x="117" y="113"/>
                    <a:pt x="117" y="111"/>
                    <a:pt x="117" y="110"/>
                  </a:cubicBezTo>
                  <a:cubicBezTo>
                    <a:pt x="112" y="110"/>
                    <a:pt x="108" y="110"/>
                    <a:pt x="103" y="110"/>
                  </a:cubicBezTo>
                  <a:close/>
                  <a:moveTo>
                    <a:pt x="85" y="110"/>
                  </a:moveTo>
                  <a:cubicBezTo>
                    <a:pt x="85" y="111"/>
                    <a:pt x="85" y="113"/>
                    <a:pt x="84" y="115"/>
                  </a:cubicBezTo>
                  <a:cubicBezTo>
                    <a:pt x="89" y="115"/>
                    <a:pt x="94" y="115"/>
                    <a:pt x="98" y="115"/>
                  </a:cubicBezTo>
                  <a:cubicBezTo>
                    <a:pt x="99" y="113"/>
                    <a:pt x="99" y="111"/>
                    <a:pt x="99" y="110"/>
                  </a:cubicBezTo>
                  <a:cubicBezTo>
                    <a:pt x="94" y="110"/>
                    <a:pt x="90" y="110"/>
                    <a:pt x="85" y="110"/>
                  </a:cubicBezTo>
                  <a:close/>
                  <a:moveTo>
                    <a:pt x="67" y="110"/>
                  </a:moveTo>
                  <a:cubicBezTo>
                    <a:pt x="67" y="111"/>
                    <a:pt x="66" y="113"/>
                    <a:pt x="66" y="115"/>
                  </a:cubicBezTo>
                  <a:cubicBezTo>
                    <a:pt x="70" y="115"/>
                    <a:pt x="75" y="115"/>
                    <a:pt x="80" y="115"/>
                  </a:cubicBezTo>
                  <a:cubicBezTo>
                    <a:pt x="80" y="113"/>
                    <a:pt x="81" y="111"/>
                    <a:pt x="81" y="110"/>
                  </a:cubicBezTo>
                  <a:cubicBezTo>
                    <a:pt x="77" y="110"/>
                    <a:pt x="72" y="110"/>
                    <a:pt x="67" y="110"/>
                  </a:cubicBezTo>
                  <a:close/>
                  <a:moveTo>
                    <a:pt x="152" y="117"/>
                  </a:moveTo>
                  <a:cubicBezTo>
                    <a:pt x="153" y="119"/>
                    <a:pt x="153" y="121"/>
                    <a:pt x="154" y="123"/>
                  </a:cubicBezTo>
                  <a:cubicBezTo>
                    <a:pt x="162" y="123"/>
                    <a:pt x="170" y="123"/>
                    <a:pt x="178" y="123"/>
                  </a:cubicBezTo>
                  <a:cubicBezTo>
                    <a:pt x="177" y="121"/>
                    <a:pt x="176" y="119"/>
                    <a:pt x="175" y="117"/>
                  </a:cubicBezTo>
                  <a:cubicBezTo>
                    <a:pt x="167" y="117"/>
                    <a:pt x="160" y="117"/>
                    <a:pt x="152" y="117"/>
                  </a:cubicBezTo>
                  <a:close/>
                  <a:moveTo>
                    <a:pt x="132" y="117"/>
                  </a:moveTo>
                  <a:cubicBezTo>
                    <a:pt x="133" y="119"/>
                    <a:pt x="133" y="121"/>
                    <a:pt x="134" y="123"/>
                  </a:cubicBezTo>
                  <a:cubicBezTo>
                    <a:pt x="139" y="123"/>
                    <a:pt x="144" y="123"/>
                    <a:pt x="149" y="123"/>
                  </a:cubicBezTo>
                  <a:cubicBezTo>
                    <a:pt x="148" y="121"/>
                    <a:pt x="148" y="119"/>
                    <a:pt x="147" y="117"/>
                  </a:cubicBezTo>
                  <a:cubicBezTo>
                    <a:pt x="142" y="117"/>
                    <a:pt x="137" y="117"/>
                    <a:pt x="132" y="117"/>
                  </a:cubicBezTo>
                  <a:close/>
                  <a:moveTo>
                    <a:pt x="113" y="117"/>
                  </a:moveTo>
                  <a:cubicBezTo>
                    <a:pt x="113" y="119"/>
                    <a:pt x="114" y="121"/>
                    <a:pt x="114" y="123"/>
                  </a:cubicBezTo>
                  <a:cubicBezTo>
                    <a:pt x="119" y="123"/>
                    <a:pt x="124" y="123"/>
                    <a:pt x="129" y="123"/>
                  </a:cubicBezTo>
                  <a:cubicBezTo>
                    <a:pt x="129" y="121"/>
                    <a:pt x="128" y="119"/>
                    <a:pt x="128" y="117"/>
                  </a:cubicBezTo>
                  <a:cubicBezTo>
                    <a:pt x="123" y="117"/>
                    <a:pt x="118" y="117"/>
                    <a:pt x="113" y="117"/>
                  </a:cubicBezTo>
                  <a:close/>
                  <a:moveTo>
                    <a:pt x="94" y="117"/>
                  </a:moveTo>
                  <a:cubicBezTo>
                    <a:pt x="94" y="119"/>
                    <a:pt x="94" y="121"/>
                    <a:pt x="93" y="123"/>
                  </a:cubicBezTo>
                  <a:cubicBezTo>
                    <a:pt x="99" y="123"/>
                    <a:pt x="104" y="123"/>
                    <a:pt x="109" y="123"/>
                  </a:cubicBezTo>
                  <a:cubicBezTo>
                    <a:pt x="109" y="121"/>
                    <a:pt x="109" y="119"/>
                    <a:pt x="109" y="117"/>
                  </a:cubicBezTo>
                  <a:cubicBezTo>
                    <a:pt x="104" y="117"/>
                    <a:pt x="99" y="117"/>
                    <a:pt x="94" y="117"/>
                  </a:cubicBezTo>
                  <a:close/>
                  <a:moveTo>
                    <a:pt x="75" y="117"/>
                  </a:moveTo>
                  <a:cubicBezTo>
                    <a:pt x="74" y="119"/>
                    <a:pt x="74" y="121"/>
                    <a:pt x="73" y="123"/>
                  </a:cubicBezTo>
                  <a:cubicBezTo>
                    <a:pt x="79" y="123"/>
                    <a:pt x="84" y="123"/>
                    <a:pt x="89" y="123"/>
                  </a:cubicBezTo>
                  <a:cubicBezTo>
                    <a:pt x="89" y="121"/>
                    <a:pt x="89" y="119"/>
                    <a:pt x="90" y="117"/>
                  </a:cubicBezTo>
                  <a:cubicBezTo>
                    <a:pt x="85" y="117"/>
                    <a:pt x="80" y="117"/>
                    <a:pt x="75" y="117"/>
                  </a:cubicBezTo>
                  <a:close/>
                  <a:moveTo>
                    <a:pt x="56" y="117"/>
                  </a:moveTo>
                  <a:cubicBezTo>
                    <a:pt x="55" y="119"/>
                    <a:pt x="54" y="121"/>
                    <a:pt x="53" y="123"/>
                  </a:cubicBezTo>
                  <a:cubicBezTo>
                    <a:pt x="58" y="123"/>
                    <a:pt x="63" y="123"/>
                    <a:pt x="68" y="123"/>
                  </a:cubicBezTo>
                  <a:cubicBezTo>
                    <a:pt x="69" y="121"/>
                    <a:pt x="70" y="119"/>
                    <a:pt x="70" y="117"/>
                  </a:cubicBezTo>
                  <a:cubicBezTo>
                    <a:pt x="65" y="117"/>
                    <a:pt x="60" y="117"/>
                    <a:pt x="56" y="117"/>
                  </a:cubicBezTo>
                  <a:close/>
                  <a:moveTo>
                    <a:pt x="37" y="117"/>
                  </a:moveTo>
                  <a:cubicBezTo>
                    <a:pt x="35" y="119"/>
                    <a:pt x="34" y="121"/>
                    <a:pt x="33" y="123"/>
                  </a:cubicBezTo>
                  <a:cubicBezTo>
                    <a:pt x="38" y="123"/>
                    <a:pt x="43" y="123"/>
                    <a:pt x="48" y="123"/>
                  </a:cubicBezTo>
                  <a:cubicBezTo>
                    <a:pt x="49" y="121"/>
                    <a:pt x="50" y="119"/>
                    <a:pt x="51" y="117"/>
                  </a:cubicBezTo>
                  <a:cubicBezTo>
                    <a:pt x="46" y="117"/>
                    <a:pt x="41" y="117"/>
                    <a:pt x="37" y="117"/>
                  </a:cubicBezTo>
                  <a:close/>
                  <a:moveTo>
                    <a:pt x="160" y="126"/>
                  </a:moveTo>
                  <a:cubicBezTo>
                    <a:pt x="161" y="128"/>
                    <a:pt x="162" y="131"/>
                    <a:pt x="163" y="133"/>
                  </a:cubicBezTo>
                  <a:cubicBezTo>
                    <a:pt x="170" y="133"/>
                    <a:pt x="177" y="133"/>
                    <a:pt x="184" y="133"/>
                  </a:cubicBezTo>
                  <a:cubicBezTo>
                    <a:pt x="183" y="131"/>
                    <a:pt x="182" y="128"/>
                    <a:pt x="180" y="126"/>
                  </a:cubicBezTo>
                  <a:cubicBezTo>
                    <a:pt x="174" y="126"/>
                    <a:pt x="167" y="126"/>
                    <a:pt x="160" y="126"/>
                  </a:cubicBezTo>
                  <a:close/>
                  <a:moveTo>
                    <a:pt x="139" y="126"/>
                  </a:moveTo>
                  <a:cubicBezTo>
                    <a:pt x="140" y="128"/>
                    <a:pt x="141" y="131"/>
                    <a:pt x="141" y="133"/>
                  </a:cubicBezTo>
                  <a:cubicBezTo>
                    <a:pt x="147" y="133"/>
                    <a:pt x="152" y="133"/>
                    <a:pt x="158" y="133"/>
                  </a:cubicBezTo>
                  <a:cubicBezTo>
                    <a:pt x="157" y="131"/>
                    <a:pt x="156" y="128"/>
                    <a:pt x="155" y="126"/>
                  </a:cubicBezTo>
                  <a:cubicBezTo>
                    <a:pt x="150" y="126"/>
                    <a:pt x="145" y="126"/>
                    <a:pt x="139" y="126"/>
                  </a:cubicBezTo>
                  <a:close/>
                  <a:moveTo>
                    <a:pt x="119" y="126"/>
                  </a:moveTo>
                  <a:cubicBezTo>
                    <a:pt x="119" y="128"/>
                    <a:pt x="119" y="131"/>
                    <a:pt x="119" y="133"/>
                  </a:cubicBezTo>
                  <a:cubicBezTo>
                    <a:pt x="125" y="133"/>
                    <a:pt x="131" y="133"/>
                    <a:pt x="136" y="133"/>
                  </a:cubicBezTo>
                  <a:cubicBezTo>
                    <a:pt x="136" y="131"/>
                    <a:pt x="135" y="128"/>
                    <a:pt x="135" y="126"/>
                  </a:cubicBezTo>
                  <a:cubicBezTo>
                    <a:pt x="129" y="126"/>
                    <a:pt x="124" y="126"/>
                    <a:pt x="119" y="126"/>
                  </a:cubicBezTo>
                  <a:close/>
                  <a:moveTo>
                    <a:pt x="98" y="126"/>
                  </a:moveTo>
                  <a:cubicBezTo>
                    <a:pt x="98" y="128"/>
                    <a:pt x="98" y="131"/>
                    <a:pt x="98" y="133"/>
                  </a:cubicBezTo>
                  <a:cubicBezTo>
                    <a:pt x="103" y="133"/>
                    <a:pt x="109" y="133"/>
                    <a:pt x="115" y="133"/>
                  </a:cubicBezTo>
                  <a:cubicBezTo>
                    <a:pt x="114" y="131"/>
                    <a:pt x="114" y="128"/>
                    <a:pt x="114" y="126"/>
                  </a:cubicBezTo>
                  <a:cubicBezTo>
                    <a:pt x="109" y="126"/>
                    <a:pt x="103" y="126"/>
                    <a:pt x="98" y="126"/>
                  </a:cubicBezTo>
                  <a:close/>
                  <a:moveTo>
                    <a:pt x="77" y="126"/>
                  </a:moveTo>
                  <a:cubicBezTo>
                    <a:pt x="77" y="128"/>
                    <a:pt x="76" y="131"/>
                    <a:pt x="76" y="133"/>
                  </a:cubicBezTo>
                  <a:cubicBezTo>
                    <a:pt x="81" y="133"/>
                    <a:pt x="87" y="133"/>
                    <a:pt x="92" y="133"/>
                  </a:cubicBezTo>
                  <a:cubicBezTo>
                    <a:pt x="93" y="131"/>
                    <a:pt x="93" y="128"/>
                    <a:pt x="93" y="126"/>
                  </a:cubicBezTo>
                  <a:cubicBezTo>
                    <a:pt x="88" y="126"/>
                    <a:pt x="83" y="126"/>
                    <a:pt x="77" y="126"/>
                  </a:cubicBezTo>
                  <a:close/>
                  <a:moveTo>
                    <a:pt x="57" y="126"/>
                  </a:moveTo>
                  <a:cubicBezTo>
                    <a:pt x="56" y="128"/>
                    <a:pt x="55" y="131"/>
                    <a:pt x="54" y="133"/>
                  </a:cubicBezTo>
                  <a:cubicBezTo>
                    <a:pt x="60" y="133"/>
                    <a:pt x="65" y="133"/>
                    <a:pt x="71" y="133"/>
                  </a:cubicBezTo>
                  <a:cubicBezTo>
                    <a:pt x="71" y="131"/>
                    <a:pt x="72" y="128"/>
                    <a:pt x="73" y="126"/>
                  </a:cubicBezTo>
                  <a:cubicBezTo>
                    <a:pt x="67" y="126"/>
                    <a:pt x="62" y="126"/>
                    <a:pt x="57" y="126"/>
                  </a:cubicBezTo>
                  <a:close/>
                </a:path>
              </a:pathLst>
            </a:custGeom>
            <a:solidFill>
              <a:schemeClr val="bg1"/>
            </a:solidFill>
            <a:ln>
              <a:noFill/>
            </a:ln>
          </p:spPr>
          <p:txBody>
            <a:bodyPr vert="horz" wrap="square" lIns="91419" tIns="45709" rIns="91419" bIns="45709" numCol="1" anchor="t" anchorCtr="0" compatLnSpc="1">
              <a:prstTxWarp prst="textNoShape">
                <a:avLst/>
              </a:prstTxWarp>
            </a:bodyPr>
            <a:lstStyle/>
            <a:p>
              <a:endParaRPr lang="zh-CN" altLang="en-US">
                <a:cs typeface="+mn-ea"/>
                <a:sym typeface="+mn-lt"/>
              </a:endParaRPr>
            </a:p>
          </p:txBody>
        </p:sp>
      </p:grpSp>
      <p:grpSp>
        <p:nvGrpSpPr>
          <p:cNvPr id="19" name="组合 18"/>
          <p:cNvGrpSpPr/>
          <p:nvPr/>
        </p:nvGrpSpPr>
        <p:grpSpPr>
          <a:xfrm>
            <a:off x="2790529" y="2258195"/>
            <a:ext cx="8427435" cy="1123310"/>
            <a:chOff x="6568699" y="2146581"/>
            <a:chExt cx="5242301" cy="698756"/>
          </a:xfrm>
        </p:grpSpPr>
        <p:sp>
          <p:nvSpPr>
            <p:cNvPr id="20" name="文本框 6"/>
            <p:cNvSpPr txBox="1"/>
            <p:nvPr/>
          </p:nvSpPr>
          <p:spPr>
            <a:xfrm>
              <a:off x="6568699" y="2146581"/>
              <a:ext cx="1072137" cy="248889"/>
            </a:xfrm>
            <a:prstGeom prst="rect">
              <a:avLst/>
            </a:prstGeom>
            <a:noFill/>
          </p:spPr>
          <p:txBody>
            <a:bodyPr wrap="none" rtlCol="0">
              <a:spAutoFit/>
            </a:bodyPr>
            <a:lstStyle/>
            <a:p>
              <a:r>
                <a:rPr lang="zh-CN" altLang="en-US" sz="2000" dirty="0">
                  <a:solidFill>
                    <a:schemeClr val="tx1">
                      <a:lumMod val="50000"/>
                      <a:lumOff val="50000"/>
                    </a:schemeClr>
                  </a:solidFill>
                  <a:cs typeface="+mn-ea"/>
                  <a:sym typeface="+mn-lt"/>
                </a:rPr>
                <a:t>输入文本内容</a:t>
              </a:r>
            </a:p>
          </p:txBody>
        </p:sp>
        <p:sp>
          <p:nvSpPr>
            <p:cNvPr id="21" name="矩形 20"/>
            <p:cNvSpPr/>
            <p:nvPr/>
          </p:nvSpPr>
          <p:spPr>
            <a:xfrm>
              <a:off x="6568699" y="2456449"/>
              <a:ext cx="5242301" cy="388888"/>
            </a:xfrm>
            <a:prstGeom prst="rect">
              <a:avLst/>
            </a:prstGeom>
          </p:spPr>
          <p:txBody>
            <a:bodyPr wrap="square">
              <a:spAutoFit/>
            </a:bodyPr>
            <a:lstStyle/>
            <a:p>
              <a:pPr>
                <a:lnSpc>
                  <a:spcPct val="130000"/>
                </a:lnSpc>
              </a:pPr>
              <a:r>
                <a:rPr lang="zh-CN" altLang="en-US" sz="1400" dirty="0">
                  <a:solidFill>
                    <a:schemeClr val="tx1">
                      <a:lumMod val="50000"/>
                      <a:lumOff val="50000"/>
                    </a:schemeClr>
                  </a:solidFill>
                  <a:cs typeface="+mn-ea"/>
                  <a:sym typeface="+mn-lt"/>
                </a:rPr>
                <a:t>树梢上的叶片簌簌低语，狗的吠声由远而近，若有若无，细微得如同从另一世界的入口处传来似的。此外便万籁俱寂了。耳畔不闻任何声响，身边没有任何人擦过。</a:t>
              </a:r>
            </a:p>
          </p:txBody>
        </p:sp>
      </p:grpSp>
      <p:grpSp>
        <p:nvGrpSpPr>
          <p:cNvPr id="22" name="组合 21"/>
          <p:cNvGrpSpPr/>
          <p:nvPr/>
        </p:nvGrpSpPr>
        <p:grpSpPr>
          <a:xfrm>
            <a:off x="1434515" y="3675813"/>
            <a:ext cx="1063583" cy="1063583"/>
            <a:chOff x="8096250" y="3600450"/>
            <a:chExt cx="838200" cy="838200"/>
          </a:xfrm>
        </p:grpSpPr>
        <p:sp>
          <p:nvSpPr>
            <p:cNvPr id="23" name="椭圆 22"/>
            <p:cNvSpPr/>
            <p:nvPr/>
          </p:nvSpPr>
          <p:spPr>
            <a:xfrm>
              <a:off x="8096250" y="3600450"/>
              <a:ext cx="838200" cy="838200"/>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Freeform 283"/>
            <p:cNvSpPr>
              <a:spLocks noEditPoints="1"/>
            </p:cNvSpPr>
            <p:nvPr/>
          </p:nvSpPr>
          <p:spPr bwMode="auto">
            <a:xfrm>
              <a:off x="8319301" y="3747671"/>
              <a:ext cx="392098" cy="543758"/>
            </a:xfrm>
            <a:custGeom>
              <a:avLst/>
              <a:gdLst>
                <a:gd name="T0" fmla="*/ 6 w 45"/>
                <a:gd name="T1" fmla="*/ 0 h 62"/>
                <a:gd name="T2" fmla="*/ 39 w 45"/>
                <a:gd name="T3" fmla="*/ 0 h 62"/>
                <a:gd name="T4" fmla="*/ 45 w 45"/>
                <a:gd name="T5" fmla="*/ 5 h 62"/>
                <a:gd name="T6" fmla="*/ 45 w 45"/>
                <a:gd name="T7" fmla="*/ 56 h 62"/>
                <a:gd name="T8" fmla="*/ 39 w 45"/>
                <a:gd name="T9" fmla="*/ 62 h 62"/>
                <a:gd name="T10" fmla="*/ 6 w 45"/>
                <a:gd name="T11" fmla="*/ 62 h 62"/>
                <a:gd name="T12" fmla="*/ 0 w 45"/>
                <a:gd name="T13" fmla="*/ 56 h 62"/>
                <a:gd name="T14" fmla="*/ 0 w 45"/>
                <a:gd name="T15" fmla="*/ 5 h 62"/>
                <a:gd name="T16" fmla="*/ 6 w 45"/>
                <a:gd name="T17" fmla="*/ 0 h 62"/>
                <a:gd name="T18" fmla="*/ 20 w 45"/>
                <a:gd name="T19" fmla="*/ 54 h 62"/>
                <a:gd name="T20" fmla="*/ 20 w 45"/>
                <a:gd name="T21" fmla="*/ 59 h 62"/>
                <a:gd name="T22" fmla="*/ 25 w 45"/>
                <a:gd name="T23" fmla="*/ 59 h 62"/>
                <a:gd name="T24" fmla="*/ 25 w 45"/>
                <a:gd name="T25" fmla="*/ 54 h 62"/>
                <a:gd name="T26" fmla="*/ 20 w 45"/>
                <a:gd name="T27" fmla="*/ 54 h 62"/>
                <a:gd name="T28" fmla="*/ 15 w 45"/>
                <a:gd name="T29" fmla="*/ 3 h 62"/>
                <a:gd name="T30" fmla="*/ 15 w 45"/>
                <a:gd name="T31" fmla="*/ 5 h 62"/>
                <a:gd name="T32" fmla="*/ 29 w 45"/>
                <a:gd name="T33" fmla="*/ 5 h 62"/>
                <a:gd name="T34" fmla="*/ 29 w 45"/>
                <a:gd name="T35" fmla="*/ 3 h 62"/>
                <a:gd name="T36" fmla="*/ 15 w 45"/>
                <a:gd name="T37" fmla="*/ 3 h 62"/>
                <a:gd name="T38" fmla="*/ 5 w 45"/>
                <a:gd name="T39" fmla="*/ 8 h 62"/>
                <a:gd name="T40" fmla="*/ 5 w 45"/>
                <a:gd name="T41" fmla="*/ 51 h 62"/>
                <a:gd name="T42" fmla="*/ 40 w 45"/>
                <a:gd name="T43" fmla="*/ 51 h 62"/>
                <a:gd name="T44" fmla="*/ 40 w 45"/>
                <a:gd name="T45" fmla="*/ 8 h 62"/>
                <a:gd name="T46" fmla="*/ 5 w 45"/>
                <a:gd name="T47" fmla="*/ 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 h="62">
                  <a:moveTo>
                    <a:pt x="6" y="0"/>
                  </a:moveTo>
                  <a:cubicBezTo>
                    <a:pt x="39" y="0"/>
                    <a:pt x="39" y="0"/>
                    <a:pt x="39" y="0"/>
                  </a:cubicBezTo>
                  <a:cubicBezTo>
                    <a:pt x="42" y="0"/>
                    <a:pt x="45" y="2"/>
                    <a:pt x="45" y="5"/>
                  </a:cubicBezTo>
                  <a:cubicBezTo>
                    <a:pt x="45" y="56"/>
                    <a:pt x="45" y="56"/>
                    <a:pt x="45" y="56"/>
                  </a:cubicBezTo>
                  <a:cubicBezTo>
                    <a:pt x="45" y="59"/>
                    <a:pt x="42" y="62"/>
                    <a:pt x="39" y="62"/>
                  </a:cubicBezTo>
                  <a:cubicBezTo>
                    <a:pt x="6" y="62"/>
                    <a:pt x="6" y="62"/>
                    <a:pt x="6" y="62"/>
                  </a:cubicBezTo>
                  <a:cubicBezTo>
                    <a:pt x="2" y="62"/>
                    <a:pt x="0" y="59"/>
                    <a:pt x="0" y="56"/>
                  </a:cubicBezTo>
                  <a:cubicBezTo>
                    <a:pt x="0" y="5"/>
                    <a:pt x="0" y="5"/>
                    <a:pt x="0" y="5"/>
                  </a:cubicBezTo>
                  <a:cubicBezTo>
                    <a:pt x="0" y="2"/>
                    <a:pt x="2" y="0"/>
                    <a:pt x="6" y="0"/>
                  </a:cubicBezTo>
                  <a:close/>
                  <a:moveTo>
                    <a:pt x="20" y="54"/>
                  </a:moveTo>
                  <a:cubicBezTo>
                    <a:pt x="20" y="59"/>
                    <a:pt x="20" y="59"/>
                    <a:pt x="20" y="59"/>
                  </a:cubicBezTo>
                  <a:cubicBezTo>
                    <a:pt x="25" y="59"/>
                    <a:pt x="25" y="59"/>
                    <a:pt x="25" y="59"/>
                  </a:cubicBezTo>
                  <a:cubicBezTo>
                    <a:pt x="25" y="54"/>
                    <a:pt x="25" y="54"/>
                    <a:pt x="25" y="54"/>
                  </a:cubicBezTo>
                  <a:cubicBezTo>
                    <a:pt x="20" y="54"/>
                    <a:pt x="20" y="54"/>
                    <a:pt x="20" y="54"/>
                  </a:cubicBezTo>
                  <a:close/>
                  <a:moveTo>
                    <a:pt x="15" y="3"/>
                  </a:moveTo>
                  <a:cubicBezTo>
                    <a:pt x="15" y="5"/>
                    <a:pt x="15" y="5"/>
                    <a:pt x="15" y="5"/>
                  </a:cubicBezTo>
                  <a:cubicBezTo>
                    <a:pt x="29" y="5"/>
                    <a:pt x="29" y="5"/>
                    <a:pt x="29" y="5"/>
                  </a:cubicBezTo>
                  <a:cubicBezTo>
                    <a:pt x="29" y="3"/>
                    <a:pt x="29" y="3"/>
                    <a:pt x="29" y="3"/>
                  </a:cubicBezTo>
                  <a:cubicBezTo>
                    <a:pt x="15" y="3"/>
                    <a:pt x="15" y="3"/>
                    <a:pt x="15" y="3"/>
                  </a:cubicBezTo>
                  <a:close/>
                  <a:moveTo>
                    <a:pt x="5" y="8"/>
                  </a:moveTo>
                  <a:cubicBezTo>
                    <a:pt x="5" y="51"/>
                    <a:pt x="5" y="51"/>
                    <a:pt x="5" y="51"/>
                  </a:cubicBezTo>
                  <a:cubicBezTo>
                    <a:pt x="40" y="51"/>
                    <a:pt x="40" y="51"/>
                    <a:pt x="40" y="51"/>
                  </a:cubicBezTo>
                  <a:cubicBezTo>
                    <a:pt x="40" y="8"/>
                    <a:pt x="40" y="8"/>
                    <a:pt x="40" y="8"/>
                  </a:cubicBezTo>
                  <a:lnTo>
                    <a:pt x="5" y="8"/>
                  </a:lnTo>
                  <a:close/>
                </a:path>
              </a:pathLst>
            </a:custGeom>
            <a:solidFill>
              <a:schemeClr val="bg1"/>
            </a:solidFill>
            <a:ln>
              <a:noFill/>
            </a:ln>
          </p:spPr>
          <p:txBody>
            <a:bodyPr vert="horz" wrap="square" lIns="91419" tIns="45709" rIns="91419" bIns="45709" numCol="1" anchor="t" anchorCtr="0" compatLnSpc="1">
              <a:prstTxWarp prst="textNoShape">
                <a:avLst/>
              </a:prstTxWarp>
            </a:bodyPr>
            <a:lstStyle/>
            <a:p>
              <a:endParaRPr lang="zh-CN" altLang="en-US">
                <a:cs typeface="+mn-ea"/>
                <a:sym typeface="+mn-lt"/>
              </a:endParaRPr>
            </a:p>
          </p:txBody>
        </p:sp>
      </p:grpSp>
      <p:grpSp>
        <p:nvGrpSpPr>
          <p:cNvPr id="25" name="组合 24"/>
          <p:cNvGrpSpPr/>
          <p:nvPr/>
        </p:nvGrpSpPr>
        <p:grpSpPr>
          <a:xfrm>
            <a:off x="2790528" y="3675813"/>
            <a:ext cx="8427437" cy="1052558"/>
            <a:chOff x="6568699" y="3575724"/>
            <a:chExt cx="5242301" cy="654745"/>
          </a:xfrm>
        </p:grpSpPr>
        <p:sp>
          <p:nvSpPr>
            <p:cNvPr id="26" name="文本框 12"/>
            <p:cNvSpPr txBox="1"/>
            <p:nvPr/>
          </p:nvSpPr>
          <p:spPr>
            <a:xfrm>
              <a:off x="6568699" y="3575724"/>
              <a:ext cx="1072136" cy="248889"/>
            </a:xfrm>
            <a:prstGeom prst="rect">
              <a:avLst/>
            </a:prstGeom>
            <a:noFill/>
          </p:spPr>
          <p:txBody>
            <a:bodyPr wrap="none" rtlCol="0">
              <a:spAutoFit/>
            </a:bodyPr>
            <a:lstStyle/>
            <a:p>
              <a:r>
                <a:rPr lang="zh-CN" altLang="en-US" sz="2000" dirty="0">
                  <a:solidFill>
                    <a:schemeClr val="tx1">
                      <a:lumMod val="50000"/>
                      <a:lumOff val="50000"/>
                    </a:schemeClr>
                  </a:solidFill>
                  <a:cs typeface="+mn-ea"/>
                  <a:sym typeface="+mn-lt"/>
                </a:rPr>
                <a:t>输入文本内容</a:t>
              </a:r>
            </a:p>
          </p:txBody>
        </p:sp>
        <p:sp>
          <p:nvSpPr>
            <p:cNvPr id="27" name="矩形 26"/>
            <p:cNvSpPr/>
            <p:nvPr/>
          </p:nvSpPr>
          <p:spPr>
            <a:xfrm>
              <a:off x="6568699" y="3841580"/>
              <a:ext cx="5242301" cy="388889"/>
            </a:xfrm>
            <a:prstGeom prst="rect">
              <a:avLst/>
            </a:prstGeom>
          </p:spPr>
          <p:txBody>
            <a:bodyPr wrap="square">
              <a:spAutoFit/>
            </a:bodyPr>
            <a:lstStyle/>
            <a:p>
              <a:pPr>
                <a:lnSpc>
                  <a:spcPct val="130000"/>
                </a:lnSpc>
              </a:pPr>
              <a:r>
                <a:rPr lang="zh-CN" altLang="en-US" sz="1400" dirty="0">
                  <a:solidFill>
                    <a:schemeClr val="tx1">
                      <a:lumMod val="50000"/>
                      <a:lumOff val="50000"/>
                    </a:schemeClr>
                  </a:solidFill>
                  <a:cs typeface="+mn-ea"/>
                  <a:sym typeface="+mn-lt"/>
                </a:rPr>
                <a:t>只见两只火团样的小鸟，受惊似的从草木从中蓦然腾起，朝杂木林方向飞去。直子一边移动步履，一边向我讲述水井的故事。</a:t>
              </a:r>
            </a:p>
          </p:txBody>
        </p:sp>
      </p:grpSp>
      <p:grpSp>
        <p:nvGrpSpPr>
          <p:cNvPr id="28" name="组合 27"/>
          <p:cNvGrpSpPr/>
          <p:nvPr/>
        </p:nvGrpSpPr>
        <p:grpSpPr>
          <a:xfrm>
            <a:off x="1434515" y="5185298"/>
            <a:ext cx="1063583" cy="1063583"/>
            <a:chOff x="9429750" y="3600450"/>
            <a:chExt cx="838200" cy="838200"/>
          </a:xfrm>
        </p:grpSpPr>
        <p:sp>
          <p:nvSpPr>
            <p:cNvPr id="29" name="椭圆 28"/>
            <p:cNvSpPr/>
            <p:nvPr/>
          </p:nvSpPr>
          <p:spPr>
            <a:xfrm>
              <a:off x="9429750" y="3600450"/>
              <a:ext cx="838200" cy="838200"/>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Freeform 5"/>
            <p:cNvSpPr>
              <a:spLocks noEditPoints="1"/>
            </p:cNvSpPr>
            <p:nvPr/>
          </p:nvSpPr>
          <p:spPr bwMode="auto">
            <a:xfrm>
              <a:off x="9660213" y="3721403"/>
              <a:ext cx="377274" cy="596294"/>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chemeClr val="bg1"/>
            </a:solidFill>
            <a:ln>
              <a:noFill/>
            </a:ln>
          </p:spPr>
          <p:txBody>
            <a:bodyPr vert="horz" wrap="square" lIns="91419" tIns="45709" rIns="91419" bIns="45709" numCol="1" anchor="t" anchorCtr="0" compatLnSpc="1">
              <a:prstTxWarp prst="textNoShape">
                <a:avLst/>
              </a:prstTxWarp>
            </a:bodyPr>
            <a:lstStyle/>
            <a:p>
              <a:endParaRPr lang="zh-CN" altLang="en-US">
                <a:cs typeface="+mn-ea"/>
                <a:sym typeface="+mn-lt"/>
              </a:endParaRPr>
            </a:p>
          </p:txBody>
        </p:sp>
      </p:grpSp>
      <p:grpSp>
        <p:nvGrpSpPr>
          <p:cNvPr id="31" name="组合 30"/>
          <p:cNvGrpSpPr/>
          <p:nvPr/>
        </p:nvGrpSpPr>
        <p:grpSpPr>
          <a:xfrm>
            <a:off x="2790529" y="5185302"/>
            <a:ext cx="7558867" cy="1052558"/>
            <a:chOff x="6568700" y="4960855"/>
            <a:chExt cx="4702005" cy="654745"/>
          </a:xfrm>
        </p:grpSpPr>
        <p:sp>
          <p:nvSpPr>
            <p:cNvPr id="32" name="文本框 18"/>
            <p:cNvSpPr txBox="1"/>
            <p:nvPr/>
          </p:nvSpPr>
          <p:spPr>
            <a:xfrm>
              <a:off x="6568700" y="4960855"/>
              <a:ext cx="1072136" cy="248889"/>
            </a:xfrm>
            <a:prstGeom prst="rect">
              <a:avLst/>
            </a:prstGeom>
            <a:noFill/>
          </p:spPr>
          <p:txBody>
            <a:bodyPr wrap="none" rtlCol="0">
              <a:spAutoFit/>
            </a:bodyPr>
            <a:lstStyle/>
            <a:p>
              <a:r>
                <a:rPr lang="zh-CN" altLang="en-US" sz="2000" dirty="0">
                  <a:solidFill>
                    <a:schemeClr val="tx1">
                      <a:lumMod val="50000"/>
                      <a:lumOff val="50000"/>
                    </a:schemeClr>
                  </a:solidFill>
                  <a:cs typeface="+mn-ea"/>
                  <a:sym typeface="+mn-lt"/>
                </a:rPr>
                <a:t>输入文本内容</a:t>
              </a:r>
            </a:p>
          </p:txBody>
        </p:sp>
        <p:sp>
          <p:nvSpPr>
            <p:cNvPr id="33" name="矩形 32"/>
            <p:cNvSpPr/>
            <p:nvPr/>
          </p:nvSpPr>
          <p:spPr>
            <a:xfrm>
              <a:off x="6568700" y="5226712"/>
              <a:ext cx="4702005" cy="388888"/>
            </a:xfrm>
            <a:prstGeom prst="rect">
              <a:avLst/>
            </a:prstGeom>
          </p:spPr>
          <p:txBody>
            <a:bodyPr wrap="square">
              <a:spAutoFit/>
            </a:bodyPr>
            <a:lstStyle/>
            <a:p>
              <a:pPr>
                <a:lnSpc>
                  <a:spcPct val="130000"/>
                </a:lnSpc>
              </a:pPr>
              <a:r>
                <a:rPr lang="zh-CN" altLang="en-US" sz="1400" dirty="0">
                  <a:solidFill>
                    <a:schemeClr val="tx1">
                      <a:lumMod val="50000"/>
                      <a:lumOff val="50000"/>
                    </a:schemeClr>
                  </a:solidFill>
                  <a:cs typeface="+mn-ea"/>
                  <a:sym typeface="+mn-lt"/>
                </a:rPr>
                <a:t>记忆这东西真有些不可思议。实际身临其境的时候，几乎未曾意识到那片风景，未曾觉得它有什么撩人情怀之处，更没想到十八年后仍历历在目。</a:t>
              </a:r>
            </a:p>
          </p:txBody>
        </p:sp>
      </p:grpSp>
      <p:pic>
        <p:nvPicPr>
          <p:cNvPr id="35" name="图片 34"/>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36"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spTree>
    <p:extLst>
      <p:ext uri="{BB962C8B-B14F-4D97-AF65-F5344CB8AC3E}">
        <p14:creationId xmlns:p14="http://schemas.microsoft.com/office/powerpoint/2010/main" val="276405348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500"/>
                                        <p:tgtEl>
                                          <p:spTgt spid="25"/>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left)">
                                      <p:cBhvr>
                                        <p:cTn id="2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矩形 122"/>
          <p:cNvSpPr/>
          <p:nvPr/>
        </p:nvSpPr>
        <p:spPr>
          <a:xfrm>
            <a:off x="2587600" y="789368"/>
            <a:ext cx="7132431" cy="6195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799" dirty="0">
                <a:solidFill>
                  <a:schemeClr val="bg1"/>
                </a:solidFill>
                <a:cs typeface="+mn-ea"/>
                <a:sym typeface="+mn-lt"/>
              </a:rPr>
              <a:t>（前四个纹理为矢量素材，可直接通过更改形状填充更改颜色）</a:t>
            </a:r>
          </a:p>
        </p:txBody>
      </p:sp>
      <p:grpSp>
        <p:nvGrpSpPr>
          <p:cNvPr id="4" name="组合 3"/>
          <p:cNvGrpSpPr/>
          <p:nvPr/>
        </p:nvGrpSpPr>
        <p:grpSpPr>
          <a:xfrm>
            <a:off x="3192449" y="3128207"/>
            <a:ext cx="1116999" cy="1042119"/>
            <a:chOff x="5116499" y="3128207"/>
            <a:chExt cx="1116999" cy="1042119"/>
          </a:xfrm>
          <a:solidFill>
            <a:schemeClr val="accent1"/>
          </a:solidFill>
        </p:grpSpPr>
        <p:grpSp>
          <p:nvGrpSpPr>
            <p:cNvPr id="14" name="Group 4"/>
            <p:cNvGrpSpPr>
              <a:grpSpLocks noChangeAspect="1"/>
            </p:cNvGrpSpPr>
            <p:nvPr/>
          </p:nvGrpSpPr>
          <p:grpSpPr bwMode="auto">
            <a:xfrm>
              <a:off x="5122481" y="3152089"/>
              <a:ext cx="1089381" cy="1018237"/>
              <a:chOff x="2806" y="2798"/>
              <a:chExt cx="735" cy="687"/>
            </a:xfrm>
            <a:grpFill/>
          </p:grpSpPr>
          <p:sp>
            <p:nvSpPr>
              <p:cNvPr id="15"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17"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18"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19"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0"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1"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2"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6"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7"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30"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31"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83" name="Group 4"/>
            <p:cNvGrpSpPr>
              <a:grpSpLocks noChangeAspect="1"/>
            </p:cNvGrpSpPr>
            <p:nvPr/>
          </p:nvGrpSpPr>
          <p:grpSpPr bwMode="auto">
            <a:xfrm>
              <a:off x="5144117" y="3152089"/>
              <a:ext cx="1089381" cy="1018237"/>
              <a:chOff x="2806" y="2798"/>
              <a:chExt cx="735" cy="687"/>
            </a:xfrm>
            <a:grpFill/>
          </p:grpSpPr>
          <p:sp>
            <p:nvSpPr>
              <p:cNvPr id="84"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0"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1"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2"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3"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4"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5"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6"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7"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8"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9"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229" name="Group 4"/>
            <p:cNvGrpSpPr>
              <a:grpSpLocks noChangeAspect="1"/>
            </p:cNvGrpSpPr>
            <p:nvPr/>
          </p:nvGrpSpPr>
          <p:grpSpPr bwMode="auto">
            <a:xfrm>
              <a:off x="5128555" y="3152089"/>
              <a:ext cx="1089381" cy="1018237"/>
              <a:chOff x="2806" y="2798"/>
              <a:chExt cx="735" cy="687"/>
            </a:xfrm>
            <a:grpFill/>
          </p:grpSpPr>
          <p:sp>
            <p:nvSpPr>
              <p:cNvPr id="230"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1"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2"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3"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4"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5"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6"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7"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8"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39"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0"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1"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2"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3"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4"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5"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246" name="Group 4"/>
            <p:cNvGrpSpPr>
              <a:grpSpLocks noChangeAspect="1"/>
            </p:cNvGrpSpPr>
            <p:nvPr/>
          </p:nvGrpSpPr>
          <p:grpSpPr bwMode="auto">
            <a:xfrm>
              <a:off x="5116499" y="3128207"/>
              <a:ext cx="1089381" cy="1018237"/>
              <a:chOff x="2806" y="2798"/>
              <a:chExt cx="735" cy="687"/>
            </a:xfrm>
            <a:grpFill/>
          </p:grpSpPr>
          <p:sp>
            <p:nvSpPr>
              <p:cNvPr id="247"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8"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49"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0"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1"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2"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3"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4"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5"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6"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7"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8"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59"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60"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61"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62"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280" name="Group 4"/>
            <p:cNvGrpSpPr>
              <a:grpSpLocks noChangeAspect="1"/>
            </p:cNvGrpSpPr>
            <p:nvPr/>
          </p:nvGrpSpPr>
          <p:grpSpPr bwMode="auto">
            <a:xfrm>
              <a:off x="5132062" y="3142454"/>
              <a:ext cx="1089381" cy="1018237"/>
              <a:chOff x="2806" y="2798"/>
              <a:chExt cx="735" cy="687"/>
            </a:xfrm>
            <a:grpFill/>
          </p:grpSpPr>
          <p:sp>
            <p:nvSpPr>
              <p:cNvPr id="281"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2"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3"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4"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5"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6"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7"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8"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89"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0"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1"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2"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3"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4"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5"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296"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grpSp>
        <p:nvGrpSpPr>
          <p:cNvPr id="558" name="组合 557"/>
          <p:cNvGrpSpPr/>
          <p:nvPr/>
        </p:nvGrpSpPr>
        <p:grpSpPr>
          <a:xfrm>
            <a:off x="5036816" y="3128207"/>
            <a:ext cx="1116999" cy="1042119"/>
            <a:chOff x="5116499" y="3128207"/>
            <a:chExt cx="1116999" cy="1042119"/>
          </a:xfrm>
          <a:solidFill>
            <a:schemeClr val="accent2"/>
          </a:solidFill>
        </p:grpSpPr>
        <p:grpSp>
          <p:nvGrpSpPr>
            <p:cNvPr id="559" name="Group 4"/>
            <p:cNvGrpSpPr>
              <a:grpSpLocks noChangeAspect="1"/>
            </p:cNvGrpSpPr>
            <p:nvPr/>
          </p:nvGrpSpPr>
          <p:grpSpPr bwMode="auto">
            <a:xfrm>
              <a:off x="5122481" y="3152089"/>
              <a:ext cx="1089381" cy="1018237"/>
              <a:chOff x="2806" y="2798"/>
              <a:chExt cx="735" cy="687"/>
            </a:xfrm>
            <a:grpFill/>
          </p:grpSpPr>
          <p:sp>
            <p:nvSpPr>
              <p:cNvPr id="628"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9"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0"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1"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2"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3"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4"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5"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6"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7"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8"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39"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40"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41"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42"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43"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560" name="Group 4"/>
            <p:cNvGrpSpPr>
              <a:grpSpLocks noChangeAspect="1"/>
            </p:cNvGrpSpPr>
            <p:nvPr/>
          </p:nvGrpSpPr>
          <p:grpSpPr bwMode="auto">
            <a:xfrm>
              <a:off x="5144117" y="3152089"/>
              <a:ext cx="1089381" cy="1018237"/>
              <a:chOff x="2806" y="2798"/>
              <a:chExt cx="735" cy="687"/>
            </a:xfrm>
            <a:grpFill/>
          </p:grpSpPr>
          <p:sp>
            <p:nvSpPr>
              <p:cNvPr id="612"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3"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4"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5"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6"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7"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8"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9"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0"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1"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2"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3"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4"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5"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6"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27"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561" name="Group 4"/>
            <p:cNvGrpSpPr>
              <a:grpSpLocks noChangeAspect="1"/>
            </p:cNvGrpSpPr>
            <p:nvPr/>
          </p:nvGrpSpPr>
          <p:grpSpPr bwMode="auto">
            <a:xfrm>
              <a:off x="5128555" y="3152089"/>
              <a:ext cx="1089381" cy="1018237"/>
              <a:chOff x="2806" y="2798"/>
              <a:chExt cx="735" cy="687"/>
            </a:xfrm>
            <a:grpFill/>
          </p:grpSpPr>
          <p:sp>
            <p:nvSpPr>
              <p:cNvPr id="596"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7"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8"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9"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0"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1"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2"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3"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4"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5"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6"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7"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8"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09"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0"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11"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562" name="Group 4"/>
            <p:cNvGrpSpPr>
              <a:grpSpLocks noChangeAspect="1"/>
            </p:cNvGrpSpPr>
            <p:nvPr/>
          </p:nvGrpSpPr>
          <p:grpSpPr bwMode="auto">
            <a:xfrm>
              <a:off x="5116499" y="3128207"/>
              <a:ext cx="1089381" cy="1018237"/>
              <a:chOff x="2806" y="2798"/>
              <a:chExt cx="735" cy="687"/>
            </a:xfrm>
            <a:grpFill/>
          </p:grpSpPr>
          <p:sp>
            <p:nvSpPr>
              <p:cNvPr id="580"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1"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2"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3"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4"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5"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6"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7"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8"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89"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0"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1"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2"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3"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4"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95"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563" name="Group 4"/>
            <p:cNvGrpSpPr>
              <a:grpSpLocks noChangeAspect="1"/>
            </p:cNvGrpSpPr>
            <p:nvPr/>
          </p:nvGrpSpPr>
          <p:grpSpPr bwMode="auto">
            <a:xfrm>
              <a:off x="5132062" y="3142454"/>
              <a:ext cx="1089381" cy="1018237"/>
              <a:chOff x="2806" y="2798"/>
              <a:chExt cx="735" cy="687"/>
            </a:xfrm>
            <a:grpFill/>
          </p:grpSpPr>
          <p:sp>
            <p:nvSpPr>
              <p:cNvPr id="564"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65"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66"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67"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68"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69"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0"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1"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2"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3"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4"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5"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6"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7"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8"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579"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grpSp>
        <p:nvGrpSpPr>
          <p:cNvPr id="644" name="组合 643"/>
          <p:cNvGrpSpPr/>
          <p:nvPr/>
        </p:nvGrpSpPr>
        <p:grpSpPr>
          <a:xfrm>
            <a:off x="7056116" y="3128207"/>
            <a:ext cx="1116999" cy="1042119"/>
            <a:chOff x="5116499" y="3128207"/>
            <a:chExt cx="1116999" cy="1042119"/>
          </a:xfrm>
          <a:solidFill>
            <a:schemeClr val="accent3"/>
          </a:solidFill>
        </p:grpSpPr>
        <p:grpSp>
          <p:nvGrpSpPr>
            <p:cNvPr id="645" name="Group 4"/>
            <p:cNvGrpSpPr>
              <a:grpSpLocks noChangeAspect="1"/>
            </p:cNvGrpSpPr>
            <p:nvPr/>
          </p:nvGrpSpPr>
          <p:grpSpPr bwMode="auto">
            <a:xfrm>
              <a:off x="5122481" y="3152089"/>
              <a:ext cx="1089381" cy="1018237"/>
              <a:chOff x="2806" y="2798"/>
              <a:chExt cx="735" cy="687"/>
            </a:xfrm>
            <a:grpFill/>
          </p:grpSpPr>
          <p:sp>
            <p:nvSpPr>
              <p:cNvPr id="714"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5"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6"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7"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8"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9"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0"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1"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2"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3"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4"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5"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6"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7"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8"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29"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646" name="Group 4"/>
            <p:cNvGrpSpPr>
              <a:grpSpLocks noChangeAspect="1"/>
            </p:cNvGrpSpPr>
            <p:nvPr/>
          </p:nvGrpSpPr>
          <p:grpSpPr bwMode="auto">
            <a:xfrm>
              <a:off x="5144117" y="3152089"/>
              <a:ext cx="1089381" cy="1018237"/>
              <a:chOff x="2806" y="2798"/>
              <a:chExt cx="735" cy="687"/>
            </a:xfrm>
            <a:grpFill/>
          </p:grpSpPr>
          <p:sp>
            <p:nvSpPr>
              <p:cNvPr id="698"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9"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0"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1"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2"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3"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4"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5"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6"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7"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8"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09"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0"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1"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2"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13"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647" name="Group 4"/>
            <p:cNvGrpSpPr>
              <a:grpSpLocks noChangeAspect="1"/>
            </p:cNvGrpSpPr>
            <p:nvPr/>
          </p:nvGrpSpPr>
          <p:grpSpPr bwMode="auto">
            <a:xfrm>
              <a:off x="5128555" y="3152089"/>
              <a:ext cx="1089381" cy="1018237"/>
              <a:chOff x="2806" y="2798"/>
              <a:chExt cx="735" cy="687"/>
            </a:xfrm>
            <a:grpFill/>
          </p:grpSpPr>
          <p:sp>
            <p:nvSpPr>
              <p:cNvPr id="682"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3"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4"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5"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6"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7"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8"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9"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0"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1"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2"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3"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4"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5"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6"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97"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648" name="Group 4"/>
            <p:cNvGrpSpPr>
              <a:grpSpLocks noChangeAspect="1"/>
            </p:cNvGrpSpPr>
            <p:nvPr/>
          </p:nvGrpSpPr>
          <p:grpSpPr bwMode="auto">
            <a:xfrm>
              <a:off x="5116499" y="3128207"/>
              <a:ext cx="1089381" cy="1018237"/>
              <a:chOff x="2806" y="2798"/>
              <a:chExt cx="735" cy="687"/>
            </a:xfrm>
            <a:grpFill/>
          </p:grpSpPr>
          <p:sp>
            <p:nvSpPr>
              <p:cNvPr id="666"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7"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8"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9"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0"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1"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2"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3"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4"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5"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6"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7"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8"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79"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0"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81"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649" name="Group 4"/>
            <p:cNvGrpSpPr>
              <a:grpSpLocks noChangeAspect="1"/>
            </p:cNvGrpSpPr>
            <p:nvPr/>
          </p:nvGrpSpPr>
          <p:grpSpPr bwMode="auto">
            <a:xfrm>
              <a:off x="5132062" y="3142454"/>
              <a:ext cx="1089381" cy="1018237"/>
              <a:chOff x="2806" y="2798"/>
              <a:chExt cx="735" cy="687"/>
            </a:xfrm>
            <a:grpFill/>
          </p:grpSpPr>
          <p:sp>
            <p:nvSpPr>
              <p:cNvPr id="650"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1"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2"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3"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4"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5"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6"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7"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8"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59"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0"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1"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2"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3"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4"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665"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grpSp>
        <p:nvGrpSpPr>
          <p:cNvPr id="730" name="组合 729"/>
          <p:cNvGrpSpPr/>
          <p:nvPr/>
        </p:nvGrpSpPr>
        <p:grpSpPr>
          <a:xfrm>
            <a:off x="8894441" y="3128207"/>
            <a:ext cx="1116999" cy="1042119"/>
            <a:chOff x="5116499" y="3128207"/>
            <a:chExt cx="1116999" cy="1042119"/>
          </a:xfrm>
          <a:solidFill>
            <a:schemeClr val="accent4"/>
          </a:solidFill>
        </p:grpSpPr>
        <p:grpSp>
          <p:nvGrpSpPr>
            <p:cNvPr id="731" name="Group 4"/>
            <p:cNvGrpSpPr>
              <a:grpSpLocks noChangeAspect="1"/>
            </p:cNvGrpSpPr>
            <p:nvPr/>
          </p:nvGrpSpPr>
          <p:grpSpPr bwMode="auto">
            <a:xfrm>
              <a:off x="5122481" y="3152089"/>
              <a:ext cx="1089381" cy="1018237"/>
              <a:chOff x="2806" y="2798"/>
              <a:chExt cx="735" cy="687"/>
            </a:xfrm>
            <a:grpFill/>
          </p:grpSpPr>
          <p:sp>
            <p:nvSpPr>
              <p:cNvPr id="800"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1"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2"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3"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4"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5"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6"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7"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8"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09"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0"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1"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2"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3"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4"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15"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732" name="Group 4"/>
            <p:cNvGrpSpPr>
              <a:grpSpLocks noChangeAspect="1"/>
            </p:cNvGrpSpPr>
            <p:nvPr/>
          </p:nvGrpSpPr>
          <p:grpSpPr bwMode="auto">
            <a:xfrm>
              <a:off x="5144117" y="3152089"/>
              <a:ext cx="1089381" cy="1018237"/>
              <a:chOff x="2806" y="2798"/>
              <a:chExt cx="735" cy="687"/>
            </a:xfrm>
            <a:grpFill/>
          </p:grpSpPr>
          <p:sp>
            <p:nvSpPr>
              <p:cNvPr id="784"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5"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6"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7"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8"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9"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0"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1"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2"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3"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4"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5"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6"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7"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8"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99"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733" name="Group 4"/>
            <p:cNvGrpSpPr>
              <a:grpSpLocks noChangeAspect="1"/>
            </p:cNvGrpSpPr>
            <p:nvPr/>
          </p:nvGrpSpPr>
          <p:grpSpPr bwMode="auto">
            <a:xfrm>
              <a:off x="5128555" y="3152089"/>
              <a:ext cx="1089381" cy="1018237"/>
              <a:chOff x="2806" y="2798"/>
              <a:chExt cx="735" cy="687"/>
            </a:xfrm>
            <a:grpFill/>
          </p:grpSpPr>
          <p:sp>
            <p:nvSpPr>
              <p:cNvPr id="768"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9"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0"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1"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2"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3"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4"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5"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6"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7"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8"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79"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0"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1"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2"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83"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734" name="Group 4"/>
            <p:cNvGrpSpPr>
              <a:grpSpLocks noChangeAspect="1"/>
            </p:cNvGrpSpPr>
            <p:nvPr/>
          </p:nvGrpSpPr>
          <p:grpSpPr bwMode="auto">
            <a:xfrm>
              <a:off x="5116499" y="3128207"/>
              <a:ext cx="1089381" cy="1018237"/>
              <a:chOff x="2806" y="2798"/>
              <a:chExt cx="735" cy="687"/>
            </a:xfrm>
            <a:grpFill/>
          </p:grpSpPr>
          <p:sp>
            <p:nvSpPr>
              <p:cNvPr id="752"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3"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4"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5"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6"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7"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8"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9"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0"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1"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2"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3"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4"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5"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6"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67"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735" name="Group 4"/>
            <p:cNvGrpSpPr>
              <a:grpSpLocks noChangeAspect="1"/>
            </p:cNvGrpSpPr>
            <p:nvPr/>
          </p:nvGrpSpPr>
          <p:grpSpPr bwMode="auto">
            <a:xfrm>
              <a:off x="5132062" y="3142454"/>
              <a:ext cx="1089381" cy="1018237"/>
              <a:chOff x="2806" y="2798"/>
              <a:chExt cx="735" cy="687"/>
            </a:xfrm>
            <a:grpFill/>
          </p:grpSpPr>
          <p:sp>
            <p:nvSpPr>
              <p:cNvPr id="736"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37"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38"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39"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0"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1"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2"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3"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4"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5"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6"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7"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8"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49"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0"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751"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pic>
        <p:nvPicPr>
          <p:cNvPr id="816" name="图片 81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40629" y="43544"/>
            <a:ext cx="958827" cy="1328375"/>
          </a:xfrm>
          <a:prstGeom prst="rect">
            <a:avLst/>
          </a:prstGeom>
        </p:spPr>
      </p:pic>
      <p:sp>
        <p:nvSpPr>
          <p:cNvPr id="817" name="TextBox 76"/>
          <p:cNvSpPr txBox="1"/>
          <p:nvPr/>
        </p:nvSpPr>
        <p:spPr>
          <a:xfrm>
            <a:off x="1574633" y="161671"/>
            <a:ext cx="5451229" cy="707886"/>
          </a:xfrm>
          <a:prstGeom prst="rect">
            <a:avLst/>
          </a:prstGeom>
          <a:noFill/>
          <a:effectLst/>
        </p:spPr>
        <p:txBody>
          <a:bodyPr wrap="square" rtlCol="0">
            <a:spAutoFit/>
          </a:bodyPr>
          <a:lstStyle/>
          <a:p>
            <a:r>
              <a:rPr lang="zh-CN" altLang="en-US" sz="4000" dirty="0" smtClean="0">
                <a:solidFill>
                  <a:schemeClr val="tx2">
                    <a:lumMod val="75000"/>
                    <a:lumOff val="25000"/>
                  </a:schemeClr>
                </a:solidFill>
                <a:cs typeface="+mn-ea"/>
                <a:sym typeface="+mn-lt"/>
              </a:rPr>
              <a:t>单击修改您的标题</a:t>
            </a:r>
            <a:endParaRPr lang="zh-CN" altLang="en-US" sz="4000" dirty="0">
              <a:solidFill>
                <a:schemeClr val="tx2">
                  <a:lumMod val="75000"/>
                  <a:lumOff val="25000"/>
                </a:schemeClr>
              </a:solidFill>
              <a:cs typeface="+mn-ea"/>
              <a:sym typeface="+mn-lt"/>
            </a:endParaRPr>
          </a:p>
        </p:txBody>
      </p:sp>
      <p:grpSp>
        <p:nvGrpSpPr>
          <p:cNvPr id="818" name="组合 817"/>
          <p:cNvGrpSpPr/>
          <p:nvPr/>
        </p:nvGrpSpPr>
        <p:grpSpPr>
          <a:xfrm>
            <a:off x="8894441" y="4971522"/>
            <a:ext cx="1116999" cy="1042119"/>
            <a:chOff x="5116499" y="3128207"/>
            <a:chExt cx="1116999" cy="1042119"/>
          </a:xfrm>
          <a:solidFill>
            <a:schemeClr val="tx2">
              <a:lumMod val="75000"/>
              <a:lumOff val="25000"/>
            </a:schemeClr>
          </a:solidFill>
        </p:grpSpPr>
        <p:grpSp>
          <p:nvGrpSpPr>
            <p:cNvPr id="819" name="Group 4"/>
            <p:cNvGrpSpPr>
              <a:grpSpLocks noChangeAspect="1"/>
            </p:cNvGrpSpPr>
            <p:nvPr/>
          </p:nvGrpSpPr>
          <p:grpSpPr bwMode="auto">
            <a:xfrm>
              <a:off x="5122481" y="3152089"/>
              <a:ext cx="1089381" cy="1018237"/>
              <a:chOff x="2806" y="2798"/>
              <a:chExt cx="735" cy="687"/>
            </a:xfrm>
            <a:grpFill/>
          </p:grpSpPr>
          <p:sp>
            <p:nvSpPr>
              <p:cNvPr id="888"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9"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0"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1"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2"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3"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4"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5"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6"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7"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8"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99"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00"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01"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02"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903"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820" name="Group 4"/>
            <p:cNvGrpSpPr>
              <a:grpSpLocks noChangeAspect="1"/>
            </p:cNvGrpSpPr>
            <p:nvPr/>
          </p:nvGrpSpPr>
          <p:grpSpPr bwMode="auto">
            <a:xfrm>
              <a:off x="5144117" y="3152089"/>
              <a:ext cx="1089381" cy="1018237"/>
              <a:chOff x="2806" y="2798"/>
              <a:chExt cx="735" cy="687"/>
            </a:xfrm>
            <a:grpFill/>
          </p:grpSpPr>
          <p:sp>
            <p:nvSpPr>
              <p:cNvPr id="872"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3"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4"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5"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6"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7"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8"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9"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0"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1"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2"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3"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4"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5"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6"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87"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821" name="Group 4"/>
            <p:cNvGrpSpPr>
              <a:grpSpLocks noChangeAspect="1"/>
            </p:cNvGrpSpPr>
            <p:nvPr/>
          </p:nvGrpSpPr>
          <p:grpSpPr bwMode="auto">
            <a:xfrm>
              <a:off x="5128555" y="3152089"/>
              <a:ext cx="1089381" cy="1018237"/>
              <a:chOff x="2806" y="2798"/>
              <a:chExt cx="735" cy="687"/>
            </a:xfrm>
            <a:grpFill/>
          </p:grpSpPr>
          <p:sp>
            <p:nvSpPr>
              <p:cNvPr id="856"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7"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8"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9"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0"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1"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2"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3"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4"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5"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6"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7"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8"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69"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0"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71"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822" name="Group 4"/>
            <p:cNvGrpSpPr>
              <a:grpSpLocks noChangeAspect="1"/>
            </p:cNvGrpSpPr>
            <p:nvPr/>
          </p:nvGrpSpPr>
          <p:grpSpPr bwMode="auto">
            <a:xfrm>
              <a:off x="5116499" y="3128207"/>
              <a:ext cx="1089381" cy="1018237"/>
              <a:chOff x="2806" y="2798"/>
              <a:chExt cx="735" cy="687"/>
            </a:xfrm>
            <a:grpFill/>
          </p:grpSpPr>
          <p:sp>
            <p:nvSpPr>
              <p:cNvPr id="840"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1"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2"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3"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4"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5"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6"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7"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8"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49"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0"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1"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2"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3"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4"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55"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nvGrpSpPr>
            <p:cNvPr id="823" name="Group 4"/>
            <p:cNvGrpSpPr>
              <a:grpSpLocks noChangeAspect="1"/>
            </p:cNvGrpSpPr>
            <p:nvPr/>
          </p:nvGrpSpPr>
          <p:grpSpPr bwMode="auto">
            <a:xfrm>
              <a:off x="5132062" y="3142454"/>
              <a:ext cx="1089381" cy="1018237"/>
              <a:chOff x="2806" y="2798"/>
              <a:chExt cx="735" cy="687"/>
            </a:xfrm>
            <a:grpFill/>
          </p:grpSpPr>
          <p:sp>
            <p:nvSpPr>
              <p:cNvPr id="824" name="Freeform 5"/>
              <p:cNvSpPr>
                <a:spLocks/>
              </p:cNvSpPr>
              <p:nvPr/>
            </p:nvSpPr>
            <p:spPr bwMode="auto">
              <a:xfrm>
                <a:off x="2806" y="2798"/>
                <a:ext cx="96" cy="101"/>
              </a:xfrm>
              <a:custGeom>
                <a:avLst/>
                <a:gdLst>
                  <a:gd name="T0" fmla="*/ 40 w 157"/>
                  <a:gd name="T1" fmla="*/ 0 h 164"/>
                  <a:gd name="T2" fmla="*/ 157 w 157"/>
                  <a:gd name="T3" fmla="*/ 0 h 164"/>
                  <a:gd name="T4" fmla="*/ 34 w 157"/>
                  <a:gd name="T5" fmla="*/ 130 h 164"/>
                  <a:gd name="T6" fmla="*/ 0 w 157"/>
                  <a:gd name="T7" fmla="*/ 164 h 164"/>
                  <a:gd name="T8" fmla="*/ 0 w 157"/>
                  <a:gd name="T9" fmla="*/ 119 h 164"/>
                  <a:gd name="T10" fmla="*/ 29 w 157"/>
                  <a:gd name="T11" fmla="*/ 89 h 164"/>
                  <a:gd name="T12" fmla="*/ 26 w 157"/>
                  <a:gd name="T13" fmla="*/ 77 h 164"/>
                  <a:gd name="T14" fmla="*/ 20 w 157"/>
                  <a:gd name="T15" fmla="*/ 84 h 164"/>
                  <a:gd name="T16" fmla="*/ 13 w 157"/>
                  <a:gd name="T17" fmla="*/ 97 h 164"/>
                  <a:gd name="T18" fmla="*/ 0 w 157"/>
                  <a:gd name="T19" fmla="*/ 109 h 164"/>
                  <a:gd name="T20" fmla="*/ 0 w 157"/>
                  <a:gd name="T21" fmla="*/ 32 h 164"/>
                  <a:gd name="T22" fmla="*/ 40 w 157"/>
                  <a:gd name="T2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64">
                    <a:moveTo>
                      <a:pt x="40" y="0"/>
                    </a:moveTo>
                    <a:cubicBezTo>
                      <a:pt x="157" y="0"/>
                      <a:pt x="157" y="0"/>
                      <a:pt x="157" y="0"/>
                    </a:cubicBezTo>
                    <a:cubicBezTo>
                      <a:pt x="117" y="44"/>
                      <a:pt x="75" y="87"/>
                      <a:pt x="34" y="130"/>
                    </a:cubicBezTo>
                    <a:cubicBezTo>
                      <a:pt x="24" y="143"/>
                      <a:pt x="12" y="153"/>
                      <a:pt x="0" y="164"/>
                    </a:cubicBezTo>
                    <a:cubicBezTo>
                      <a:pt x="0" y="119"/>
                      <a:pt x="0" y="119"/>
                      <a:pt x="0" y="119"/>
                    </a:cubicBezTo>
                    <a:cubicBezTo>
                      <a:pt x="10" y="110"/>
                      <a:pt x="21" y="100"/>
                      <a:pt x="29" y="89"/>
                    </a:cubicBezTo>
                    <a:cubicBezTo>
                      <a:pt x="33" y="86"/>
                      <a:pt x="33" y="74"/>
                      <a:pt x="26" y="77"/>
                    </a:cubicBezTo>
                    <a:cubicBezTo>
                      <a:pt x="25" y="79"/>
                      <a:pt x="22" y="82"/>
                      <a:pt x="20" y="84"/>
                    </a:cubicBezTo>
                    <a:cubicBezTo>
                      <a:pt x="18" y="88"/>
                      <a:pt x="15" y="92"/>
                      <a:pt x="13" y="97"/>
                    </a:cubicBezTo>
                    <a:cubicBezTo>
                      <a:pt x="8" y="101"/>
                      <a:pt x="4" y="105"/>
                      <a:pt x="0" y="109"/>
                    </a:cubicBezTo>
                    <a:cubicBezTo>
                      <a:pt x="0" y="32"/>
                      <a:pt x="0" y="32"/>
                      <a:pt x="0" y="32"/>
                    </a:cubicBezTo>
                    <a:cubicBezTo>
                      <a:pt x="13" y="21"/>
                      <a:pt x="26" y="1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25" name="Freeform 6"/>
              <p:cNvSpPr>
                <a:spLocks/>
              </p:cNvSpPr>
              <p:nvPr/>
            </p:nvSpPr>
            <p:spPr bwMode="auto">
              <a:xfrm>
                <a:off x="2806" y="2798"/>
                <a:ext cx="154" cy="185"/>
              </a:xfrm>
              <a:custGeom>
                <a:avLst/>
                <a:gdLst>
                  <a:gd name="T0" fmla="*/ 207 w 252"/>
                  <a:gd name="T1" fmla="*/ 0 h 301"/>
                  <a:gd name="T2" fmla="*/ 252 w 252"/>
                  <a:gd name="T3" fmla="*/ 0 h 301"/>
                  <a:gd name="T4" fmla="*/ 0 w 252"/>
                  <a:gd name="T5" fmla="*/ 301 h 301"/>
                  <a:gd name="T6" fmla="*/ 0 w 252"/>
                  <a:gd name="T7" fmla="*/ 257 h 301"/>
                  <a:gd name="T8" fmla="*/ 207 w 252"/>
                  <a:gd name="T9" fmla="*/ 0 h 301"/>
                </a:gdLst>
                <a:ahLst/>
                <a:cxnLst>
                  <a:cxn ang="0">
                    <a:pos x="T0" y="T1"/>
                  </a:cxn>
                  <a:cxn ang="0">
                    <a:pos x="T2" y="T3"/>
                  </a:cxn>
                  <a:cxn ang="0">
                    <a:pos x="T4" y="T5"/>
                  </a:cxn>
                  <a:cxn ang="0">
                    <a:pos x="T6" y="T7"/>
                  </a:cxn>
                  <a:cxn ang="0">
                    <a:pos x="T8" y="T9"/>
                  </a:cxn>
                </a:cxnLst>
                <a:rect l="0" t="0" r="r" b="b"/>
                <a:pathLst>
                  <a:path w="252" h="301">
                    <a:moveTo>
                      <a:pt x="207" y="0"/>
                    </a:moveTo>
                    <a:cubicBezTo>
                      <a:pt x="252" y="0"/>
                      <a:pt x="252" y="0"/>
                      <a:pt x="252" y="0"/>
                    </a:cubicBezTo>
                    <a:cubicBezTo>
                      <a:pt x="164" y="97"/>
                      <a:pt x="87" y="203"/>
                      <a:pt x="0" y="301"/>
                    </a:cubicBezTo>
                    <a:cubicBezTo>
                      <a:pt x="0" y="257"/>
                      <a:pt x="0" y="257"/>
                      <a:pt x="0" y="257"/>
                    </a:cubicBezTo>
                    <a:cubicBezTo>
                      <a:pt x="72" y="174"/>
                      <a:pt x="143" y="90"/>
                      <a:pt x="2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26" name="Freeform 7"/>
              <p:cNvSpPr>
                <a:spLocks/>
              </p:cNvSpPr>
              <p:nvPr/>
            </p:nvSpPr>
            <p:spPr bwMode="auto">
              <a:xfrm>
                <a:off x="2806" y="2798"/>
                <a:ext cx="207" cy="274"/>
              </a:xfrm>
              <a:custGeom>
                <a:avLst/>
                <a:gdLst>
                  <a:gd name="T0" fmla="*/ 313 w 338"/>
                  <a:gd name="T1" fmla="*/ 0 h 446"/>
                  <a:gd name="T2" fmla="*/ 338 w 338"/>
                  <a:gd name="T3" fmla="*/ 0 h 446"/>
                  <a:gd name="T4" fmla="*/ 271 w 338"/>
                  <a:gd name="T5" fmla="*/ 99 h 446"/>
                  <a:gd name="T6" fmla="*/ 94 w 338"/>
                  <a:gd name="T7" fmla="*/ 330 h 446"/>
                  <a:gd name="T8" fmla="*/ 0 w 338"/>
                  <a:gd name="T9" fmla="*/ 446 h 446"/>
                  <a:gd name="T10" fmla="*/ 0 w 338"/>
                  <a:gd name="T11" fmla="*/ 416 h 446"/>
                  <a:gd name="T12" fmla="*/ 28 w 338"/>
                  <a:gd name="T13" fmla="*/ 380 h 446"/>
                  <a:gd name="T14" fmla="*/ 313 w 338"/>
                  <a:gd name="T15" fmla="*/ 0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446">
                    <a:moveTo>
                      <a:pt x="313" y="0"/>
                    </a:moveTo>
                    <a:cubicBezTo>
                      <a:pt x="338" y="0"/>
                      <a:pt x="338" y="0"/>
                      <a:pt x="338" y="0"/>
                    </a:cubicBezTo>
                    <a:cubicBezTo>
                      <a:pt x="315" y="33"/>
                      <a:pt x="294" y="66"/>
                      <a:pt x="271" y="99"/>
                    </a:cubicBezTo>
                    <a:cubicBezTo>
                      <a:pt x="214" y="177"/>
                      <a:pt x="155" y="255"/>
                      <a:pt x="94" y="330"/>
                    </a:cubicBezTo>
                    <a:cubicBezTo>
                      <a:pt x="62" y="368"/>
                      <a:pt x="32" y="408"/>
                      <a:pt x="0" y="446"/>
                    </a:cubicBezTo>
                    <a:cubicBezTo>
                      <a:pt x="0" y="416"/>
                      <a:pt x="0" y="416"/>
                      <a:pt x="0" y="416"/>
                    </a:cubicBezTo>
                    <a:cubicBezTo>
                      <a:pt x="9" y="403"/>
                      <a:pt x="18" y="391"/>
                      <a:pt x="28" y="380"/>
                    </a:cubicBezTo>
                    <a:cubicBezTo>
                      <a:pt x="128" y="257"/>
                      <a:pt x="226" y="132"/>
                      <a:pt x="3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27" name="Freeform 8"/>
              <p:cNvSpPr>
                <a:spLocks noEditPoints="1"/>
              </p:cNvSpPr>
              <p:nvPr/>
            </p:nvSpPr>
            <p:spPr bwMode="auto">
              <a:xfrm>
                <a:off x="2806" y="2798"/>
                <a:ext cx="417" cy="464"/>
              </a:xfrm>
              <a:custGeom>
                <a:avLst/>
                <a:gdLst>
                  <a:gd name="T0" fmla="*/ 427 w 681"/>
                  <a:gd name="T1" fmla="*/ 0 h 756"/>
                  <a:gd name="T2" fmla="*/ 412 w 681"/>
                  <a:gd name="T3" fmla="*/ 48 h 756"/>
                  <a:gd name="T4" fmla="*/ 503 w 681"/>
                  <a:gd name="T5" fmla="*/ 0 h 756"/>
                  <a:gd name="T6" fmla="*/ 141 w 681"/>
                  <a:gd name="T7" fmla="*/ 445 h 756"/>
                  <a:gd name="T8" fmla="*/ 90 w 681"/>
                  <a:gd name="T9" fmla="*/ 514 h 756"/>
                  <a:gd name="T10" fmla="*/ 81 w 681"/>
                  <a:gd name="T11" fmla="*/ 532 h 756"/>
                  <a:gd name="T12" fmla="*/ 432 w 681"/>
                  <a:gd name="T13" fmla="*/ 156 h 756"/>
                  <a:gd name="T14" fmla="*/ 613 w 681"/>
                  <a:gd name="T15" fmla="*/ 0 h 756"/>
                  <a:gd name="T16" fmla="*/ 564 w 681"/>
                  <a:gd name="T17" fmla="*/ 73 h 756"/>
                  <a:gd name="T18" fmla="*/ 650 w 681"/>
                  <a:gd name="T19" fmla="*/ 0 h 756"/>
                  <a:gd name="T20" fmla="*/ 623 w 681"/>
                  <a:gd name="T21" fmla="*/ 59 h 756"/>
                  <a:gd name="T22" fmla="*/ 0 w 681"/>
                  <a:gd name="T23" fmla="*/ 756 h 756"/>
                  <a:gd name="T24" fmla="*/ 224 w 681"/>
                  <a:gd name="T25" fmla="*/ 496 h 756"/>
                  <a:gd name="T26" fmla="*/ 237 w 681"/>
                  <a:gd name="T27" fmla="*/ 469 h 756"/>
                  <a:gd name="T28" fmla="*/ 102 w 681"/>
                  <a:gd name="T29" fmla="*/ 577 h 756"/>
                  <a:gd name="T30" fmla="*/ 0 w 681"/>
                  <a:gd name="T31" fmla="*/ 696 h 756"/>
                  <a:gd name="T32" fmla="*/ 28 w 681"/>
                  <a:gd name="T33" fmla="*/ 571 h 756"/>
                  <a:gd name="T34" fmla="*/ 176 w 681"/>
                  <a:gd name="T35" fmla="*/ 365 h 756"/>
                  <a:gd name="T36" fmla="*/ 202 w 681"/>
                  <a:gd name="T37" fmla="*/ 325 h 756"/>
                  <a:gd name="T38" fmla="*/ 213 w 681"/>
                  <a:gd name="T39" fmla="*/ 311 h 756"/>
                  <a:gd name="T40" fmla="*/ 200 w 681"/>
                  <a:gd name="T41" fmla="*/ 322 h 756"/>
                  <a:gd name="T42" fmla="*/ 114 w 681"/>
                  <a:gd name="T43" fmla="*/ 421 h 756"/>
                  <a:gd name="T44" fmla="*/ 0 w 681"/>
                  <a:gd name="T45" fmla="*/ 470 h 756"/>
                  <a:gd name="T46" fmla="*/ 159 w 681"/>
                  <a:gd name="T47" fmla="*/ 267 h 756"/>
                  <a:gd name="T48" fmla="*/ 469 w 681"/>
                  <a:gd name="T49" fmla="*/ 149 h 756"/>
                  <a:gd name="T50" fmla="*/ 437 w 681"/>
                  <a:gd name="T51" fmla="*/ 181 h 756"/>
                  <a:gd name="T52" fmla="*/ 401 w 681"/>
                  <a:gd name="T53" fmla="*/ 221 h 756"/>
                  <a:gd name="T54" fmla="*/ 435 w 681"/>
                  <a:gd name="T55" fmla="*/ 195 h 756"/>
                  <a:gd name="T56" fmla="*/ 479 w 681"/>
                  <a:gd name="T57" fmla="*/ 142 h 756"/>
                  <a:gd name="T58" fmla="*/ 127 w 681"/>
                  <a:gd name="T59" fmla="*/ 339 h 756"/>
                  <a:gd name="T60" fmla="*/ 78 w 681"/>
                  <a:gd name="T61" fmla="*/ 406 h 756"/>
                  <a:gd name="T62" fmla="*/ 87 w 681"/>
                  <a:gd name="T63" fmla="*/ 395 h 756"/>
                  <a:gd name="T64" fmla="*/ 224 w 681"/>
                  <a:gd name="T65" fmla="*/ 236 h 756"/>
                  <a:gd name="T66" fmla="*/ 267 w 681"/>
                  <a:gd name="T67" fmla="*/ 171 h 756"/>
                  <a:gd name="T68" fmla="*/ 278 w 681"/>
                  <a:gd name="T69" fmla="*/ 157 h 756"/>
                  <a:gd name="T70" fmla="*/ 323 w 681"/>
                  <a:gd name="T71" fmla="*/ 334 h 756"/>
                  <a:gd name="T72" fmla="*/ 283 w 681"/>
                  <a:gd name="T73" fmla="*/ 375 h 756"/>
                  <a:gd name="T74" fmla="*/ 213 w 681"/>
                  <a:gd name="T75" fmla="*/ 459 h 756"/>
                  <a:gd name="T76" fmla="*/ 206 w 681"/>
                  <a:gd name="T77" fmla="*/ 467 h 756"/>
                  <a:gd name="T78" fmla="*/ 323 w 681"/>
                  <a:gd name="T79" fmla="*/ 334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1" h="756">
                    <a:moveTo>
                      <a:pt x="389" y="0"/>
                    </a:moveTo>
                    <a:cubicBezTo>
                      <a:pt x="427" y="0"/>
                      <a:pt x="427" y="0"/>
                      <a:pt x="427" y="0"/>
                    </a:cubicBezTo>
                    <a:cubicBezTo>
                      <a:pt x="391" y="45"/>
                      <a:pt x="353" y="90"/>
                      <a:pt x="324" y="140"/>
                    </a:cubicBezTo>
                    <a:cubicBezTo>
                      <a:pt x="359" y="115"/>
                      <a:pt x="382" y="78"/>
                      <a:pt x="412" y="48"/>
                    </a:cubicBezTo>
                    <a:cubicBezTo>
                      <a:pt x="427" y="32"/>
                      <a:pt x="440" y="15"/>
                      <a:pt x="456" y="0"/>
                    </a:cubicBezTo>
                    <a:cubicBezTo>
                      <a:pt x="503" y="0"/>
                      <a:pt x="503" y="0"/>
                      <a:pt x="503" y="0"/>
                    </a:cubicBezTo>
                    <a:cubicBezTo>
                      <a:pt x="474" y="31"/>
                      <a:pt x="449" y="65"/>
                      <a:pt x="421" y="97"/>
                    </a:cubicBezTo>
                    <a:cubicBezTo>
                      <a:pt x="324" y="210"/>
                      <a:pt x="229" y="325"/>
                      <a:pt x="141" y="445"/>
                    </a:cubicBezTo>
                    <a:cubicBezTo>
                      <a:pt x="126" y="466"/>
                      <a:pt x="109" y="486"/>
                      <a:pt x="97" y="509"/>
                    </a:cubicBezTo>
                    <a:cubicBezTo>
                      <a:pt x="95" y="510"/>
                      <a:pt x="92" y="512"/>
                      <a:pt x="90" y="514"/>
                    </a:cubicBezTo>
                    <a:cubicBezTo>
                      <a:pt x="90" y="516"/>
                      <a:pt x="90" y="521"/>
                      <a:pt x="89" y="524"/>
                    </a:cubicBezTo>
                    <a:cubicBezTo>
                      <a:pt x="86" y="526"/>
                      <a:pt x="84" y="529"/>
                      <a:pt x="81" y="532"/>
                    </a:cubicBezTo>
                    <a:cubicBezTo>
                      <a:pt x="106" y="515"/>
                      <a:pt x="125" y="491"/>
                      <a:pt x="145" y="468"/>
                    </a:cubicBezTo>
                    <a:cubicBezTo>
                      <a:pt x="238" y="362"/>
                      <a:pt x="336" y="260"/>
                      <a:pt x="432" y="156"/>
                    </a:cubicBezTo>
                    <a:cubicBezTo>
                      <a:pt x="481" y="105"/>
                      <a:pt x="529" y="52"/>
                      <a:pt x="577" y="0"/>
                    </a:cubicBezTo>
                    <a:cubicBezTo>
                      <a:pt x="613" y="0"/>
                      <a:pt x="613" y="0"/>
                      <a:pt x="613" y="0"/>
                    </a:cubicBezTo>
                    <a:cubicBezTo>
                      <a:pt x="598" y="21"/>
                      <a:pt x="581" y="40"/>
                      <a:pt x="567" y="61"/>
                    </a:cubicBezTo>
                    <a:cubicBezTo>
                      <a:pt x="567" y="64"/>
                      <a:pt x="565" y="70"/>
                      <a:pt x="564" y="73"/>
                    </a:cubicBezTo>
                    <a:cubicBezTo>
                      <a:pt x="574" y="67"/>
                      <a:pt x="582" y="61"/>
                      <a:pt x="590" y="54"/>
                    </a:cubicBezTo>
                    <a:cubicBezTo>
                      <a:pt x="609" y="35"/>
                      <a:pt x="630" y="18"/>
                      <a:pt x="650" y="0"/>
                    </a:cubicBezTo>
                    <a:cubicBezTo>
                      <a:pt x="681" y="0"/>
                      <a:pt x="681" y="0"/>
                      <a:pt x="681" y="0"/>
                    </a:cubicBezTo>
                    <a:cubicBezTo>
                      <a:pt x="660" y="18"/>
                      <a:pt x="643" y="40"/>
                      <a:pt x="623" y="59"/>
                    </a:cubicBezTo>
                    <a:cubicBezTo>
                      <a:pt x="445" y="245"/>
                      <a:pt x="295" y="455"/>
                      <a:pt x="117" y="641"/>
                    </a:cubicBezTo>
                    <a:cubicBezTo>
                      <a:pt x="80" y="682"/>
                      <a:pt x="39" y="718"/>
                      <a:pt x="0" y="756"/>
                    </a:cubicBezTo>
                    <a:cubicBezTo>
                      <a:pt x="0" y="729"/>
                      <a:pt x="0" y="729"/>
                      <a:pt x="0" y="729"/>
                    </a:cubicBezTo>
                    <a:cubicBezTo>
                      <a:pt x="81" y="657"/>
                      <a:pt x="152" y="576"/>
                      <a:pt x="224" y="496"/>
                    </a:cubicBezTo>
                    <a:cubicBezTo>
                      <a:pt x="237" y="482"/>
                      <a:pt x="246" y="465"/>
                      <a:pt x="256" y="449"/>
                    </a:cubicBezTo>
                    <a:cubicBezTo>
                      <a:pt x="251" y="457"/>
                      <a:pt x="245" y="464"/>
                      <a:pt x="237" y="469"/>
                    </a:cubicBezTo>
                    <a:cubicBezTo>
                      <a:pt x="215" y="482"/>
                      <a:pt x="199" y="503"/>
                      <a:pt x="179" y="519"/>
                    </a:cubicBezTo>
                    <a:cubicBezTo>
                      <a:pt x="154" y="539"/>
                      <a:pt x="128" y="559"/>
                      <a:pt x="102" y="577"/>
                    </a:cubicBezTo>
                    <a:cubicBezTo>
                      <a:pt x="90" y="588"/>
                      <a:pt x="80" y="601"/>
                      <a:pt x="69" y="614"/>
                    </a:cubicBezTo>
                    <a:cubicBezTo>
                      <a:pt x="47" y="642"/>
                      <a:pt x="21" y="667"/>
                      <a:pt x="0" y="696"/>
                    </a:cubicBezTo>
                    <a:cubicBezTo>
                      <a:pt x="0" y="618"/>
                      <a:pt x="0" y="618"/>
                      <a:pt x="0" y="618"/>
                    </a:cubicBezTo>
                    <a:cubicBezTo>
                      <a:pt x="7" y="601"/>
                      <a:pt x="18" y="587"/>
                      <a:pt x="28" y="571"/>
                    </a:cubicBezTo>
                    <a:cubicBezTo>
                      <a:pt x="53" y="533"/>
                      <a:pt x="79" y="495"/>
                      <a:pt x="106" y="458"/>
                    </a:cubicBezTo>
                    <a:cubicBezTo>
                      <a:pt x="129" y="427"/>
                      <a:pt x="154" y="397"/>
                      <a:pt x="176" y="365"/>
                    </a:cubicBezTo>
                    <a:cubicBezTo>
                      <a:pt x="180" y="358"/>
                      <a:pt x="185" y="352"/>
                      <a:pt x="191" y="347"/>
                    </a:cubicBezTo>
                    <a:cubicBezTo>
                      <a:pt x="195" y="340"/>
                      <a:pt x="198" y="333"/>
                      <a:pt x="202" y="325"/>
                    </a:cubicBezTo>
                    <a:cubicBezTo>
                      <a:pt x="206" y="322"/>
                      <a:pt x="217" y="320"/>
                      <a:pt x="214" y="312"/>
                    </a:cubicBezTo>
                    <a:cubicBezTo>
                      <a:pt x="213" y="311"/>
                      <a:pt x="213" y="311"/>
                      <a:pt x="213" y="311"/>
                    </a:cubicBezTo>
                    <a:cubicBezTo>
                      <a:pt x="213" y="312"/>
                      <a:pt x="213" y="312"/>
                      <a:pt x="213" y="312"/>
                    </a:cubicBezTo>
                    <a:cubicBezTo>
                      <a:pt x="208" y="315"/>
                      <a:pt x="204" y="319"/>
                      <a:pt x="200" y="322"/>
                    </a:cubicBezTo>
                    <a:cubicBezTo>
                      <a:pt x="198" y="328"/>
                      <a:pt x="196" y="333"/>
                      <a:pt x="191" y="337"/>
                    </a:cubicBezTo>
                    <a:cubicBezTo>
                      <a:pt x="163" y="363"/>
                      <a:pt x="138" y="392"/>
                      <a:pt x="114" y="421"/>
                    </a:cubicBezTo>
                    <a:cubicBezTo>
                      <a:pt x="76" y="463"/>
                      <a:pt x="39" y="504"/>
                      <a:pt x="0" y="545"/>
                    </a:cubicBezTo>
                    <a:cubicBezTo>
                      <a:pt x="0" y="470"/>
                      <a:pt x="0" y="470"/>
                      <a:pt x="0" y="470"/>
                    </a:cubicBezTo>
                    <a:cubicBezTo>
                      <a:pt x="6" y="460"/>
                      <a:pt x="14" y="450"/>
                      <a:pt x="21" y="441"/>
                    </a:cubicBezTo>
                    <a:cubicBezTo>
                      <a:pt x="68" y="384"/>
                      <a:pt x="112" y="324"/>
                      <a:pt x="159" y="267"/>
                    </a:cubicBezTo>
                    <a:cubicBezTo>
                      <a:pt x="233" y="176"/>
                      <a:pt x="305" y="83"/>
                      <a:pt x="389" y="0"/>
                    </a:cubicBezTo>
                    <a:close/>
                    <a:moveTo>
                      <a:pt x="469" y="149"/>
                    </a:moveTo>
                    <a:cubicBezTo>
                      <a:pt x="468" y="150"/>
                      <a:pt x="465" y="150"/>
                      <a:pt x="464" y="151"/>
                    </a:cubicBezTo>
                    <a:cubicBezTo>
                      <a:pt x="455" y="161"/>
                      <a:pt x="445" y="170"/>
                      <a:pt x="437" y="181"/>
                    </a:cubicBezTo>
                    <a:cubicBezTo>
                      <a:pt x="429" y="190"/>
                      <a:pt x="420" y="199"/>
                      <a:pt x="413" y="209"/>
                    </a:cubicBezTo>
                    <a:cubicBezTo>
                      <a:pt x="410" y="214"/>
                      <a:pt x="406" y="218"/>
                      <a:pt x="401" y="221"/>
                    </a:cubicBezTo>
                    <a:cubicBezTo>
                      <a:pt x="403" y="221"/>
                      <a:pt x="407" y="221"/>
                      <a:pt x="409" y="221"/>
                    </a:cubicBezTo>
                    <a:cubicBezTo>
                      <a:pt x="416" y="212"/>
                      <a:pt x="425" y="203"/>
                      <a:pt x="435" y="195"/>
                    </a:cubicBezTo>
                    <a:cubicBezTo>
                      <a:pt x="444" y="186"/>
                      <a:pt x="456" y="181"/>
                      <a:pt x="462" y="170"/>
                    </a:cubicBezTo>
                    <a:cubicBezTo>
                      <a:pt x="469" y="161"/>
                      <a:pt x="471" y="150"/>
                      <a:pt x="479" y="142"/>
                    </a:cubicBezTo>
                    <a:cubicBezTo>
                      <a:pt x="474" y="141"/>
                      <a:pt x="472" y="146"/>
                      <a:pt x="469" y="149"/>
                    </a:cubicBezTo>
                    <a:close/>
                    <a:moveTo>
                      <a:pt x="127" y="339"/>
                    </a:moveTo>
                    <a:cubicBezTo>
                      <a:pt x="110" y="358"/>
                      <a:pt x="97" y="381"/>
                      <a:pt x="79" y="400"/>
                    </a:cubicBezTo>
                    <a:cubicBezTo>
                      <a:pt x="79" y="401"/>
                      <a:pt x="78" y="404"/>
                      <a:pt x="78" y="406"/>
                    </a:cubicBezTo>
                    <a:cubicBezTo>
                      <a:pt x="80" y="406"/>
                      <a:pt x="83" y="405"/>
                      <a:pt x="85" y="405"/>
                    </a:cubicBezTo>
                    <a:cubicBezTo>
                      <a:pt x="86" y="402"/>
                      <a:pt x="87" y="397"/>
                      <a:pt x="87" y="395"/>
                    </a:cubicBezTo>
                    <a:cubicBezTo>
                      <a:pt x="89" y="394"/>
                      <a:pt x="94" y="394"/>
                      <a:pt x="96" y="393"/>
                    </a:cubicBezTo>
                    <a:cubicBezTo>
                      <a:pt x="142" y="343"/>
                      <a:pt x="184" y="290"/>
                      <a:pt x="224" y="236"/>
                    </a:cubicBezTo>
                    <a:cubicBezTo>
                      <a:pt x="235" y="218"/>
                      <a:pt x="253" y="204"/>
                      <a:pt x="259" y="183"/>
                    </a:cubicBezTo>
                    <a:cubicBezTo>
                      <a:pt x="265" y="182"/>
                      <a:pt x="266" y="177"/>
                      <a:pt x="267" y="171"/>
                    </a:cubicBezTo>
                    <a:cubicBezTo>
                      <a:pt x="270" y="169"/>
                      <a:pt x="274" y="167"/>
                      <a:pt x="277" y="164"/>
                    </a:cubicBezTo>
                    <a:cubicBezTo>
                      <a:pt x="277" y="162"/>
                      <a:pt x="277" y="159"/>
                      <a:pt x="278" y="157"/>
                    </a:cubicBezTo>
                    <a:cubicBezTo>
                      <a:pt x="222" y="213"/>
                      <a:pt x="176" y="277"/>
                      <a:pt x="127" y="339"/>
                    </a:cubicBezTo>
                    <a:close/>
                    <a:moveTo>
                      <a:pt x="323" y="334"/>
                    </a:moveTo>
                    <a:cubicBezTo>
                      <a:pt x="323" y="336"/>
                      <a:pt x="323" y="339"/>
                      <a:pt x="323" y="341"/>
                    </a:cubicBezTo>
                    <a:cubicBezTo>
                      <a:pt x="306" y="348"/>
                      <a:pt x="298" y="366"/>
                      <a:pt x="283" y="375"/>
                    </a:cubicBezTo>
                    <a:cubicBezTo>
                      <a:pt x="260" y="400"/>
                      <a:pt x="239" y="426"/>
                      <a:pt x="215" y="450"/>
                    </a:cubicBezTo>
                    <a:cubicBezTo>
                      <a:pt x="214" y="452"/>
                      <a:pt x="214" y="456"/>
                      <a:pt x="213" y="459"/>
                    </a:cubicBezTo>
                    <a:cubicBezTo>
                      <a:pt x="212" y="458"/>
                      <a:pt x="208" y="458"/>
                      <a:pt x="206" y="458"/>
                    </a:cubicBezTo>
                    <a:cubicBezTo>
                      <a:pt x="206" y="460"/>
                      <a:pt x="206" y="465"/>
                      <a:pt x="206" y="467"/>
                    </a:cubicBezTo>
                    <a:cubicBezTo>
                      <a:pt x="254" y="428"/>
                      <a:pt x="294" y="382"/>
                      <a:pt x="332" y="334"/>
                    </a:cubicBezTo>
                    <a:cubicBezTo>
                      <a:pt x="330" y="334"/>
                      <a:pt x="325" y="334"/>
                      <a:pt x="323" y="3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28" name="Freeform 9"/>
              <p:cNvSpPr>
                <a:spLocks/>
              </p:cNvSpPr>
              <p:nvPr/>
            </p:nvSpPr>
            <p:spPr bwMode="auto">
              <a:xfrm>
                <a:off x="2806" y="2798"/>
                <a:ext cx="581" cy="593"/>
              </a:xfrm>
              <a:custGeom>
                <a:avLst/>
                <a:gdLst>
                  <a:gd name="T0" fmla="*/ 791 w 948"/>
                  <a:gd name="T1" fmla="*/ 0 h 966"/>
                  <a:gd name="T2" fmla="*/ 819 w 948"/>
                  <a:gd name="T3" fmla="*/ 0 h 966"/>
                  <a:gd name="T4" fmla="*/ 708 w 948"/>
                  <a:gd name="T5" fmla="*/ 116 h 966"/>
                  <a:gd name="T6" fmla="*/ 593 w 948"/>
                  <a:gd name="T7" fmla="*/ 244 h 966"/>
                  <a:gd name="T8" fmla="*/ 451 w 948"/>
                  <a:gd name="T9" fmla="*/ 408 h 966"/>
                  <a:gd name="T10" fmla="*/ 442 w 948"/>
                  <a:gd name="T11" fmla="*/ 419 h 966"/>
                  <a:gd name="T12" fmla="*/ 442 w 948"/>
                  <a:gd name="T13" fmla="*/ 428 h 966"/>
                  <a:gd name="T14" fmla="*/ 447 w 948"/>
                  <a:gd name="T15" fmla="*/ 419 h 966"/>
                  <a:gd name="T16" fmla="*/ 582 w 948"/>
                  <a:gd name="T17" fmla="*/ 286 h 966"/>
                  <a:gd name="T18" fmla="*/ 666 w 948"/>
                  <a:gd name="T19" fmla="*/ 201 h 966"/>
                  <a:gd name="T20" fmla="*/ 781 w 948"/>
                  <a:gd name="T21" fmla="*/ 80 h 966"/>
                  <a:gd name="T22" fmla="*/ 860 w 948"/>
                  <a:gd name="T23" fmla="*/ 0 h 966"/>
                  <a:gd name="T24" fmla="*/ 889 w 948"/>
                  <a:gd name="T25" fmla="*/ 0 h 966"/>
                  <a:gd name="T26" fmla="*/ 860 w 948"/>
                  <a:gd name="T27" fmla="*/ 30 h 966"/>
                  <a:gd name="T28" fmla="*/ 870 w 948"/>
                  <a:gd name="T29" fmla="*/ 31 h 966"/>
                  <a:gd name="T30" fmla="*/ 870 w 948"/>
                  <a:gd name="T31" fmla="*/ 22 h 966"/>
                  <a:gd name="T32" fmla="*/ 879 w 948"/>
                  <a:gd name="T33" fmla="*/ 21 h 966"/>
                  <a:gd name="T34" fmla="*/ 896 w 948"/>
                  <a:gd name="T35" fmla="*/ 0 h 966"/>
                  <a:gd name="T36" fmla="*/ 948 w 948"/>
                  <a:gd name="T37" fmla="*/ 0 h 966"/>
                  <a:gd name="T38" fmla="*/ 874 w 948"/>
                  <a:gd name="T39" fmla="*/ 70 h 966"/>
                  <a:gd name="T40" fmla="*/ 0 w 948"/>
                  <a:gd name="T41" fmla="*/ 966 h 966"/>
                  <a:gd name="T42" fmla="*/ 0 w 948"/>
                  <a:gd name="T43" fmla="*/ 933 h 966"/>
                  <a:gd name="T44" fmla="*/ 102 w 948"/>
                  <a:gd name="T45" fmla="*/ 822 h 966"/>
                  <a:gd name="T46" fmla="*/ 208 w 948"/>
                  <a:gd name="T47" fmla="*/ 712 h 966"/>
                  <a:gd name="T48" fmla="*/ 273 w 948"/>
                  <a:gd name="T49" fmla="*/ 649 h 966"/>
                  <a:gd name="T50" fmla="*/ 450 w 948"/>
                  <a:gd name="T51" fmla="*/ 470 h 966"/>
                  <a:gd name="T52" fmla="*/ 524 w 948"/>
                  <a:gd name="T53" fmla="*/ 388 h 966"/>
                  <a:gd name="T54" fmla="*/ 573 w 948"/>
                  <a:gd name="T55" fmla="*/ 336 h 966"/>
                  <a:gd name="T56" fmla="*/ 574 w 948"/>
                  <a:gd name="T57" fmla="*/ 328 h 966"/>
                  <a:gd name="T58" fmla="*/ 595 w 948"/>
                  <a:gd name="T59" fmla="*/ 308 h 966"/>
                  <a:gd name="T60" fmla="*/ 559 w 948"/>
                  <a:gd name="T61" fmla="*/ 339 h 966"/>
                  <a:gd name="T62" fmla="*/ 519 w 948"/>
                  <a:gd name="T63" fmla="*/ 379 h 966"/>
                  <a:gd name="T64" fmla="*/ 473 w 948"/>
                  <a:gd name="T65" fmla="*/ 425 h 966"/>
                  <a:gd name="T66" fmla="*/ 372 w 948"/>
                  <a:gd name="T67" fmla="*/ 524 h 966"/>
                  <a:gd name="T68" fmla="*/ 302 w 948"/>
                  <a:gd name="T69" fmla="*/ 590 h 966"/>
                  <a:gd name="T70" fmla="*/ 152 w 948"/>
                  <a:gd name="T71" fmla="*/ 727 h 966"/>
                  <a:gd name="T72" fmla="*/ 36 w 948"/>
                  <a:gd name="T73" fmla="*/ 844 h 966"/>
                  <a:gd name="T74" fmla="*/ 0 w 948"/>
                  <a:gd name="T75" fmla="*/ 883 h 966"/>
                  <a:gd name="T76" fmla="*/ 0 w 948"/>
                  <a:gd name="T77" fmla="*/ 830 h 966"/>
                  <a:gd name="T78" fmla="*/ 127 w 948"/>
                  <a:gd name="T79" fmla="*/ 716 h 966"/>
                  <a:gd name="T80" fmla="*/ 212 w 948"/>
                  <a:gd name="T81" fmla="*/ 628 h 966"/>
                  <a:gd name="T82" fmla="*/ 452 w 948"/>
                  <a:gd name="T83" fmla="*/ 376 h 966"/>
                  <a:gd name="T84" fmla="*/ 736 w 948"/>
                  <a:gd name="T85" fmla="*/ 56 h 966"/>
                  <a:gd name="T86" fmla="*/ 791 w 948"/>
                  <a:gd name="T87" fmla="*/ 0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8" h="966">
                    <a:moveTo>
                      <a:pt x="791" y="0"/>
                    </a:moveTo>
                    <a:cubicBezTo>
                      <a:pt x="819" y="0"/>
                      <a:pt x="819" y="0"/>
                      <a:pt x="819" y="0"/>
                    </a:cubicBezTo>
                    <a:cubicBezTo>
                      <a:pt x="781" y="37"/>
                      <a:pt x="743" y="76"/>
                      <a:pt x="708" y="116"/>
                    </a:cubicBezTo>
                    <a:cubicBezTo>
                      <a:pt x="667" y="157"/>
                      <a:pt x="631" y="202"/>
                      <a:pt x="593" y="244"/>
                    </a:cubicBezTo>
                    <a:cubicBezTo>
                      <a:pt x="546" y="300"/>
                      <a:pt x="497" y="352"/>
                      <a:pt x="451" y="408"/>
                    </a:cubicBezTo>
                    <a:cubicBezTo>
                      <a:pt x="448" y="412"/>
                      <a:pt x="445" y="415"/>
                      <a:pt x="442" y="419"/>
                    </a:cubicBezTo>
                    <a:cubicBezTo>
                      <a:pt x="442" y="421"/>
                      <a:pt x="442" y="426"/>
                      <a:pt x="442" y="428"/>
                    </a:cubicBezTo>
                    <a:cubicBezTo>
                      <a:pt x="444" y="425"/>
                      <a:pt x="445" y="422"/>
                      <a:pt x="447" y="419"/>
                    </a:cubicBezTo>
                    <a:cubicBezTo>
                      <a:pt x="496" y="379"/>
                      <a:pt x="538" y="332"/>
                      <a:pt x="582" y="286"/>
                    </a:cubicBezTo>
                    <a:cubicBezTo>
                      <a:pt x="610" y="258"/>
                      <a:pt x="638" y="229"/>
                      <a:pt x="666" y="201"/>
                    </a:cubicBezTo>
                    <a:cubicBezTo>
                      <a:pt x="703" y="160"/>
                      <a:pt x="744" y="122"/>
                      <a:pt x="781" y="80"/>
                    </a:cubicBezTo>
                    <a:cubicBezTo>
                      <a:pt x="808" y="54"/>
                      <a:pt x="832" y="26"/>
                      <a:pt x="860" y="0"/>
                    </a:cubicBezTo>
                    <a:cubicBezTo>
                      <a:pt x="889" y="0"/>
                      <a:pt x="889" y="0"/>
                      <a:pt x="889" y="0"/>
                    </a:cubicBezTo>
                    <a:cubicBezTo>
                      <a:pt x="878" y="8"/>
                      <a:pt x="869" y="19"/>
                      <a:pt x="860" y="30"/>
                    </a:cubicBezTo>
                    <a:cubicBezTo>
                      <a:pt x="863" y="30"/>
                      <a:pt x="868" y="30"/>
                      <a:pt x="870" y="31"/>
                    </a:cubicBezTo>
                    <a:cubicBezTo>
                      <a:pt x="870" y="29"/>
                      <a:pt x="870" y="24"/>
                      <a:pt x="870" y="22"/>
                    </a:cubicBezTo>
                    <a:cubicBezTo>
                      <a:pt x="872" y="22"/>
                      <a:pt x="877" y="21"/>
                      <a:pt x="879" y="21"/>
                    </a:cubicBezTo>
                    <a:cubicBezTo>
                      <a:pt x="884" y="14"/>
                      <a:pt x="890" y="6"/>
                      <a:pt x="896" y="0"/>
                    </a:cubicBezTo>
                    <a:cubicBezTo>
                      <a:pt x="948" y="0"/>
                      <a:pt x="948" y="0"/>
                      <a:pt x="948" y="0"/>
                    </a:cubicBezTo>
                    <a:cubicBezTo>
                      <a:pt x="921" y="21"/>
                      <a:pt x="900" y="48"/>
                      <a:pt x="874" y="70"/>
                    </a:cubicBezTo>
                    <a:cubicBezTo>
                      <a:pt x="578" y="365"/>
                      <a:pt x="314" y="691"/>
                      <a:pt x="0" y="966"/>
                    </a:cubicBezTo>
                    <a:cubicBezTo>
                      <a:pt x="0" y="933"/>
                      <a:pt x="0" y="933"/>
                      <a:pt x="0" y="933"/>
                    </a:cubicBezTo>
                    <a:cubicBezTo>
                      <a:pt x="32" y="894"/>
                      <a:pt x="66" y="857"/>
                      <a:pt x="102" y="822"/>
                    </a:cubicBezTo>
                    <a:cubicBezTo>
                      <a:pt x="135" y="783"/>
                      <a:pt x="173" y="749"/>
                      <a:pt x="208" y="712"/>
                    </a:cubicBezTo>
                    <a:cubicBezTo>
                      <a:pt x="231" y="692"/>
                      <a:pt x="253" y="671"/>
                      <a:pt x="273" y="649"/>
                    </a:cubicBezTo>
                    <a:cubicBezTo>
                      <a:pt x="333" y="590"/>
                      <a:pt x="393" y="531"/>
                      <a:pt x="450" y="470"/>
                    </a:cubicBezTo>
                    <a:cubicBezTo>
                      <a:pt x="474" y="442"/>
                      <a:pt x="500" y="416"/>
                      <a:pt x="524" y="388"/>
                    </a:cubicBezTo>
                    <a:cubicBezTo>
                      <a:pt x="542" y="372"/>
                      <a:pt x="556" y="352"/>
                      <a:pt x="573" y="336"/>
                    </a:cubicBezTo>
                    <a:cubicBezTo>
                      <a:pt x="574" y="334"/>
                      <a:pt x="574" y="330"/>
                      <a:pt x="574" y="328"/>
                    </a:cubicBezTo>
                    <a:cubicBezTo>
                      <a:pt x="582" y="322"/>
                      <a:pt x="589" y="316"/>
                      <a:pt x="595" y="308"/>
                    </a:cubicBezTo>
                    <a:cubicBezTo>
                      <a:pt x="582" y="317"/>
                      <a:pt x="572" y="330"/>
                      <a:pt x="559" y="339"/>
                    </a:cubicBezTo>
                    <a:cubicBezTo>
                      <a:pt x="545" y="351"/>
                      <a:pt x="531" y="364"/>
                      <a:pt x="519" y="379"/>
                    </a:cubicBezTo>
                    <a:cubicBezTo>
                      <a:pt x="503" y="394"/>
                      <a:pt x="489" y="411"/>
                      <a:pt x="473" y="425"/>
                    </a:cubicBezTo>
                    <a:cubicBezTo>
                      <a:pt x="438" y="457"/>
                      <a:pt x="407" y="492"/>
                      <a:pt x="372" y="524"/>
                    </a:cubicBezTo>
                    <a:cubicBezTo>
                      <a:pt x="349" y="546"/>
                      <a:pt x="327" y="570"/>
                      <a:pt x="302" y="590"/>
                    </a:cubicBezTo>
                    <a:cubicBezTo>
                      <a:pt x="253" y="637"/>
                      <a:pt x="202" y="682"/>
                      <a:pt x="152" y="727"/>
                    </a:cubicBezTo>
                    <a:cubicBezTo>
                      <a:pt x="109" y="762"/>
                      <a:pt x="73" y="804"/>
                      <a:pt x="36" y="844"/>
                    </a:cubicBezTo>
                    <a:cubicBezTo>
                      <a:pt x="24" y="857"/>
                      <a:pt x="11" y="869"/>
                      <a:pt x="0" y="883"/>
                    </a:cubicBezTo>
                    <a:cubicBezTo>
                      <a:pt x="0" y="830"/>
                      <a:pt x="0" y="830"/>
                      <a:pt x="0" y="830"/>
                    </a:cubicBezTo>
                    <a:cubicBezTo>
                      <a:pt x="42" y="791"/>
                      <a:pt x="90" y="760"/>
                      <a:pt x="127" y="716"/>
                    </a:cubicBezTo>
                    <a:cubicBezTo>
                      <a:pt x="156" y="687"/>
                      <a:pt x="185" y="659"/>
                      <a:pt x="212" y="628"/>
                    </a:cubicBezTo>
                    <a:cubicBezTo>
                      <a:pt x="295" y="546"/>
                      <a:pt x="375" y="463"/>
                      <a:pt x="452" y="376"/>
                    </a:cubicBezTo>
                    <a:cubicBezTo>
                      <a:pt x="545" y="268"/>
                      <a:pt x="637" y="159"/>
                      <a:pt x="736" y="56"/>
                    </a:cubicBezTo>
                    <a:cubicBezTo>
                      <a:pt x="753" y="36"/>
                      <a:pt x="772" y="18"/>
                      <a:pt x="7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29" name="Freeform 10"/>
              <p:cNvSpPr>
                <a:spLocks/>
              </p:cNvSpPr>
              <p:nvPr/>
            </p:nvSpPr>
            <p:spPr bwMode="auto">
              <a:xfrm>
                <a:off x="2806" y="2798"/>
                <a:ext cx="618" cy="649"/>
              </a:xfrm>
              <a:custGeom>
                <a:avLst/>
                <a:gdLst>
                  <a:gd name="T0" fmla="*/ 986 w 1009"/>
                  <a:gd name="T1" fmla="*/ 0 h 1058"/>
                  <a:gd name="T2" fmla="*/ 1009 w 1009"/>
                  <a:gd name="T3" fmla="*/ 0 h 1058"/>
                  <a:gd name="T4" fmla="*/ 817 w 1009"/>
                  <a:gd name="T5" fmla="*/ 186 h 1058"/>
                  <a:gd name="T6" fmla="*/ 478 w 1009"/>
                  <a:gd name="T7" fmla="*/ 546 h 1058"/>
                  <a:gd name="T8" fmla="*/ 180 w 1009"/>
                  <a:gd name="T9" fmla="*/ 851 h 1058"/>
                  <a:gd name="T10" fmla="*/ 0 w 1009"/>
                  <a:gd name="T11" fmla="*/ 1058 h 1058"/>
                  <a:gd name="T12" fmla="*/ 0 w 1009"/>
                  <a:gd name="T13" fmla="*/ 1027 h 1058"/>
                  <a:gd name="T14" fmla="*/ 33 w 1009"/>
                  <a:gd name="T15" fmla="*/ 985 h 1058"/>
                  <a:gd name="T16" fmla="*/ 379 w 1009"/>
                  <a:gd name="T17" fmla="*/ 623 h 1058"/>
                  <a:gd name="T18" fmla="*/ 447 w 1009"/>
                  <a:gd name="T19" fmla="*/ 551 h 1058"/>
                  <a:gd name="T20" fmla="*/ 584 w 1009"/>
                  <a:gd name="T21" fmla="*/ 400 h 1058"/>
                  <a:gd name="T22" fmla="*/ 720 w 1009"/>
                  <a:gd name="T23" fmla="*/ 260 h 1058"/>
                  <a:gd name="T24" fmla="*/ 986 w 1009"/>
                  <a:gd name="T25"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9" h="1058">
                    <a:moveTo>
                      <a:pt x="986" y="0"/>
                    </a:moveTo>
                    <a:cubicBezTo>
                      <a:pt x="1009" y="0"/>
                      <a:pt x="1009" y="0"/>
                      <a:pt x="1009" y="0"/>
                    </a:cubicBezTo>
                    <a:cubicBezTo>
                      <a:pt x="942" y="59"/>
                      <a:pt x="880" y="123"/>
                      <a:pt x="817" y="186"/>
                    </a:cubicBezTo>
                    <a:cubicBezTo>
                      <a:pt x="701" y="302"/>
                      <a:pt x="590" y="425"/>
                      <a:pt x="478" y="546"/>
                    </a:cubicBezTo>
                    <a:cubicBezTo>
                      <a:pt x="382" y="651"/>
                      <a:pt x="277" y="748"/>
                      <a:pt x="180" y="851"/>
                    </a:cubicBezTo>
                    <a:cubicBezTo>
                      <a:pt x="117" y="918"/>
                      <a:pt x="55" y="985"/>
                      <a:pt x="0" y="1058"/>
                    </a:cubicBezTo>
                    <a:cubicBezTo>
                      <a:pt x="0" y="1027"/>
                      <a:pt x="0" y="1027"/>
                      <a:pt x="0" y="1027"/>
                    </a:cubicBezTo>
                    <a:cubicBezTo>
                      <a:pt x="8" y="1011"/>
                      <a:pt x="22" y="999"/>
                      <a:pt x="33" y="985"/>
                    </a:cubicBezTo>
                    <a:cubicBezTo>
                      <a:pt x="141" y="857"/>
                      <a:pt x="262" y="742"/>
                      <a:pt x="379" y="623"/>
                    </a:cubicBezTo>
                    <a:cubicBezTo>
                      <a:pt x="401" y="598"/>
                      <a:pt x="425" y="575"/>
                      <a:pt x="447" y="551"/>
                    </a:cubicBezTo>
                    <a:cubicBezTo>
                      <a:pt x="493" y="501"/>
                      <a:pt x="538" y="450"/>
                      <a:pt x="584" y="400"/>
                    </a:cubicBezTo>
                    <a:cubicBezTo>
                      <a:pt x="630" y="354"/>
                      <a:pt x="673" y="305"/>
                      <a:pt x="720" y="260"/>
                    </a:cubicBezTo>
                    <a:cubicBezTo>
                      <a:pt x="806" y="171"/>
                      <a:pt x="895" y="85"/>
                      <a:pt x="9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0" name="Freeform 11"/>
              <p:cNvSpPr>
                <a:spLocks/>
              </p:cNvSpPr>
              <p:nvPr/>
            </p:nvSpPr>
            <p:spPr bwMode="auto">
              <a:xfrm>
                <a:off x="2806" y="2798"/>
                <a:ext cx="652" cy="687"/>
              </a:xfrm>
              <a:custGeom>
                <a:avLst/>
                <a:gdLst>
                  <a:gd name="T0" fmla="*/ 1036 w 1064"/>
                  <a:gd name="T1" fmla="*/ 0 h 1120"/>
                  <a:gd name="T2" fmla="*/ 1064 w 1064"/>
                  <a:gd name="T3" fmla="*/ 0 h 1120"/>
                  <a:gd name="T4" fmla="*/ 884 w 1064"/>
                  <a:gd name="T5" fmla="*/ 168 h 1120"/>
                  <a:gd name="T6" fmla="*/ 782 w 1064"/>
                  <a:gd name="T7" fmla="*/ 270 h 1120"/>
                  <a:gd name="T8" fmla="*/ 383 w 1064"/>
                  <a:gd name="T9" fmla="*/ 715 h 1120"/>
                  <a:gd name="T10" fmla="*/ 321 w 1064"/>
                  <a:gd name="T11" fmla="*/ 789 h 1120"/>
                  <a:gd name="T12" fmla="*/ 207 w 1064"/>
                  <a:gd name="T13" fmla="*/ 923 h 1120"/>
                  <a:gd name="T14" fmla="*/ 15 w 1064"/>
                  <a:gd name="T15" fmla="*/ 1120 h 1120"/>
                  <a:gd name="T16" fmla="*/ 0 w 1064"/>
                  <a:gd name="T17" fmla="*/ 1120 h 1120"/>
                  <a:gd name="T18" fmla="*/ 0 w 1064"/>
                  <a:gd name="T19" fmla="*/ 1110 h 1120"/>
                  <a:gd name="T20" fmla="*/ 35 w 1064"/>
                  <a:gd name="T21" fmla="*/ 1075 h 1120"/>
                  <a:gd name="T22" fmla="*/ 510 w 1064"/>
                  <a:gd name="T23" fmla="*/ 534 h 1120"/>
                  <a:gd name="T24" fmla="*/ 1036 w 1064"/>
                  <a:gd name="T25"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4" h="1120">
                    <a:moveTo>
                      <a:pt x="1036" y="0"/>
                    </a:moveTo>
                    <a:cubicBezTo>
                      <a:pt x="1064" y="0"/>
                      <a:pt x="1064" y="0"/>
                      <a:pt x="1064" y="0"/>
                    </a:cubicBezTo>
                    <a:cubicBezTo>
                      <a:pt x="1002" y="53"/>
                      <a:pt x="945" y="113"/>
                      <a:pt x="884" y="168"/>
                    </a:cubicBezTo>
                    <a:cubicBezTo>
                      <a:pt x="851" y="203"/>
                      <a:pt x="814" y="234"/>
                      <a:pt x="782" y="270"/>
                    </a:cubicBezTo>
                    <a:cubicBezTo>
                      <a:pt x="642" y="412"/>
                      <a:pt x="509" y="560"/>
                      <a:pt x="383" y="715"/>
                    </a:cubicBezTo>
                    <a:cubicBezTo>
                      <a:pt x="361" y="739"/>
                      <a:pt x="342" y="764"/>
                      <a:pt x="321" y="789"/>
                    </a:cubicBezTo>
                    <a:cubicBezTo>
                      <a:pt x="282" y="833"/>
                      <a:pt x="247" y="880"/>
                      <a:pt x="207" y="923"/>
                    </a:cubicBezTo>
                    <a:cubicBezTo>
                      <a:pt x="146" y="992"/>
                      <a:pt x="84" y="1059"/>
                      <a:pt x="15" y="1120"/>
                    </a:cubicBezTo>
                    <a:cubicBezTo>
                      <a:pt x="0" y="1120"/>
                      <a:pt x="0" y="1120"/>
                      <a:pt x="0" y="1120"/>
                    </a:cubicBezTo>
                    <a:cubicBezTo>
                      <a:pt x="0" y="1110"/>
                      <a:pt x="0" y="1110"/>
                      <a:pt x="0" y="1110"/>
                    </a:cubicBezTo>
                    <a:cubicBezTo>
                      <a:pt x="9" y="1097"/>
                      <a:pt x="23" y="1086"/>
                      <a:pt x="35" y="1075"/>
                    </a:cubicBezTo>
                    <a:cubicBezTo>
                      <a:pt x="208" y="908"/>
                      <a:pt x="351" y="713"/>
                      <a:pt x="510" y="534"/>
                    </a:cubicBezTo>
                    <a:cubicBezTo>
                      <a:pt x="677" y="348"/>
                      <a:pt x="852" y="169"/>
                      <a:pt x="103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1" name="Freeform 12"/>
              <p:cNvSpPr>
                <a:spLocks/>
              </p:cNvSpPr>
              <p:nvPr/>
            </p:nvSpPr>
            <p:spPr bwMode="auto">
              <a:xfrm>
                <a:off x="2877" y="2798"/>
                <a:ext cx="643" cy="687"/>
              </a:xfrm>
              <a:custGeom>
                <a:avLst/>
                <a:gdLst>
                  <a:gd name="T0" fmla="*/ 1020 w 1049"/>
                  <a:gd name="T1" fmla="*/ 0 h 1120"/>
                  <a:gd name="T2" fmla="*/ 1049 w 1049"/>
                  <a:gd name="T3" fmla="*/ 0 h 1120"/>
                  <a:gd name="T4" fmla="*/ 881 w 1049"/>
                  <a:gd name="T5" fmla="*/ 145 h 1120"/>
                  <a:gd name="T6" fmla="*/ 778 w 1049"/>
                  <a:gd name="T7" fmla="*/ 238 h 1120"/>
                  <a:gd name="T8" fmla="*/ 698 w 1049"/>
                  <a:gd name="T9" fmla="*/ 310 h 1120"/>
                  <a:gd name="T10" fmla="*/ 88 w 1049"/>
                  <a:gd name="T11" fmla="*/ 1012 h 1120"/>
                  <a:gd name="T12" fmla="*/ 23 w 1049"/>
                  <a:gd name="T13" fmla="*/ 1120 h 1120"/>
                  <a:gd name="T14" fmla="*/ 0 w 1049"/>
                  <a:gd name="T15" fmla="*/ 1120 h 1120"/>
                  <a:gd name="T16" fmla="*/ 381 w 1049"/>
                  <a:gd name="T17" fmla="*/ 602 h 1120"/>
                  <a:gd name="T18" fmla="*/ 642 w 1049"/>
                  <a:gd name="T19" fmla="*/ 338 h 1120"/>
                  <a:gd name="T20" fmla="*/ 1020 w 1049"/>
                  <a:gd name="T21" fmla="*/ 0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9" h="1120">
                    <a:moveTo>
                      <a:pt x="1020" y="0"/>
                    </a:moveTo>
                    <a:cubicBezTo>
                      <a:pt x="1049" y="0"/>
                      <a:pt x="1049" y="0"/>
                      <a:pt x="1049" y="0"/>
                    </a:cubicBezTo>
                    <a:cubicBezTo>
                      <a:pt x="991" y="46"/>
                      <a:pt x="937" y="97"/>
                      <a:pt x="881" y="145"/>
                    </a:cubicBezTo>
                    <a:cubicBezTo>
                      <a:pt x="847" y="176"/>
                      <a:pt x="811" y="205"/>
                      <a:pt x="778" y="238"/>
                    </a:cubicBezTo>
                    <a:cubicBezTo>
                      <a:pt x="750" y="260"/>
                      <a:pt x="726" y="287"/>
                      <a:pt x="698" y="310"/>
                    </a:cubicBezTo>
                    <a:cubicBezTo>
                      <a:pt x="473" y="523"/>
                      <a:pt x="254" y="748"/>
                      <a:pt x="88" y="1012"/>
                    </a:cubicBezTo>
                    <a:cubicBezTo>
                      <a:pt x="64" y="1047"/>
                      <a:pt x="46" y="1085"/>
                      <a:pt x="23" y="1120"/>
                    </a:cubicBezTo>
                    <a:cubicBezTo>
                      <a:pt x="0" y="1120"/>
                      <a:pt x="0" y="1120"/>
                      <a:pt x="0" y="1120"/>
                    </a:cubicBezTo>
                    <a:cubicBezTo>
                      <a:pt x="103" y="931"/>
                      <a:pt x="236" y="760"/>
                      <a:pt x="381" y="602"/>
                    </a:cubicBezTo>
                    <a:cubicBezTo>
                      <a:pt x="464" y="509"/>
                      <a:pt x="552" y="423"/>
                      <a:pt x="642" y="338"/>
                    </a:cubicBezTo>
                    <a:cubicBezTo>
                      <a:pt x="764" y="221"/>
                      <a:pt x="892" y="109"/>
                      <a:pt x="10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2" name="Freeform 13"/>
              <p:cNvSpPr>
                <a:spLocks noEditPoints="1"/>
              </p:cNvSpPr>
              <p:nvPr/>
            </p:nvSpPr>
            <p:spPr bwMode="auto">
              <a:xfrm>
                <a:off x="2905" y="2798"/>
                <a:ext cx="636" cy="687"/>
              </a:xfrm>
              <a:custGeom>
                <a:avLst/>
                <a:gdLst>
                  <a:gd name="T0" fmla="*/ 1019 w 1039"/>
                  <a:gd name="T1" fmla="*/ 0 h 1120"/>
                  <a:gd name="T2" fmla="*/ 1039 w 1039"/>
                  <a:gd name="T3" fmla="*/ 0 h 1120"/>
                  <a:gd name="T4" fmla="*/ 1039 w 1039"/>
                  <a:gd name="T5" fmla="*/ 8 h 1120"/>
                  <a:gd name="T6" fmla="*/ 930 w 1039"/>
                  <a:gd name="T7" fmla="*/ 115 h 1120"/>
                  <a:gd name="T8" fmla="*/ 701 w 1039"/>
                  <a:gd name="T9" fmla="*/ 342 h 1120"/>
                  <a:gd name="T10" fmla="*/ 425 w 1039"/>
                  <a:gd name="T11" fmla="*/ 638 h 1120"/>
                  <a:gd name="T12" fmla="*/ 54 w 1039"/>
                  <a:gd name="T13" fmla="*/ 1087 h 1120"/>
                  <a:gd name="T14" fmla="*/ 32 w 1039"/>
                  <a:gd name="T15" fmla="*/ 1120 h 1120"/>
                  <a:gd name="T16" fmla="*/ 71 w 1039"/>
                  <a:gd name="T17" fmla="*/ 1085 h 1120"/>
                  <a:gd name="T18" fmla="*/ 237 w 1039"/>
                  <a:gd name="T19" fmla="*/ 894 h 1120"/>
                  <a:gd name="T20" fmla="*/ 378 w 1039"/>
                  <a:gd name="T21" fmla="*/ 739 h 1120"/>
                  <a:gd name="T22" fmla="*/ 958 w 1039"/>
                  <a:gd name="T23" fmla="*/ 171 h 1120"/>
                  <a:gd name="T24" fmla="*/ 1039 w 1039"/>
                  <a:gd name="T25" fmla="*/ 95 h 1120"/>
                  <a:gd name="T26" fmla="*/ 1039 w 1039"/>
                  <a:gd name="T27" fmla="*/ 124 h 1120"/>
                  <a:gd name="T28" fmla="*/ 829 w 1039"/>
                  <a:gd name="T29" fmla="*/ 326 h 1120"/>
                  <a:gd name="T30" fmla="*/ 566 w 1039"/>
                  <a:gd name="T31" fmla="*/ 619 h 1120"/>
                  <a:gd name="T32" fmla="*/ 259 w 1039"/>
                  <a:gd name="T33" fmla="*/ 960 h 1120"/>
                  <a:gd name="T34" fmla="*/ 141 w 1039"/>
                  <a:gd name="T35" fmla="*/ 1066 h 1120"/>
                  <a:gd name="T36" fmla="*/ 100 w 1039"/>
                  <a:gd name="T37" fmla="*/ 1120 h 1120"/>
                  <a:gd name="T38" fmla="*/ 0 w 1039"/>
                  <a:gd name="T39" fmla="*/ 1120 h 1120"/>
                  <a:gd name="T40" fmla="*/ 99 w 1039"/>
                  <a:gd name="T41" fmla="*/ 1004 h 1120"/>
                  <a:gd name="T42" fmla="*/ 462 w 1039"/>
                  <a:gd name="T43" fmla="*/ 567 h 1120"/>
                  <a:gd name="T44" fmla="*/ 699 w 1039"/>
                  <a:gd name="T45" fmla="*/ 316 h 1120"/>
                  <a:gd name="T46" fmla="*/ 758 w 1039"/>
                  <a:gd name="T47" fmla="*/ 255 h 1120"/>
                  <a:gd name="T48" fmla="*/ 888 w 1039"/>
                  <a:gd name="T49" fmla="*/ 125 h 1120"/>
                  <a:gd name="T50" fmla="*/ 968 w 1039"/>
                  <a:gd name="T51" fmla="*/ 49 h 1120"/>
                  <a:gd name="T52" fmla="*/ 1019 w 1039"/>
                  <a:gd name="T53" fmla="*/ 0 h 1120"/>
                  <a:gd name="T54" fmla="*/ 475 w 1039"/>
                  <a:gd name="T55" fmla="*/ 676 h 1120"/>
                  <a:gd name="T56" fmla="*/ 412 w 1039"/>
                  <a:gd name="T57" fmla="*/ 741 h 1120"/>
                  <a:gd name="T58" fmla="*/ 215 w 1039"/>
                  <a:gd name="T59" fmla="*/ 960 h 1120"/>
                  <a:gd name="T60" fmla="*/ 203 w 1039"/>
                  <a:gd name="T61" fmla="*/ 987 h 1120"/>
                  <a:gd name="T62" fmla="*/ 262 w 1039"/>
                  <a:gd name="T63" fmla="*/ 931 h 1120"/>
                  <a:gd name="T64" fmla="*/ 347 w 1039"/>
                  <a:gd name="T65" fmla="*/ 840 h 1120"/>
                  <a:gd name="T66" fmla="*/ 490 w 1039"/>
                  <a:gd name="T67" fmla="*/ 675 h 1120"/>
                  <a:gd name="T68" fmla="*/ 510 w 1039"/>
                  <a:gd name="T69" fmla="*/ 648 h 1120"/>
                  <a:gd name="T70" fmla="*/ 518 w 1039"/>
                  <a:gd name="T71" fmla="*/ 640 h 1120"/>
                  <a:gd name="T72" fmla="*/ 475 w 1039"/>
                  <a:gd name="T73" fmla="*/ 676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9" h="1120">
                    <a:moveTo>
                      <a:pt x="1019" y="0"/>
                    </a:moveTo>
                    <a:cubicBezTo>
                      <a:pt x="1039" y="0"/>
                      <a:pt x="1039" y="0"/>
                      <a:pt x="1039" y="0"/>
                    </a:cubicBezTo>
                    <a:cubicBezTo>
                      <a:pt x="1039" y="8"/>
                      <a:pt x="1039" y="8"/>
                      <a:pt x="1039" y="8"/>
                    </a:cubicBezTo>
                    <a:cubicBezTo>
                      <a:pt x="1003" y="44"/>
                      <a:pt x="965" y="78"/>
                      <a:pt x="930" y="115"/>
                    </a:cubicBezTo>
                    <a:cubicBezTo>
                      <a:pt x="852" y="189"/>
                      <a:pt x="777" y="266"/>
                      <a:pt x="701" y="342"/>
                    </a:cubicBezTo>
                    <a:cubicBezTo>
                      <a:pt x="606" y="438"/>
                      <a:pt x="514" y="536"/>
                      <a:pt x="425" y="638"/>
                    </a:cubicBezTo>
                    <a:cubicBezTo>
                      <a:pt x="299" y="786"/>
                      <a:pt x="183" y="942"/>
                      <a:pt x="54" y="1087"/>
                    </a:cubicBezTo>
                    <a:cubicBezTo>
                      <a:pt x="46" y="1098"/>
                      <a:pt x="32" y="1105"/>
                      <a:pt x="32" y="1120"/>
                    </a:cubicBezTo>
                    <a:cubicBezTo>
                      <a:pt x="50" y="1116"/>
                      <a:pt x="60" y="1098"/>
                      <a:pt x="71" y="1085"/>
                    </a:cubicBezTo>
                    <a:cubicBezTo>
                      <a:pt x="126" y="1020"/>
                      <a:pt x="181" y="957"/>
                      <a:pt x="237" y="894"/>
                    </a:cubicBezTo>
                    <a:cubicBezTo>
                      <a:pt x="282" y="840"/>
                      <a:pt x="331" y="791"/>
                      <a:pt x="378" y="739"/>
                    </a:cubicBezTo>
                    <a:cubicBezTo>
                      <a:pt x="563" y="542"/>
                      <a:pt x="756" y="351"/>
                      <a:pt x="958" y="171"/>
                    </a:cubicBezTo>
                    <a:cubicBezTo>
                      <a:pt x="985" y="146"/>
                      <a:pt x="1014" y="122"/>
                      <a:pt x="1039" y="95"/>
                    </a:cubicBezTo>
                    <a:cubicBezTo>
                      <a:pt x="1039" y="124"/>
                      <a:pt x="1039" y="124"/>
                      <a:pt x="1039" y="124"/>
                    </a:cubicBezTo>
                    <a:cubicBezTo>
                      <a:pt x="969" y="191"/>
                      <a:pt x="897" y="257"/>
                      <a:pt x="829" y="326"/>
                    </a:cubicBezTo>
                    <a:cubicBezTo>
                      <a:pt x="736" y="419"/>
                      <a:pt x="651" y="519"/>
                      <a:pt x="566" y="619"/>
                    </a:cubicBezTo>
                    <a:cubicBezTo>
                      <a:pt x="468" y="736"/>
                      <a:pt x="368" y="852"/>
                      <a:pt x="259" y="960"/>
                    </a:cubicBezTo>
                    <a:cubicBezTo>
                      <a:pt x="222" y="998"/>
                      <a:pt x="182" y="1033"/>
                      <a:pt x="141" y="1066"/>
                    </a:cubicBezTo>
                    <a:cubicBezTo>
                      <a:pt x="123" y="1081"/>
                      <a:pt x="114" y="1102"/>
                      <a:pt x="100" y="1120"/>
                    </a:cubicBezTo>
                    <a:cubicBezTo>
                      <a:pt x="0" y="1120"/>
                      <a:pt x="0" y="1120"/>
                      <a:pt x="0" y="1120"/>
                    </a:cubicBezTo>
                    <a:cubicBezTo>
                      <a:pt x="32" y="1081"/>
                      <a:pt x="68" y="1044"/>
                      <a:pt x="99" y="1004"/>
                    </a:cubicBezTo>
                    <a:cubicBezTo>
                      <a:pt x="221" y="859"/>
                      <a:pt x="332" y="705"/>
                      <a:pt x="462" y="567"/>
                    </a:cubicBezTo>
                    <a:cubicBezTo>
                      <a:pt x="540" y="482"/>
                      <a:pt x="619" y="399"/>
                      <a:pt x="699" y="316"/>
                    </a:cubicBezTo>
                    <a:cubicBezTo>
                      <a:pt x="719" y="296"/>
                      <a:pt x="739" y="276"/>
                      <a:pt x="758" y="255"/>
                    </a:cubicBezTo>
                    <a:cubicBezTo>
                      <a:pt x="802" y="213"/>
                      <a:pt x="844" y="168"/>
                      <a:pt x="888" y="125"/>
                    </a:cubicBezTo>
                    <a:cubicBezTo>
                      <a:pt x="916" y="101"/>
                      <a:pt x="940" y="73"/>
                      <a:pt x="968" y="49"/>
                    </a:cubicBezTo>
                    <a:cubicBezTo>
                      <a:pt x="985" y="33"/>
                      <a:pt x="999" y="13"/>
                      <a:pt x="1019" y="0"/>
                    </a:cubicBezTo>
                    <a:close/>
                    <a:moveTo>
                      <a:pt x="475" y="676"/>
                    </a:moveTo>
                    <a:cubicBezTo>
                      <a:pt x="454" y="698"/>
                      <a:pt x="431" y="718"/>
                      <a:pt x="412" y="741"/>
                    </a:cubicBezTo>
                    <a:cubicBezTo>
                      <a:pt x="343" y="811"/>
                      <a:pt x="278" y="885"/>
                      <a:pt x="215" y="960"/>
                    </a:cubicBezTo>
                    <a:cubicBezTo>
                      <a:pt x="209" y="968"/>
                      <a:pt x="202" y="976"/>
                      <a:pt x="203" y="987"/>
                    </a:cubicBezTo>
                    <a:cubicBezTo>
                      <a:pt x="226" y="972"/>
                      <a:pt x="243" y="951"/>
                      <a:pt x="262" y="931"/>
                    </a:cubicBezTo>
                    <a:cubicBezTo>
                      <a:pt x="292" y="902"/>
                      <a:pt x="318" y="869"/>
                      <a:pt x="347" y="840"/>
                    </a:cubicBezTo>
                    <a:cubicBezTo>
                      <a:pt x="395" y="785"/>
                      <a:pt x="445" y="732"/>
                      <a:pt x="490" y="675"/>
                    </a:cubicBezTo>
                    <a:cubicBezTo>
                      <a:pt x="496" y="665"/>
                      <a:pt x="507" y="659"/>
                      <a:pt x="510" y="648"/>
                    </a:cubicBezTo>
                    <a:cubicBezTo>
                      <a:pt x="513" y="645"/>
                      <a:pt x="516" y="643"/>
                      <a:pt x="518" y="640"/>
                    </a:cubicBezTo>
                    <a:cubicBezTo>
                      <a:pt x="502" y="650"/>
                      <a:pt x="488" y="662"/>
                      <a:pt x="475" y="6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3" name="Freeform 14"/>
              <p:cNvSpPr>
                <a:spLocks noEditPoints="1"/>
              </p:cNvSpPr>
              <p:nvPr/>
            </p:nvSpPr>
            <p:spPr bwMode="auto">
              <a:xfrm>
                <a:off x="2996" y="2903"/>
                <a:ext cx="545" cy="582"/>
              </a:xfrm>
              <a:custGeom>
                <a:avLst/>
                <a:gdLst>
                  <a:gd name="T0" fmla="*/ 823 w 890"/>
                  <a:gd name="T1" fmla="*/ 66 h 949"/>
                  <a:gd name="T2" fmla="*/ 890 w 890"/>
                  <a:gd name="T3" fmla="*/ 0 h 949"/>
                  <a:gd name="T4" fmla="*/ 890 w 890"/>
                  <a:gd name="T5" fmla="*/ 24 h 949"/>
                  <a:gd name="T6" fmla="*/ 724 w 890"/>
                  <a:gd name="T7" fmla="*/ 187 h 949"/>
                  <a:gd name="T8" fmla="*/ 616 w 890"/>
                  <a:gd name="T9" fmla="*/ 299 h 949"/>
                  <a:gd name="T10" fmla="*/ 555 w 890"/>
                  <a:gd name="T11" fmla="*/ 375 h 949"/>
                  <a:gd name="T12" fmla="*/ 669 w 890"/>
                  <a:gd name="T13" fmla="*/ 265 h 949"/>
                  <a:gd name="T14" fmla="*/ 778 w 890"/>
                  <a:gd name="T15" fmla="*/ 156 h 949"/>
                  <a:gd name="T16" fmla="*/ 890 w 890"/>
                  <a:gd name="T17" fmla="*/ 41 h 949"/>
                  <a:gd name="T18" fmla="*/ 890 w 890"/>
                  <a:gd name="T19" fmla="*/ 73 h 949"/>
                  <a:gd name="T20" fmla="*/ 811 w 890"/>
                  <a:gd name="T21" fmla="*/ 150 h 949"/>
                  <a:gd name="T22" fmla="*/ 711 w 890"/>
                  <a:gd name="T23" fmla="*/ 254 h 949"/>
                  <a:gd name="T24" fmla="*/ 695 w 890"/>
                  <a:gd name="T25" fmla="*/ 270 h 949"/>
                  <a:gd name="T26" fmla="*/ 666 w 890"/>
                  <a:gd name="T27" fmla="*/ 304 h 949"/>
                  <a:gd name="T28" fmla="*/ 716 w 890"/>
                  <a:gd name="T29" fmla="*/ 262 h 949"/>
                  <a:gd name="T30" fmla="*/ 890 w 890"/>
                  <a:gd name="T31" fmla="*/ 104 h 949"/>
                  <a:gd name="T32" fmla="*/ 890 w 890"/>
                  <a:gd name="T33" fmla="*/ 196 h 949"/>
                  <a:gd name="T34" fmla="*/ 792 w 890"/>
                  <a:gd name="T35" fmla="*/ 291 h 949"/>
                  <a:gd name="T36" fmla="*/ 673 w 890"/>
                  <a:gd name="T37" fmla="*/ 408 h 949"/>
                  <a:gd name="T38" fmla="*/ 306 w 890"/>
                  <a:gd name="T39" fmla="*/ 805 h 949"/>
                  <a:gd name="T40" fmla="*/ 202 w 890"/>
                  <a:gd name="T41" fmla="*/ 909 h 949"/>
                  <a:gd name="T42" fmla="*/ 159 w 890"/>
                  <a:gd name="T43" fmla="*/ 949 h 949"/>
                  <a:gd name="T44" fmla="*/ 94 w 890"/>
                  <a:gd name="T45" fmla="*/ 949 h 949"/>
                  <a:gd name="T46" fmla="*/ 170 w 890"/>
                  <a:gd name="T47" fmla="*/ 876 h 949"/>
                  <a:gd name="T48" fmla="*/ 217 w 890"/>
                  <a:gd name="T49" fmla="*/ 824 h 949"/>
                  <a:gd name="T50" fmla="*/ 537 w 890"/>
                  <a:gd name="T51" fmla="*/ 480 h 949"/>
                  <a:gd name="T52" fmla="*/ 593 w 890"/>
                  <a:gd name="T53" fmla="*/ 424 h 949"/>
                  <a:gd name="T54" fmla="*/ 660 w 890"/>
                  <a:gd name="T55" fmla="*/ 359 h 949"/>
                  <a:gd name="T56" fmla="*/ 715 w 890"/>
                  <a:gd name="T57" fmla="*/ 306 h 949"/>
                  <a:gd name="T58" fmla="*/ 866 w 890"/>
                  <a:gd name="T59" fmla="*/ 165 h 949"/>
                  <a:gd name="T60" fmla="*/ 886 w 890"/>
                  <a:gd name="T61" fmla="*/ 138 h 949"/>
                  <a:gd name="T62" fmla="*/ 853 w 890"/>
                  <a:gd name="T63" fmla="*/ 163 h 949"/>
                  <a:gd name="T64" fmla="*/ 445 w 890"/>
                  <a:gd name="T65" fmla="*/ 548 h 949"/>
                  <a:gd name="T66" fmla="*/ 367 w 890"/>
                  <a:gd name="T67" fmla="*/ 631 h 949"/>
                  <a:gd name="T68" fmla="*/ 158 w 890"/>
                  <a:gd name="T69" fmla="*/ 857 h 949"/>
                  <a:gd name="T70" fmla="*/ 71 w 890"/>
                  <a:gd name="T71" fmla="*/ 949 h 949"/>
                  <a:gd name="T72" fmla="*/ 0 w 890"/>
                  <a:gd name="T73" fmla="*/ 949 h 949"/>
                  <a:gd name="T74" fmla="*/ 153 w 890"/>
                  <a:gd name="T75" fmla="*/ 772 h 949"/>
                  <a:gd name="T76" fmla="*/ 229 w 890"/>
                  <a:gd name="T77" fmla="*/ 693 h 949"/>
                  <a:gd name="T78" fmla="*/ 294 w 890"/>
                  <a:gd name="T79" fmla="*/ 629 h 949"/>
                  <a:gd name="T80" fmla="*/ 373 w 890"/>
                  <a:gd name="T81" fmla="*/ 552 h 949"/>
                  <a:gd name="T82" fmla="*/ 416 w 890"/>
                  <a:gd name="T83" fmla="*/ 507 h 949"/>
                  <a:gd name="T84" fmla="*/ 607 w 890"/>
                  <a:gd name="T85" fmla="*/ 282 h 949"/>
                  <a:gd name="T86" fmla="*/ 771 w 890"/>
                  <a:gd name="T87" fmla="*/ 118 h 949"/>
                  <a:gd name="T88" fmla="*/ 823 w 890"/>
                  <a:gd name="T89" fmla="*/ 66 h 949"/>
                  <a:gd name="T90" fmla="*/ 215 w 890"/>
                  <a:gd name="T91" fmla="*/ 736 h 949"/>
                  <a:gd name="T92" fmla="*/ 216 w 890"/>
                  <a:gd name="T93" fmla="*/ 743 h 949"/>
                  <a:gd name="T94" fmla="*/ 206 w 890"/>
                  <a:gd name="T95" fmla="*/ 744 h 949"/>
                  <a:gd name="T96" fmla="*/ 191 w 890"/>
                  <a:gd name="T97" fmla="*/ 762 h 949"/>
                  <a:gd name="T98" fmla="*/ 98 w 890"/>
                  <a:gd name="T99" fmla="*/ 862 h 949"/>
                  <a:gd name="T100" fmla="*/ 83 w 890"/>
                  <a:gd name="T101" fmla="*/ 887 h 949"/>
                  <a:gd name="T102" fmla="*/ 77 w 890"/>
                  <a:gd name="T103" fmla="*/ 887 h 949"/>
                  <a:gd name="T104" fmla="*/ 77 w 890"/>
                  <a:gd name="T105" fmla="*/ 894 h 949"/>
                  <a:gd name="T106" fmla="*/ 67 w 890"/>
                  <a:gd name="T107" fmla="*/ 899 h 949"/>
                  <a:gd name="T108" fmla="*/ 81 w 890"/>
                  <a:gd name="T109" fmla="*/ 892 h 949"/>
                  <a:gd name="T110" fmla="*/ 167 w 890"/>
                  <a:gd name="T111" fmla="*/ 802 h 949"/>
                  <a:gd name="T112" fmla="*/ 213 w 890"/>
                  <a:gd name="T113" fmla="*/ 748 h 949"/>
                  <a:gd name="T114" fmla="*/ 241 w 890"/>
                  <a:gd name="T115" fmla="*/ 714 h 949"/>
                  <a:gd name="T116" fmla="*/ 215 w 890"/>
                  <a:gd name="T117" fmla="*/ 736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0" h="949">
                    <a:moveTo>
                      <a:pt x="823" y="66"/>
                    </a:moveTo>
                    <a:cubicBezTo>
                      <a:pt x="845" y="44"/>
                      <a:pt x="869" y="23"/>
                      <a:pt x="890" y="0"/>
                    </a:cubicBezTo>
                    <a:cubicBezTo>
                      <a:pt x="890" y="24"/>
                      <a:pt x="890" y="24"/>
                      <a:pt x="890" y="24"/>
                    </a:cubicBezTo>
                    <a:cubicBezTo>
                      <a:pt x="833" y="77"/>
                      <a:pt x="780" y="133"/>
                      <a:pt x="724" y="187"/>
                    </a:cubicBezTo>
                    <a:cubicBezTo>
                      <a:pt x="688" y="224"/>
                      <a:pt x="653" y="262"/>
                      <a:pt x="616" y="299"/>
                    </a:cubicBezTo>
                    <a:cubicBezTo>
                      <a:pt x="594" y="323"/>
                      <a:pt x="572" y="348"/>
                      <a:pt x="555" y="375"/>
                    </a:cubicBezTo>
                    <a:cubicBezTo>
                      <a:pt x="597" y="343"/>
                      <a:pt x="630" y="300"/>
                      <a:pt x="669" y="265"/>
                    </a:cubicBezTo>
                    <a:cubicBezTo>
                      <a:pt x="704" y="227"/>
                      <a:pt x="741" y="192"/>
                      <a:pt x="778" y="156"/>
                    </a:cubicBezTo>
                    <a:cubicBezTo>
                      <a:pt x="816" y="119"/>
                      <a:pt x="852" y="79"/>
                      <a:pt x="890" y="41"/>
                    </a:cubicBezTo>
                    <a:cubicBezTo>
                      <a:pt x="890" y="73"/>
                      <a:pt x="890" y="73"/>
                      <a:pt x="890" y="73"/>
                    </a:cubicBezTo>
                    <a:cubicBezTo>
                      <a:pt x="865" y="100"/>
                      <a:pt x="838" y="125"/>
                      <a:pt x="811" y="150"/>
                    </a:cubicBezTo>
                    <a:cubicBezTo>
                      <a:pt x="778" y="185"/>
                      <a:pt x="743" y="218"/>
                      <a:pt x="711" y="254"/>
                    </a:cubicBezTo>
                    <a:cubicBezTo>
                      <a:pt x="706" y="260"/>
                      <a:pt x="700" y="265"/>
                      <a:pt x="695" y="270"/>
                    </a:cubicBezTo>
                    <a:cubicBezTo>
                      <a:pt x="685" y="281"/>
                      <a:pt x="675" y="292"/>
                      <a:pt x="666" y="304"/>
                    </a:cubicBezTo>
                    <a:cubicBezTo>
                      <a:pt x="681" y="289"/>
                      <a:pt x="699" y="276"/>
                      <a:pt x="716" y="262"/>
                    </a:cubicBezTo>
                    <a:cubicBezTo>
                      <a:pt x="774" y="210"/>
                      <a:pt x="832" y="156"/>
                      <a:pt x="890" y="104"/>
                    </a:cubicBezTo>
                    <a:cubicBezTo>
                      <a:pt x="890" y="196"/>
                      <a:pt x="890" y="196"/>
                      <a:pt x="890" y="196"/>
                    </a:cubicBezTo>
                    <a:cubicBezTo>
                      <a:pt x="856" y="226"/>
                      <a:pt x="824" y="259"/>
                      <a:pt x="792" y="291"/>
                    </a:cubicBezTo>
                    <a:cubicBezTo>
                      <a:pt x="751" y="329"/>
                      <a:pt x="714" y="370"/>
                      <a:pt x="673" y="408"/>
                    </a:cubicBezTo>
                    <a:cubicBezTo>
                      <a:pt x="553" y="542"/>
                      <a:pt x="433" y="677"/>
                      <a:pt x="306" y="805"/>
                    </a:cubicBezTo>
                    <a:cubicBezTo>
                      <a:pt x="274" y="843"/>
                      <a:pt x="237" y="874"/>
                      <a:pt x="202" y="909"/>
                    </a:cubicBezTo>
                    <a:cubicBezTo>
                      <a:pt x="188" y="922"/>
                      <a:pt x="175" y="937"/>
                      <a:pt x="159" y="949"/>
                    </a:cubicBezTo>
                    <a:cubicBezTo>
                      <a:pt x="94" y="949"/>
                      <a:pt x="94" y="949"/>
                      <a:pt x="94" y="949"/>
                    </a:cubicBezTo>
                    <a:cubicBezTo>
                      <a:pt x="123" y="928"/>
                      <a:pt x="143" y="899"/>
                      <a:pt x="170" y="876"/>
                    </a:cubicBezTo>
                    <a:cubicBezTo>
                      <a:pt x="188" y="861"/>
                      <a:pt x="202" y="842"/>
                      <a:pt x="217" y="824"/>
                    </a:cubicBezTo>
                    <a:cubicBezTo>
                      <a:pt x="321" y="707"/>
                      <a:pt x="426" y="590"/>
                      <a:pt x="537" y="480"/>
                    </a:cubicBezTo>
                    <a:cubicBezTo>
                      <a:pt x="554" y="460"/>
                      <a:pt x="574" y="442"/>
                      <a:pt x="593" y="424"/>
                    </a:cubicBezTo>
                    <a:cubicBezTo>
                      <a:pt x="615" y="402"/>
                      <a:pt x="637" y="380"/>
                      <a:pt x="660" y="359"/>
                    </a:cubicBezTo>
                    <a:cubicBezTo>
                      <a:pt x="679" y="342"/>
                      <a:pt x="695" y="322"/>
                      <a:pt x="715" y="306"/>
                    </a:cubicBezTo>
                    <a:cubicBezTo>
                      <a:pt x="765" y="258"/>
                      <a:pt x="814" y="210"/>
                      <a:pt x="866" y="165"/>
                    </a:cubicBezTo>
                    <a:cubicBezTo>
                      <a:pt x="872" y="155"/>
                      <a:pt x="879" y="146"/>
                      <a:pt x="886" y="138"/>
                    </a:cubicBezTo>
                    <a:cubicBezTo>
                      <a:pt x="876" y="149"/>
                      <a:pt x="862" y="153"/>
                      <a:pt x="853" y="163"/>
                    </a:cubicBezTo>
                    <a:cubicBezTo>
                      <a:pt x="712" y="287"/>
                      <a:pt x="575" y="414"/>
                      <a:pt x="445" y="548"/>
                    </a:cubicBezTo>
                    <a:cubicBezTo>
                      <a:pt x="420" y="576"/>
                      <a:pt x="392" y="602"/>
                      <a:pt x="367" y="631"/>
                    </a:cubicBezTo>
                    <a:cubicBezTo>
                      <a:pt x="296" y="705"/>
                      <a:pt x="229" y="783"/>
                      <a:pt x="158" y="857"/>
                    </a:cubicBezTo>
                    <a:cubicBezTo>
                      <a:pt x="130" y="889"/>
                      <a:pt x="101" y="920"/>
                      <a:pt x="71" y="949"/>
                    </a:cubicBezTo>
                    <a:cubicBezTo>
                      <a:pt x="0" y="949"/>
                      <a:pt x="0" y="949"/>
                      <a:pt x="0" y="949"/>
                    </a:cubicBezTo>
                    <a:cubicBezTo>
                      <a:pt x="49" y="888"/>
                      <a:pt x="100" y="829"/>
                      <a:pt x="153" y="772"/>
                    </a:cubicBezTo>
                    <a:cubicBezTo>
                      <a:pt x="177" y="744"/>
                      <a:pt x="205" y="720"/>
                      <a:pt x="229" y="693"/>
                    </a:cubicBezTo>
                    <a:cubicBezTo>
                      <a:pt x="250" y="670"/>
                      <a:pt x="272" y="650"/>
                      <a:pt x="294" y="629"/>
                    </a:cubicBezTo>
                    <a:cubicBezTo>
                      <a:pt x="319" y="602"/>
                      <a:pt x="346" y="578"/>
                      <a:pt x="373" y="552"/>
                    </a:cubicBezTo>
                    <a:cubicBezTo>
                      <a:pt x="388" y="538"/>
                      <a:pt x="404" y="524"/>
                      <a:pt x="416" y="507"/>
                    </a:cubicBezTo>
                    <a:cubicBezTo>
                      <a:pt x="477" y="430"/>
                      <a:pt x="541" y="355"/>
                      <a:pt x="607" y="282"/>
                    </a:cubicBezTo>
                    <a:cubicBezTo>
                      <a:pt x="660" y="225"/>
                      <a:pt x="716" y="173"/>
                      <a:pt x="771" y="118"/>
                    </a:cubicBezTo>
                    <a:cubicBezTo>
                      <a:pt x="786" y="99"/>
                      <a:pt x="807" y="85"/>
                      <a:pt x="823" y="66"/>
                    </a:cubicBezTo>
                    <a:close/>
                    <a:moveTo>
                      <a:pt x="215" y="736"/>
                    </a:moveTo>
                    <a:cubicBezTo>
                      <a:pt x="216" y="738"/>
                      <a:pt x="216" y="741"/>
                      <a:pt x="216" y="743"/>
                    </a:cubicBezTo>
                    <a:cubicBezTo>
                      <a:pt x="214" y="743"/>
                      <a:pt x="209" y="744"/>
                      <a:pt x="206" y="744"/>
                    </a:cubicBezTo>
                    <a:cubicBezTo>
                      <a:pt x="201" y="750"/>
                      <a:pt x="196" y="756"/>
                      <a:pt x="191" y="762"/>
                    </a:cubicBezTo>
                    <a:cubicBezTo>
                      <a:pt x="158" y="793"/>
                      <a:pt x="130" y="829"/>
                      <a:pt x="98" y="862"/>
                    </a:cubicBezTo>
                    <a:cubicBezTo>
                      <a:pt x="93" y="870"/>
                      <a:pt x="84" y="877"/>
                      <a:pt x="83" y="887"/>
                    </a:cubicBezTo>
                    <a:cubicBezTo>
                      <a:pt x="82" y="887"/>
                      <a:pt x="78" y="887"/>
                      <a:pt x="77" y="887"/>
                    </a:cubicBezTo>
                    <a:cubicBezTo>
                      <a:pt x="77" y="889"/>
                      <a:pt x="77" y="893"/>
                      <a:pt x="77" y="894"/>
                    </a:cubicBezTo>
                    <a:cubicBezTo>
                      <a:pt x="74" y="896"/>
                      <a:pt x="70" y="898"/>
                      <a:pt x="67" y="899"/>
                    </a:cubicBezTo>
                    <a:cubicBezTo>
                      <a:pt x="72" y="898"/>
                      <a:pt x="77" y="896"/>
                      <a:pt x="81" y="892"/>
                    </a:cubicBezTo>
                    <a:cubicBezTo>
                      <a:pt x="114" y="866"/>
                      <a:pt x="139" y="832"/>
                      <a:pt x="167" y="802"/>
                    </a:cubicBezTo>
                    <a:cubicBezTo>
                      <a:pt x="183" y="785"/>
                      <a:pt x="198" y="766"/>
                      <a:pt x="213" y="748"/>
                    </a:cubicBezTo>
                    <a:cubicBezTo>
                      <a:pt x="222" y="737"/>
                      <a:pt x="232" y="726"/>
                      <a:pt x="241" y="714"/>
                    </a:cubicBezTo>
                    <a:cubicBezTo>
                      <a:pt x="233" y="722"/>
                      <a:pt x="226" y="732"/>
                      <a:pt x="215" y="7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4" name="Freeform 15"/>
              <p:cNvSpPr>
                <a:spLocks/>
              </p:cNvSpPr>
              <p:nvPr/>
            </p:nvSpPr>
            <p:spPr bwMode="auto">
              <a:xfrm>
                <a:off x="3137" y="3031"/>
                <a:ext cx="404" cy="454"/>
              </a:xfrm>
              <a:custGeom>
                <a:avLst/>
                <a:gdLst>
                  <a:gd name="T0" fmla="*/ 536 w 660"/>
                  <a:gd name="T1" fmla="*/ 128 h 740"/>
                  <a:gd name="T2" fmla="*/ 660 w 660"/>
                  <a:gd name="T3" fmla="*/ 0 h 740"/>
                  <a:gd name="T4" fmla="*/ 660 w 660"/>
                  <a:gd name="T5" fmla="*/ 27 h 740"/>
                  <a:gd name="T6" fmla="*/ 453 w 660"/>
                  <a:gd name="T7" fmla="*/ 248 h 740"/>
                  <a:gd name="T8" fmla="*/ 430 w 660"/>
                  <a:gd name="T9" fmla="*/ 279 h 740"/>
                  <a:gd name="T10" fmla="*/ 434 w 660"/>
                  <a:gd name="T11" fmla="*/ 277 h 740"/>
                  <a:gd name="T12" fmla="*/ 660 w 660"/>
                  <a:gd name="T13" fmla="*/ 67 h 740"/>
                  <a:gd name="T14" fmla="*/ 660 w 660"/>
                  <a:gd name="T15" fmla="*/ 94 h 740"/>
                  <a:gd name="T16" fmla="*/ 541 w 660"/>
                  <a:gd name="T17" fmla="*/ 205 h 740"/>
                  <a:gd name="T18" fmla="*/ 121 w 660"/>
                  <a:gd name="T19" fmla="*/ 636 h 740"/>
                  <a:gd name="T20" fmla="*/ 36 w 660"/>
                  <a:gd name="T21" fmla="*/ 740 h 740"/>
                  <a:gd name="T22" fmla="*/ 0 w 660"/>
                  <a:gd name="T23" fmla="*/ 740 h 740"/>
                  <a:gd name="T24" fmla="*/ 66 w 660"/>
                  <a:gd name="T25" fmla="*/ 666 h 740"/>
                  <a:gd name="T26" fmla="*/ 196 w 660"/>
                  <a:gd name="T27" fmla="*/ 513 h 740"/>
                  <a:gd name="T28" fmla="*/ 536 w 660"/>
                  <a:gd name="T29" fmla="*/ 128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0" h="740">
                    <a:moveTo>
                      <a:pt x="536" y="128"/>
                    </a:moveTo>
                    <a:cubicBezTo>
                      <a:pt x="578" y="86"/>
                      <a:pt x="617" y="41"/>
                      <a:pt x="660" y="0"/>
                    </a:cubicBezTo>
                    <a:cubicBezTo>
                      <a:pt x="660" y="27"/>
                      <a:pt x="660" y="27"/>
                      <a:pt x="660" y="27"/>
                    </a:cubicBezTo>
                    <a:cubicBezTo>
                      <a:pt x="590" y="100"/>
                      <a:pt x="521" y="174"/>
                      <a:pt x="453" y="248"/>
                    </a:cubicBezTo>
                    <a:cubicBezTo>
                      <a:pt x="445" y="259"/>
                      <a:pt x="442" y="272"/>
                      <a:pt x="430" y="279"/>
                    </a:cubicBezTo>
                    <a:cubicBezTo>
                      <a:pt x="431" y="278"/>
                      <a:pt x="433" y="278"/>
                      <a:pt x="434" y="277"/>
                    </a:cubicBezTo>
                    <a:cubicBezTo>
                      <a:pt x="511" y="209"/>
                      <a:pt x="585" y="138"/>
                      <a:pt x="660" y="67"/>
                    </a:cubicBezTo>
                    <a:cubicBezTo>
                      <a:pt x="660" y="94"/>
                      <a:pt x="660" y="94"/>
                      <a:pt x="660" y="94"/>
                    </a:cubicBezTo>
                    <a:cubicBezTo>
                      <a:pt x="621" y="132"/>
                      <a:pt x="581" y="168"/>
                      <a:pt x="541" y="205"/>
                    </a:cubicBezTo>
                    <a:cubicBezTo>
                      <a:pt x="393" y="341"/>
                      <a:pt x="255" y="487"/>
                      <a:pt x="121" y="636"/>
                    </a:cubicBezTo>
                    <a:cubicBezTo>
                      <a:pt x="92" y="671"/>
                      <a:pt x="64" y="706"/>
                      <a:pt x="36" y="740"/>
                    </a:cubicBezTo>
                    <a:cubicBezTo>
                      <a:pt x="0" y="740"/>
                      <a:pt x="0" y="740"/>
                      <a:pt x="0" y="740"/>
                    </a:cubicBezTo>
                    <a:cubicBezTo>
                      <a:pt x="21" y="715"/>
                      <a:pt x="44" y="691"/>
                      <a:pt x="66" y="666"/>
                    </a:cubicBezTo>
                    <a:cubicBezTo>
                      <a:pt x="111" y="617"/>
                      <a:pt x="153" y="564"/>
                      <a:pt x="196" y="513"/>
                    </a:cubicBezTo>
                    <a:cubicBezTo>
                      <a:pt x="306" y="381"/>
                      <a:pt x="420" y="253"/>
                      <a:pt x="53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5" name="Freeform 16"/>
              <p:cNvSpPr>
                <a:spLocks/>
              </p:cNvSpPr>
              <p:nvPr/>
            </p:nvSpPr>
            <p:spPr bwMode="auto">
              <a:xfrm>
                <a:off x="3197" y="3110"/>
                <a:ext cx="344" cy="375"/>
              </a:xfrm>
              <a:custGeom>
                <a:avLst/>
                <a:gdLst>
                  <a:gd name="T0" fmla="*/ 471 w 561"/>
                  <a:gd name="T1" fmla="*/ 94 h 612"/>
                  <a:gd name="T2" fmla="*/ 561 w 561"/>
                  <a:gd name="T3" fmla="*/ 0 h 612"/>
                  <a:gd name="T4" fmla="*/ 561 w 561"/>
                  <a:gd name="T5" fmla="*/ 79 h 612"/>
                  <a:gd name="T6" fmla="*/ 448 w 561"/>
                  <a:gd name="T7" fmla="*/ 191 h 612"/>
                  <a:gd name="T8" fmla="*/ 178 w 561"/>
                  <a:gd name="T9" fmla="*/ 461 h 612"/>
                  <a:gd name="T10" fmla="*/ 38 w 561"/>
                  <a:gd name="T11" fmla="*/ 612 h 612"/>
                  <a:gd name="T12" fmla="*/ 0 w 561"/>
                  <a:gd name="T13" fmla="*/ 612 h 612"/>
                  <a:gd name="T14" fmla="*/ 31 w 561"/>
                  <a:gd name="T15" fmla="*/ 579 h 612"/>
                  <a:gd name="T16" fmla="*/ 108 w 561"/>
                  <a:gd name="T17" fmla="*/ 491 h 612"/>
                  <a:gd name="T18" fmla="*/ 214 w 561"/>
                  <a:gd name="T19" fmla="*/ 373 h 612"/>
                  <a:gd name="T20" fmla="*/ 341 w 561"/>
                  <a:gd name="T21" fmla="*/ 236 h 612"/>
                  <a:gd name="T22" fmla="*/ 471 w 561"/>
                  <a:gd name="T23" fmla="*/ 9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1" h="612">
                    <a:moveTo>
                      <a:pt x="471" y="94"/>
                    </a:moveTo>
                    <a:cubicBezTo>
                      <a:pt x="501" y="63"/>
                      <a:pt x="530" y="30"/>
                      <a:pt x="561" y="0"/>
                    </a:cubicBezTo>
                    <a:cubicBezTo>
                      <a:pt x="561" y="79"/>
                      <a:pt x="561" y="79"/>
                      <a:pt x="561" y="79"/>
                    </a:cubicBezTo>
                    <a:cubicBezTo>
                      <a:pt x="522" y="115"/>
                      <a:pt x="486" y="154"/>
                      <a:pt x="448" y="191"/>
                    </a:cubicBezTo>
                    <a:cubicBezTo>
                      <a:pt x="358" y="281"/>
                      <a:pt x="267" y="370"/>
                      <a:pt x="178" y="461"/>
                    </a:cubicBezTo>
                    <a:cubicBezTo>
                      <a:pt x="129" y="510"/>
                      <a:pt x="80" y="558"/>
                      <a:pt x="38" y="612"/>
                    </a:cubicBezTo>
                    <a:cubicBezTo>
                      <a:pt x="0" y="612"/>
                      <a:pt x="0" y="612"/>
                      <a:pt x="0" y="612"/>
                    </a:cubicBezTo>
                    <a:cubicBezTo>
                      <a:pt x="11" y="602"/>
                      <a:pt x="22" y="591"/>
                      <a:pt x="31" y="579"/>
                    </a:cubicBezTo>
                    <a:cubicBezTo>
                      <a:pt x="56" y="549"/>
                      <a:pt x="82" y="520"/>
                      <a:pt x="108" y="491"/>
                    </a:cubicBezTo>
                    <a:cubicBezTo>
                      <a:pt x="141" y="450"/>
                      <a:pt x="179" y="413"/>
                      <a:pt x="214" y="373"/>
                    </a:cubicBezTo>
                    <a:cubicBezTo>
                      <a:pt x="256" y="327"/>
                      <a:pt x="298" y="281"/>
                      <a:pt x="341" y="236"/>
                    </a:cubicBezTo>
                    <a:cubicBezTo>
                      <a:pt x="382" y="187"/>
                      <a:pt x="428" y="142"/>
                      <a:pt x="471"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6" name="Freeform 17"/>
              <p:cNvSpPr>
                <a:spLocks/>
              </p:cNvSpPr>
              <p:nvPr/>
            </p:nvSpPr>
            <p:spPr bwMode="auto">
              <a:xfrm>
                <a:off x="3234" y="3180"/>
                <a:ext cx="307" cy="305"/>
              </a:xfrm>
              <a:custGeom>
                <a:avLst/>
                <a:gdLst>
                  <a:gd name="T0" fmla="*/ 347 w 501"/>
                  <a:gd name="T1" fmla="*/ 143 h 497"/>
                  <a:gd name="T2" fmla="*/ 501 w 501"/>
                  <a:gd name="T3" fmla="*/ 0 h 497"/>
                  <a:gd name="T4" fmla="*/ 501 w 501"/>
                  <a:gd name="T5" fmla="*/ 24 h 497"/>
                  <a:gd name="T6" fmla="*/ 296 w 501"/>
                  <a:gd name="T7" fmla="*/ 216 h 497"/>
                  <a:gd name="T8" fmla="*/ 26 w 501"/>
                  <a:gd name="T9" fmla="*/ 497 h 497"/>
                  <a:gd name="T10" fmla="*/ 0 w 501"/>
                  <a:gd name="T11" fmla="*/ 497 h 497"/>
                  <a:gd name="T12" fmla="*/ 218 w 501"/>
                  <a:gd name="T13" fmla="*/ 267 h 497"/>
                  <a:gd name="T14" fmla="*/ 347 w 501"/>
                  <a:gd name="T15" fmla="*/ 143 h 4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1" h="497">
                    <a:moveTo>
                      <a:pt x="347" y="143"/>
                    </a:moveTo>
                    <a:cubicBezTo>
                      <a:pt x="396" y="94"/>
                      <a:pt x="449" y="48"/>
                      <a:pt x="501" y="0"/>
                    </a:cubicBezTo>
                    <a:cubicBezTo>
                      <a:pt x="501" y="24"/>
                      <a:pt x="501" y="24"/>
                      <a:pt x="501" y="24"/>
                    </a:cubicBezTo>
                    <a:cubicBezTo>
                      <a:pt x="432" y="88"/>
                      <a:pt x="363" y="151"/>
                      <a:pt x="296" y="216"/>
                    </a:cubicBezTo>
                    <a:cubicBezTo>
                      <a:pt x="202" y="306"/>
                      <a:pt x="112" y="400"/>
                      <a:pt x="26" y="497"/>
                    </a:cubicBezTo>
                    <a:cubicBezTo>
                      <a:pt x="0" y="497"/>
                      <a:pt x="0" y="497"/>
                      <a:pt x="0" y="497"/>
                    </a:cubicBezTo>
                    <a:cubicBezTo>
                      <a:pt x="71" y="418"/>
                      <a:pt x="142" y="340"/>
                      <a:pt x="218" y="267"/>
                    </a:cubicBezTo>
                    <a:cubicBezTo>
                      <a:pt x="260" y="225"/>
                      <a:pt x="303" y="183"/>
                      <a:pt x="347"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7" name="Freeform 18"/>
              <p:cNvSpPr>
                <a:spLocks/>
              </p:cNvSpPr>
              <p:nvPr/>
            </p:nvSpPr>
            <p:spPr bwMode="auto">
              <a:xfrm>
                <a:off x="3292" y="3209"/>
                <a:ext cx="249" cy="276"/>
              </a:xfrm>
              <a:custGeom>
                <a:avLst/>
                <a:gdLst>
                  <a:gd name="T0" fmla="*/ 333 w 407"/>
                  <a:gd name="T1" fmla="*/ 73 h 451"/>
                  <a:gd name="T2" fmla="*/ 407 w 407"/>
                  <a:gd name="T3" fmla="*/ 0 h 451"/>
                  <a:gd name="T4" fmla="*/ 407 w 407"/>
                  <a:gd name="T5" fmla="*/ 59 h 451"/>
                  <a:gd name="T6" fmla="*/ 326 w 407"/>
                  <a:gd name="T7" fmla="*/ 154 h 451"/>
                  <a:gd name="T8" fmla="*/ 293 w 407"/>
                  <a:gd name="T9" fmla="*/ 199 h 451"/>
                  <a:gd name="T10" fmla="*/ 407 w 407"/>
                  <a:gd name="T11" fmla="*/ 82 h 451"/>
                  <a:gd name="T12" fmla="*/ 407 w 407"/>
                  <a:gd name="T13" fmla="*/ 108 h 451"/>
                  <a:gd name="T14" fmla="*/ 239 w 407"/>
                  <a:gd name="T15" fmla="*/ 298 h 451"/>
                  <a:gd name="T16" fmla="*/ 259 w 407"/>
                  <a:gd name="T17" fmla="*/ 279 h 451"/>
                  <a:gd name="T18" fmla="*/ 271 w 407"/>
                  <a:gd name="T19" fmla="*/ 267 h 451"/>
                  <a:gd name="T20" fmla="*/ 324 w 407"/>
                  <a:gd name="T21" fmla="*/ 216 h 451"/>
                  <a:gd name="T22" fmla="*/ 407 w 407"/>
                  <a:gd name="T23" fmla="*/ 133 h 451"/>
                  <a:gd name="T24" fmla="*/ 407 w 407"/>
                  <a:gd name="T25" fmla="*/ 179 h 451"/>
                  <a:gd name="T26" fmla="*/ 337 w 407"/>
                  <a:gd name="T27" fmla="*/ 257 h 451"/>
                  <a:gd name="T28" fmla="*/ 195 w 407"/>
                  <a:gd name="T29" fmla="*/ 415 h 451"/>
                  <a:gd name="T30" fmla="*/ 229 w 407"/>
                  <a:gd name="T31" fmla="*/ 393 h 451"/>
                  <a:gd name="T32" fmla="*/ 407 w 407"/>
                  <a:gd name="T33" fmla="*/ 215 h 451"/>
                  <a:gd name="T34" fmla="*/ 407 w 407"/>
                  <a:gd name="T35" fmla="*/ 241 h 451"/>
                  <a:gd name="T36" fmla="*/ 309 w 407"/>
                  <a:gd name="T37" fmla="*/ 341 h 451"/>
                  <a:gd name="T38" fmla="*/ 197 w 407"/>
                  <a:gd name="T39" fmla="*/ 451 h 451"/>
                  <a:gd name="T40" fmla="*/ 77 w 407"/>
                  <a:gd name="T41" fmla="*/ 451 h 451"/>
                  <a:gd name="T42" fmla="*/ 122 w 407"/>
                  <a:gd name="T43" fmla="*/ 393 h 451"/>
                  <a:gd name="T44" fmla="*/ 127 w 407"/>
                  <a:gd name="T45" fmla="*/ 389 h 451"/>
                  <a:gd name="T46" fmla="*/ 151 w 407"/>
                  <a:gd name="T47" fmla="*/ 356 h 451"/>
                  <a:gd name="T48" fmla="*/ 131 w 407"/>
                  <a:gd name="T49" fmla="*/ 379 h 451"/>
                  <a:gd name="T50" fmla="*/ 59 w 407"/>
                  <a:gd name="T51" fmla="*/ 451 h 451"/>
                  <a:gd name="T52" fmla="*/ 0 w 407"/>
                  <a:gd name="T53" fmla="*/ 451 h 451"/>
                  <a:gd name="T54" fmla="*/ 189 w 407"/>
                  <a:gd name="T55" fmla="*/ 229 h 451"/>
                  <a:gd name="T56" fmla="*/ 333 w 407"/>
                  <a:gd name="T57" fmla="*/ 73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7" h="451">
                    <a:moveTo>
                      <a:pt x="333" y="73"/>
                    </a:moveTo>
                    <a:cubicBezTo>
                      <a:pt x="358" y="48"/>
                      <a:pt x="383" y="25"/>
                      <a:pt x="407" y="0"/>
                    </a:cubicBezTo>
                    <a:cubicBezTo>
                      <a:pt x="407" y="59"/>
                      <a:pt x="407" y="59"/>
                      <a:pt x="407" y="59"/>
                    </a:cubicBezTo>
                    <a:cubicBezTo>
                      <a:pt x="379" y="90"/>
                      <a:pt x="353" y="122"/>
                      <a:pt x="326" y="154"/>
                    </a:cubicBezTo>
                    <a:cubicBezTo>
                      <a:pt x="317" y="170"/>
                      <a:pt x="303" y="183"/>
                      <a:pt x="293" y="199"/>
                    </a:cubicBezTo>
                    <a:cubicBezTo>
                      <a:pt x="329" y="158"/>
                      <a:pt x="370" y="121"/>
                      <a:pt x="407" y="82"/>
                    </a:cubicBezTo>
                    <a:cubicBezTo>
                      <a:pt x="407" y="108"/>
                      <a:pt x="407" y="108"/>
                      <a:pt x="407" y="108"/>
                    </a:cubicBezTo>
                    <a:cubicBezTo>
                      <a:pt x="350" y="170"/>
                      <a:pt x="289" y="229"/>
                      <a:pt x="239" y="298"/>
                    </a:cubicBezTo>
                    <a:cubicBezTo>
                      <a:pt x="246" y="292"/>
                      <a:pt x="252" y="285"/>
                      <a:pt x="259" y="279"/>
                    </a:cubicBezTo>
                    <a:cubicBezTo>
                      <a:pt x="263" y="275"/>
                      <a:pt x="267" y="271"/>
                      <a:pt x="271" y="267"/>
                    </a:cubicBezTo>
                    <a:cubicBezTo>
                      <a:pt x="288" y="249"/>
                      <a:pt x="308" y="235"/>
                      <a:pt x="324" y="216"/>
                    </a:cubicBezTo>
                    <a:cubicBezTo>
                      <a:pt x="352" y="188"/>
                      <a:pt x="379" y="160"/>
                      <a:pt x="407" y="133"/>
                    </a:cubicBezTo>
                    <a:cubicBezTo>
                      <a:pt x="407" y="179"/>
                      <a:pt x="407" y="179"/>
                      <a:pt x="407" y="179"/>
                    </a:cubicBezTo>
                    <a:cubicBezTo>
                      <a:pt x="385" y="207"/>
                      <a:pt x="359" y="230"/>
                      <a:pt x="337" y="257"/>
                    </a:cubicBezTo>
                    <a:cubicBezTo>
                      <a:pt x="290" y="310"/>
                      <a:pt x="241" y="361"/>
                      <a:pt x="195" y="415"/>
                    </a:cubicBezTo>
                    <a:cubicBezTo>
                      <a:pt x="210" y="416"/>
                      <a:pt x="219" y="403"/>
                      <a:pt x="229" y="393"/>
                    </a:cubicBezTo>
                    <a:cubicBezTo>
                      <a:pt x="289" y="334"/>
                      <a:pt x="348" y="274"/>
                      <a:pt x="407" y="215"/>
                    </a:cubicBezTo>
                    <a:cubicBezTo>
                      <a:pt x="407" y="241"/>
                      <a:pt x="407" y="241"/>
                      <a:pt x="407" y="241"/>
                    </a:cubicBezTo>
                    <a:cubicBezTo>
                      <a:pt x="375" y="275"/>
                      <a:pt x="341" y="307"/>
                      <a:pt x="309" y="341"/>
                    </a:cubicBezTo>
                    <a:cubicBezTo>
                      <a:pt x="271" y="377"/>
                      <a:pt x="236" y="416"/>
                      <a:pt x="197" y="451"/>
                    </a:cubicBezTo>
                    <a:cubicBezTo>
                      <a:pt x="77" y="451"/>
                      <a:pt x="77" y="451"/>
                      <a:pt x="77" y="451"/>
                    </a:cubicBezTo>
                    <a:cubicBezTo>
                      <a:pt x="92" y="432"/>
                      <a:pt x="108" y="414"/>
                      <a:pt x="122" y="393"/>
                    </a:cubicBezTo>
                    <a:cubicBezTo>
                      <a:pt x="123" y="392"/>
                      <a:pt x="126" y="390"/>
                      <a:pt x="127" y="389"/>
                    </a:cubicBezTo>
                    <a:cubicBezTo>
                      <a:pt x="135" y="378"/>
                      <a:pt x="144" y="368"/>
                      <a:pt x="151" y="356"/>
                    </a:cubicBezTo>
                    <a:cubicBezTo>
                      <a:pt x="145" y="364"/>
                      <a:pt x="139" y="373"/>
                      <a:pt x="131" y="379"/>
                    </a:cubicBezTo>
                    <a:cubicBezTo>
                      <a:pt x="106" y="402"/>
                      <a:pt x="83" y="427"/>
                      <a:pt x="59" y="451"/>
                    </a:cubicBezTo>
                    <a:cubicBezTo>
                      <a:pt x="0" y="451"/>
                      <a:pt x="0" y="451"/>
                      <a:pt x="0" y="451"/>
                    </a:cubicBezTo>
                    <a:cubicBezTo>
                      <a:pt x="61" y="375"/>
                      <a:pt x="123" y="301"/>
                      <a:pt x="189" y="229"/>
                    </a:cubicBezTo>
                    <a:cubicBezTo>
                      <a:pt x="236" y="175"/>
                      <a:pt x="285" y="125"/>
                      <a:pt x="333"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8" name="Freeform 19"/>
              <p:cNvSpPr>
                <a:spLocks/>
              </p:cNvSpPr>
              <p:nvPr/>
            </p:nvSpPr>
            <p:spPr bwMode="auto">
              <a:xfrm>
                <a:off x="3447" y="3392"/>
                <a:ext cx="94" cy="93"/>
              </a:xfrm>
              <a:custGeom>
                <a:avLst/>
                <a:gdLst>
                  <a:gd name="T0" fmla="*/ 82 w 154"/>
                  <a:gd name="T1" fmla="*/ 72 h 152"/>
                  <a:gd name="T2" fmla="*/ 154 w 154"/>
                  <a:gd name="T3" fmla="*/ 0 h 152"/>
                  <a:gd name="T4" fmla="*/ 154 w 154"/>
                  <a:gd name="T5" fmla="*/ 48 h 152"/>
                  <a:gd name="T6" fmla="*/ 97 w 154"/>
                  <a:gd name="T7" fmla="*/ 111 h 152"/>
                  <a:gd name="T8" fmla="*/ 59 w 154"/>
                  <a:gd name="T9" fmla="*/ 152 h 152"/>
                  <a:gd name="T10" fmla="*/ 0 w 154"/>
                  <a:gd name="T11" fmla="*/ 152 h 152"/>
                  <a:gd name="T12" fmla="*/ 82 w 154"/>
                  <a:gd name="T13" fmla="*/ 72 h 152"/>
                </a:gdLst>
                <a:ahLst/>
                <a:cxnLst>
                  <a:cxn ang="0">
                    <a:pos x="T0" y="T1"/>
                  </a:cxn>
                  <a:cxn ang="0">
                    <a:pos x="T2" y="T3"/>
                  </a:cxn>
                  <a:cxn ang="0">
                    <a:pos x="T4" y="T5"/>
                  </a:cxn>
                  <a:cxn ang="0">
                    <a:pos x="T6" y="T7"/>
                  </a:cxn>
                  <a:cxn ang="0">
                    <a:pos x="T8" y="T9"/>
                  </a:cxn>
                  <a:cxn ang="0">
                    <a:pos x="T10" y="T11"/>
                  </a:cxn>
                  <a:cxn ang="0">
                    <a:pos x="T12" y="T13"/>
                  </a:cxn>
                </a:cxnLst>
                <a:rect l="0" t="0" r="r" b="b"/>
                <a:pathLst>
                  <a:path w="154" h="152">
                    <a:moveTo>
                      <a:pt x="82" y="72"/>
                    </a:moveTo>
                    <a:cubicBezTo>
                      <a:pt x="106" y="48"/>
                      <a:pt x="131" y="25"/>
                      <a:pt x="154" y="0"/>
                    </a:cubicBezTo>
                    <a:cubicBezTo>
                      <a:pt x="154" y="48"/>
                      <a:pt x="154" y="48"/>
                      <a:pt x="154" y="48"/>
                    </a:cubicBezTo>
                    <a:cubicBezTo>
                      <a:pt x="137" y="71"/>
                      <a:pt x="115" y="89"/>
                      <a:pt x="97" y="111"/>
                    </a:cubicBezTo>
                    <a:cubicBezTo>
                      <a:pt x="85" y="125"/>
                      <a:pt x="72" y="138"/>
                      <a:pt x="59" y="152"/>
                    </a:cubicBezTo>
                    <a:cubicBezTo>
                      <a:pt x="0" y="152"/>
                      <a:pt x="0" y="152"/>
                      <a:pt x="0" y="152"/>
                    </a:cubicBezTo>
                    <a:cubicBezTo>
                      <a:pt x="29" y="127"/>
                      <a:pt x="54" y="98"/>
                      <a:pt x="8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sp>
            <p:nvSpPr>
              <p:cNvPr id="839" name="Freeform 20"/>
              <p:cNvSpPr>
                <a:spLocks/>
              </p:cNvSpPr>
              <p:nvPr/>
            </p:nvSpPr>
            <p:spPr bwMode="auto">
              <a:xfrm>
                <a:off x="3509" y="3449"/>
                <a:ext cx="32" cy="36"/>
              </a:xfrm>
              <a:custGeom>
                <a:avLst/>
                <a:gdLst>
                  <a:gd name="T0" fmla="*/ 0 w 53"/>
                  <a:gd name="T1" fmla="*/ 58 h 58"/>
                  <a:gd name="T2" fmla="*/ 53 w 53"/>
                  <a:gd name="T3" fmla="*/ 0 h 58"/>
                  <a:gd name="T4" fmla="*/ 53 w 53"/>
                  <a:gd name="T5" fmla="*/ 31 h 58"/>
                  <a:gd name="T6" fmla="*/ 29 w 53"/>
                  <a:gd name="T7" fmla="*/ 58 h 58"/>
                  <a:gd name="T8" fmla="*/ 0 w 53"/>
                  <a:gd name="T9" fmla="*/ 58 h 58"/>
                </a:gdLst>
                <a:ahLst/>
                <a:cxnLst>
                  <a:cxn ang="0">
                    <a:pos x="T0" y="T1"/>
                  </a:cxn>
                  <a:cxn ang="0">
                    <a:pos x="T2" y="T3"/>
                  </a:cxn>
                  <a:cxn ang="0">
                    <a:pos x="T4" y="T5"/>
                  </a:cxn>
                  <a:cxn ang="0">
                    <a:pos x="T6" y="T7"/>
                  </a:cxn>
                  <a:cxn ang="0">
                    <a:pos x="T8" y="T9"/>
                  </a:cxn>
                </a:cxnLst>
                <a:rect l="0" t="0" r="r" b="b"/>
                <a:pathLst>
                  <a:path w="53" h="58">
                    <a:moveTo>
                      <a:pt x="0" y="58"/>
                    </a:moveTo>
                    <a:cubicBezTo>
                      <a:pt x="19" y="39"/>
                      <a:pt x="35" y="19"/>
                      <a:pt x="53" y="0"/>
                    </a:cubicBezTo>
                    <a:cubicBezTo>
                      <a:pt x="53" y="31"/>
                      <a:pt x="53" y="31"/>
                      <a:pt x="53" y="31"/>
                    </a:cubicBezTo>
                    <a:cubicBezTo>
                      <a:pt x="46" y="41"/>
                      <a:pt x="38" y="50"/>
                      <a:pt x="29" y="5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799">
                  <a:cs typeface="+mn-ea"/>
                  <a:sym typeface="+mn-lt"/>
                </a:endParaRPr>
              </a:p>
            </p:txBody>
          </p:sp>
        </p:grpSp>
      </p:grpSp>
    </p:spTree>
    <p:extLst>
      <p:ext uri="{BB962C8B-B14F-4D97-AF65-F5344CB8AC3E}">
        <p14:creationId xmlns:p14="http://schemas.microsoft.com/office/powerpoint/2010/main" val="3835599210"/>
      </p:ext>
    </p:extLst>
  </p:cSld>
  <p:clrMapOvr>
    <a:masterClrMapping/>
  </p:clrMapOvr>
  <mc:AlternateContent xmlns:mc="http://schemas.openxmlformats.org/markup-compatibility/2006" xmlns:p14="http://schemas.microsoft.com/office/powerpoint/2010/main">
    <mc:Choice Requires="p14">
      <p:transition spd="slow" p14:dur="4000" advTm="0">
        <p14:vortex dir="u"/>
      </p:transition>
    </mc:Choice>
    <mc:Fallback xmlns="">
      <p:transition spd="slow" advTm="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1575423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文本框 5"/>
          <p:cNvSpPr txBox="1">
            <a:spLocks noChangeArrowheads="1"/>
          </p:cNvSpPr>
          <p:nvPr/>
        </p:nvSpPr>
        <p:spPr bwMode="auto">
          <a:xfrm>
            <a:off x="2543557" y="3902533"/>
            <a:ext cx="591700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5400" b="1" dirty="0" smtClean="0">
                <a:blipFill>
                  <a:blip r:embed="rId3"/>
                  <a:stretch>
                    <a:fillRect/>
                  </a:stretch>
                </a:blipFill>
                <a:latin typeface="+mn-lt"/>
                <a:ea typeface="+mn-ea"/>
                <a:cs typeface="+mn-ea"/>
                <a:sym typeface="+mn-lt"/>
              </a:rPr>
              <a:t>演讲完毕 谢谢观看</a:t>
            </a:r>
            <a:endParaRPr lang="zh-CN" altLang="en-US" sz="5400" b="1" dirty="0">
              <a:blipFill>
                <a:blip r:embed="rId3"/>
                <a:stretch>
                  <a:fillRect/>
                </a:stretch>
              </a:blipFill>
              <a:latin typeface="+mn-lt"/>
              <a:ea typeface="+mn-ea"/>
              <a:cs typeface="+mn-ea"/>
              <a:sym typeface="+mn-lt"/>
            </a:endParaRPr>
          </a:p>
        </p:txBody>
      </p:sp>
      <p:pic>
        <p:nvPicPr>
          <p:cNvPr id="2" name="图片 1"/>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1793197" y="-61686"/>
            <a:ext cx="5436900" cy="3599543"/>
          </a:xfrm>
          <a:prstGeom prst="rect">
            <a:avLst/>
          </a:prstGeom>
        </p:spPr>
      </p:pic>
      <p:pic>
        <p:nvPicPr>
          <p:cNvPr id="13" name="图片 12"/>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4660837" y="-252186"/>
            <a:ext cx="5436900" cy="3599543"/>
          </a:xfrm>
          <a:prstGeom prst="rect">
            <a:avLst/>
          </a:prstGeom>
        </p:spPr>
      </p:pic>
      <p:pic>
        <p:nvPicPr>
          <p:cNvPr id="14" name="图片 13"/>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7528478" y="-61686"/>
            <a:ext cx="5436900" cy="3599543"/>
          </a:xfrm>
          <a:prstGeom prst="rect">
            <a:avLst/>
          </a:prstGeom>
        </p:spPr>
      </p:pic>
      <p:sp>
        <p:nvSpPr>
          <p:cNvPr id="9" name="文本框 21"/>
          <p:cNvSpPr txBox="1"/>
          <p:nvPr/>
        </p:nvSpPr>
        <p:spPr>
          <a:xfrm>
            <a:off x="2412452" y="4863859"/>
            <a:ext cx="6120680" cy="623312"/>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400" dirty="0">
                <a:solidFill>
                  <a:schemeClr val="tx2"/>
                </a:solidFill>
                <a:cs typeface="+mn-ea"/>
                <a:sym typeface="+mn-lt"/>
              </a:rPr>
              <a:t>Fresh business general </a:t>
            </a:r>
            <a:r>
              <a:rPr lang="en-US" altLang="zh-CN" sz="1400" dirty="0" err="1" smtClean="0">
                <a:solidFill>
                  <a:schemeClr val="tx2"/>
                </a:solidFill>
                <a:cs typeface="+mn-ea"/>
                <a:sym typeface="+mn-lt"/>
              </a:rPr>
              <a:t>templateApplicable</a:t>
            </a:r>
            <a:r>
              <a:rPr lang="en-US" altLang="zh-CN" sz="1400" dirty="0" smtClean="0">
                <a:solidFill>
                  <a:schemeClr val="tx2"/>
                </a:solidFill>
                <a:cs typeface="+mn-ea"/>
                <a:sym typeface="+mn-lt"/>
              </a:rPr>
              <a:t> </a:t>
            </a:r>
            <a:r>
              <a:rPr lang="en-US" altLang="zh-CN" sz="1400" dirty="0">
                <a:solidFill>
                  <a:schemeClr val="tx2"/>
                </a:solidFill>
                <a:cs typeface="+mn-ea"/>
                <a:sym typeface="+mn-lt"/>
              </a:rPr>
              <a:t>to enterprise introduction, summary report, sales marketing, chart </a:t>
            </a:r>
            <a:r>
              <a:rPr lang="en-US" altLang="zh-CN" sz="1400" dirty="0" err="1">
                <a:solidFill>
                  <a:schemeClr val="tx2"/>
                </a:solidFill>
                <a:cs typeface="+mn-ea"/>
                <a:sym typeface="+mn-lt"/>
              </a:rPr>
              <a:t>dataa</a:t>
            </a:r>
            <a:endParaRPr lang="zh-CN" altLang="en-US" sz="1400" dirty="0">
              <a:solidFill>
                <a:schemeClr val="tx2"/>
              </a:solidFill>
              <a:cs typeface="+mn-ea"/>
              <a:sym typeface="+mn-lt"/>
            </a:endParaRPr>
          </a:p>
        </p:txBody>
      </p:sp>
      <p:pic>
        <p:nvPicPr>
          <p:cNvPr id="11" name="图片 10"/>
          <p:cNvPicPr>
            <a:picLocks noChangeAspect="1"/>
          </p:cNvPicPr>
          <p:nvPr/>
        </p:nvPicPr>
        <p:blipFill rotWithShape="1">
          <a:blip r:embed="rId4" cstate="screen">
            <a:extLst>
              <a:ext uri="{28A0092B-C50C-407E-A947-70E740481C1C}">
                <a14:useLocalDpi xmlns:a14="http://schemas.microsoft.com/office/drawing/2010/main"/>
              </a:ext>
            </a:extLst>
          </a:blip>
          <a:srcRect t="19775" r="4867" b="17241"/>
          <a:stretch/>
        </p:blipFill>
        <p:spPr>
          <a:xfrm>
            <a:off x="-1074443" y="-252186"/>
            <a:ext cx="5436900" cy="3599543"/>
          </a:xfrm>
          <a:prstGeom prst="rect">
            <a:avLst/>
          </a:prstGeom>
        </p:spPr>
      </p:pic>
    </p:spTree>
    <p:extLst>
      <p:ext uri="{BB962C8B-B14F-4D97-AF65-F5344CB8AC3E}">
        <p14:creationId xmlns:p14="http://schemas.microsoft.com/office/powerpoint/2010/main" val="39086185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drap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161"/>
                                        </p:tgtEl>
                                        <p:attrNameLst>
                                          <p:attrName>style.visibility</p:attrName>
                                        </p:attrNameLst>
                                      </p:cBhvr>
                                      <p:to>
                                        <p:strVal val="visible"/>
                                      </p:to>
                                    </p:set>
                                    <p:anim calcmode="lin" valueType="num">
                                      <p:cBhvr>
                                        <p:cTn id="22" dur="1000" fill="hold"/>
                                        <p:tgtEl>
                                          <p:spTgt spid="161"/>
                                        </p:tgtEl>
                                        <p:attrNameLst>
                                          <p:attrName>ppt_x</p:attrName>
                                        </p:attrNameLst>
                                      </p:cBhvr>
                                      <p:tavLst>
                                        <p:tav tm="0">
                                          <p:val>
                                            <p:strVal val="#ppt_x"/>
                                          </p:val>
                                        </p:tav>
                                        <p:tav tm="50000">
                                          <p:val>
                                            <p:strVal val="#ppt_x+.1"/>
                                          </p:val>
                                        </p:tav>
                                        <p:tav tm="100000">
                                          <p:val>
                                            <p:strVal val="#ppt_x"/>
                                          </p:val>
                                        </p:tav>
                                      </p:tavLst>
                                    </p:anim>
                                    <p:anim calcmode="lin" valueType="num">
                                      <p:cBhvr>
                                        <p:cTn id="23" dur="1000" fill="hold"/>
                                        <p:tgtEl>
                                          <p:spTgt spid="161"/>
                                        </p:tgtEl>
                                        <p:attrNameLst>
                                          <p:attrName>ppt_y</p:attrName>
                                        </p:attrNameLst>
                                      </p:cBhvr>
                                      <p:tavLst>
                                        <p:tav tm="0">
                                          <p:val>
                                            <p:strVal val="#ppt_y"/>
                                          </p:val>
                                        </p:tav>
                                        <p:tav tm="100000">
                                          <p:val>
                                            <p:strVal val="#ppt_y"/>
                                          </p:val>
                                        </p:tav>
                                      </p:tavLst>
                                    </p:anim>
                                    <p:anim calcmode="lin" valueType="num">
                                      <p:cBhvr>
                                        <p:cTn id="24" dur="1000" fill="hold"/>
                                        <p:tgtEl>
                                          <p:spTgt spid="161"/>
                                        </p:tgtEl>
                                        <p:attrNameLst>
                                          <p:attrName>ppt_h</p:attrName>
                                        </p:attrNameLst>
                                      </p:cBhvr>
                                      <p:tavLst>
                                        <p:tav tm="0">
                                          <p:val>
                                            <p:strVal val="#ppt_h/10"/>
                                          </p:val>
                                        </p:tav>
                                        <p:tav tm="50000">
                                          <p:val>
                                            <p:strVal val="#ppt_h+.01"/>
                                          </p:val>
                                        </p:tav>
                                        <p:tav tm="100000">
                                          <p:val>
                                            <p:strVal val="#ppt_h"/>
                                          </p:val>
                                        </p:tav>
                                      </p:tavLst>
                                    </p:anim>
                                    <p:anim calcmode="lin" valueType="num">
                                      <p:cBhvr>
                                        <p:cTn id="25" dur="1000" fill="hold"/>
                                        <p:tgtEl>
                                          <p:spTgt spid="161"/>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000" tmFilter="0,0; .5, 1; 1, 1"/>
                                        <p:tgtEl>
                                          <p:spTgt spid="161"/>
                                        </p:tgtEl>
                                      </p:cBhvr>
                                    </p:animEffect>
                                  </p:childTnLst>
                                </p:cTn>
                              </p:par>
                            </p:childTnLst>
                          </p:cTn>
                        </p:par>
                        <p:par>
                          <p:cTn id="27" fill="hold">
                            <p:stCondLst>
                              <p:cond delay="1700"/>
                            </p:stCondLst>
                            <p:childTnLst>
                              <p:par>
                                <p:cTn id="28" presetID="42"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手绘灯泡"/>
</p:tagLst>
</file>

<file path=ppt/tags/tag2.xml><?xml version="1.0" encoding="utf-8"?>
<p:tagLst xmlns:a="http://schemas.openxmlformats.org/drawingml/2006/main" xmlns:r="http://schemas.openxmlformats.org/officeDocument/2006/relationships" xmlns:p="http://schemas.openxmlformats.org/presentationml/2006/main">
  <p:tag name="MH" val="20151007230828"/>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007230828"/>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51007230436"/>
  <p:tag name="MH_LIBRARY" val="GRAPHIC"/>
  <p:tag name="MH_TYPE" val="Other"/>
  <p:tag name="MH_ORDER" val="5"/>
</p:tagLst>
</file>

<file path=ppt/tags/tag5.xml><?xml version="1.0" encoding="utf-8"?>
<p:tagLst xmlns:a="http://schemas.openxmlformats.org/drawingml/2006/main" xmlns:r="http://schemas.openxmlformats.org/officeDocument/2006/relationships" xmlns:p="http://schemas.openxmlformats.org/presentationml/2006/main">
  <p:tag name="MH" val="20151007230828"/>
  <p:tag name="MH_LIBRARY" val="GRAPHIC"/>
  <p:tag name="MH_TYPE" val="Other"/>
  <p:tag name="MH_ORDER" val="7"/>
</p:tagLst>
</file>

<file path=ppt/tags/tag6.xml><?xml version="1.0" encoding="utf-8"?>
<p:tagLst xmlns:a="http://schemas.openxmlformats.org/drawingml/2006/main" xmlns:r="http://schemas.openxmlformats.org/officeDocument/2006/relationships" xmlns:p="http://schemas.openxmlformats.org/presentationml/2006/main">
  <p:tag name="MH" val="20151007230828"/>
  <p:tag name="MH_LIBRARY" val="GRAPHIC"/>
  <p:tag name="MH_TYPE" val="Other"/>
  <p:tag name="MH_ORDER" val="8"/>
</p:tagLst>
</file>

<file path=ppt/tags/tag7.xml><?xml version="1.0" encoding="utf-8"?>
<p:tagLst xmlns:a="http://schemas.openxmlformats.org/drawingml/2006/main" xmlns:r="http://schemas.openxmlformats.org/officeDocument/2006/relationships" xmlns:p="http://schemas.openxmlformats.org/presentationml/2006/main">
  <p:tag name="MH" val="20151007230436"/>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51007230828"/>
  <p:tag name="MH_LIBRARY" val="GRAPHIC"/>
  <p:tag name="MH_TYPE" val="Other"/>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007230828"/>
  <p:tag name="MH_LIBRARY" val="GRAPHIC"/>
  <p:tag name="MH_TYPE" val="Other"/>
  <p:tag name="MH_ORDER" val="5"/>
</p:tagLst>
</file>

<file path=ppt/tags/tag10.xml><?xml version="1.0" encoding="utf-8"?>
<p:tagLst xmlns:a="http://schemas.openxmlformats.org/drawingml/2006/main" xmlns:r="http://schemas.openxmlformats.org/officeDocument/2006/relationships" xmlns:p="http://schemas.openxmlformats.org/presentationml/2006/main">
  <p:tag name="MH" val="20151007230436"/>
  <p:tag name="MH_LIBRARY" val="GRAPHIC"/>
  <p:tag name="MH_TYPE" val="Other"/>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第一PPT，www.1ppt.com">
  <a:themeElements>
    <a:clrScheme name="自定义 403">
      <a:dk1>
        <a:sysClr val="windowText" lastClr="000000"/>
      </a:dk1>
      <a:lt1>
        <a:sysClr val="window" lastClr="FFFFFF"/>
      </a:lt1>
      <a:dk2>
        <a:srgbClr val="000000"/>
      </a:dk2>
      <a:lt2>
        <a:srgbClr val="E7E6E6"/>
      </a:lt2>
      <a:accent1>
        <a:srgbClr val="7BB256"/>
      </a:accent1>
      <a:accent2>
        <a:srgbClr val="F0993A"/>
      </a:accent2>
      <a:accent3>
        <a:srgbClr val="DE2743"/>
      </a:accent3>
      <a:accent4>
        <a:srgbClr val="2A7ABC"/>
      </a:accent4>
      <a:accent5>
        <a:srgbClr val="7BB256"/>
      </a:accent5>
      <a:accent6>
        <a:srgbClr val="F0993A"/>
      </a:accent6>
      <a:hlink>
        <a:srgbClr val="DE2743"/>
      </a:hlink>
      <a:folHlink>
        <a:srgbClr val="2A7ABC"/>
      </a:folHlink>
    </a:clrScheme>
    <a:fontScheme name="xh5uzbti">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347</TotalTime>
  <Words>2175</Words>
  <Application>Microsoft Office PowerPoint</Application>
  <PresentationFormat>宽屏</PresentationFormat>
  <Paragraphs>299</Paragraphs>
  <Slides>27</Slides>
  <Notes>27</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27</vt:i4>
      </vt:variant>
    </vt:vector>
  </HeadingPairs>
  <TitlesOfParts>
    <vt:vector size="32" baseType="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手绘灯泡</dc:title>
  <dc:creator>第一PPT</dc:creator>
  <cp:keywords>www.1ppt.com</cp:keywords>
  <dc:description>www.1ppt.com</dc:description>
  <cp:lastModifiedBy>faith123</cp:lastModifiedBy>
  <cp:revision>53</cp:revision>
  <dcterms:created xsi:type="dcterms:W3CDTF">2017-04-05T03:07:45Z</dcterms:created>
  <dcterms:modified xsi:type="dcterms:W3CDTF">2020-07-22T06:32:42Z</dcterms:modified>
</cp:coreProperties>
</file>