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83" r:id="rId9"/>
    <p:sldId id="265" r:id="rId10"/>
    <p:sldId id="266" r:id="rId11"/>
    <p:sldId id="267" r:id="rId12"/>
    <p:sldId id="268" r:id="rId13"/>
    <p:sldId id="269" r:id="rId14"/>
    <p:sldId id="284" r:id="rId15"/>
    <p:sldId id="271" r:id="rId16"/>
    <p:sldId id="272" r:id="rId17"/>
    <p:sldId id="273" r:id="rId18"/>
    <p:sldId id="274" r:id="rId19"/>
    <p:sldId id="275" r:id="rId20"/>
    <p:sldId id="285" r:id="rId21"/>
    <p:sldId id="277" r:id="rId22"/>
    <p:sldId id="278" r:id="rId23"/>
    <p:sldId id="279" r:id="rId24"/>
    <p:sldId id="280" r:id="rId25"/>
    <p:sldId id="281" r:id="rId26"/>
    <p:sldId id="282"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CCB8"/>
    <a:srgbClr val="EDE3D8"/>
    <a:srgbClr val="645644"/>
    <a:srgbClr val="594D3D"/>
    <a:srgbClr val="927F66"/>
    <a:srgbClr val="CBDAC7"/>
    <a:srgbClr val="4F45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6" d="100"/>
          <a:sy n="116" d="100"/>
        </p:scale>
        <p:origin x="39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22A685-4D09-4901-8A0C-1728EC8B6051}" type="datetimeFigureOut">
              <a:rPr lang="zh-CN" altLang="en-US" smtClean="0"/>
              <a:t>2020/7/22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AB85D-AD07-4F39-8820-789B5BAE1EC3}" type="slidenum">
              <a:rPr lang="zh-CN" altLang="en-US" smtClean="0"/>
              <a:t>‹#›</a:t>
            </a:fld>
            <a:endParaRPr lang="zh-CN" altLang="en-US"/>
          </a:p>
        </p:txBody>
      </p:sp>
    </p:spTree>
    <p:extLst>
      <p:ext uri="{BB962C8B-B14F-4D97-AF65-F5344CB8AC3E}">
        <p14:creationId xmlns:p14="http://schemas.microsoft.com/office/powerpoint/2010/main" val="1188845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647569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267280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3417723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2363022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708858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537879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48385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223432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267566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2324090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411427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4044377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2182533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3998370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536622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9244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42343401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2958746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6135673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13482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1778421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20193128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643098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2367833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1343287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2063471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4170600341"/>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2588683626"/>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1693168483"/>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05957498"/>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7B48921-D2E0-42E4-BE84-0CAFB6425624}" type="slidenum">
              <a:rPr lang="zh-CN" altLang="en-US" smtClean="0"/>
              <a:t>‹#›</a:t>
            </a:fld>
            <a:endParaRPr lang="zh-CN" altLang="en-US"/>
          </a:p>
        </p:txBody>
      </p:sp>
      <p:sp>
        <p:nvSpPr>
          <p:cNvPr id="11" name="矩形 10"/>
          <p:cNvSpPr/>
          <p:nvPr userDrawn="1"/>
        </p:nvSpPr>
        <p:spPr>
          <a:xfrm>
            <a:off x="8325228" y="57072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359355089"/>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499900298"/>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88854967"/>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961323440"/>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36334794"/>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775931373"/>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519723534"/>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1524" y="0"/>
            <a:ext cx="12188952" cy="6858000"/>
          </a:xfrm>
          <a:prstGeom prst="rect">
            <a:avLst/>
          </a:prstGeom>
        </p:spPr>
      </p:pic>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B70BF1-9FAC-43FB-AB8F-D4A050488EC9}" type="datetimeFigureOut">
              <a:rPr lang="zh-CN" altLang="en-US" smtClean="0"/>
              <a:t>2020/7/22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1567376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18" name="TextBox 13"/>
          <p:cNvSpPr txBox="1"/>
          <p:nvPr/>
        </p:nvSpPr>
        <p:spPr>
          <a:xfrm>
            <a:off x="3774420" y="3395513"/>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2608230" y="2433051"/>
            <a:ext cx="7259057" cy="807924"/>
          </a:xfrm>
          <a:prstGeom prst="rect">
            <a:avLst/>
          </a:prstGeom>
          <a:noFill/>
        </p:spPr>
        <p:txBody>
          <a:bodyPr wrap="none" lIns="68589" tIns="34295" rIns="68589" bIns="34295" rtlCol="0">
            <a:spAutoFit/>
          </a:bodyPr>
          <a:lstStyle/>
          <a:p>
            <a:pPr algn="ctr"/>
            <a:r>
              <a:rPr lang="zh-CN" altLang="en-US" sz="4800" b="1" dirty="0">
                <a:solidFill>
                  <a:srgbClr val="645644"/>
                </a:solidFill>
                <a:latin typeface="黑体" panose="02010600030101010101" charset="-122"/>
                <a:ea typeface="黑体" panose="02010600030101010101" charset="-122"/>
              </a:rPr>
              <a:t>科研项目验收评审</a:t>
            </a:r>
            <a:r>
              <a:rPr lang="en-US" altLang="zh-CN" sz="4800" b="1" dirty="0" err="1">
                <a:solidFill>
                  <a:srgbClr val="645644"/>
                </a:solidFill>
                <a:latin typeface="黑体" panose="02010600030101010101" charset="-122"/>
                <a:ea typeface="黑体" panose="02010600030101010101" charset="-122"/>
              </a:rPr>
              <a:t>ppt</a:t>
            </a:r>
            <a:r>
              <a:rPr lang="zh-CN" altLang="en-US" sz="4800" b="1" dirty="0">
                <a:solidFill>
                  <a:srgbClr val="645644"/>
                </a:solidFill>
                <a:latin typeface="黑体" panose="02010600030101010101" charset="-122"/>
                <a:ea typeface="黑体" panose="02010600030101010101" charset="-122"/>
              </a:rPr>
              <a:t>模板</a:t>
            </a:r>
            <a:endParaRPr lang="zh-CN" altLang="en-US" sz="4800" b="1" dirty="0">
              <a:solidFill>
                <a:srgbClr val="645644"/>
              </a:solidFill>
              <a:latin typeface="黑体" panose="02010600030101010101" charset="-122"/>
              <a:ea typeface="黑体" panose="02010600030101010101" charset="-122"/>
            </a:endParaRPr>
          </a:p>
        </p:txBody>
      </p:sp>
      <p:sp>
        <p:nvSpPr>
          <p:cNvPr id="219" name=" 219"/>
          <p:cNvSpPr/>
          <p:nvPr/>
        </p:nvSpPr>
        <p:spPr>
          <a:xfrm>
            <a:off x="5373350" y="4050665"/>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pic>
        <p:nvPicPr>
          <p:cNvPr id="3" name="图片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4" name="图片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5917" y="4303440"/>
            <a:ext cx="2465613" cy="1200111"/>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894498" y="276097"/>
            <a:ext cx="3009808" cy="1454661"/>
          </a:xfrm>
          <a:prstGeom prst="rect">
            <a:avLst/>
          </a:prstGeom>
        </p:spPr>
      </p:pic>
    </p:spTree>
    <p:custDataLst>
      <p:tags r:id="rId1"/>
    </p:custDataLst>
    <p:extLst>
      <p:ext uri="{BB962C8B-B14F-4D97-AF65-F5344CB8AC3E}">
        <p14:creationId xmlns:p14="http://schemas.microsoft.com/office/powerpoint/2010/main" val="3502701636"/>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nodePh="1">
                                  <p:stCondLst>
                                    <p:cond delay="0"/>
                                  </p:stCondLst>
                                  <p:endCondLst>
                                    <p:cond evt="begin" delay="0">
                                      <p:tn val="23"/>
                                    </p:cond>
                                  </p:endCondLst>
                                  <p:childTnLst>
                                    <p:set>
                                      <p:cBhvr>
                                        <p:cTn id="24" dur="1" fill="hold">
                                          <p:stCondLst>
                                            <p:cond delay="0"/>
                                          </p:stCondLst>
                                        </p:cTn>
                                        <p:tgtEl>
                                          <p:spTgt spid="219"/>
                                        </p:tgtEl>
                                        <p:attrNameLst>
                                          <p:attrName>style.visibility</p:attrName>
                                        </p:attrNameLst>
                                      </p:cBhvr>
                                      <p:to>
                                        <p:strVal val="visible"/>
                                      </p:to>
                                    </p:set>
                                    <p:anim calcmode="lin" valueType="num">
                                      <p:cBhvr>
                                        <p:cTn id="25" dur="500" fill="hold"/>
                                        <p:tgtEl>
                                          <p:spTgt spid="219"/>
                                        </p:tgtEl>
                                        <p:attrNameLst>
                                          <p:attrName>ppt_w</p:attrName>
                                        </p:attrNameLst>
                                      </p:cBhvr>
                                      <p:tavLst>
                                        <p:tav tm="0">
                                          <p:val>
                                            <p:fltVal val="0"/>
                                          </p:val>
                                        </p:tav>
                                        <p:tav tm="100000">
                                          <p:val>
                                            <p:strVal val="#ppt_w"/>
                                          </p:val>
                                        </p:tav>
                                      </p:tavLst>
                                    </p:anim>
                                    <p:anim calcmode="lin" valueType="num">
                                      <p:cBhvr>
                                        <p:cTn id="26" dur="500" fill="hold"/>
                                        <p:tgtEl>
                                          <p:spTgt spid="21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 grpId="0"/>
      <p:bldP spid="2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11099" y="1864117"/>
            <a:ext cx="1529669" cy="744550"/>
          </a:xfrm>
          <a:prstGeom prst="rect">
            <a:avLst/>
          </a:pr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76130" y="4579655"/>
            <a:ext cx="1560079" cy="753997"/>
          </a:xfrm>
          <a:prstGeom prst="rect">
            <a:avLst/>
          </a:prstGeom>
        </p:spPr>
      </p:pic>
      <p:sp>
        <p:nvSpPr>
          <p:cNvPr id="115" name="文本框 5"/>
          <p:cNvSpPr txBox="1"/>
          <p:nvPr/>
        </p:nvSpPr>
        <p:spPr>
          <a:xfrm>
            <a:off x="2575917" y="2564765"/>
            <a:ext cx="1891030" cy="1353185"/>
          </a:xfrm>
          <a:prstGeom prst="rect">
            <a:avLst/>
          </a:prstGeom>
          <a:noFill/>
          <a:ln>
            <a:noFill/>
          </a:ln>
          <a:effectLst/>
        </p:spPr>
        <p:txBody>
          <a:bodyPr wrap="square" rtlCol="0">
            <a:spAutoFit/>
          </a:bodyPr>
          <a:lstStyle/>
          <a:p>
            <a:pPr algn="ctr"/>
            <a:r>
              <a:rPr lang="zh-CN" altLang="en-US" sz="4000" b="1" dirty="0" smtClean="0">
                <a:solidFill>
                  <a:srgbClr val="927F66"/>
                </a:solidFill>
                <a:latin typeface="微软雅黑" panose="020B0503020204020204" charset="-122"/>
                <a:ea typeface="微软雅黑" panose="020B0503020204020204" charset="-122"/>
              </a:rPr>
              <a:t>目</a:t>
            </a:r>
          </a:p>
          <a:p>
            <a:pPr algn="ctr"/>
            <a:r>
              <a:rPr lang="zh-CN" altLang="en-US" sz="4000" b="1" dirty="0" smtClean="0">
                <a:solidFill>
                  <a:srgbClr val="927F66"/>
                </a:solidFill>
                <a:latin typeface="微软雅黑" panose="020B0503020204020204" charset="-122"/>
                <a:ea typeface="微软雅黑" panose="020B0503020204020204" charset="-122"/>
              </a:rPr>
              <a:t>录</a:t>
            </a:r>
          </a:p>
        </p:txBody>
      </p:sp>
      <p:sp>
        <p:nvSpPr>
          <p:cNvPr id="10" name="矩形 9"/>
          <p:cNvSpPr/>
          <p:nvPr/>
        </p:nvSpPr>
        <p:spPr>
          <a:xfrm>
            <a:off x="534473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一·此处添加标题</a:t>
            </a:r>
          </a:p>
        </p:txBody>
      </p:sp>
      <p:sp>
        <p:nvSpPr>
          <p:cNvPr id="5" name="矩形 4"/>
          <p:cNvSpPr/>
          <p:nvPr/>
        </p:nvSpPr>
        <p:spPr>
          <a:xfrm>
            <a:off x="645725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二·此处添加标题</a:t>
            </a:r>
          </a:p>
        </p:txBody>
      </p:sp>
      <p:sp>
        <p:nvSpPr>
          <p:cNvPr id="6" name="矩形 5"/>
          <p:cNvSpPr/>
          <p:nvPr/>
        </p:nvSpPr>
        <p:spPr>
          <a:xfrm>
            <a:off x="756977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三·此处添加标题</a:t>
            </a:r>
          </a:p>
        </p:txBody>
      </p:sp>
      <p:sp>
        <p:nvSpPr>
          <p:cNvPr id="8" name="矩形 7"/>
          <p:cNvSpPr/>
          <p:nvPr/>
        </p:nvSpPr>
        <p:spPr>
          <a:xfrm>
            <a:off x="868229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四·此处添加标题</a:t>
            </a:r>
          </a:p>
        </p:txBody>
      </p:sp>
      <p:grpSp>
        <p:nvGrpSpPr>
          <p:cNvPr id="28" name="组合 27"/>
          <p:cNvGrpSpPr/>
          <p:nvPr/>
        </p:nvGrpSpPr>
        <p:grpSpPr>
          <a:xfrm>
            <a:off x="3515033" y="2564765"/>
            <a:ext cx="543400" cy="1681558"/>
            <a:chOff x="3677871" y="2564765"/>
            <a:chExt cx="543400" cy="1681558"/>
          </a:xfrm>
        </p:grpSpPr>
        <p:cxnSp>
          <p:nvCxnSpPr>
            <p:cNvPr id="3" name="直接连接符 2"/>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3167652857"/>
      </p:ext>
    </p:extLst>
  </p:cSld>
  <p:clrMapOvr>
    <a:masterClrMapping/>
  </p:clrMapOvr>
  <mc:AlternateContent xmlns:mc="http://schemas.openxmlformats.org/markup-compatibility/2006" xmlns:p14="http://schemas.microsoft.com/office/powerpoint/2010/main">
    <mc:Choice Requires="p14">
      <p:transition spd="slow" p14:dur="1600" advTm="4000">
        <p14:prism dir="u" isInverted="1"/>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500" fill="hold"/>
                                        <p:tgtEl>
                                          <p:spTgt spid="115"/>
                                        </p:tgtEl>
                                        <p:attrNameLst>
                                          <p:attrName>ppt_w</p:attrName>
                                        </p:attrNameLst>
                                      </p:cBhvr>
                                      <p:tavLst>
                                        <p:tav tm="0">
                                          <p:val>
                                            <p:fltVal val="0"/>
                                          </p:val>
                                        </p:tav>
                                        <p:tav tm="100000">
                                          <p:val>
                                            <p:strVal val="#ppt_w"/>
                                          </p:val>
                                        </p:tav>
                                      </p:tavLst>
                                    </p:anim>
                                    <p:anim calcmode="lin" valueType="num">
                                      <p:cBhvr>
                                        <p:cTn id="8" dur="500" fill="hold"/>
                                        <p:tgtEl>
                                          <p:spTgt spid="11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rgbClr val="927F66"/>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433936964"/>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5" name="Oval 4"/>
          <p:cNvSpPr/>
          <p:nvPr/>
        </p:nvSpPr>
        <p:spPr>
          <a:xfrm>
            <a:off x="7218331" y="1702007"/>
            <a:ext cx="2841368" cy="2869780"/>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8" name="Oval 7"/>
          <p:cNvSpPr/>
          <p:nvPr/>
        </p:nvSpPr>
        <p:spPr>
          <a:xfrm>
            <a:off x="5734500" y="1702007"/>
            <a:ext cx="1940693" cy="196009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9" name="Oval 8"/>
          <p:cNvSpPr/>
          <p:nvPr/>
        </p:nvSpPr>
        <p:spPr>
          <a:xfrm>
            <a:off x="2282613" y="2058843"/>
            <a:ext cx="2134762" cy="215610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 name="Oval 5"/>
          <p:cNvSpPr/>
          <p:nvPr/>
        </p:nvSpPr>
        <p:spPr>
          <a:xfrm>
            <a:off x="3893354" y="2682056"/>
            <a:ext cx="2583062" cy="2608891"/>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12" name="Group 11"/>
          <p:cNvGrpSpPr/>
          <p:nvPr/>
        </p:nvGrpSpPr>
        <p:grpSpPr>
          <a:xfrm flipH="1">
            <a:off x="4288875" y="3697636"/>
            <a:ext cx="1792020" cy="1129382"/>
            <a:chOff x="9968706" y="2761849"/>
            <a:chExt cx="1792020" cy="1129382"/>
          </a:xfrm>
        </p:grpSpPr>
        <p:sp>
          <p:nvSpPr>
            <p:cNvPr id="13" name="TextBox 1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sp>
        <p:nvSpPr>
          <p:cNvPr id="15" name="TextBox 14"/>
          <p:cNvSpPr txBox="1"/>
          <p:nvPr/>
        </p:nvSpPr>
        <p:spPr>
          <a:xfrm>
            <a:off x="4820545" y="3222749"/>
            <a:ext cx="736099" cy="523220"/>
          </a:xfrm>
          <a:prstGeom prst="rect">
            <a:avLst/>
          </a:prstGeom>
          <a:noFill/>
        </p:spPr>
        <p:txBody>
          <a:bodyPr wrap="none" rtlCol="0">
            <a:spAutoFit/>
          </a:bodyPr>
          <a:lstStyle/>
          <a:p>
            <a:pPr algn="ctr"/>
            <a:r>
              <a:rPr lang="en-US" sz="2800" b="1" smtClean="0">
                <a:solidFill>
                  <a:srgbClr val="645644"/>
                </a:solidFill>
                <a:latin typeface="+mj-lt"/>
              </a:rPr>
              <a:t>72%</a:t>
            </a:r>
          </a:p>
        </p:txBody>
      </p:sp>
      <p:sp>
        <p:nvSpPr>
          <p:cNvPr id="16" name="TextBox 15"/>
          <p:cNvSpPr txBox="1"/>
          <p:nvPr/>
        </p:nvSpPr>
        <p:spPr>
          <a:xfrm>
            <a:off x="2986365" y="3222749"/>
            <a:ext cx="736099" cy="523220"/>
          </a:xfrm>
          <a:prstGeom prst="rect">
            <a:avLst/>
          </a:prstGeom>
          <a:noFill/>
        </p:spPr>
        <p:txBody>
          <a:bodyPr wrap="none" rtlCol="0">
            <a:spAutoFit/>
          </a:bodyPr>
          <a:lstStyle/>
          <a:p>
            <a:pPr algn="ctr"/>
            <a:r>
              <a:rPr lang="en-US" sz="2800" b="1" smtClean="0">
                <a:solidFill>
                  <a:srgbClr val="645644"/>
                </a:solidFill>
                <a:latin typeface="+mj-lt"/>
              </a:rPr>
              <a:t>54%</a:t>
            </a:r>
          </a:p>
        </p:txBody>
      </p:sp>
      <p:sp>
        <p:nvSpPr>
          <p:cNvPr id="17" name="TextBox 16"/>
          <p:cNvSpPr txBox="1"/>
          <p:nvPr/>
        </p:nvSpPr>
        <p:spPr>
          <a:xfrm>
            <a:off x="6336796" y="2742914"/>
            <a:ext cx="736099" cy="523220"/>
          </a:xfrm>
          <a:prstGeom prst="rect">
            <a:avLst/>
          </a:prstGeom>
          <a:noFill/>
        </p:spPr>
        <p:txBody>
          <a:bodyPr wrap="none" rtlCol="0">
            <a:spAutoFit/>
          </a:bodyPr>
          <a:lstStyle/>
          <a:p>
            <a:pPr algn="ctr"/>
            <a:r>
              <a:rPr lang="en-US" sz="2800" b="1" smtClean="0">
                <a:solidFill>
                  <a:srgbClr val="645644"/>
                </a:solidFill>
                <a:latin typeface="+mj-lt"/>
              </a:rPr>
              <a:t>56%</a:t>
            </a:r>
          </a:p>
        </p:txBody>
      </p:sp>
      <p:sp>
        <p:nvSpPr>
          <p:cNvPr id="18" name="TextBox 17"/>
          <p:cNvSpPr txBox="1"/>
          <p:nvPr/>
        </p:nvSpPr>
        <p:spPr>
          <a:xfrm>
            <a:off x="8270965" y="2344548"/>
            <a:ext cx="736099" cy="523220"/>
          </a:xfrm>
          <a:prstGeom prst="rect">
            <a:avLst/>
          </a:prstGeom>
          <a:noFill/>
        </p:spPr>
        <p:txBody>
          <a:bodyPr wrap="none" rtlCol="0">
            <a:spAutoFit/>
          </a:bodyPr>
          <a:lstStyle/>
          <a:p>
            <a:pPr algn="ctr"/>
            <a:r>
              <a:rPr lang="en-US" sz="2800" b="1" smtClean="0">
                <a:solidFill>
                  <a:srgbClr val="645644"/>
                </a:solidFill>
                <a:latin typeface="+mj-lt"/>
              </a:rPr>
              <a:t>88%</a:t>
            </a:r>
          </a:p>
        </p:txBody>
      </p:sp>
      <p:grpSp>
        <p:nvGrpSpPr>
          <p:cNvPr id="19" name="Group 18"/>
          <p:cNvGrpSpPr/>
          <p:nvPr/>
        </p:nvGrpSpPr>
        <p:grpSpPr>
          <a:xfrm flipH="1">
            <a:off x="7743004" y="2919668"/>
            <a:ext cx="1792020" cy="1129382"/>
            <a:chOff x="9968706" y="2761849"/>
            <a:chExt cx="1792020" cy="1129382"/>
          </a:xfrm>
        </p:grpSpPr>
        <p:sp>
          <p:nvSpPr>
            <p:cNvPr id="20" name="TextBox 19"/>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grpSp>
        <p:nvGrpSpPr>
          <p:cNvPr id="22" name="Group 21"/>
          <p:cNvGrpSpPr/>
          <p:nvPr/>
        </p:nvGrpSpPr>
        <p:grpSpPr>
          <a:xfrm flipH="1">
            <a:off x="2453984" y="2306804"/>
            <a:ext cx="1792020" cy="944716"/>
            <a:chOff x="9968706" y="2761849"/>
            <a:chExt cx="1792020" cy="944716"/>
          </a:xfrm>
        </p:grpSpPr>
        <p:sp>
          <p:nvSpPr>
            <p:cNvPr id="23" name="TextBox 2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rgbClr val="645644"/>
                  </a:solidFill>
                </a:rPr>
                <a:t>Lorem ipsum dolor sit amet, consectetuer adipiscing </a:t>
              </a:r>
              <a:r>
                <a:rPr lang="en-GB" sz="1200" smtClean="0">
                  <a:solidFill>
                    <a:srgbClr val="645644"/>
                  </a:solidFill>
                </a:rPr>
                <a:t>elit</a:t>
              </a:r>
            </a:p>
          </p:txBody>
        </p:sp>
      </p:grpSp>
      <p:grpSp>
        <p:nvGrpSpPr>
          <p:cNvPr id="25" name="Group 24"/>
          <p:cNvGrpSpPr/>
          <p:nvPr/>
        </p:nvGrpSpPr>
        <p:grpSpPr>
          <a:xfrm flipH="1">
            <a:off x="5808835" y="1944431"/>
            <a:ext cx="1792020" cy="760050"/>
            <a:chOff x="9968706" y="2761849"/>
            <a:chExt cx="1792020" cy="760050"/>
          </a:xfrm>
        </p:grpSpPr>
        <p:sp>
          <p:nvSpPr>
            <p:cNvPr id="26" name="TextBox 25"/>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consectetuer</a:t>
              </a:r>
            </a:p>
          </p:txBody>
        </p:sp>
      </p:grpSp>
      <p:sp>
        <p:nvSpPr>
          <p:cNvPr id="28" name="TextBox 27"/>
          <p:cNvSpPr txBox="1"/>
          <p:nvPr/>
        </p:nvSpPr>
        <p:spPr>
          <a:xfrm>
            <a:off x="520693" y="4607610"/>
            <a:ext cx="1260281" cy="400110"/>
          </a:xfrm>
          <a:prstGeom prst="rect">
            <a:avLst/>
          </a:prstGeom>
          <a:noFill/>
        </p:spPr>
        <p:txBody>
          <a:bodyPr wrap="none" rtlCol="0">
            <a:spAutoFit/>
          </a:bodyPr>
          <a:lstStyle/>
          <a:p>
            <a:r>
              <a:rPr lang="en-US" sz="2000" dirty="0" smtClean="0">
                <a:solidFill>
                  <a:srgbClr val="645644"/>
                </a:solidFill>
                <a:latin typeface="+mj-lt"/>
              </a:rPr>
              <a:t>Year 2018</a:t>
            </a:r>
            <a:endParaRPr lang="en-GB" sz="2000" dirty="0">
              <a:solidFill>
                <a:srgbClr val="645644"/>
              </a:solidFill>
              <a:latin typeface="+mj-lt"/>
            </a:endParaRPr>
          </a:p>
        </p:txBody>
      </p:sp>
      <p:sp>
        <p:nvSpPr>
          <p:cNvPr id="29" name="Rectangle 28"/>
          <p:cNvSpPr/>
          <p:nvPr/>
        </p:nvSpPr>
        <p:spPr>
          <a:xfrm>
            <a:off x="520694" y="4989167"/>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0" name="TextBox 29"/>
          <p:cNvSpPr txBox="1"/>
          <p:nvPr/>
        </p:nvSpPr>
        <p:spPr>
          <a:xfrm>
            <a:off x="10616300" y="4607610"/>
            <a:ext cx="1260281" cy="400110"/>
          </a:xfrm>
          <a:prstGeom prst="rect">
            <a:avLst/>
          </a:prstGeom>
          <a:noFill/>
        </p:spPr>
        <p:txBody>
          <a:bodyPr wrap="none" rtlCol="0">
            <a:spAutoFit/>
          </a:bodyPr>
          <a:lstStyle/>
          <a:p>
            <a:pPr algn="r"/>
            <a:r>
              <a:rPr lang="en-US" sz="2000" dirty="0" smtClean="0">
                <a:solidFill>
                  <a:srgbClr val="645644"/>
                </a:solidFill>
                <a:latin typeface="+mj-lt"/>
              </a:rPr>
              <a:t>Year 2019</a:t>
            </a:r>
            <a:endParaRPr lang="en-US" sz="2000" dirty="0">
              <a:solidFill>
                <a:srgbClr val="645644"/>
              </a:solidFill>
              <a:latin typeface="+mj-lt"/>
            </a:endParaRPr>
          </a:p>
        </p:txBody>
      </p:sp>
      <p:sp>
        <p:nvSpPr>
          <p:cNvPr id="31" name="Rectangle 30"/>
          <p:cNvSpPr/>
          <p:nvPr/>
        </p:nvSpPr>
        <p:spPr>
          <a:xfrm>
            <a:off x="7863803" y="4989167"/>
            <a:ext cx="4012778" cy="1200329"/>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pPr algn="r"/>
            <a:endParaRPr lang="en-GB" sz="1200">
              <a:solidFill>
                <a:srgbClr val="645644"/>
              </a:solidFill>
            </a:endParaRPr>
          </a:p>
          <a:p>
            <a:pPr algn="r"/>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6" name="组合 35"/>
          <p:cNvGrpSpPr/>
          <p:nvPr/>
        </p:nvGrpSpPr>
        <p:grpSpPr>
          <a:xfrm rot="5400000">
            <a:off x="2397213" y="-970067"/>
            <a:ext cx="530874" cy="3501305"/>
            <a:chOff x="3677871" y="745018"/>
            <a:chExt cx="530874" cy="3501305"/>
          </a:xfrm>
        </p:grpSpPr>
        <p:cxnSp>
          <p:nvCxnSpPr>
            <p:cNvPr id="38" name="直接连接符 3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81852177"/>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style.rotation</p:attrName>
                                        </p:attrNameLst>
                                      </p:cBhvr>
                                      <p:tavLst>
                                        <p:tav tm="0">
                                          <p:val>
                                            <p:fltVal val="360"/>
                                          </p:val>
                                        </p:tav>
                                        <p:tav tm="100000">
                                          <p:val>
                                            <p:fltVal val="0"/>
                                          </p:val>
                                        </p:tav>
                                      </p:tavLst>
                                    </p:anim>
                                    <p:animEffect transition="in" filter="fade">
                                      <p:cBhvr>
                                        <p:cTn id="34" dur="500"/>
                                        <p:tgtEl>
                                          <p:spTgt spid="12"/>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 calcmode="lin" valueType="num">
                                      <p:cBhvr>
                                        <p:cTn id="39" dur="500" fill="hold"/>
                                        <p:tgtEl>
                                          <p:spTgt spid="15"/>
                                        </p:tgtEl>
                                        <p:attrNameLst>
                                          <p:attrName>style.rotation</p:attrName>
                                        </p:attrNameLst>
                                      </p:cBhvr>
                                      <p:tavLst>
                                        <p:tav tm="0">
                                          <p:val>
                                            <p:fltVal val="360"/>
                                          </p:val>
                                        </p:tav>
                                        <p:tav tm="100000">
                                          <p:val>
                                            <p:fltVal val="0"/>
                                          </p:val>
                                        </p:tav>
                                      </p:tavLst>
                                    </p:anim>
                                    <p:animEffect transition="in" filter="fade">
                                      <p:cBhvr>
                                        <p:cTn id="40" dur="500"/>
                                        <p:tgtEl>
                                          <p:spTgt spid="15"/>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style.rotation</p:attrName>
                                        </p:attrNameLst>
                                      </p:cBhvr>
                                      <p:tavLst>
                                        <p:tav tm="0">
                                          <p:val>
                                            <p:fltVal val="360"/>
                                          </p:val>
                                        </p:tav>
                                        <p:tav tm="100000">
                                          <p:val>
                                            <p:fltVal val="0"/>
                                          </p:val>
                                        </p:tav>
                                      </p:tavLst>
                                    </p:anim>
                                    <p:animEffect transition="in" filter="fade">
                                      <p:cBhvr>
                                        <p:cTn id="46" dur="500"/>
                                        <p:tgtEl>
                                          <p:spTgt spid="16"/>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 calcmode="lin" valueType="num">
                                      <p:cBhvr>
                                        <p:cTn id="63" dur="500" fill="hold"/>
                                        <p:tgtEl>
                                          <p:spTgt spid="19"/>
                                        </p:tgtEl>
                                        <p:attrNameLst>
                                          <p:attrName>style.rotation</p:attrName>
                                        </p:attrNameLst>
                                      </p:cBhvr>
                                      <p:tavLst>
                                        <p:tav tm="0">
                                          <p:val>
                                            <p:fltVal val="360"/>
                                          </p:val>
                                        </p:tav>
                                        <p:tav tm="100000">
                                          <p:val>
                                            <p:fltVal val="0"/>
                                          </p:val>
                                        </p:tav>
                                      </p:tavLst>
                                    </p:anim>
                                    <p:animEffect transition="in" filter="fade">
                                      <p:cBhvr>
                                        <p:cTn id="64" dur="500"/>
                                        <p:tgtEl>
                                          <p:spTgt spid="19"/>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 calcmode="lin" valueType="num">
                                      <p:cBhvr>
                                        <p:cTn id="69" dur="500" fill="hold"/>
                                        <p:tgtEl>
                                          <p:spTgt spid="22"/>
                                        </p:tgtEl>
                                        <p:attrNameLst>
                                          <p:attrName>style.rotation</p:attrName>
                                        </p:attrNameLst>
                                      </p:cBhvr>
                                      <p:tavLst>
                                        <p:tav tm="0">
                                          <p:val>
                                            <p:fltVal val="360"/>
                                          </p:val>
                                        </p:tav>
                                        <p:tav tm="100000">
                                          <p:val>
                                            <p:fltVal val="0"/>
                                          </p:val>
                                        </p:tav>
                                      </p:tavLst>
                                    </p:anim>
                                    <p:animEffect transition="in" filter="fade">
                                      <p:cBhvr>
                                        <p:cTn id="70" dur="500"/>
                                        <p:tgtEl>
                                          <p:spTgt spid="22"/>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 calcmode="lin" valueType="num">
                                      <p:cBhvr>
                                        <p:cTn id="75" dur="500" fill="hold"/>
                                        <p:tgtEl>
                                          <p:spTgt spid="25"/>
                                        </p:tgtEl>
                                        <p:attrNameLst>
                                          <p:attrName>style.rotation</p:attrName>
                                        </p:attrNameLst>
                                      </p:cBhvr>
                                      <p:tavLst>
                                        <p:tav tm="0">
                                          <p:val>
                                            <p:fltVal val="360"/>
                                          </p:val>
                                        </p:tav>
                                        <p:tav tm="100000">
                                          <p:val>
                                            <p:fltVal val="0"/>
                                          </p:val>
                                        </p:tav>
                                      </p:tavLst>
                                    </p:anim>
                                    <p:animEffect transition="in" filter="fade">
                                      <p:cBhvr>
                                        <p:cTn id="76" dur="500"/>
                                        <p:tgtEl>
                                          <p:spTgt spid="25"/>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childTnLst>
                          </p:cTn>
                        </p:par>
                        <p:par>
                          <p:cTn id="81" fill="hold">
                            <p:stCondLst>
                              <p:cond delay="1000"/>
                            </p:stCondLst>
                            <p:childTnLst>
                              <p:par>
                                <p:cTn id="82" presetID="10" presetClass="entr" presetSubtype="0"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1500"/>
                            </p:stCondLst>
                            <p:childTnLst>
                              <p:par>
                                <p:cTn id="86" presetID="10"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childTnLst>
                                </p:cTn>
                              </p:par>
                            </p:childTnLst>
                          </p:cTn>
                        </p:par>
                        <p:par>
                          <p:cTn id="89" fill="hold">
                            <p:stCondLst>
                              <p:cond delay="2000"/>
                            </p:stCondLst>
                            <p:childTnLst>
                              <p:par>
                                <p:cTn id="90" presetID="10" presetClass="entr" presetSubtype="0" fill="hold" grpId="0" nodeType="after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fade">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75" name="Group 74"/>
          <p:cNvGrpSpPr/>
          <p:nvPr/>
        </p:nvGrpSpPr>
        <p:grpSpPr>
          <a:xfrm>
            <a:off x="3294063" y="4549800"/>
            <a:ext cx="874713" cy="788987"/>
            <a:chOff x="3294063" y="4620138"/>
            <a:chExt cx="874713" cy="788987"/>
          </a:xfrm>
          <a:solidFill>
            <a:srgbClr val="64564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64564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a:solidFill>
            <a:srgbClr val="645644"/>
          </a:solidFill>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64564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648208" cy="369332"/>
            </a:xfrm>
            <a:prstGeom prst="rect">
              <a:avLst/>
            </a:prstGeom>
            <a:noFill/>
          </p:spPr>
          <p:txBody>
            <a:bodyPr wrap="none" rtlCol="0">
              <a:spAutoFit/>
            </a:bodyPr>
            <a:lstStyle/>
            <a:p>
              <a:r>
                <a:rPr lang="en-US" b="1" smtClean="0">
                  <a:solidFill>
                    <a:srgbClr val="645644"/>
                  </a:solidFill>
                </a:rPr>
                <a:t>Reading Book</a:t>
              </a:r>
              <a:endParaRPr lang="en-GB" b="1">
                <a:solidFill>
                  <a:srgbClr val="645644"/>
                </a:solidFill>
              </a:endParaRPr>
            </a:p>
          </p:txBody>
        </p:sp>
        <p:sp>
          <p:nvSpPr>
            <p:cNvPr id="90" name="Rectangle 89"/>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225015" cy="369332"/>
            </a:xfrm>
            <a:prstGeom prst="rect">
              <a:avLst/>
            </a:prstGeom>
            <a:noFill/>
          </p:spPr>
          <p:txBody>
            <a:bodyPr wrap="none" rtlCol="0">
              <a:spAutoFit/>
            </a:bodyPr>
            <a:lstStyle/>
            <a:p>
              <a:r>
                <a:rPr lang="en-US" b="1" smtClean="0">
                  <a:solidFill>
                    <a:srgbClr val="645644"/>
                  </a:solidFill>
                </a:rPr>
                <a:t>Education</a:t>
              </a:r>
              <a:endParaRPr lang="en-GB" b="1">
                <a:solidFill>
                  <a:srgbClr val="645644"/>
                </a:solidFill>
              </a:endParaRPr>
            </a:p>
          </p:txBody>
        </p:sp>
        <p:sp>
          <p:nvSpPr>
            <p:cNvPr id="93" name="Rectangle 92"/>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907621" cy="369332"/>
            </a:xfrm>
            <a:prstGeom prst="rect">
              <a:avLst/>
            </a:prstGeom>
            <a:noFill/>
          </p:spPr>
          <p:txBody>
            <a:bodyPr wrap="none" rtlCol="0">
              <a:spAutoFit/>
            </a:bodyPr>
            <a:lstStyle/>
            <a:p>
              <a:pPr algn="r"/>
              <a:r>
                <a:rPr lang="en-US" b="1" smtClean="0">
                  <a:solidFill>
                    <a:srgbClr val="645644"/>
                  </a:solidFill>
                </a:rPr>
                <a:t>Design</a:t>
              </a:r>
              <a:endParaRPr lang="en-GB" b="1">
                <a:solidFill>
                  <a:srgbClr val="645644"/>
                </a:solidFill>
              </a:endParaRPr>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217001" cy="369332"/>
            </a:xfrm>
            <a:prstGeom prst="rect">
              <a:avLst/>
            </a:prstGeom>
            <a:noFill/>
          </p:spPr>
          <p:txBody>
            <a:bodyPr wrap="none" rtlCol="0">
              <a:spAutoFit/>
            </a:bodyPr>
            <a:lstStyle/>
            <a:p>
              <a:pPr algn="r"/>
              <a:r>
                <a:rPr lang="en-US" b="1" smtClean="0">
                  <a:solidFill>
                    <a:srgbClr val="645644"/>
                  </a:solidFill>
                </a:rPr>
                <a:t>Searching</a:t>
              </a:r>
              <a:endParaRPr lang="en-GB" b="1">
                <a:solidFill>
                  <a:srgbClr val="645644"/>
                </a:solidFill>
              </a:endParaRPr>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DECC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79125"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2" name="组合 51"/>
          <p:cNvGrpSpPr/>
          <p:nvPr/>
        </p:nvGrpSpPr>
        <p:grpSpPr>
          <a:xfrm rot="5400000">
            <a:off x="2397213" y="-970067"/>
            <a:ext cx="530874" cy="3501305"/>
            <a:chOff x="3677871" y="745018"/>
            <a:chExt cx="530874" cy="3501305"/>
          </a:xfrm>
        </p:grpSpPr>
        <p:cxnSp>
          <p:nvCxnSpPr>
            <p:cNvPr id="54" name="直接连接符 5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72027735"/>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rgbClr val="645644"/>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85" name="Rectangle 84"/>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97" name="Rectangle 96"/>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sp>
        <p:nvSpPr>
          <p:cNvPr id="3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4" name="组合 33"/>
          <p:cNvGrpSpPr/>
          <p:nvPr/>
        </p:nvGrpSpPr>
        <p:grpSpPr>
          <a:xfrm rot="5400000">
            <a:off x="2397213" y="-970067"/>
            <a:ext cx="530874" cy="3501305"/>
            <a:chOff x="3677871" y="745018"/>
            <a:chExt cx="530874" cy="3501305"/>
          </a:xfrm>
        </p:grpSpPr>
        <p:cxnSp>
          <p:nvCxnSpPr>
            <p:cNvPr id="35" name="直接连接符 3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70422353"/>
      </p:ext>
    </p:extLst>
  </p:cSld>
  <p:clrMapOvr>
    <a:masterClrMapping/>
  </p:clrMapOvr>
  <mc:AlternateContent xmlns:mc="http://schemas.openxmlformats.org/markup-compatibility/2006" xmlns:p14="http://schemas.microsoft.com/office/powerpoint/2010/main">
    <mc:Choice Requires="p14">
      <p:transition spd="slow" p14:dur="1300" advTm="4000">
        <p14:pan dir="u"/>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968029"/>
            <a:chOff x="1599391" y="5777848"/>
            <a:chExt cx="1634838" cy="968029"/>
          </a:xfrm>
        </p:grpSpPr>
        <p:sp>
          <p:nvSpPr>
            <p:cNvPr id="41" name="TextBox 40"/>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2" name="Rectangle 41"/>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3" name="Group 42"/>
          <p:cNvGrpSpPr/>
          <p:nvPr/>
        </p:nvGrpSpPr>
        <p:grpSpPr>
          <a:xfrm>
            <a:off x="4391890" y="5792940"/>
            <a:ext cx="1634838" cy="968029"/>
            <a:chOff x="1599391" y="5777848"/>
            <a:chExt cx="1634838" cy="968029"/>
          </a:xfrm>
        </p:grpSpPr>
        <p:sp>
          <p:nvSpPr>
            <p:cNvPr id="44" name="TextBox 43"/>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5" name="Rectangle 44"/>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6" name="Group 45"/>
          <p:cNvGrpSpPr/>
          <p:nvPr/>
        </p:nvGrpSpPr>
        <p:grpSpPr>
          <a:xfrm>
            <a:off x="7191043" y="5792940"/>
            <a:ext cx="1634838" cy="968029"/>
            <a:chOff x="1599391" y="5777848"/>
            <a:chExt cx="1634838" cy="968029"/>
          </a:xfrm>
        </p:grpSpPr>
        <p:sp>
          <p:nvSpPr>
            <p:cNvPr id="47" name="TextBox 46"/>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8" name="Rectangle 47"/>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9" name="Group 48"/>
          <p:cNvGrpSpPr/>
          <p:nvPr/>
        </p:nvGrpSpPr>
        <p:grpSpPr>
          <a:xfrm>
            <a:off x="9986869" y="5792940"/>
            <a:ext cx="1634838" cy="968029"/>
            <a:chOff x="1599391" y="5777848"/>
            <a:chExt cx="1634838" cy="968029"/>
          </a:xfrm>
        </p:grpSpPr>
        <p:sp>
          <p:nvSpPr>
            <p:cNvPr id="50" name="TextBox 49"/>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51" name="Rectangle 50"/>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sp>
        <p:nvSpPr>
          <p:cNvPr id="52" name="TextBox 51"/>
          <p:cNvSpPr txBox="1"/>
          <p:nvPr/>
        </p:nvSpPr>
        <p:spPr>
          <a:xfrm>
            <a:off x="7032568" y="1936733"/>
            <a:ext cx="1585690" cy="369332"/>
          </a:xfrm>
          <a:prstGeom prst="rect">
            <a:avLst/>
          </a:prstGeom>
          <a:noFill/>
        </p:spPr>
        <p:txBody>
          <a:bodyPr wrap="none" rtlCol="0">
            <a:spAutoFit/>
          </a:bodyPr>
          <a:lstStyle/>
          <a:p>
            <a:r>
              <a:rPr lang="en-US" b="1" dirty="0" smtClean="0">
                <a:solidFill>
                  <a:srgbClr val="645644"/>
                </a:solidFill>
              </a:rPr>
              <a:t>Data Analysis</a:t>
            </a:r>
            <a:endParaRPr lang="en-GB" b="1" dirty="0">
              <a:solidFill>
                <a:srgbClr val="645644"/>
              </a:solidFill>
            </a:endParaRPr>
          </a:p>
        </p:txBody>
      </p:sp>
      <p:sp>
        <p:nvSpPr>
          <p:cNvPr id="53" name="Rectangle 52"/>
          <p:cNvSpPr/>
          <p:nvPr/>
        </p:nvSpPr>
        <p:spPr>
          <a:xfrm>
            <a:off x="7038108" y="2290097"/>
            <a:ext cx="4476669"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473056"/>
            <a:chOff x="7032568" y="3292859"/>
            <a:chExt cx="4383735" cy="1229981"/>
          </a:xfrm>
          <a:solidFill>
            <a:srgbClr val="645644"/>
          </a:solidFill>
        </p:grpSpPr>
        <p:sp>
          <p:nvSpPr>
            <p:cNvPr id="54" name="Rectangle 53"/>
            <p:cNvSpPr/>
            <p:nvPr/>
          </p:nvSpPr>
          <p:spPr>
            <a:xfrm>
              <a:off x="7032568" y="3292859"/>
              <a:ext cx="4383735" cy="12299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a:grpFill/>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quam,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nunc</a:t>
              </a:r>
              <a:r>
                <a:rPr lang="en-GB" sz="1200" dirty="0">
                  <a:solidFill>
                    <a:schemeClr val="bg1"/>
                  </a:solidFill>
                </a:rPr>
                <a:t> in </a:t>
              </a:r>
              <a:r>
                <a:rPr lang="en-GB" sz="1200" dirty="0" err="1">
                  <a:solidFill>
                    <a:schemeClr val="bg1"/>
                  </a:solidFill>
                </a:rPr>
                <a:t>tempor</a:t>
              </a:r>
              <a:r>
                <a:rPr lang="en-GB" sz="1200" dirty="0">
                  <a:solidFill>
                    <a:schemeClr val="bg1"/>
                  </a:solidFill>
                </a:rPr>
                <a:t>. </a:t>
              </a:r>
              <a:r>
                <a:rPr lang="en-GB" sz="1200" dirty="0" err="1">
                  <a:solidFill>
                    <a:schemeClr val="bg1"/>
                  </a:solidFill>
                </a:rPr>
                <a:t>Cras</a:t>
              </a:r>
              <a:r>
                <a:rPr lang="en-GB" sz="1200" dirty="0">
                  <a:solidFill>
                    <a:schemeClr val="bg1"/>
                  </a:solidFill>
                </a:rPr>
                <a:t> vitae </a:t>
              </a:r>
              <a:r>
                <a:rPr lang="en-GB" sz="1200" dirty="0" err="1">
                  <a:solidFill>
                    <a:schemeClr val="bg1"/>
                  </a:solidFill>
                </a:rPr>
                <a:t>venenatis</a:t>
              </a:r>
              <a:r>
                <a:rPr lang="en-GB" sz="1200" dirty="0">
                  <a:solidFill>
                    <a:schemeClr val="bg1"/>
                  </a:solidFill>
                </a:rPr>
                <a:t> </a:t>
              </a:r>
              <a:r>
                <a:rPr lang="en-GB" sz="1200" dirty="0" err="1">
                  <a:solidFill>
                    <a:schemeClr val="bg1"/>
                  </a:solidFill>
                </a:rPr>
                <a:t>sem</a:t>
              </a:r>
              <a:r>
                <a:rPr lang="en-GB" sz="1200" dirty="0">
                  <a:solidFill>
                    <a:schemeClr val="bg1"/>
                  </a:solidFill>
                </a:rPr>
                <a:t> at </a:t>
              </a:r>
              <a:r>
                <a:rPr lang="en-GB" sz="1200" dirty="0" err="1">
                  <a:solidFill>
                    <a:schemeClr val="bg1"/>
                  </a:solidFill>
                </a:rPr>
                <a:t>pretium</a:t>
              </a:r>
              <a:r>
                <a:rPr lang="en-GB" sz="1200" dirty="0">
                  <a:solidFill>
                    <a:schemeClr val="bg1"/>
                  </a:solidFill>
                </a:rPr>
                <a:t> </a:t>
              </a:r>
              <a:r>
                <a:rPr lang="en-GB" sz="1200" dirty="0" err="1">
                  <a:solidFill>
                    <a:schemeClr val="bg1"/>
                  </a:solidFill>
                </a:rPr>
                <a:t>arcu</a:t>
              </a:r>
              <a:r>
                <a:rPr lang="en-GB" sz="1200" dirty="0">
                  <a:solidFill>
                    <a:schemeClr val="bg1"/>
                  </a:solidFill>
                </a:rPr>
                <a:t>. </a:t>
              </a:r>
            </a:p>
          </p:txBody>
        </p:sp>
      </p:grpSp>
      <p:sp>
        <p:nvSpPr>
          <p:cNvPr id="5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8" name="组合 57"/>
          <p:cNvGrpSpPr/>
          <p:nvPr/>
        </p:nvGrpSpPr>
        <p:grpSpPr>
          <a:xfrm rot="5400000">
            <a:off x="2397213" y="-970067"/>
            <a:ext cx="530874" cy="3501305"/>
            <a:chOff x="3677871" y="745018"/>
            <a:chExt cx="530874" cy="3501305"/>
          </a:xfrm>
        </p:grpSpPr>
        <p:cxnSp>
          <p:nvCxnSpPr>
            <p:cNvPr id="59" name="直接连接符 5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12197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4000">
        <p15:prstTrans prst="fallOve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02</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4273013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ageCurlDoubl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4</a:t>
              </a:r>
            </a:p>
          </p:txBody>
        </p:sp>
        <p:sp>
          <p:nvSpPr>
            <p:cNvPr id="39" name="Rectangle 38"/>
            <p:cNvSpPr/>
            <p:nvPr/>
          </p:nvSpPr>
          <p:spPr>
            <a:xfrm>
              <a:off x="2679705" y="3334638"/>
              <a:ext cx="2330568"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smtClean="0">
                  <a:solidFill>
                    <a:srgbClr val="645644"/>
                  </a:solidFill>
                </a:rPr>
                <a:t>amet</a:t>
              </a:r>
              <a:r>
                <a:rPr lang="en-GB" sz="1200" dirty="0" smtClean="0">
                  <a:solidFill>
                    <a:srgbClr val="645644"/>
                  </a:solidFill>
                </a:rPr>
                <a:t>,</a:t>
              </a:r>
            </a:p>
            <a:p>
              <a:r>
                <a:rPr lang="en-GB" sz="1200" dirty="0" err="1" smtClean="0">
                  <a:solidFill>
                    <a:srgbClr val="645644"/>
                  </a:solidFill>
                </a:rPr>
                <a:t>adipiscing</a:t>
              </a:r>
              <a:r>
                <a:rPr lang="en-GB" sz="1200" dirty="0" smtClean="0">
                  <a:solidFill>
                    <a:srgbClr val="645644"/>
                  </a:solidFill>
                </a:rPr>
                <a:t> </a:t>
              </a:r>
              <a:r>
                <a:rPr lang="en-GB" sz="1200" dirty="0" err="1">
                  <a:solidFill>
                    <a:srgbClr val="645644"/>
                  </a:solidFill>
                </a:rPr>
                <a:t>elit</a:t>
              </a:r>
              <a:r>
                <a:rPr lang="en-GB" sz="1200" dirty="0">
                  <a:solidFill>
                    <a:srgbClr val="645644"/>
                  </a:solidFill>
                </a:rPr>
                <a:t>. Integer </a:t>
              </a:r>
              <a:r>
                <a:rPr lang="en-GB" sz="1200" dirty="0" err="1">
                  <a:solidFill>
                    <a:srgbClr val="645644"/>
                  </a:solidFill>
                </a:rPr>
                <a:t>dolor</a:t>
              </a:r>
              <a:r>
                <a:rPr lang="en-GB" sz="1200" dirty="0">
                  <a:solidFill>
                    <a:srgbClr val="645644"/>
                  </a:solidFill>
                </a:rPr>
                <a:t>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a:t>
              </a:r>
            </a:p>
            <a:p>
              <a:r>
                <a:rPr lang="en-GB" sz="1200" smtClean="0">
                  <a:solidFill>
                    <a:srgbClr val="645644"/>
                  </a:solidFill>
                </a:rPr>
                <a:t>adipiscing </a:t>
              </a:r>
              <a:r>
                <a:rPr lang="en-GB" sz="1200">
                  <a:solidFill>
                    <a:srgbClr val="645644"/>
                  </a:solidFill>
                </a:rPr>
                <a:t>elit. Integer dolor quam</a:t>
              </a:r>
            </a:p>
          </p:txBody>
        </p:sp>
      </p:grpSp>
      <p:sp>
        <p:nvSpPr>
          <p:cNvPr id="42" name="TextBox 41"/>
          <p:cNvSpPr txBox="1"/>
          <p:nvPr/>
        </p:nvSpPr>
        <p:spPr>
          <a:xfrm>
            <a:off x="6550547" y="1726179"/>
            <a:ext cx="1380506" cy="1015663"/>
          </a:xfrm>
          <a:prstGeom prst="rect">
            <a:avLst/>
          </a:prstGeom>
          <a:noFill/>
        </p:spPr>
        <p:txBody>
          <a:bodyPr wrap="none" rtlCol="0">
            <a:spAutoFit/>
          </a:bodyPr>
          <a:lstStyle/>
          <a:p>
            <a:r>
              <a:rPr lang="en-US" sz="6000" dirty="0" smtClean="0">
                <a:solidFill>
                  <a:srgbClr val="645644"/>
                </a:solidFill>
              </a:rPr>
              <a:t>85%</a:t>
            </a:r>
          </a:p>
        </p:txBody>
      </p:sp>
      <p:sp>
        <p:nvSpPr>
          <p:cNvPr id="43" name="TextBox 42"/>
          <p:cNvSpPr txBox="1"/>
          <p:nvPr/>
        </p:nvSpPr>
        <p:spPr>
          <a:xfrm>
            <a:off x="7984155" y="2114132"/>
            <a:ext cx="2489784" cy="461665"/>
          </a:xfrm>
          <a:prstGeom prst="rect">
            <a:avLst/>
          </a:prstGeom>
          <a:noFill/>
        </p:spPr>
        <p:txBody>
          <a:bodyPr wrap="none" rtlCol="0">
            <a:spAutoFit/>
          </a:bodyPr>
          <a:lstStyle/>
          <a:p>
            <a:r>
              <a:rPr lang="en-US" sz="2400" b="1" dirty="0" smtClean="0">
                <a:solidFill>
                  <a:srgbClr val="645644"/>
                </a:solidFill>
              </a:rPr>
              <a:t>DATA DIAGRAM</a:t>
            </a:r>
            <a:endParaRPr lang="en-GB" sz="2400" b="1" dirty="0">
              <a:solidFill>
                <a:srgbClr val="645644"/>
              </a:solidFill>
            </a:endParaRPr>
          </a:p>
        </p:txBody>
      </p:sp>
      <p:sp>
        <p:nvSpPr>
          <p:cNvPr id="44" name="Rectangle 43"/>
          <p:cNvSpPr/>
          <p:nvPr/>
        </p:nvSpPr>
        <p:spPr>
          <a:xfrm>
            <a:off x="6550547" y="2604098"/>
            <a:ext cx="4151208"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91215" cy="338554"/>
          </a:xfrm>
          <a:prstGeom prst="rect">
            <a:avLst/>
          </a:prstGeom>
          <a:noFill/>
        </p:spPr>
        <p:txBody>
          <a:bodyPr wrap="none" rtlCol="0">
            <a:spAutoFit/>
          </a:bodyPr>
          <a:lstStyle/>
          <a:p>
            <a:r>
              <a:rPr lang="en-US" sz="1600" b="1" smtClean="0">
                <a:solidFill>
                  <a:srgbClr val="645644"/>
                </a:solidFill>
              </a:rPr>
              <a:t>Clock</a:t>
            </a:r>
            <a:endParaRPr lang="en-GB" sz="1600" b="1">
              <a:solidFill>
                <a:srgbClr val="645644"/>
              </a:solidFill>
            </a:endParaRPr>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dirty="0" smtClean="0">
                <a:solidFill>
                  <a:srgbClr val="645644"/>
                </a:solidFill>
              </a:rPr>
              <a:t>80%</a:t>
            </a:r>
          </a:p>
        </p:txBody>
      </p:sp>
      <p:sp>
        <p:nvSpPr>
          <p:cNvPr id="55" name="TextBox 54"/>
          <p:cNvSpPr txBox="1"/>
          <p:nvPr/>
        </p:nvSpPr>
        <p:spPr>
          <a:xfrm>
            <a:off x="9863599" y="3794399"/>
            <a:ext cx="736099" cy="338554"/>
          </a:xfrm>
          <a:prstGeom prst="rect">
            <a:avLst/>
          </a:prstGeom>
          <a:noFill/>
        </p:spPr>
        <p:txBody>
          <a:bodyPr wrap="none" rtlCol="0">
            <a:spAutoFit/>
          </a:bodyPr>
          <a:lstStyle/>
          <a:p>
            <a:r>
              <a:rPr lang="en-US" sz="1600" b="1" smtClean="0">
                <a:solidFill>
                  <a:srgbClr val="645644"/>
                </a:solidFill>
              </a:rPr>
              <a:t>Pencil</a:t>
            </a:r>
            <a:endParaRPr lang="en-GB" sz="1600" b="1">
              <a:solidFill>
                <a:srgbClr val="645644"/>
              </a:solidFill>
            </a:endParaRPr>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645644"/>
                </a:solidFill>
              </a:rPr>
              <a:t>60%</a:t>
            </a:r>
          </a:p>
        </p:txBody>
      </p:sp>
      <p:sp>
        <p:nvSpPr>
          <p:cNvPr id="57" name="TextBox 56"/>
          <p:cNvSpPr txBox="1"/>
          <p:nvPr/>
        </p:nvSpPr>
        <p:spPr>
          <a:xfrm>
            <a:off x="7309768" y="5241382"/>
            <a:ext cx="574196" cy="338554"/>
          </a:xfrm>
          <a:prstGeom prst="rect">
            <a:avLst/>
          </a:prstGeom>
          <a:noFill/>
        </p:spPr>
        <p:txBody>
          <a:bodyPr wrap="none" rtlCol="0">
            <a:spAutoFit/>
          </a:bodyPr>
          <a:lstStyle/>
          <a:p>
            <a:r>
              <a:rPr lang="en-US" sz="1600" b="1" smtClean="0">
                <a:solidFill>
                  <a:srgbClr val="645644"/>
                </a:solidFill>
              </a:rPr>
              <a:t>CEO</a:t>
            </a:r>
            <a:endParaRPr lang="en-GB" sz="1600" b="1">
              <a:solidFill>
                <a:srgbClr val="645644"/>
              </a:solidFill>
            </a:endParaRPr>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645644"/>
                </a:solidFill>
              </a:rPr>
              <a:t>93%</a:t>
            </a:r>
          </a:p>
        </p:txBody>
      </p:sp>
      <p:sp>
        <p:nvSpPr>
          <p:cNvPr id="59" name="TextBox 58"/>
          <p:cNvSpPr txBox="1"/>
          <p:nvPr/>
        </p:nvSpPr>
        <p:spPr>
          <a:xfrm>
            <a:off x="9856185" y="5241382"/>
            <a:ext cx="583814" cy="338554"/>
          </a:xfrm>
          <a:prstGeom prst="rect">
            <a:avLst/>
          </a:prstGeom>
          <a:noFill/>
        </p:spPr>
        <p:txBody>
          <a:bodyPr wrap="none" rtlCol="0">
            <a:spAutoFit/>
          </a:bodyPr>
          <a:lstStyle/>
          <a:p>
            <a:r>
              <a:rPr lang="en-US" sz="1600" b="1" smtClean="0">
                <a:solidFill>
                  <a:srgbClr val="645644"/>
                </a:solidFill>
              </a:rPr>
              <a:t>Idea</a:t>
            </a:r>
            <a:endParaRPr lang="en-GB" sz="1600" b="1">
              <a:solidFill>
                <a:srgbClr val="645644"/>
              </a:solidFill>
            </a:endParaRPr>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64564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2" name="Rectangle 61"/>
          <p:cNvSpPr/>
          <p:nvPr/>
        </p:nvSpPr>
        <p:spPr>
          <a:xfrm>
            <a:off x="6583669"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3" name="Rectangle 62"/>
          <p:cNvSpPr/>
          <p:nvPr/>
        </p:nvSpPr>
        <p:spPr>
          <a:xfrm>
            <a:off x="911010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4" name="Rectangle 63"/>
          <p:cNvSpPr/>
          <p:nvPr/>
        </p:nvSpPr>
        <p:spPr>
          <a:xfrm>
            <a:off x="9104297"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70755097"/>
      </p:ext>
    </p:extLst>
  </p:cSld>
  <p:clrMapOvr>
    <a:masterClrMapping/>
  </p:clrMapOvr>
  <mc:AlternateContent xmlns:mc="http://schemas.openxmlformats.org/markup-compatibility/2006" xmlns:p14="http://schemas.microsoft.com/office/powerpoint/2010/main">
    <mc:Choice Requires="p14">
      <p:transition spd="slow" p14:dur="1300" advTm="4000">
        <p14:pa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Rectangle 3"/>
          <p:cNvSpPr/>
          <p:nvPr/>
        </p:nvSpPr>
        <p:spPr>
          <a:xfrm>
            <a:off x="1844039" y="2082019"/>
            <a:ext cx="534573" cy="21418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260281" cy="400110"/>
          </a:xfrm>
          <a:prstGeom prst="rect">
            <a:avLst/>
          </a:prstGeom>
          <a:noFill/>
        </p:spPr>
        <p:txBody>
          <a:bodyPr wrap="none" rtlCol="0">
            <a:spAutoFit/>
          </a:bodyPr>
          <a:lstStyle/>
          <a:p>
            <a:r>
              <a:rPr lang="en-US" sz="2000" dirty="0" smtClean="0">
                <a:solidFill>
                  <a:srgbClr val="64564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3" name="TextBox 32"/>
          <p:cNvSpPr txBox="1"/>
          <p:nvPr/>
        </p:nvSpPr>
        <p:spPr>
          <a:xfrm>
            <a:off x="7267135" y="4807965"/>
            <a:ext cx="1260281" cy="400110"/>
          </a:xfrm>
          <a:prstGeom prst="rect">
            <a:avLst/>
          </a:prstGeom>
          <a:noFill/>
        </p:spPr>
        <p:txBody>
          <a:bodyPr wrap="none" rtlCol="0">
            <a:spAutoFit/>
          </a:bodyPr>
          <a:lstStyle/>
          <a:p>
            <a:r>
              <a:rPr lang="en-US" sz="2000" dirty="0" smtClean="0">
                <a:solidFill>
                  <a:srgbClr val="64564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8" name="组合 37"/>
          <p:cNvGrpSpPr/>
          <p:nvPr/>
        </p:nvGrpSpPr>
        <p:grpSpPr>
          <a:xfrm rot="5400000">
            <a:off x="2397213" y="-970067"/>
            <a:ext cx="530874" cy="3501305"/>
            <a:chOff x="3677871" y="745018"/>
            <a:chExt cx="530874" cy="3501305"/>
          </a:xfrm>
        </p:grpSpPr>
        <p:cxnSp>
          <p:nvCxnSpPr>
            <p:cNvPr id="39" name="直接连接符 3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5776017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图片 14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981848"/>
            <a:chOff x="2668905" y="5001638"/>
            <a:chExt cx="2389621" cy="981848"/>
          </a:xfrm>
        </p:grpSpPr>
        <p:sp>
          <p:nvSpPr>
            <p:cNvPr id="149" name="TextBox 14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1</a:t>
              </a:r>
              <a:endParaRPr lang="en-GB" b="1">
                <a:solidFill>
                  <a:srgbClr val="645644"/>
                </a:solidFill>
              </a:endParaRPr>
            </a:p>
          </p:txBody>
        </p:sp>
        <p:sp>
          <p:nvSpPr>
            <p:cNvPr id="163" name="Rectangle 16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5" name="Group 164"/>
          <p:cNvGrpSpPr/>
          <p:nvPr/>
        </p:nvGrpSpPr>
        <p:grpSpPr>
          <a:xfrm>
            <a:off x="2100869" y="2617947"/>
            <a:ext cx="2389621" cy="981848"/>
            <a:chOff x="2668905" y="5001638"/>
            <a:chExt cx="2389621" cy="981848"/>
          </a:xfrm>
        </p:grpSpPr>
        <p:sp>
          <p:nvSpPr>
            <p:cNvPr id="166" name="TextBox 165"/>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2</a:t>
              </a:r>
              <a:endParaRPr lang="en-GB" b="1">
                <a:solidFill>
                  <a:srgbClr val="645644"/>
                </a:solidFill>
              </a:endParaRPr>
            </a:p>
          </p:txBody>
        </p:sp>
        <p:sp>
          <p:nvSpPr>
            <p:cNvPr id="167" name="Rectangle 166"/>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8" name="Group 167"/>
          <p:cNvGrpSpPr/>
          <p:nvPr/>
        </p:nvGrpSpPr>
        <p:grpSpPr>
          <a:xfrm>
            <a:off x="2100869" y="3644286"/>
            <a:ext cx="2389621" cy="981848"/>
            <a:chOff x="2668905" y="5001638"/>
            <a:chExt cx="2389621" cy="981848"/>
          </a:xfrm>
        </p:grpSpPr>
        <p:sp>
          <p:nvSpPr>
            <p:cNvPr id="169" name="TextBox 16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3</a:t>
              </a:r>
              <a:endParaRPr lang="en-GB" b="1">
                <a:solidFill>
                  <a:srgbClr val="645644"/>
                </a:solidFill>
              </a:endParaRPr>
            </a:p>
          </p:txBody>
        </p:sp>
        <p:sp>
          <p:nvSpPr>
            <p:cNvPr id="170" name="Rectangle 169"/>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1" name="Group 170"/>
          <p:cNvGrpSpPr/>
          <p:nvPr/>
        </p:nvGrpSpPr>
        <p:grpSpPr>
          <a:xfrm>
            <a:off x="2100869" y="4555173"/>
            <a:ext cx="2389621" cy="981848"/>
            <a:chOff x="2668905" y="5001638"/>
            <a:chExt cx="2389621" cy="981848"/>
          </a:xfrm>
        </p:grpSpPr>
        <p:sp>
          <p:nvSpPr>
            <p:cNvPr id="172" name="TextBox 171"/>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4</a:t>
              </a:r>
              <a:endParaRPr lang="en-GB" b="1">
                <a:solidFill>
                  <a:srgbClr val="645644"/>
                </a:solidFill>
              </a:endParaRPr>
            </a:p>
          </p:txBody>
        </p:sp>
        <p:sp>
          <p:nvSpPr>
            <p:cNvPr id="173" name="Rectangle 17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4" name="Group 173"/>
          <p:cNvGrpSpPr/>
          <p:nvPr/>
        </p:nvGrpSpPr>
        <p:grpSpPr>
          <a:xfrm>
            <a:off x="2100869" y="5492507"/>
            <a:ext cx="2389621" cy="981848"/>
            <a:chOff x="2668905" y="5001638"/>
            <a:chExt cx="2389621" cy="981848"/>
          </a:xfrm>
        </p:grpSpPr>
        <p:sp>
          <p:nvSpPr>
            <p:cNvPr id="175" name="TextBox 174"/>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5</a:t>
              </a:r>
              <a:endParaRPr lang="en-GB" b="1">
                <a:solidFill>
                  <a:srgbClr val="645644"/>
                </a:solidFill>
              </a:endParaRPr>
            </a:p>
          </p:txBody>
        </p:sp>
        <p:sp>
          <p:nvSpPr>
            <p:cNvPr id="176" name="Rectangle 175"/>
            <p:cNvSpPr/>
            <p:nvPr/>
          </p:nvSpPr>
          <p:spPr>
            <a:xfrm>
              <a:off x="2668905" y="5337155"/>
              <a:ext cx="2389621"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a:solidFill>
                    <a:srgbClr val="645644"/>
                  </a:solidFill>
                </a:rPr>
                <a:t>amet</a:t>
              </a:r>
              <a:r>
                <a:rPr lang="en-GB" sz="1200" dirty="0">
                  <a:solidFill>
                    <a:srgbClr val="645644"/>
                  </a:solidFill>
                </a:rPr>
                <a:t>, </a:t>
              </a:r>
              <a:endParaRPr lang="en-GB" sz="1200" dirty="0" smtClean="0">
                <a:solidFill>
                  <a:srgbClr val="645644"/>
                </a:solidFill>
              </a:endParaRPr>
            </a:p>
            <a:p>
              <a:r>
                <a:rPr lang="en-GB" sz="1200" dirty="0" err="1" smtClean="0">
                  <a:solidFill>
                    <a:srgbClr val="645644"/>
                  </a:solidFill>
                </a:rPr>
                <a:t>consectetur</a:t>
              </a:r>
              <a:r>
                <a:rPr lang="en-GB" sz="1200" dirty="0" smtClean="0">
                  <a:solidFill>
                    <a:srgbClr val="645644"/>
                  </a:solidFill>
                </a:rPr>
                <a:t> </a:t>
              </a:r>
              <a:r>
                <a:rPr lang="en-GB" sz="1200" dirty="0" err="1">
                  <a:solidFill>
                    <a:srgbClr val="645644"/>
                  </a:solidFill>
                </a:rPr>
                <a:t>adipiscing</a:t>
              </a:r>
              <a:r>
                <a:rPr lang="en-GB" sz="1200" dirty="0">
                  <a:solidFill>
                    <a:srgbClr val="645644"/>
                  </a:solidFill>
                </a:rPr>
                <a:t> </a:t>
              </a:r>
              <a:r>
                <a:rPr lang="en-GB" sz="1200" dirty="0" err="1">
                  <a:solidFill>
                    <a:srgbClr val="645644"/>
                  </a:solidFill>
                </a:rPr>
                <a:t>elit</a:t>
              </a:r>
              <a:r>
                <a:rPr lang="en-GB" sz="1200" dirty="0">
                  <a:solidFill>
                    <a:srgbClr val="645644"/>
                  </a:solidFill>
                </a:rPr>
                <a:t>. </a:t>
              </a:r>
              <a:r>
                <a:rPr lang="en-GB" sz="1200" dirty="0" smtClean="0">
                  <a:solidFill>
                    <a:srgbClr val="645644"/>
                  </a:solidFill>
                </a:rPr>
                <a:t>Integer</a:t>
              </a:r>
              <a:endParaRPr lang="en-GB" sz="1200" dirty="0">
                <a:solidFill>
                  <a:srgbClr val="645644"/>
                </a:solidFill>
              </a:endParaRPr>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EDE3D8"/>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144"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145" name="组合 144"/>
          <p:cNvGrpSpPr/>
          <p:nvPr/>
        </p:nvGrpSpPr>
        <p:grpSpPr>
          <a:xfrm rot="5400000">
            <a:off x="2397213" y="-970067"/>
            <a:ext cx="530874" cy="3501305"/>
            <a:chOff x="3677871" y="745018"/>
            <a:chExt cx="530874" cy="3501305"/>
          </a:xfrm>
        </p:grpSpPr>
        <p:cxnSp>
          <p:nvCxnSpPr>
            <p:cNvPr id="146" name="直接连接符 145"/>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37420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eelOff"/>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rgbClr val="EDE3D8"/>
            </a:solidFill>
            <a:ln w="9525">
              <a:solidFill>
                <a:srgbClr val="000000"/>
              </a:solidFill>
              <a:round/>
            </a:ln>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333256"/>
            <a:chOff x="8647438" y="2306010"/>
            <a:chExt cx="2990246" cy="1333256"/>
          </a:xfrm>
        </p:grpSpPr>
        <p:sp>
          <p:nvSpPr>
            <p:cNvPr id="29" name="Rectangle 28"/>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938077" cy="369332"/>
            </a:xfrm>
            <a:prstGeom prst="rect">
              <a:avLst/>
            </a:prstGeom>
            <a:noFill/>
          </p:spPr>
          <p:txBody>
            <a:bodyPr wrap="none" rtlCol="0">
              <a:spAutoFit/>
            </a:bodyPr>
            <a:lstStyle/>
            <a:p>
              <a:r>
                <a:rPr lang="en-US" b="1" smtClean="0">
                  <a:solidFill>
                    <a:srgbClr val="645644"/>
                  </a:solidFill>
                </a:rPr>
                <a:t>PENCIL</a:t>
              </a:r>
              <a:endParaRPr lang="en-GB" b="1">
                <a:solidFill>
                  <a:srgbClr val="645644"/>
                </a:solidFill>
              </a:endParaRPr>
            </a:p>
          </p:txBody>
        </p:sp>
      </p:grpSp>
      <p:grpSp>
        <p:nvGrpSpPr>
          <p:cNvPr id="32" name="Group 31"/>
          <p:cNvGrpSpPr/>
          <p:nvPr/>
        </p:nvGrpSpPr>
        <p:grpSpPr>
          <a:xfrm>
            <a:off x="8715831" y="4409614"/>
            <a:ext cx="2990246" cy="1333256"/>
            <a:chOff x="8647438" y="2306010"/>
            <a:chExt cx="2990246" cy="1333256"/>
          </a:xfrm>
        </p:grpSpPr>
        <p:sp>
          <p:nvSpPr>
            <p:cNvPr id="33" name="Rectangle 32"/>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885179" cy="369332"/>
            </a:xfrm>
            <a:prstGeom prst="rect">
              <a:avLst/>
            </a:prstGeom>
            <a:noFill/>
          </p:spPr>
          <p:txBody>
            <a:bodyPr wrap="none" rtlCol="0">
              <a:spAutoFit/>
            </a:bodyPr>
            <a:lstStyle/>
            <a:p>
              <a:r>
                <a:rPr lang="en-US" b="1" smtClean="0">
                  <a:solidFill>
                    <a:srgbClr val="645644"/>
                  </a:solidFill>
                </a:rPr>
                <a:t>AGREE</a:t>
              </a:r>
              <a:endParaRPr lang="en-GB" b="1">
                <a:solidFill>
                  <a:srgbClr val="645644"/>
                </a:solidFill>
              </a:endParaRPr>
            </a:p>
          </p:txBody>
        </p:sp>
      </p:grpSp>
      <p:grpSp>
        <p:nvGrpSpPr>
          <p:cNvPr id="35" name="Group 34"/>
          <p:cNvGrpSpPr/>
          <p:nvPr/>
        </p:nvGrpSpPr>
        <p:grpSpPr>
          <a:xfrm flipH="1">
            <a:off x="488284" y="4409614"/>
            <a:ext cx="2990246" cy="1333256"/>
            <a:chOff x="8647438" y="2306010"/>
            <a:chExt cx="2990246" cy="1333256"/>
          </a:xfrm>
        </p:grpSpPr>
        <p:sp>
          <p:nvSpPr>
            <p:cNvPr id="36" name="Rectangle 35"/>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314784" cy="369332"/>
            </a:xfrm>
            <a:prstGeom prst="rect">
              <a:avLst/>
            </a:prstGeom>
            <a:noFill/>
          </p:spPr>
          <p:txBody>
            <a:bodyPr wrap="none" rtlCol="0">
              <a:spAutoFit/>
            </a:bodyPr>
            <a:lstStyle/>
            <a:p>
              <a:pPr algn="r"/>
              <a:r>
                <a:rPr lang="en-US" b="1" smtClean="0">
                  <a:solidFill>
                    <a:srgbClr val="645644"/>
                  </a:solidFill>
                </a:rPr>
                <a:t>AIR PLANE</a:t>
              </a:r>
              <a:endParaRPr lang="en-GB" b="1">
                <a:solidFill>
                  <a:srgbClr val="645644"/>
                </a:solidFill>
              </a:endParaRPr>
            </a:p>
          </p:txBody>
        </p:sp>
      </p:grpSp>
      <p:grpSp>
        <p:nvGrpSpPr>
          <p:cNvPr id="38" name="Group 37"/>
          <p:cNvGrpSpPr/>
          <p:nvPr/>
        </p:nvGrpSpPr>
        <p:grpSpPr>
          <a:xfrm flipH="1">
            <a:off x="488284" y="2086955"/>
            <a:ext cx="2990246" cy="1333256"/>
            <a:chOff x="8647438" y="2306010"/>
            <a:chExt cx="2990246" cy="1333256"/>
          </a:xfrm>
        </p:grpSpPr>
        <p:sp>
          <p:nvSpPr>
            <p:cNvPr id="39" name="Rectangle 38"/>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564852" cy="369332"/>
            </a:xfrm>
            <a:prstGeom prst="rect">
              <a:avLst/>
            </a:prstGeom>
            <a:noFill/>
          </p:spPr>
          <p:txBody>
            <a:bodyPr wrap="none" rtlCol="0">
              <a:spAutoFit/>
            </a:bodyPr>
            <a:lstStyle/>
            <a:p>
              <a:pPr algn="r"/>
              <a:r>
                <a:rPr lang="en-US" b="1" smtClean="0">
                  <a:solidFill>
                    <a:srgbClr val="645644"/>
                  </a:solidFill>
                </a:rPr>
                <a:t>BRIGHT IDEA</a:t>
              </a:r>
              <a:endParaRPr lang="en-GB" b="1">
                <a:solidFill>
                  <a:srgbClr val="645644"/>
                </a:solidFill>
              </a:endParaRPr>
            </a:p>
          </p:txBody>
        </p:sp>
      </p:grpSp>
      <p:sp>
        <p:nvSpPr>
          <p:cNvPr id="4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3" name="组合 42"/>
          <p:cNvGrpSpPr/>
          <p:nvPr/>
        </p:nvGrpSpPr>
        <p:grpSpPr>
          <a:xfrm rot="5400000">
            <a:off x="2397213" y="-970067"/>
            <a:ext cx="530874" cy="3501305"/>
            <a:chOff x="3677871" y="745018"/>
            <a:chExt cx="530874" cy="3501305"/>
          </a:xfrm>
        </p:grpSpPr>
        <p:cxnSp>
          <p:nvCxnSpPr>
            <p:cNvPr id="44" name="直接连接符 4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13505325"/>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EDE3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64564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EDE3D8"/>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64564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rgbClr val="645644"/>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rgbClr val="645644"/>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solidFill>
                    <a:srgbClr val="645644"/>
                  </a:solidFill>
                </a:endParaRPr>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rgbClr val="645644"/>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dirty="0" smtClean="0">
                  <a:solidFill>
                    <a:srgbClr val="645644"/>
                  </a:solidFill>
                </a:rPr>
                <a:t>14%</a:t>
              </a:r>
              <a:endParaRPr lang="en-GB" b="1" dirty="0">
                <a:solidFill>
                  <a:srgbClr val="645644"/>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dirty="0" smtClean="0">
                  <a:solidFill>
                    <a:srgbClr val="645644"/>
                  </a:solidFill>
                </a:rPr>
                <a:t>35%</a:t>
              </a:r>
              <a:endParaRPr lang="en-GB" b="1" dirty="0">
                <a:solidFill>
                  <a:srgbClr val="645644"/>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2116285"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40" name="Rectangle 39"/>
          <p:cNvSpPr/>
          <p:nvPr/>
        </p:nvSpPr>
        <p:spPr>
          <a:xfrm>
            <a:off x="6619051" y="2325184"/>
            <a:ext cx="4182234"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solidFill>
                  <a:srgbClr val="645644"/>
                </a:solidFill>
              </a:rPr>
              <a:t>42%</a:t>
            </a:r>
            <a:endParaRPr lang="en-GB" sz="3200" b="1">
              <a:solidFill>
                <a:srgbClr val="645644"/>
              </a:solidFill>
            </a:endParaRPr>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solidFill>
                  <a:srgbClr val="645644"/>
                </a:solidFill>
              </a:rPr>
              <a:t>58%</a:t>
            </a:r>
            <a:endParaRPr lang="en-GB" sz="3200" b="1">
              <a:solidFill>
                <a:srgbClr val="645644"/>
              </a:solidFill>
            </a:endParaRPr>
          </a:p>
        </p:txBody>
      </p:sp>
      <p:sp>
        <p:nvSpPr>
          <p:cNvPr id="43" name="Rectangle 42"/>
          <p:cNvSpPr/>
          <p:nvPr/>
        </p:nvSpPr>
        <p:spPr>
          <a:xfrm>
            <a:off x="6715572" y="4249731"/>
            <a:ext cx="1730518"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4" name="TextBox 43"/>
          <p:cNvSpPr txBox="1"/>
          <p:nvPr/>
        </p:nvSpPr>
        <p:spPr>
          <a:xfrm>
            <a:off x="6958445" y="3798189"/>
            <a:ext cx="1055097" cy="369332"/>
          </a:xfrm>
          <a:prstGeom prst="rect">
            <a:avLst/>
          </a:prstGeom>
          <a:noFill/>
        </p:spPr>
        <p:txBody>
          <a:bodyPr wrap="none" rtlCol="0">
            <a:spAutoFit/>
          </a:bodyPr>
          <a:lstStyle/>
          <a:p>
            <a:pPr algn="ctr"/>
            <a:r>
              <a:rPr lang="en-US" b="1" smtClean="0">
                <a:solidFill>
                  <a:srgbClr val="645644"/>
                </a:solidFill>
              </a:rPr>
              <a:t>Desktop</a:t>
            </a:r>
            <a:endParaRPr lang="en-GB" b="1">
              <a:solidFill>
                <a:srgbClr val="645644"/>
              </a:solidFill>
            </a:endParaRPr>
          </a:p>
        </p:txBody>
      </p:sp>
      <p:sp>
        <p:nvSpPr>
          <p:cNvPr id="45" name="TextBox 44"/>
          <p:cNvSpPr txBox="1"/>
          <p:nvPr/>
        </p:nvSpPr>
        <p:spPr>
          <a:xfrm>
            <a:off x="9304663" y="3798189"/>
            <a:ext cx="920445" cy="369332"/>
          </a:xfrm>
          <a:prstGeom prst="rect">
            <a:avLst/>
          </a:prstGeom>
          <a:noFill/>
        </p:spPr>
        <p:txBody>
          <a:bodyPr wrap="none" rtlCol="0">
            <a:spAutoFit/>
          </a:bodyPr>
          <a:lstStyle/>
          <a:p>
            <a:pPr algn="ctr"/>
            <a:r>
              <a:rPr lang="en-US" b="1" smtClean="0">
                <a:solidFill>
                  <a:srgbClr val="645644"/>
                </a:solidFill>
              </a:rPr>
              <a:t>Mobile</a:t>
            </a:r>
            <a:endParaRPr lang="en-GB" b="1">
              <a:solidFill>
                <a:srgbClr val="645644"/>
              </a:solidFill>
            </a:endParaRPr>
          </a:p>
        </p:txBody>
      </p:sp>
      <p:sp>
        <p:nvSpPr>
          <p:cNvPr id="46" name="Rectangle 45"/>
          <p:cNvSpPr/>
          <p:nvPr/>
        </p:nvSpPr>
        <p:spPr>
          <a:xfrm>
            <a:off x="9167288" y="4249731"/>
            <a:ext cx="1763947"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47" name="直接连接符 4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82928762"/>
      </p:ext>
    </p:extLst>
  </p:cSld>
  <p:clrMapOvr>
    <a:masterClrMapping/>
  </p:clrMapOvr>
  <mc:AlternateContent xmlns:mc="http://schemas.openxmlformats.org/markup-compatibility/2006" xmlns:p14="http://schemas.microsoft.com/office/powerpoint/2010/main">
    <mc:Choice Requires="p14">
      <p:transition spd="slow" p14:dur="1500" advTm="4000">
        <p14:window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03</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247552241"/>
      </p:ext>
    </p:extLst>
  </p:cSld>
  <p:clrMapOvr>
    <a:masterClrMapping/>
  </p:clrMapOvr>
  <p:transition spd="slow"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图片 5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6" name="Shape 5"/>
          <p:cNvSpPr/>
          <p:nvPr/>
        </p:nvSpPr>
        <p:spPr>
          <a:xfrm>
            <a:off x="3309886" y="1654788"/>
            <a:ext cx="5551533" cy="3469707"/>
          </a:xfrm>
          <a:prstGeom prst="swooshArrow">
            <a:avLst>
              <a:gd name="adj1" fmla="val 25000"/>
              <a:gd name="adj2" fmla="val 25000"/>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dirty="0" smtClean="0"/>
              <a:t>2019</a:t>
            </a:r>
            <a:endParaRPr lang="en-US" b="1" dirty="0"/>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dirty="0" smtClean="0"/>
              <a:t>2018</a:t>
            </a:r>
            <a:endParaRPr lang="en-US" b="1" dirty="0"/>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dirty="0" smtClean="0"/>
              <a:t>2017</a:t>
            </a:r>
            <a:endParaRPr lang="en-GB" b="1" dirty="0"/>
          </a:p>
        </p:txBody>
      </p:sp>
      <p:sp>
        <p:nvSpPr>
          <p:cNvPr id="20" name="Rectangle 19"/>
          <p:cNvSpPr/>
          <p:nvPr/>
        </p:nvSpPr>
        <p:spPr>
          <a:xfrm>
            <a:off x="9101701" y="2225942"/>
            <a:ext cx="2199773" cy="646331"/>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a:t>
            </a:r>
          </a:p>
        </p:txBody>
      </p:sp>
      <p:sp>
        <p:nvSpPr>
          <p:cNvPr id="21" name="TextBox 20"/>
          <p:cNvSpPr txBox="1"/>
          <p:nvPr/>
        </p:nvSpPr>
        <p:spPr>
          <a:xfrm>
            <a:off x="9101701" y="1890871"/>
            <a:ext cx="2318263" cy="369332"/>
          </a:xfrm>
          <a:prstGeom prst="rect">
            <a:avLst/>
          </a:prstGeom>
          <a:noFill/>
        </p:spPr>
        <p:txBody>
          <a:bodyPr wrap="none" rtlCol="0">
            <a:spAutoFit/>
          </a:bodyPr>
          <a:lstStyle/>
          <a:p>
            <a:r>
              <a:rPr lang="en-US" b="1" smtClean="0">
                <a:solidFill>
                  <a:srgbClr val="645644"/>
                </a:solidFill>
              </a:rPr>
              <a:t>Complete &amp; Success</a:t>
            </a:r>
            <a:endParaRPr lang="en-GB" b="1">
              <a:solidFill>
                <a:srgbClr val="645644"/>
              </a:solidFill>
            </a:endParaRPr>
          </a:p>
        </p:txBody>
      </p:sp>
      <p:sp>
        <p:nvSpPr>
          <p:cNvPr id="23" name="TextBox 22"/>
          <p:cNvSpPr txBox="1"/>
          <p:nvPr/>
        </p:nvSpPr>
        <p:spPr>
          <a:xfrm>
            <a:off x="2862811" y="5212036"/>
            <a:ext cx="697627" cy="369332"/>
          </a:xfrm>
          <a:prstGeom prst="rect">
            <a:avLst/>
          </a:prstGeom>
          <a:noFill/>
        </p:spPr>
        <p:txBody>
          <a:bodyPr wrap="none" rtlCol="0">
            <a:spAutoFit/>
          </a:bodyPr>
          <a:lstStyle/>
          <a:p>
            <a:pPr algn="ctr"/>
            <a:r>
              <a:rPr lang="en-US" b="1" dirty="0" smtClean="0">
                <a:solidFill>
                  <a:srgbClr val="645644"/>
                </a:solidFill>
              </a:rPr>
              <a:t>2012</a:t>
            </a:r>
            <a:endParaRPr lang="en-GB" b="1" dirty="0">
              <a:solidFill>
                <a:srgbClr val="645644"/>
              </a:solidFill>
            </a:endParaRPr>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solidFill>
                  <a:srgbClr val="645644"/>
                </a:solidFill>
              </a:rPr>
              <a:t>Lorem ipsum dolor sit amet, consectetur adipiscing elit. Integer dolor quam, </a:t>
            </a:r>
            <a:r>
              <a:rPr lang="en-GB" sz="1200" smtClean="0">
                <a:solidFill>
                  <a:srgbClr val="645644"/>
                </a:solidFill>
              </a:rPr>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244251" cy="369332"/>
            </a:xfrm>
            <a:prstGeom prst="rect">
              <a:avLst/>
            </a:prstGeom>
            <a:noFill/>
          </p:spPr>
          <p:txBody>
            <a:bodyPr wrap="none" rtlCol="0">
              <a:spAutoFit/>
            </a:bodyPr>
            <a:lstStyle/>
            <a:p>
              <a:r>
                <a:rPr lang="en-US" b="1" smtClean="0">
                  <a:solidFill>
                    <a:srgbClr val="645644"/>
                  </a:solidFill>
                </a:rPr>
                <a:t>Teal Color</a:t>
              </a:r>
              <a:endParaRPr lang="en-GB" b="1">
                <a:solidFill>
                  <a:srgbClr val="645644"/>
                </a:solidFill>
              </a:endParaRPr>
            </a:p>
          </p:txBody>
        </p:sp>
        <p:sp>
          <p:nvSpPr>
            <p:cNvPr id="27" name="Rectangle 26"/>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311578" cy="369332"/>
            </a:xfrm>
            <a:prstGeom prst="rect">
              <a:avLst/>
            </a:prstGeom>
            <a:noFill/>
          </p:spPr>
          <p:txBody>
            <a:bodyPr wrap="none" rtlCol="0">
              <a:spAutoFit/>
            </a:bodyPr>
            <a:lstStyle/>
            <a:p>
              <a:r>
                <a:rPr lang="en-US" b="1" smtClean="0">
                  <a:solidFill>
                    <a:srgbClr val="645644"/>
                  </a:solidFill>
                </a:rPr>
                <a:t>Gold Color</a:t>
              </a:r>
              <a:endParaRPr lang="en-GB" b="1">
                <a:solidFill>
                  <a:srgbClr val="645644"/>
                </a:solidFill>
              </a:endParaRPr>
            </a:p>
          </p:txBody>
        </p:sp>
        <p:sp>
          <p:nvSpPr>
            <p:cNvPr id="30" name="Rectangle 29"/>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3" name="Rectangle 32"/>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6" name="Rectangle 35"/>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5" name="Group 4"/>
          <p:cNvGrpSpPr/>
          <p:nvPr/>
        </p:nvGrpSpPr>
        <p:grpSpPr>
          <a:xfrm>
            <a:off x="5966424" y="5581435"/>
            <a:ext cx="555357" cy="555357"/>
            <a:chOff x="5966424" y="5581435"/>
            <a:chExt cx="555357" cy="555357"/>
          </a:xfrm>
          <a:solidFill>
            <a:srgbClr val="64564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64564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64564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64564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2137124" cy="461665"/>
          </a:xfrm>
          <a:prstGeom prst="rect">
            <a:avLst/>
          </a:prstGeom>
          <a:noFill/>
        </p:spPr>
        <p:txBody>
          <a:bodyPr wrap="none" rtlCol="0">
            <a:spAutoFit/>
          </a:bodyPr>
          <a:lstStyle/>
          <a:p>
            <a:r>
              <a:rPr lang="en-US" sz="2400" b="1" smtClean="0">
                <a:solidFill>
                  <a:srgbClr val="645644"/>
                </a:solidFill>
              </a:rPr>
              <a:t>Data Analysis </a:t>
            </a:r>
            <a:endParaRPr lang="en-GB" sz="2400" b="1">
              <a:solidFill>
                <a:srgbClr val="645644"/>
              </a:solidFill>
            </a:endParaRPr>
          </a:p>
        </p:txBody>
      </p:sp>
      <p:sp>
        <p:nvSpPr>
          <p:cNvPr id="55" name="TextBox 54"/>
          <p:cNvSpPr txBox="1"/>
          <p:nvPr/>
        </p:nvSpPr>
        <p:spPr>
          <a:xfrm>
            <a:off x="825178" y="1785071"/>
            <a:ext cx="1422184" cy="1015663"/>
          </a:xfrm>
          <a:prstGeom prst="rect">
            <a:avLst/>
          </a:prstGeom>
          <a:noFill/>
        </p:spPr>
        <p:txBody>
          <a:bodyPr wrap="none" rtlCol="0">
            <a:spAutoFit/>
          </a:bodyPr>
          <a:lstStyle/>
          <a:p>
            <a:r>
              <a:rPr lang="en-US" sz="6000" dirty="0" smtClean="0">
                <a:solidFill>
                  <a:srgbClr val="64564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solidFill>
                  <a:srgbClr val="645644"/>
                </a:solidFill>
              </a:rPr>
              <a:t>Lorem ipsum dolor sit amet, consectetur adipiscing elit. Nulla pretium, lacus ac aliquet </a:t>
            </a:r>
            <a:r>
              <a:rPr lang="en-GB" sz="1200" smtClean="0">
                <a:solidFill>
                  <a:srgbClr val="645644"/>
                </a:solidFill>
              </a:rPr>
              <a:t>facilisis</a:t>
            </a:r>
            <a:endParaRPr lang="en-GB" sz="1200">
              <a:solidFill>
                <a:srgbClr val="645644"/>
              </a:solidFill>
            </a:endParaRPr>
          </a:p>
        </p:txBody>
      </p:sp>
      <p:sp>
        <p:nvSpPr>
          <p:cNvPr id="57" name="Rectangle 56"/>
          <p:cNvSpPr/>
          <p:nvPr/>
        </p:nvSpPr>
        <p:spPr>
          <a:xfrm>
            <a:off x="825179" y="2599385"/>
            <a:ext cx="3486332"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a:t>
            </a:r>
            <a:r>
              <a:rPr lang="en-GB" sz="1200" smtClean="0">
                <a:solidFill>
                  <a:srgbClr val="645644"/>
                </a:solidFill>
              </a:rPr>
              <a:t>nibh</a:t>
            </a:r>
            <a:endParaRPr lang="en-GB" sz="1200">
              <a:solidFill>
                <a:srgbClr val="645644"/>
              </a:solidFill>
            </a:endParaRPr>
          </a:p>
        </p:txBody>
      </p:sp>
      <p:sp>
        <p:nvSpPr>
          <p:cNvPr id="5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0" name="组合 59"/>
          <p:cNvGrpSpPr/>
          <p:nvPr/>
        </p:nvGrpSpPr>
        <p:grpSpPr>
          <a:xfrm rot="5400000">
            <a:off x="2397213" y="-970067"/>
            <a:ext cx="530874" cy="3501305"/>
            <a:chOff x="3677871" y="745018"/>
            <a:chExt cx="530874" cy="3501305"/>
          </a:xfrm>
        </p:grpSpPr>
        <p:cxnSp>
          <p:nvCxnSpPr>
            <p:cNvPr id="61" name="直接连接符 6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620325604"/>
      </p:ext>
    </p:extLst>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rgbClr val="DECCB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dirty="0" smtClean="0">
                <a:solidFill>
                  <a:srgbClr val="645644"/>
                </a:solidFill>
              </a:rPr>
              <a:t>75</a:t>
            </a:r>
            <a:r>
              <a:rPr lang="en-US" sz="3600" b="1" dirty="0" smtClean="0">
                <a:solidFill>
                  <a:srgbClr val="64564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645644"/>
                </a:solidFill>
              </a:rPr>
              <a:t>62</a:t>
            </a:r>
            <a:r>
              <a:rPr lang="en-US" sz="2000" b="1" smtClean="0">
                <a:solidFill>
                  <a:srgbClr val="645644"/>
                </a:solidFill>
              </a:rPr>
              <a:t>%</a:t>
            </a:r>
          </a:p>
        </p:txBody>
      </p:sp>
      <p:sp>
        <p:nvSpPr>
          <p:cNvPr id="23" name="TextBox 22"/>
          <p:cNvSpPr txBox="1"/>
          <p:nvPr/>
        </p:nvSpPr>
        <p:spPr>
          <a:xfrm>
            <a:off x="7580663" y="4611499"/>
            <a:ext cx="938077" cy="769441"/>
          </a:xfrm>
          <a:prstGeom prst="rect">
            <a:avLst/>
          </a:prstGeom>
          <a:noFill/>
        </p:spPr>
        <p:txBody>
          <a:bodyPr wrap="none" rtlCol="0">
            <a:spAutoFit/>
          </a:bodyPr>
          <a:lstStyle/>
          <a:p>
            <a:pPr algn="ctr"/>
            <a:r>
              <a:rPr lang="en-US" sz="4400" b="1" smtClean="0">
                <a:solidFill>
                  <a:srgbClr val="645644"/>
                </a:solidFill>
              </a:rPr>
              <a:t>53</a:t>
            </a:r>
            <a:r>
              <a:rPr lang="en-US" sz="2000" b="1" smtClean="0">
                <a:solidFill>
                  <a:srgbClr val="64564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solidFill>
                <a:srgbClr val="645644"/>
              </a:solidFill>
            </a:endParaRPr>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1</a:t>
              </a:r>
              <a:endParaRPr lang="en-GB" b="1">
                <a:solidFill>
                  <a:srgbClr val="645644"/>
                </a:solidFill>
              </a:endParaRPr>
            </a:p>
          </p:txBody>
        </p:sp>
        <p:sp>
          <p:nvSpPr>
            <p:cNvPr id="13" name="Rectangle 12"/>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2</a:t>
              </a:r>
              <a:endParaRPr lang="en-GB" b="1">
                <a:solidFill>
                  <a:srgbClr val="645644"/>
                </a:solidFill>
              </a:endParaRPr>
            </a:p>
          </p:txBody>
        </p:sp>
        <p:sp>
          <p:nvSpPr>
            <p:cNvPr id="34" name="Rectangle 33"/>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pretiumeu </a:t>
              </a:r>
              <a:r>
                <a:rPr lang="en-GB" sz="1200">
                  <a:solidFill>
                    <a:srgbClr val="645644"/>
                  </a:solidFill>
                </a:rPr>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3</a:t>
              </a:r>
              <a:endParaRPr lang="en-GB" b="1">
                <a:solidFill>
                  <a:srgbClr val="645644"/>
                </a:solidFill>
              </a:endParaRPr>
            </a:p>
          </p:txBody>
        </p:sp>
        <p:sp>
          <p:nvSpPr>
            <p:cNvPr id="37" name="Rectangle 36"/>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83892176"/>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9" name="TextBox 48"/>
          <p:cNvSpPr txBox="1"/>
          <p:nvPr/>
        </p:nvSpPr>
        <p:spPr>
          <a:xfrm>
            <a:off x="6729632" y="1743547"/>
            <a:ext cx="662361" cy="646331"/>
          </a:xfrm>
          <a:prstGeom prst="rect">
            <a:avLst/>
          </a:prstGeom>
          <a:noFill/>
        </p:spPr>
        <p:txBody>
          <a:bodyPr wrap="none" rtlCol="0">
            <a:spAutoFit/>
          </a:bodyPr>
          <a:lstStyle/>
          <a:p>
            <a:r>
              <a:rPr lang="en-US" sz="3600" b="1" smtClean="0">
                <a:solidFill>
                  <a:srgbClr val="645644"/>
                </a:solidFill>
                <a:latin typeface="+mj-lt"/>
              </a:rPr>
              <a:t>01</a:t>
            </a:r>
          </a:p>
        </p:txBody>
      </p:sp>
      <p:sp>
        <p:nvSpPr>
          <p:cNvPr id="54" name="TextBox 53"/>
          <p:cNvSpPr txBox="1"/>
          <p:nvPr/>
        </p:nvSpPr>
        <p:spPr>
          <a:xfrm>
            <a:off x="6729632" y="2847443"/>
            <a:ext cx="662361" cy="646331"/>
          </a:xfrm>
          <a:prstGeom prst="rect">
            <a:avLst/>
          </a:prstGeom>
          <a:noFill/>
        </p:spPr>
        <p:txBody>
          <a:bodyPr wrap="none" rtlCol="0">
            <a:spAutoFit/>
          </a:bodyPr>
          <a:lstStyle/>
          <a:p>
            <a:r>
              <a:rPr lang="en-US" sz="3600" b="1" smtClean="0">
                <a:solidFill>
                  <a:srgbClr val="645644"/>
                </a:solidFill>
                <a:latin typeface="+mj-lt"/>
              </a:rPr>
              <a:t>02</a:t>
            </a:r>
          </a:p>
        </p:txBody>
      </p:sp>
      <p:sp>
        <p:nvSpPr>
          <p:cNvPr id="59" name="TextBox 58"/>
          <p:cNvSpPr txBox="1"/>
          <p:nvPr/>
        </p:nvSpPr>
        <p:spPr>
          <a:xfrm>
            <a:off x="6729632" y="3951339"/>
            <a:ext cx="662361" cy="646331"/>
          </a:xfrm>
          <a:prstGeom prst="rect">
            <a:avLst/>
          </a:prstGeom>
          <a:noFill/>
        </p:spPr>
        <p:txBody>
          <a:bodyPr wrap="none" rtlCol="0">
            <a:spAutoFit/>
          </a:bodyPr>
          <a:lstStyle/>
          <a:p>
            <a:r>
              <a:rPr lang="en-US" sz="3600" b="1" smtClean="0">
                <a:solidFill>
                  <a:srgbClr val="645644"/>
                </a:solidFill>
                <a:latin typeface="+mj-lt"/>
              </a:rPr>
              <a:t>03</a:t>
            </a:r>
          </a:p>
        </p:txBody>
      </p:sp>
      <p:sp>
        <p:nvSpPr>
          <p:cNvPr id="64" name="TextBox 63"/>
          <p:cNvSpPr txBox="1"/>
          <p:nvPr/>
        </p:nvSpPr>
        <p:spPr>
          <a:xfrm>
            <a:off x="6729632" y="5055849"/>
            <a:ext cx="662361" cy="646331"/>
          </a:xfrm>
          <a:prstGeom prst="rect">
            <a:avLst/>
          </a:prstGeom>
          <a:noFill/>
        </p:spPr>
        <p:txBody>
          <a:bodyPr wrap="none" rtlCol="0">
            <a:spAutoFit/>
          </a:bodyPr>
          <a:lstStyle/>
          <a:p>
            <a:r>
              <a:rPr lang="en-US" sz="3600" b="1" smtClean="0">
                <a:solidFill>
                  <a:srgbClr val="64564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23" name="TextBox 122"/>
            <p:cNvSpPr txBox="1"/>
            <p:nvPr/>
          </p:nvSpPr>
          <p:spPr>
            <a:xfrm>
              <a:off x="7594109" y="2408729"/>
              <a:ext cx="1556267" cy="369332"/>
            </a:xfrm>
            <a:prstGeom prst="rect">
              <a:avLst/>
            </a:prstGeom>
            <a:noFill/>
          </p:spPr>
          <p:txBody>
            <a:bodyPr wrap="none" rtlCol="0">
              <a:spAutoFit/>
            </a:bodyPr>
            <a:lstStyle/>
            <a:p>
              <a:r>
                <a:rPr lang="en-US" b="1" smtClean="0">
                  <a:solidFill>
                    <a:srgbClr val="645644"/>
                  </a:solidFill>
                </a:rPr>
                <a:t>Web Analysis</a:t>
              </a:r>
              <a:endParaRPr lang="en-GB" b="1">
                <a:solidFill>
                  <a:srgbClr val="645644"/>
                </a:solidFill>
              </a:endParaRPr>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2" name="TextBox 131"/>
            <p:cNvSpPr txBox="1"/>
            <p:nvPr/>
          </p:nvSpPr>
          <p:spPr>
            <a:xfrm>
              <a:off x="7594109" y="2408729"/>
              <a:ext cx="1352907" cy="369332"/>
            </a:xfrm>
            <a:prstGeom prst="rect">
              <a:avLst/>
            </a:prstGeom>
            <a:noFill/>
          </p:spPr>
          <p:txBody>
            <a:bodyPr wrap="none" rtlCol="0">
              <a:spAutoFit/>
            </a:bodyPr>
            <a:lstStyle/>
            <a:p>
              <a:r>
                <a:rPr lang="en-US" b="1" smtClean="0">
                  <a:solidFill>
                    <a:srgbClr val="645644"/>
                  </a:solidFill>
                </a:rPr>
                <a:t>Music Style</a:t>
              </a:r>
              <a:endParaRPr lang="en-GB" b="1">
                <a:solidFill>
                  <a:srgbClr val="645644"/>
                </a:solidFill>
              </a:endParaRPr>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5" name="TextBox 134"/>
            <p:cNvSpPr txBox="1"/>
            <p:nvPr/>
          </p:nvSpPr>
          <p:spPr>
            <a:xfrm>
              <a:off x="7594109" y="2408729"/>
              <a:ext cx="1494787" cy="369332"/>
            </a:xfrm>
            <a:prstGeom prst="rect">
              <a:avLst/>
            </a:prstGeom>
            <a:noFill/>
          </p:spPr>
          <p:txBody>
            <a:bodyPr wrap="none" rtlCol="0">
              <a:spAutoFit/>
            </a:bodyPr>
            <a:lstStyle/>
            <a:p>
              <a:r>
                <a:rPr lang="en-US" b="1" smtClean="0">
                  <a:solidFill>
                    <a:srgbClr val="645644"/>
                  </a:solidFill>
                </a:rPr>
                <a:t>Social Media</a:t>
              </a:r>
              <a:endParaRPr lang="en-GB" b="1">
                <a:solidFill>
                  <a:srgbClr val="645644"/>
                </a:solidFill>
              </a:endParaRPr>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8" name="TextBox 137"/>
            <p:cNvSpPr txBox="1"/>
            <p:nvPr/>
          </p:nvSpPr>
          <p:spPr>
            <a:xfrm>
              <a:off x="7594109" y="2408729"/>
              <a:ext cx="1652431" cy="369332"/>
            </a:xfrm>
            <a:prstGeom prst="rect">
              <a:avLst/>
            </a:prstGeom>
            <a:noFill/>
          </p:spPr>
          <p:txBody>
            <a:bodyPr wrap="none" rtlCol="0">
              <a:spAutoFit/>
            </a:bodyPr>
            <a:lstStyle/>
            <a:p>
              <a:r>
                <a:rPr lang="en-US" b="1" smtClean="0">
                  <a:solidFill>
                    <a:srgbClr val="645644"/>
                  </a:solidFill>
                </a:rPr>
                <a:t>TV Production</a:t>
              </a:r>
              <a:endParaRPr lang="en-GB" b="1">
                <a:solidFill>
                  <a:srgbClr val="645644"/>
                </a:solidFill>
              </a:endParaRPr>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dirty="0" smtClean="0"/>
                <a:t>04</a:t>
              </a:r>
              <a:endParaRPr lang="en-GB" sz="2000" b="1" dirty="0"/>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9411097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15" name="TextBox 14"/>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4" name="TextBox 23"/>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7" name="TextBox 26"/>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30" name="TextBox 29"/>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34" name="直接连接符 3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47411791"/>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图片 4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442616" y="5319551"/>
            <a:ext cx="1306768" cy="369332"/>
          </a:xfrm>
          <a:prstGeom prst="rect">
            <a:avLst/>
          </a:prstGeom>
          <a:noFill/>
        </p:spPr>
        <p:txBody>
          <a:bodyPr wrap="none" rtlCol="0">
            <a:spAutoFit/>
          </a:bodyPr>
          <a:lstStyle/>
          <a:p>
            <a:pPr algn="ctr"/>
            <a:r>
              <a:rPr lang="en-US" b="1" smtClean="0">
                <a:solidFill>
                  <a:srgbClr val="645644"/>
                </a:solidFill>
              </a:rPr>
              <a:t>Show Case</a:t>
            </a:r>
            <a:endParaRPr lang="en-GB" b="1">
              <a:solidFill>
                <a:srgbClr val="645644"/>
              </a:solidFill>
            </a:endParaRPr>
          </a:p>
        </p:txBody>
      </p:sp>
      <p:sp>
        <p:nvSpPr>
          <p:cNvPr id="48"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9" name="组合 48"/>
          <p:cNvGrpSpPr/>
          <p:nvPr/>
        </p:nvGrpSpPr>
        <p:grpSpPr>
          <a:xfrm rot="5400000">
            <a:off x="2397213" y="-970067"/>
            <a:ext cx="530874" cy="3501305"/>
            <a:chOff x="3677871" y="745018"/>
            <a:chExt cx="530874" cy="3501305"/>
          </a:xfrm>
        </p:grpSpPr>
        <p:cxnSp>
          <p:nvCxnSpPr>
            <p:cNvPr id="50" name="直接连接符 49"/>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9485062"/>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04</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994092771"/>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645644"/>
                  </a:solidFill>
                </a:rPr>
                <a:t>75%</a:t>
              </a:r>
            </a:p>
          </p:txBody>
        </p:sp>
        <p:sp>
          <p:nvSpPr>
            <p:cNvPr id="92" name="TextBox 91"/>
            <p:cNvSpPr txBox="1"/>
            <p:nvPr/>
          </p:nvSpPr>
          <p:spPr>
            <a:xfrm>
              <a:off x="9847463" y="2486985"/>
              <a:ext cx="1008998" cy="409650"/>
            </a:xfrm>
            <a:prstGeom prst="rect">
              <a:avLst/>
            </a:prstGeom>
            <a:noFill/>
          </p:spPr>
          <p:txBody>
            <a:bodyPr wrap="none" rtlCol="0">
              <a:spAutoFit/>
            </a:bodyPr>
            <a:lstStyle/>
            <a:p>
              <a:r>
                <a:rPr lang="en-US" sz="1600" dirty="0" smtClean="0">
                  <a:solidFill>
                    <a:srgbClr val="645644"/>
                  </a:solidFill>
                </a:rPr>
                <a:t>In 2014</a:t>
              </a:r>
              <a:endParaRPr lang="en-GB" sz="1600" dirty="0">
                <a:solidFill>
                  <a:srgbClr val="645644"/>
                </a:solidFill>
              </a:endParaRPr>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645644"/>
                  </a:solidFill>
                </a:rPr>
                <a:t>93%</a:t>
              </a:r>
            </a:p>
          </p:txBody>
        </p:sp>
        <p:sp>
          <p:nvSpPr>
            <p:cNvPr id="97" name="TextBox 96"/>
            <p:cNvSpPr txBox="1"/>
            <p:nvPr/>
          </p:nvSpPr>
          <p:spPr>
            <a:xfrm>
              <a:off x="10788508" y="4495880"/>
              <a:ext cx="1008999" cy="409650"/>
            </a:xfrm>
            <a:prstGeom prst="rect">
              <a:avLst/>
            </a:prstGeom>
            <a:noFill/>
          </p:spPr>
          <p:txBody>
            <a:bodyPr wrap="none" rtlCol="0">
              <a:spAutoFit/>
            </a:bodyPr>
            <a:lstStyle/>
            <a:p>
              <a:r>
                <a:rPr lang="en-US" sz="1600" dirty="0" smtClean="0">
                  <a:solidFill>
                    <a:srgbClr val="645644"/>
                  </a:solidFill>
                </a:rPr>
                <a:t>In 2015</a:t>
              </a:r>
              <a:endParaRPr lang="en-GB" sz="1600" dirty="0">
                <a:solidFill>
                  <a:srgbClr val="645644"/>
                </a:solidFill>
              </a:endParaRPr>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645644"/>
                    </a:solidFill>
                  </a:rPr>
                  <a:t>62%</a:t>
                </a:r>
              </a:p>
            </p:txBody>
          </p:sp>
          <p:sp>
            <p:nvSpPr>
              <p:cNvPr id="104" name="TextBox 103"/>
              <p:cNvSpPr txBox="1"/>
              <p:nvPr/>
            </p:nvSpPr>
            <p:spPr>
              <a:xfrm>
                <a:off x="2352178" y="2486983"/>
                <a:ext cx="1008998" cy="409651"/>
              </a:xfrm>
              <a:prstGeom prst="rect">
                <a:avLst/>
              </a:prstGeom>
              <a:noFill/>
            </p:spPr>
            <p:txBody>
              <a:bodyPr wrap="none" rtlCol="0">
                <a:spAutoFit/>
              </a:bodyPr>
              <a:lstStyle/>
              <a:p>
                <a:r>
                  <a:rPr lang="en-US" sz="1600" dirty="0" smtClean="0">
                    <a:solidFill>
                      <a:srgbClr val="645644"/>
                    </a:solidFill>
                  </a:rPr>
                  <a:t>In 2013</a:t>
                </a:r>
                <a:endParaRPr lang="en-GB" sz="1600" dirty="0">
                  <a:solidFill>
                    <a:srgbClr val="645644"/>
                  </a:solidFill>
                </a:endParaRPr>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645644"/>
                    </a:solidFill>
                  </a:rPr>
                  <a:t>56%</a:t>
                </a:r>
              </a:p>
            </p:txBody>
          </p:sp>
          <p:sp>
            <p:nvSpPr>
              <p:cNvPr id="110" name="TextBox 109"/>
              <p:cNvSpPr txBox="1"/>
              <p:nvPr/>
            </p:nvSpPr>
            <p:spPr>
              <a:xfrm>
                <a:off x="2352178" y="2486983"/>
                <a:ext cx="1008998" cy="409650"/>
              </a:xfrm>
              <a:prstGeom prst="rect">
                <a:avLst/>
              </a:prstGeom>
              <a:noFill/>
            </p:spPr>
            <p:txBody>
              <a:bodyPr wrap="none" rtlCol="0">
                <a:spAutoFit/>
              </a:bodyPr>
              <a:lstStyle/>
              <a:p>
                <a:r>
                  <a:rPr lang="en-US" sz="1600" smtClean="0">
                    <a:solidFill>
                      <a:srgbClr val="645644"/>
                    </a:solidFill>
                  </a:rPr>
                  <a:t>In 2012</a:t>
                </a:r>
                <a:endParaRPr lang="en-GB" sz="1600">
                  <a:solidFill>
                    <a:srgbClr val="645644"/>
                  </a:solidFill>
                </a:endParaRPr>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DECCB8"/>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smtClean="0">
                  <a:solidFill>
                    <a:schemeClr val="bg1"/>
                  </a:solidFill>
                </a:rPr>
                <a:t>adipiscing</a:t>
              </a:r>
              <a:r>
                <a:rPr lang="en-GB" sz="1200" dirty="0" smtClean="0">
                  <a:solidFill>
                    <a:schemeClr val="bg1"/>
                  </a:solidFill>
                </a:rPr>
                <a:t> </a:t>
              </a:r>
              <a:r>
                <a:rPr lang="en-GB" sz="1200" dirty="0" err="1" smtClean="0">
                  <a:solidFill>
                    <a:schemeClr val="bg1"/>
                  </a:solidFill>
                </a:rPr>
                <a:t>elit</a:t>
              </a:r>
              <a:endParaRPr lang="en-GB" sz="1200" dirty="0" smtClean="0">
                <a:solidFill>
                  <a:schemeClr val="bg1"/>
                </a:solidFill>
              </a:endParaRPr>
            </a:p>
            <a:p>
              <a:pPr algn="ctr"/>
              <a:r>
                <a:rPr lang="en-GB" sz="1200" dirty="0" smtClean="0">
                  <a:solidFill>
                    <a:schemeClr val="bg1"/>
                  </a:solidFill>
                </a:rPr>
                <a:t> </a:t>
              </a:r>
              <a:r>
                <a:rPr lang="en-GB" sz="1200" dirty="0" err="1">
                  <a:solidFill>
                    <a:schemeClr val="bg1"/>
                  </a:solidFill>
                </a:rPr>
                <a:t>sed</a:t>
              </a:r>
              <a:r>
                <a:rPr lang="en-GB" sz="1200" dirty="0">
                  <a:solidFill>
                    <a:schemeClr val="bg1"/>
                  </a:solidFill>
                </a:rPr>
                <a:t> do </a:t>
              </a:r>
              <a:r>
                <a:rPr lang="en-GB" sz="1200" dirty="0" err="1">
                  <a:solidFill>
                    <a:schemeClr val="bg1"/>
                  </a:solidFill>
                </a:rPr>
                <a:t>eiusmod</a:t>
              </a:r>
              <a:r>
                <a:rPr lang="en-GB" sz="1200" dirty="0">
                  <a:solidFill>
                    <a:schemeClr val="bg1"/>
                  </a:solidFill>
                </a:rPr>
                <a:t>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645644"/>
                  </a:solidFill>
                </a:rPr>
                <a:t>Lorem ipsum dolor sit amet, consectetur </a:t>
              </a:r>
              <a:r>
                <a:rPr lang="en-GB" sz="1200" smtClean="0">
                  <a:solidFill>
                    <a:srgbClr val="645644"/>
                  </a:solidFill>
                </a:rPr>
                <a:t>adipiscing elit</a:t>
              </a:r>
            </a:p>
            <a:p>
              <a:pPr algn="ctr"/>
              <a:r>
                <a:rPr lang="en-GB" sz="1200" smtClean="0">
                  <a:solidFill>
                    <a:srgbClr val="645644"/>
                  </a:solidFill>
                </a:rPr>
                <a:t> </a:t>
              </a:r>
              <a:r>
                <a:rPr lang="en-GB" sz="1200">
                  <a:solidFill>
                    <a:srgbClr val="64564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1"/>
                  </a:solidFill>
                </a:rPr>
                <a:t>Lorem ipsum dolor sit amet, consectetur </a:t>
              </a:r>
              <a:r>
                <a:rPr lang="en-GB" sz="1200" smtClean="0">
                  <a:solidFill>
                    <a:schemeClr val="bg1"/>
                  </a:solidFill>
                </a:rPr>
                <a:t>adipiscing elit</a:t>
              </a:r>
            </a:p>
            <a:p>
              <a:pPr algn="ctr"/>
              <a:r>
                <a:rPr lang="en-GB" sz="1200" smtClean="0">
                  <a:solidFill>
                    <a:schemeClr val="bg1"/>
                  </a:solidFill>
                </a:rPr>
                <a:t> </a:t>
              </a:r>
              <a:r>
                <a:rPr lang="en-GB" sz="1200">
                  <a:solidFill>
                    <a:schemeClr val="bg1"/>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a:t>
              </a:r>
            </a:p>
            <a:p>
              <a:r>
                <a:rPr lang="en-GB" sz="1200" smtClean="0">
                  <a:solidFill>
                    <a:srgbClr val="645644"/>
                  </a:solidFill>
                </a:rPr>
                <a:t> </a:t>
              </a:r>
              <a:r>
                <a:rPr lang="en-GB" sz="1200">
                  <a:solidFill>
                    <a:srgbClr val="64564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solidFill>
                  <a:srgbClr val="645644"/>
                </a:solidFil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sp>
        <p:nvSpPr>
          <p:cNvPr id="55"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6" name="组合 55"/>
          <p:cNvGrpSpPr/>
          <p:nvPr/>
        </p:nvGrpSpPr>
        <p:grpSpPr>
          <a:xfrm rot="5400000">
            <a:off x="2397213" y="-970067"/>
            <a:ext cx="530874" cy="3501305"/>
            <a:chOff x="3677871" y="745018"/>
            <a:chExt cx="530874" cy="3501305"/>
          </a:xfrm>
        </p:grpSpPr>
        <p:cxnSp>
          <p:nvCxnSpPr>
            <p:cNvPr id="57" name="直接连接符 5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5687277"/>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solidFill>
              <a:srgbClr val="DECCB8"/>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878767" cy="369332"/>
            </a:xfrm>
            <a:prstGeom prst="rect">
              <a:avLst/>
            </a:prstGeom>
            <a:noFill/>
          </p:spPr>
          <p:txBody>
            <a:bodyPr wrap="none" rtlCol="0">
              <a:spAutoFit/>
            </a:bodyPr>
            <a:lstStyle/>
            <a:p>
              <a:r>
                <a:rPr lang="en-US" b="1" smtClean="0">
                  <a:solidFill>
                    <a:srgbClr val="64564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83200" cy="369332"/>
            </a:xfrm>
            <a:prstGeom prst="rect">
              <a:avLst/>
            </a:prstGeom>
            <a:noFill/>
          </p:spPr>
          <p:txBody>
            <a:bodyPr wrap="none" rtlCol="0">
              <a:spAutoFit/>
            </a:bodyPr>
            <a:lstStyle/>
            <a:p>
              <a:r>
                <a:rPr lang="en-US" b="1" smtClean="0">
                  <a:solidFill>
                    <a:srgbClr val="64564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612942" cy="369332"/>
            </a:xfrm>
            <a:prstGeom prst="rect">
              <a:avLst/>
            </a:prstGeom>
            <a:noFill/>
          </p:spPr>
          <p:txBody>
            <a:bodyPr wrap="none" rtlCol="0">
              <a:spAutoFit/>
            </a:bodyPr>
            <a:lstStyle/>
            <a:p>
              <a:r>
                <a:rPr lang="en-US" b="1" smtClean="0">
                  <a:solidFill>
                    <a:srgbClr val="64564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526380" cy="369332"/>
            </a:xfrm>
            <a:prstGeom prst="rect">
              <a:avLst/>
            </a:prstGeom>
            <a:noFill/>
          </p:spPr>
          <p:txBody>
            <a:bodyPr wrap="none" rtlCol="0">
              <a:spAutoFit/>
            </a:bodyPr>
            <a:lstStyle/>
            <a:p>
              <a:pPr algn="r"/>
              <a:r>
                <a:rPr lang="en-US" b="1" smtClean="0">
                  <a:solidFill>
                    <a:srgbClr val="64564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758816" cy="369332"/>
            </a:xfrm>
            <a:prstGeom prst="rect">
              <a:avLst/>
            </a:prstGeom>
            <a:noFill/>
          </p:spPr>
          <p:txBody>
            <a:bodyPr wrap="none" rtlCol="0">
              <a:spAutoFit/>
            </a:bodyPr>
            <a:lstStyle/>
            <a:p>
              <a:pPr algn="r"/>
              <a:r>
                <a:rPr lang="en-US" b="1" smtClean="0">
                  <a:solidFill>
                    <a:srgbClr val="64564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4" name="Group 33"/>
          <p:cNvGrpSpPr/>
          <p:nvPr/>
        </p:nvGrpSpPr>
        <p:grpSpPr>
          <a:xfrm flipH="1">
            <a:off x="849095" y="3531883"/>
            <a:ext cx="2459013" cy="1270592"/>
            <a:chOff x="8604409" y="1601835"/>
            <a:chExt cx="2459013" cy="1270592"/>
          </a:xfrm>
        </p:grpSpPr>
        <p:sp>
          <p:nvSpPr>
            <p:cNvPr id="35" name="TextBox 34"/>
            <p:cNvSpPr txBox="1"/>
            <p:nvPr/>
          </p:nvSpPr>
          <p:spPr>
            <a:xfrm>
              <a:off x="8604410" y="1601835"/>
              <a:ext cx="1342034" cy="369332"/>
            </a:xfrm>
            <a:prstGeom prst="rect">
              <a:avLst/>
            </a:prstGeom>
            <a:noFill/>
          </p:spPr>
          <p:txBody>
            <a:bodyPr wrap="none" rtlCol="0">
              <a:spAutoFit/>
            </a:bodyPr>
            <a:lstStyle/>
            <a:p>
              <a:pPr algn="r"/>
              <a:r>
                <a:rPr lang="en-US" b="1" smtClean="0">
                  <a:solidFill>
                    <a:srgbClr val="645644"/>
                  </a:solidFill>
                </a:rPr>
                <a:t>Bright Idea</a:t>
              </a:r>
            </a:p>
          </p:txBody>
        </p:sp>
        <p:sp>
          <p:nvSpPr>
            <p:cNvPr id="36" name="Rectangle 35"/>
            <p:cNvSpPr/>
            <p:nvPr/>
          </p:nvSpPr>
          <p:spPr>
            <a:xfrm flipH="1">
              <a:off x="8604409" y="1918320"/>
              <a:ext cx="2459013" cy="954107"/>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a:t>
              </a:r>
              <a:r>
                <a:rPr lang="en-GB" sz="1400" smtClean="0">
                  <a:solidFill>
                    <a:srgbClr val="645644"/>
                  </a:solidFill>
                </a:rPr>
                <a:t>incididunt</a:t>
              </a:r>
              <a:endParaRPr lang="en-GB" sz="1400">
                <a:solidFill>
                  <a:srgbClr val="645644"/>
                </a:solidFill>
              </a:endParaRP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07114964"/>
      </p:ext>
    </p:extLst>
  </p:cSld>
  <p:clrMapOvr>
    <a:masterClrMapping/>
  </p:clrMapOvr>
  <mc:AlternateContent xmlns:mc="http://schemas.openxmlformats.org/markup-compatibility/2006" xmlns:p14="http://schemas.microsoft.com/office/powerpoint/2010/main">
    <mc:Choice Requires="p14">
      <p:transition spd="slow" p14:dur="1300" advTm="4000">
        <p14:pa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20" name="Rectangle 19"/>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5" name="Rectangle 34"/>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8" name="Rectangle 37"/>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a:solidFill>
            <a:srgbClr val="EDE3D8"/>
          </a:solidFill>
        </p:grpSpPr>
        <p:sp>
          <p:nvSpPr>
            <p:cNvPr id="60" name="Rectangle 59"/>
            <p:cNvSpPr/>
            <p:nvPr/>
          </p:nvSpPr>
          <p:spPr>
            <a:xfrm>
              <a:off x="8461641" y="1680431"/>
              <a:ext cx="2914647" cy="241294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1" name="TextBox 60"/>
            <p:cNvSpPr txBox="1"/>
            <p:nvPr/>
          </p:nvSpPr>
          <p:spPr>
            <a:xfrm>
              <a:off x="8701390" y="1912546"/>
              <a:ext cx="2076209" cy="369332"/>
            </a:xfrm>
            <a:prstGeom prst="rect">
              <a:avLst/>
            </a:prstGeom>
            <a:grpFill/>
          </p:spPr>
          <p:txBody>
            <a:bodyPr wrap="none" rtlCol="0">
              <a:spAutoFit/>
            </a:bodyPr>
            <a:lstStyle/>
            <a:p>
              <a:r>
                <a:rPr lang="en-US" b="1" smtClean="0">
                  <a:solidFill>
                    <a:srgbClr val="645644"/>
                  </a:solidFill>
                </a:rPr>
                <a:t>Conceptualization</a:t>
              </a:r>
              <a:endParaRPr lang="en-GB" b="1">
                <a:solidFill>
                  <a:srgbClr val="645644"/>
                </a:solidFill>
              </a:endParaRPr>
            </a:p>
          </p:txBody>
        </p:sp>
        <p:sp>
          <p:nvSpPr>
            <p:cNvPr id="62" name="Rectangle 61"/>
            <p:cNvSpPr/>
            <p:nvPr/>
          </p:nvSpPr>
          <p:spPr>
            <a:xfrm>
              <a:off x="8701390" y="2281878"/>
              <a:ext cx="2482639" cy="1754326"/>
            </a:xfrm>
            <a:prstGeom prst="rect">
              <a:avLst/>
            </a:prstGeom>
            <a:grpFill/>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72" name="Oval 13"/>
              <p:cNvSpPr>
                <a:spLocks noChangeArrowheads="1"/>
              </p:cNvSpPr>
              <p:nvPr/>
            </p:nvSpPr>
            <p:spPr bwMode="auto">
              <a:xfrm>
                <a:off x="4511675" y="2198688"/>
                <a:ext cx="115888" cy="115888"/>
              </a:xfrm>
              <a:prstGeom prst="ellipse">
                <a:avLst/>
              </a:pr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sp>
        <p:nvSpPr>
          <p:cNvPr id="73" name="TextBox 72"/>
          <p:cNvSpPr txBox="1"/>
          <p:nvPr/>
        </p:nvSpPr>
        <p:spPr>
          <a:xfrm>
            <a:off x="9504954" y="4526300"/>
            <a:ext cx="1132041" cy="461665"/>
          </a:xfrm>
          <a:prstGeom prst="rect">
            <a:avLst/>
          </a:prstGeom>
          <a:noFill/>
        </p:spPr>
        <p:txBody>
          <a:bodyPr wrap="none" rtlCol="0">
            <a:spAutoFit/>
          </a:bodyPr>
          <a:lstStyle/>
          <a:p>
            <a:r>
              <a:rPr lang="en-US" sz="2400" b="1" smtClean="0">
                <a:solidFill>
                  <a:srgbClr val="645644"/>
                </a:solidFill>
              </a:rPr>
              <a:t>1.234K</a:t>
            </a:r>
          </a:p>
        </p:txBody>
      </p:sp>
      <p:sp>
        <p:nvSpPr>
          <p:cNvPr id="74" name="TextBox 73"/>
          <p:cNvSpPr txBox="1"/>
          <p:nvPr/>
        </p:nvSpPr>
        <p:spPr>
          <a:xfrm>
            <a:off x="9505169" y="4907396"/>
            <a:ext cx="1273105" cy="369332"/>
          </a:xfrm>
          <a:prstGeom prst="rect">
            <a:avLst/>
          </a:prstGeom>
          <a:noFill/>
        </p:spPr>
        <p:txBody>
          <a:bodyPr wrap="none" rtlCol="0">
            <a:spAutoFit/>
          </a:bodyPr>
          <a:lstStyle/>
          <a:p>
            <a:r>
              <a:rPr lang="en-US" smtClean="0">
                <a:solidFill>
                  <a:srgbClr val="645644"/>
                </a:solidFill>
              </a:rPr>
              <a:t>Male Users</a:t>
            </a:r>
            <a:endParaRPr lang="en-GB">
              <a:solidFill>
                <a:srgbClr val="645644"/>
              </a:solidFill>
            </a:endParaRPr>
          </a:p>
        </p:txBody>
      </p:sp>
      <p:sp>
        <p:nvSpPr>
          <p:cNvPr id="75" name="TextBox 74"/>
          <p:cNvSpPr txBox="1"/>
          <p:nvPr/>
        </p:nvSpPr>
        <p:spPr>
          <a:xfrm>
            <a:off x="9522256" y="5571152"/>
            <a:ext cx="1132041" cy="461665"/>
          </a:xfrm>
          <a:prstGeom prst="rect">
            <a:avLst/>
          </a:prstGeom>
          <a:noFill/>
        </p:spPr>
        <p:txBody>
          <a:bodyPr wrap="none" rtlCol="0">
            <a:spAutoFit/>
          </a:bodyPr>
          <a:lstStyle/>
          <a:p>
            <a:r>
              <a:rPr lang="en-US" sz="2400" b="1" smtClean="0">
                <a:solidFill>
                  <a:srgbClr val="645644"/>
                </a:solidFill>
              </a:rPr>
              <a:t>1.234K</a:t>
            </a:r>
          </a:p>
        </p:txBody>
      </p:sp>
      <p:sp>
        <p:nvSpPr>
          <p:cNvPr id="76" name="TextBox 75"/>
          <p:cNvSpPr txBox="1"/>
          <p:nvPr/>
        </p:nvSpPr>
        <p:spPr>
          <a:xfrm>
            <a:off x="9522471" y="5952248"/>
            <a:ext cx="1495922" cy="369332"/>
          </a:xfrm>
          <a:prstGeom prst="rect">
            <a:avLst/>
          </a:prstGeom>
          <a:noFill/>
        </p:spPr>
        <p:txBody>
          <a:bodyPr wrap="none" rtlCol="0">
            <a:spAutoFit/>
          </a:bodyPr>
          <a:lstStyle/>
          <a:p>
            <a:r>
              <a:rPr lang="en-US" smtClean="0">
                <a:solidFill>
                  <a:srgbClr val="645644"/>
                </a:solidFill>
              </a:rPr>
              <a:t>Female Users</a:t>
            </a:r>
            <a:endParaRPr lang="en-GB">
              <a:solidFill>
                <a:srgbClr val="645644"/>
              </a:solidFill>
            </a:endParaRPr>
          </a:p>
        </p:txBody>
      </p:sp>
      <p:sp>
        <p:nvSpPr>
          <p:cNvPr id="5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4" name="组合 53"/>
          <p:cNvGrpSpPr/>
          <p:nvPr/>
        </p:nvGrpSpPr>
        <p:grpSpPr>
          <a:xfrm rot="5400000">
            <a:off x="2397213" y="-970067"/>
            <a:ext cx="530874" cy="3501305"/>
            <a:chOff x="3677871" y="745018"/>
            <a:chExt cx="530874" cy="3501305"/>
          </a:xfrm>
        </p:grpSpPr>
        <p:cxnSp>
          <p:nvCxnSpPr>
            <p:cNvPr id="55" name="直接连接符 5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76677587"/>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0" name="Group 39"/>
          <p:cNvGrpSpPr/>
          <p:nvPr/>
        </p:nvGrpSpPr>
        <p:grpSpPr>
          <a:xfrm>
            <a:off x="6369311" y="2040370"/>
            <a:ext cx="755703" cy="755703"/>
            <a:chOff x="6369311" y="2040370"/>
            <a:chExt cx="755703" cy="755703"/>
          </a:xfrm>
          <a:solidFill>
            <a:srgbClr val="594D3D"/>
          </a:solidFill>
        </p:grpSpPr>
        <p:sp>
          <p:nvSpPr>
            <p:cNvPr id="8" name="Oval 7"/>
            <p:cNvSpPr/>
            <p:nvPr/>
          </p:nvSpPr>
          <p:spPr>
            <a:xfrm>
              <a:off x="6369311" y="2040370"/>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grp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06363" y="3160456"/>
              <a:ext cx="681598" cy="461665"/>
            </a:xfrm>
            <a:prstGeom prst="rect">
              <a:avLst/>
            </a:prstGeom>
            <a:noFill/>
          </p:spPr>
          <p:txBody>
            <a:bodyPr wrap="none" rtlCol="0">
              <a:spAutoFit/>
            </a:bodyPr>
            <a:lstStyle/>
            <a:p>
              <a:pPr algn="ctr"/>
              <a:r>
                <a:rPr lang="en-US" sz="2400" b="1" dirty="0" smtClean="0">
                  <a:solidFill>
                    <a:srgbClr val="645644"/>
                  </a:solidFill>
                </a:rPr>
                <a:t>82%</a:t>
              </a:r>
              <a:endParaRPr lang="en-GB" sz="2400" b="1" dirty="0">
                <a:solidFill>
                  <a:srgbClr val="645644"/>
                </a:solidFill>
              </a:endParaRPr>
            </a:p>
          </p:txBody>
        </p:sp>
      </p:grpSp>
      <p:grpSp>
        <p:nvGrpSpPr>
          <p:cNvPr id="42" name="Group 41"/>
          <p:cNvGrpSpPr/>
          <p:nvPr/>
        </p:nvGrpSpPr>
        <p:grpSpPr>
          <a:xfrm>
            <a:off x="6369310" y="3944537"/>
            <a:ext cx="755703" cy="755703"/>
            <a:chOff x="6369310" y="3944537"/>
            <a:chExt cx="755703" cy="755703"/>
          </a:xfrm>
          <a:solidFill>
            <a:srgbClr val="594D3D"/>
          </a:solidFill>
        </p:grpSpPr>
        <p:sp>
          <p:nvSpPr>
            <p:cNvPr id="11" name="Oval 10"/>
            <p:cNvSpPr/>
            <p:nvPr/>
          </p:nvSpPr>
          <p:spPr>
            <a:xfrm>
              <a:off x="6369310" y="3944537"/>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grp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06363" y="5068728"/>
              <a:ext cx="681598" cy="461665"/>
            </a:xfrm>
            <a:prstGeom prst="rect">
              <a:avLst/>
            </a:prstGeom>
            <a:noFill/>
          </p:spPr>
          <p:txBody>
            <a:bodyPr wrap="none" rtlCol="0">
              <a:spAutoFit/>
            </a:bodyPr>
            <a:lstStyle/>
            <a:p>
              <a:pPr algn="ctr"/>
              <a:r>
                <a:rPr lang="en-US" sz="2400" b="1" dirty="0" smtClean="0">
                  <a:solidFill>
                    <a:srgbClr val="645644"/>
                  </a:solidFill>
                </a:rPr>
                <a:t>68%</a:t>
              </a:r>
              <a:endParaRPr lang="en-GB" sz="2400" b="1" dirty="0">
                <a:solidFill>
                  <a:srgbClr val="645644"/>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a:solidFill>
            <a:srgbClr val="594D3D"/>
          </a:solidFill>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2" name="Rectangle 21"/>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3" name="Rectangle 22"/>
          <p:cNvSpPr/>
          <p:nvPr/>
        </p:nvSpPr>
        <p:spPr>
          <a:xfrm>
            <a:off x="1493725" y="1908561"/>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6" name="Rectangle 25"/>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7" name="Rectangle 26"/>
          <p:cNvSpPr/>
          <p:nvPr/>
        </p:nvSpPr>
        <p:spPr>
          <a:xfrm>
            <a:off x="1493725" y="2955853"/>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0" name="Rectangle 29"/>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1" name="Rectangle 30"/>
          <p:cNvSpPr/>
          <p:nvPr/>
        </p:nvSpPr>
        <p:spPr>
          <a:xfrm>
            <a:off x="1493725" y="4028649"/>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4" name="Rectangle 33"/>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5" name="Rectangle 34"/>
          <p:cNvSpPr/>
          <p:nvPr/>
        </p:nvSpPr>
        <p:spPr>
          <a:xfrm>
            <a:off x="1493725" y="5054952"/>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7" name="组合 46"/>
          <p:cNvGrpSpPr/>
          <p:nvPr/>
        </p:nvGrpSpPr>
        <p:grpSpPr>
          <a:xfrm rot="5400000">
            <a:off x="2397213" y="-970067"/>
            <a:ext cx="530874" cy="3501305"/>
            <a:chOff x="3677871" y="745018"/>
            <a:chExt cx="530874" cy="3501305"/>
          </a:xfrm>
        </p:grpSpPr>
        <p:cxnSp>
          <p:nvCxnSpPr>
            <p:cNvPr id="48" name="直接连接符 4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5179236"/>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图片 6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Rectangle 3"/>
          <p:cNvSpPr/>
          <p:nvPr/>
        </p:nvSpPr>
        <p:spPr>
          <a:xfrm>
            <a:off x="1071503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5" name="Oval 4"/>
          <p:cNvSpPr/>
          <p:nvPr/>
        </p:nvSpPr>
        <p:spPr>
          <a:xfrm>
            <a:off x="1071503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6" name="Rectangle 5"/>
          <p:cNvSpPr/>
          <p:nvPr/>
        </p:nvSpPr>
        <p:spPr>
          <a:xfrm>
            <a:off x="9547293" y="2206064"/>
            <a:ext cx="831273" cy="3170051"/>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7" name="Oval 6"/>
          <p:cNvSpPr/>
          <p:nvPr/>
        </p:nvSpPr>
        <p:spPr>
          <a:xfrm>
            <a:off x="954729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8" name="Rectangle 7"/>
          <p:cNvSpPr/>
          <p:nvPr/>
        </p:nvSpPr>
        <p:spPr>
          <a:xfrm>
            <a:off x="8379553" y="2694272"/>
            <a:ext cx="831273" cy="2681843"/>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9" name="Oval 8"/>
          <p:cNvSpPr/>
          <p:nvPr/>
        </p:nvSpPr>
        <p:spPr>
          <a:xfrm>
            <a:off x="837955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0" name="Rectangle 9"/>
          <p:cNvSpPr/>
          <p:nvPr/>
        </p:nvSpPr>
        <p:spPr>
          <a:xfrm>
            <a:off x="7211813" y="3974168"/>
            <a:ext cx="831273" cy="1401946"/>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1" name="Oval 10"/>
          <p:cNvSpPr/>
          <p:nvPr/>
        </p:nvSpPr>
        <p:spPr>
          <a:xfrm>
            <a:off x="721181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2" name="Rectangle 11"/>
          <p:cNvSpPr/>
          <p:nvPr/>
        </p:nvSpPr>
        <p:spPr>
          <a:xfrm>
            <a:off x="604407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3" name="Oval 12"/>
          <p:cNvSpPr/>
          <p:nvPr/>
        </p:nvSpPr>
        <p:spPr>
          <a:xfrm>
            <a:off x="604407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grpSp>
        <p:nvGrpSpPr>
          <p:cNvPr id="14" name="Group 13"/>
          <p:cNvGrpSpPr/>
          <p:nvPr/>
        </p:nvGrpSpPr>
        <p:grpSpPr>
          <a:xfrm>
            <a:off x="10919604" y="5161080"/>
            <a:ext cx="422131" cy="422853"/>
            <a:chOff x="9145588" y="4435475"/>
            <a:chExt cx="464344" cy="465138"/>
          </a:xfrm>
          <a:solidFill>
            <a:srgbClr val="594D3D"/>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24" name="Group 23"/>
          <p:cNvGrpSpPr/>
          <p:nvPr/>
        </p:nvGrpSpPr>
        <p:grpSpPr>
          <a:xfrm>
            <a:off x="9765213" y="5157214"/>
            <a:ext cx="395432" cy="422131"/>
            <a:chOff x="9159875" y="1647825"/>
            <a:chExt cx="434975" cy="464344"/>
          </a:xfrm>
          <a:solidFill>
            <a:srgbClr val="594D3D"/>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594D3D"/>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594D3D"/>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36" name="Group 35"/>
          <p:cNvGrpSpPr/>
          <p:nvPr/>
        </p:nvGrpSpPr>
        <p:grpSpPr>
          <a:xfrm>
            <a:off x="6248644" y="5224117"/>
            <a:ext cx="422131" cy="329767"/>
            <a:chOff x="2581275" y="1710532"/>
            <a:chExt cx="464344" cy="362744"/>
          </a:xfrm>
          <a:solidFill>
            <a:srgbClr val="594D3D"/>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896895" y="5877156"/>
            <a:ext cx="1125629" cy="276999"/>
          </a:xfrm>
          <a:prstGeom prst="rect">
            <a:avLst/>
          </a:prstGeom>
          <a:noFill/>
        </p:spPr>
        <p:txBody>
          <a:bodyPr wrap="none" rtlCol="0">
            <a:spAutoFit/>
          </a:bodyPr>
          <a:lstStyle/>
          <a:p>
            <a:pPr algn="ctr"/>
            <a:r>
              <a:rPr lang="en-US" sz="1200" smtClean="0">
                <a:solidFill>
                  <a:srgbClr val="645644"/>
                </a:solidFill>
              </a:rPr>
              <a:t>TV Production</a:t>
            </a:r>
            <a:endParaRPr lang="en-GB" sz="1200">
              <a:solidFill>
                <a:srgbClr val="645644"/>
              </a:solidFill>
            </a:endParaRPr>
          </a:p>
        </p:txBody>
      </p:sp>
      <p:sp>
        <p:nvSpPr>
          <p:cNvPr id="45" name="TextBox 44"/>
          <p:cNvSpPr txBox="1"/>
          <p:nvPr/>
        </p:nvSpPr>
        <p:spPr>
          <a:xfrm>
            <a:off x="7322358" y="5877155"/>
            <a:ext cx="609462" cy="276999"/>
          </a:xfrm>
          <a:prstGeom prst="rect">
            <a:avLst/>
          </a:prstGeom>
          <a:noFill/>
        </p:spPr>
        <p:txBody>
          <a:bodyPr wrap="none" rtlCol="0">
            <a:spAutoFit/>
          </a:bodyPr>
          <a:lstStyle/>
          <a:p>
            <a:pPr algn="ctr"/>
            <a:r>
              <a:rPr lang="en-US" sz="1200" smtClean="0">
                <a:solidFill>
                  <a:srgbClr val="645644"/>
                </a:solidFill>
              </a:rPr>
              <a:t>Sound</a:t>
            </a:r>
            <a:endParaRPr lang="en-GB" sz="1200">
              <a:solidFill>
                <a:srgbClr val="645644"/>
              </a:solidFill>
            </a:endParaRPr>
          </a:p>
        </p:txBody>
      </p:sp>
      <p:sp>
        <p:nvSpPr>
          <p:cNvPr id="46" name="TextBox 45"/>
          <p:cNvSpPr txBox="1"/>
          <p:nvPr/>
        </p:nvSpPr>
        <p:spPr>
          <a:xfrm>
            <a:off x="8278664" y="5877155"/>
            <a:ext cx="1043877" cy="276999"/>
          </a:xfrm>
          <a:prstGeom prst="rect">
            <a:avLst/>
          </a:prstGeom>
          <a:noFill/>
        </p:spPr>
        <p:txBody>
          <a:bodyPr wrap="none" rtlCol="0">
            <a:spAutoFit/>
          </a:bodyPr>
          <a:lstStyle/>
          <a:p>
            <a:pPr algn="ctr"/>
            <a:r>
              <a:rPr lang="en-US" sz="1200" smtClean="0">
                <a:solidFill>
                  <a:srgbClr val="645644"/>
                </a:solidFill>
              </a:rPr>
              <a:t>Photography</a:t>
            </a:r>
            <a:endParaRPr lang="en-GB" sz="1200">
              <a:solidFill>
                <a:srgbClr val="645644"/>
              </a:solidFill>
            </a:endParaRPr>
          </a:p>
        </p:txBody>
      </p:sp>
      <p:sp>
        <p:nvSpPr>
          <p:cNvPr id="47" name="TextBox 46"/>
          <p:cNvSpPr txBox="1"/>
          <p:nvPr/>
        </p:nvSpPr>
        <p:spPr>
          <a:xfrm>
            <a:off x="10621995" y="5873285"/>
            <a:ext cx="1016625" cy="276999"/>
          </a:xfrm>
          <a:prstGeom prst="rect">
            <a:avLst/>
          </a:prstGeom>
          <a:noFill/>
        </p:spPr>
        <p:txBody>
          <a:bodyPr wrap="none" rtlCol="0">
            <a:spAutoFit/>
          </a:bodyPr>
          <a:lstStyle/>
          <a:p>
            <a:pPr algn="ctr"/>
            <a:r>
              <a:rPr lang="en-US" sz="1200" smtClean="0">
                <a:solidFill>
                  <a:srgbClr val="645644"/>
                </a:solidFill>
              </a:rPr>
              <a:t>Social Media</a:t>
            </a:r>
            <a:endParaRPr lang="en-GB" sz="1200">
              <a:solidFill>
                <a:srgbClr val="645644"/>
              </a:solidFill>
            </a:endParaRPr>
          </a:p>
        </p:txBody>
      </p:sp>
      <p:sp>
        <p:nvSpPr>
          <p:cNvPr id="48" name="TextBox 47"/>
          <p:cNvSpPr txBox="1"/>
          <p:nvPr/>
        </p:nvSpPr>
        <p:spPr>
          <a:xfrm>
            <a:off x="9588465" y="5873752"/>
            <a:ext cx="748924" cy="276999"/>
          </a:xfrm>
          <a:prstGeom prst="rect">
            <a:avLst/>
          </a:prstGeom>
          <a:noFill/>
        </p:spPr>
        <p:txBody>
          <a:bodyPr wrap="none" rtlCol="0">
            <a:spAutoFit/>
          </a:bodyPr>
          <a:lstStyle/>
          <a:p>
            <a:pPr algn="ctr"/>
            <a:r>
              <a:rPr lang="en-US" sz="1200" smtClean="0">
                <a:solidFill>
                  <a:srgbClr val="645644"/>
                </a:solidFill>
              </a:rPr>
              <a:t>Portfolio</a:t>
            </a:r>
            <a:endParaRPr lang="en-GB" sz="1200">
              <a:solidFill>
                <a:srgbClr val="645644"/>
              </a:solidFill>
            </a:endParaRPr>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solidFill>
                  <a:srgbClr val="645644"/>
                </a:solidFill>
              </a:rPr>
              <a:t>96%</a:t>
            </a:r>
            <a:endParaRPr lang="en-GB" sz="2000" b="1">
              <a:solidFill>
                <a:srgbClr val="645644"/>
              </a:solidFill>
            </a:endParaRPr>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solidFill>
                  <a:srgbClr val="645644"/>
                </a:solidFill>
              </a:rPr>
              <a:t>50%</a:t>
            </a:r>
            <a:endParaRPr lang="en-GB" sz="2000" b="1">
              <a:solidFill>
                <a:srgbClr val="645644"/>
              </a:solidFill>
            </a:endParaRPr>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solidFill>
                  <a:srgbClr val="645644"/>
                </a:solidFill>
              </a:rPr>
              <a:t>35%</a:t>
            </a:r>
            <a:endParaRPr lang="en-GB" sz="2000" b="1">
              <a:solidFill>
                <a:srgbClr val="645644"/>
              </a:solidFill>
            </a:endParaRPr>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solidFill>
                  <a:srgbClr val="645644"/>
                </a:solidFill>
              </a:rPr>
              <a:t>46%</a:t>
            </a:r>
            <a:endParaRPr lang="en-GB" sz="2000" b="1">
              <a:solidFill>
                <a:srgbClr val="645644"/>
              </a:solidFill>
            </a:endParaRPr>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solidFill>
                  <a:srgbClr val="645644"/>
                </a:solidFill>
              </a:rPr>
              <a:t>82%</a:t>
            </a:r>
            <a:endParaRPr lang="en-GB" sz="2000" b="1">
              <a:solidFill>
                <a:srgbClr val="645644"/>
              </a:solidFill>
            </a:endParaRPr>
          </a:p>
        </p:txBody>
      </p:sp>
      <p:sp>
        <p:nvSpPr>
          <p:cNvPr id="54" name="TextBox 53"/>
          <p:cNvSpPr txBox="1"/>
          <p:nvPr/>
        </p:nvSpPr>
        <p:spPr>
          <a:xfrm>
            <a:off x="1041613" y="1984493"/>
            <a:ext cx="2489784"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55" name="TextBox 54"/>
          <p:cNvSpPr txBox="1"/>
          <p:nvPr/>
        </p:nvSpPr>
        <p:spPr>
          <a:xfrm>
            <a:off x="1041613" y="2942933"/>
            <a:ext cx="1380506" cy="1015663"/>
          </a:xfrm>
          <a:prstGeom prst="rect">
            <a:avLst/>
          </a:prstGeom>
          <a:noFill/>
        </p:spPr>
        <p:txBody>
          <a:bodyPr wrap="none" rtlCol="0">
            <a:spAutoFit/>
          </a:bodyPr>
          <a:lstStyle/>
          <a:p>
            <a:r>
              <a:rPr lang="en-US" sz="6000" smtClean="0">
                <a:solidFill>
                  <a:srgbClr val="645644"/>
                </a:solidFill>
              </a:rPr>
              <a:t>85%</a:t>
            </a:r>
          </a:p>
        </p:txBody>
      </p:sp>
      <p:sp>
        <p:nvSpPr>
          <p:cNvPr id="56" name="Rectangle 55"/>
          <p:cNvSpPr/>
          <p:nvPr/>
        </p:nvSpPr>
        <p:spPr>
          <a:xfrm>
            <a:off x="1041614" y="2427710"/>
            <a:ext cx="3833002"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57" name="Rectangle 56"/>
          <p:cNvSpPr/>
          <p:nvPr/>
        </p:nvSpPr>
        <p:spPr>
          <a:xfrm>
            <a:off x="2470789" y="3126849"/>
            <a:ext cx="2650945" cy="646331"/>
          </a:xfrm>
          <a:prstGeom prst="rect">
            <a:avLst/>
          </a:prstGeom>
        </p:spPr>
        <p:txBody>
          <a:bodyPr wrap="square">
            <a:spAutoFit/>
          </a:bodyPr>
          <a:lstStyle/>
          <a:p>
            <a:r>
              <a:rPr lang="en-GB" sz="1200">
                <a:solidFill>
                  <a:srgbClr val="645644"/>
                </a:solidFill>
              </a:rPr>
              <a:t>Lorem ipsum dolor sit amet, consectetuer adipiscing elit, sed diam nonummy nibh </a:t>
            </a:r>
          </a:p>
        </p:txBody>
      </p:sp>
      <p:sp>
        <p:nvSpPr>
          <p:cNvPr id="58" name="Rectangle 57"/>
          <p:cNvSpPr/>
          <p:nvPr/>
        </p:nvSpPr>
        <p:spPr>
          <a:xfrm>
            <a:off x="1041613" y="3775200"/>
            <a:ext cx="3833003"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594D3D"/>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solidFill>
                  <a:srgbClr val="645644"/>
                </a:solidFill>
              </a:rPr>
              <a:t>Lorem ipsum dolor sit amet</a:t>
            </a:r>
            <a:r>
              <a:rPr lang="en-GB" sz="1200">
                <a:solidFill>
                  <a:srgbClr val="645644"/>
                </a:solidFill>
              </a:rPr>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6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8" name="组合 67"/>
          <p:cNvGrpSpPr/>
          <p:nvPr/>
        </p:nvGrpSpPr>
        <p:grpSpPr>
          <a:xfrm rot="5400000">
            <a:off x="2397213" y="-970067"/>
            <a:ext cx="530874" cy="3501305"/>
            <a:chOff x="3677871" y="745018"/>
            <a:chExt cx="530874" cy="3501305"/>
          </a:xfrm>
        </p:grpSpPr>
        <p:cxnSp>
          <p:nvCxnSpPr>
            <p:cNvPr id="69" name="直接连接符 6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28208264"/>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pic>
        <p:nvPicPr>
          <p:cNvPr id="9" name="图片 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5917" y="4303440"/>
            <a:ext cx="2465613" cy="1200111"/>
          </a:xfrm>
          <a:prstGeom prst="rect">
            <a:avLst/>
          </a:prstGeom>
        </p:spPr>
      </p:pic>
      <p:pic>
        <p:nvPicPr>
          <p:cNvPr id="11" name="图片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894498" y="276097"/>
            <a:ext cx="3009808" cy="1454661"/>
          </a:xfrm>
          <a:prstGeom prst="rect">
            <a:avLst/>
          </a:prstGeom>
        </p:spPr>
      </p:pic>
      <p:sp>
        <p:nvSpPr>
          <p:cNvPr id="18" name="TextBox 13"/>
          <p:cNvSpPr txBox="1"/>
          <p:nvPr/>
        </p:nvSpPr>
        <p:spPr>
          <a:xfrm>
            <a:off x="3774420" y="3528695"/>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2669520" y="2423873"/>
            <a:ext cx="7161530" cy="900257"/>
          </a:xfrm>
          <a:prstGeom prst="rect">
            <a:avLst/>
          </a:prstGeom>
          <a:noFill/>
        </p:spPr>
        <p:txBody>
          <a:bodyPr wrap="square" lIns="68589" tIns="34295" rIns="68589" bIns="34295" rtlCol="0">
            <a:spAutoFit/>
          </a:bodyPr>
          <a:lstStyle/>
          <a:p>
            <a:pPr algn="dist"/>
            <a:r>
              <a:rPr lang="zh-CN" altLang="en-US" sz="5400" b="1" dirty="0">
                <a:solidFill>
                  <a:srgbClr val="645644"/>
                </a:solidFill>
                <a:latin typeface="黑体" panose="02010600030101010101" charset="-122"/>
                <a:ea typeface="黑体" panose="02010600030101010101" charset="-122"/>
              </a:rPr>
              <a:t>感谢您</a:t>
            </a:r>
            <a:r>
              <a:rPr lang="zh-CN" altLang="en-US" sz="5400" b="1" dirty="0" smtClean="0">
                <a:solidFill>
                  <a:srgbClr val="645644"/>
                </a:solidFill>
                <a:latin typeface="黑体" panose="02010600030101010101" charset="-122"/>
                <a:ea typeface="黑体" panose="02010600030101010101" charset="-122"/>
              </a:rPr>
              <a:t>的观</a:t>
            </a:r>
            <a:r>
              <a:rPr lang="zh-CN" altLang="en-US" sz="5400" b="1" dirty="0">
                <a:solidFill>
                  <a:srgbClr val="645644"/>
                </a:solidFill>
                <a:latin typeface="黑体" panose="02010600030101010101" charset="-122"/>
                <a:ea typeface="黑体" panose="02010600030101010101" charset="-122"/>
              </a:rPr>
              <a:t>看</a:t>
            </a:r>
          </a:p>
        </p:txBody>
      </p:sp>
      <p:sp>
        <p:nvSpPr>
          <p:cNvPr id="219" name=" 219"/>
          <p:cNvSpPr/>
          <p:nvPr/>
        </p:nvSpPr>
        <p:spPr>
          <a:xfrm>
            <a:off x="5373350" y="3980180"/>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spTree>
    <p:custDataLst>
      <p:tags r:id="rId1"/>
    </p:custDataLst>
    <p:extLst>
      <p:ext uri="{BB962C8B-B14F-4D97-AF65-F5344CB8AC3E}">
        <p14:creationId xmlns:p14="http://schemas.microsoft.com/office/powerpoint/2010/main" val="151435801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219"/>
                                        </p:tgtEl>
                                        <p:attrNameLst>
                                          <p:attrName>style.visibility</p:attrName>
                                        </p:attrNameLst>
                                      </p:cBhvr>
                                      <p:to>
                                        <p:strVal val="visible"/>
                                      </p:to>
                                    </p:set>
                                    <p:anim calcmode="lin" valueType="num">
                                      <p:cBhvr>
                                        <p:cTn id="12" dur="500" fill="hold"/>
                                        <p:tgtEl>
                                          <p:spTgt spid="219"/>
                                        </p:tgtEl>
                                        <p:attrNameLst>
                                          <p:attrName>ppt_w</p:attrName>
                                        </p:attrNameLst>
                                      </p:cBhvr>
                                      <p:tavLst>
                                        <p:tav tm="0">
                                          <p:val>
                                            <p:fltVal val="0"/>
                                          </p:val>
                                        </p:tav>
                                        <p:tav tm="100000">
                                          <p:val>
                                            <p:strVal val="#ppt_w"/>
                                          </p:val>
                                        </p:tav>
                                      </p:tavLst>
                                    </p:anim>
                                    <p:anim calcmode="lin" valueType="num">
                                      <p:cBhvr>
                                        <p:cTn id="13" dur="500" fill="hold"/>
                                        <p:tgtEl>
                                          <p:spTgt spid="2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艺术线条"/>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0.7|1.4|1.1|1"/>
</p:tagLst>
</file>

<file path=ppt/tags/tag7.xml><?xml version="1.0" encoding="utf-8"?>
<p:tagLst xmlns:a="http://schemas.openxmlformats.org/drawingml/2006/main" xmlns:r="http://schemas.openxmlformats.org/officeDocument/2006/relationships" xmlns:p="http://schemas.openxmlformats.org/presentationml/2006/main">
  <p:tag name="TIMING" val="|0.7|1.4|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0.7|1.4|1.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2357</Words>
  <Application>Microsoft Office PowerPoint</Application>
  <PresentationFormat>宽屏</PresentationFormat>
  <Paragraphs>365</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Gill Sans</vt:lpstr>
      <vt:lpstr>Lato Light</vt:lpstr>
      <vt:lpstr>Myriad Pro</vt:lpstr>
      <vt:lpstr>等线</vt:lpstr>
      <vt:lpstr>等线 Light</vt:lpstr>
      <vt:lpstr>方正兰亭细黑_GBK</vt:lpstr>
      <vt:lpstr>黑体</vt:lpstr>
      <vt:lpstr>华文中宋</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艺术线条</dc:title>
  <dc:creator>第一PPT</dc:creator>
  <cp:keywords>www.1ppt.com</cp:keywords>
  <dc:description>www.1ppt.com</dc:description>
  <cp:lastModifiedBy>faith123</cp:lastModifiedBy>
  <cp:revision>21</cp:revision>
  <dcterms:created xsi:type="dcterms:W3CDTF">2017-05-14T12:25:17Z</dcterms:created>
  <dcterms:modified xsi:type="dcterms:W3CDTF">2020-07-22T06:04:06Z</dcterms:modified>
</cp:coreProperties>
</file>