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64" r:id="rId7"/>
    <p:sldId id="265" r:id="rId8"/>
    <p:sldId id="266" r:id="rId9"/>
    <p:sldId id="267" r:id="rId10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首页" id="{314C4C9D-AE76-4E05-B037-5A5DB805C9BD}">
          <p14:sldIdLst>
            <p14:sldId id="256"/>
          </p14:sldIdLst>
        </p14:section>
        <p14:section name="目录页" id="{008E412F-DBDA-49D6-8F52-3723921DFE03}">
          <p14:sldIdLst>
            <p14:sldId id="257"/>
          </p14:sldIdLst>
        </p14:section>
        <p14:section name="过渡页" id="{8A3C5D5E-FAF1-4CC7-AAB2-6446E7D3DE63}">
          <p14:sldIdLst>
            <p14:sldId id="258"/>
            <p14:sldId id="264"/>
            <p14:sldId id="265"/>
            <p14:sldId id="266"/>
            <p14:sldId id="267"/>
          </p14:sldIdLst>
        </p14:section>
        <p14:section name="内页" id="{8D1A6813-68F6-49A0-A239-92955AC6E8C5}">
          <p14:sldIdLst/>
        </p14:section>
        <p14:section name="结束页" id="{98773F69-2DDF-47CC-BD69-D575D8CAAC6E}">
          <p14:sldIdLst/>
        </p14:section>
        <p14:section name="版权页" id="{C8AD3B51-1B7B-4E69-9180-4DEC6400FEC2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ADB1"/>
    <a:srgbClr val="FFF8E9"/>
    <a:srgbClr val="F3F3F3"/>
    <a:srgbClr val="F7FCFE"/>
    <a:srgbClr val="FFFFFC"/>
    <a:srgbClr val="FFFFFF"/>
    <a:srgbClr val="E6E6E6"/>
    <a:srgbClr val="44BE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18" autoAdjust="0"/>
  </p:normalViewPr>
  <p:slideViewPr>
    <p:cSldViewPr snapToGrid="0" showGuides="1">
      <p:cViewPr>
        <p:scale>
          <a:sx n="66" d="100"/>
          <a:sy n="66" d="100"/>
        </p:scale>
        <p:origin x="-640" y="-104"/>
      </p:cViewPr>
      <p:guideLst>
        <p:guide orient="horz" pos="129"/>
        <p:guide orient="horz" pos="4190"/>
        <p:guide orient="horz" pos="561"/>
        <p:guide orient="horz" pos="691"/>
        <p:guide orient="horz" pos="4017"/>
        <p:guide orient="horz" pos="3888"/>
        <p:guide pos="230"/>
        <p:guide pos="744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gs" Target="tags/tag3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本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模板部分元素使用了幻灯片母版制作。如果需要修改，点击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视图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幻灯片母版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修改；完成后关闭编辑母版即可。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本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模板部分元素使用了幻灯片母版制作。如果需要修改，点击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视图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幻灯片母版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修改；完成后关闭编辑母版即可。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7ADB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endParaRPr lang="zh-CN" altLang="en-US" dirty="0"/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0"/>
            <a:ext cx="12192000" cy="1517795"/>
            <a:chOff x="-1063" y="-353"/>
            <a:chExt cx="10569645" cy="131582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063" y="-353"/>
              <a:ext cx="5296964" cy="1315826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5273039" y="0"/>
              <a:ext cx="5295543" cy="1315473"/>
            </a:xfrm>
            <a:prstGeom prst="rect">
              <a:avLst/>
            </a:prstGeom>
          </p:spPr>
        </p:pic>
      </p:grpSp>
      <p:grpSp>
        <p:nvGrpSpPr>
          <p:cNvPr id="6" name="组合 5"/>
          <p:cNvGrpSpPr/>
          <p:nvPr userDrawn="1"/>
        </p:nvGrpSpPr>
        <p:grpSpPr>
          <a:xfrm flipV="1">
            <a:off x="-12366" y="5340205"/>
            <a:ext cx="12192000" cy="1517795"/>
            <a:chOff x="-1063" y="-353"/>
            <a:chExt cx="10569645" cy="1315826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063" y="-353"/>
              <a:ext cx="5296964" cy="1315826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5273039" y="0"/>
              <a:ext cx="5295543" cy="1315473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7061" y="-1054998"/>
            <a:ext cx="10742083" cy="89679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7ADB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endParaRPr lang="zh-CN" altLang="en-US" dirty="0"/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0"/>
            <a:ext cx="12192000" cy="1517795"/>
            <a:chOff x="-1063" y="-353"/>
            <a:chExt cx="10569645" cy="131582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063" y="-353"/>
              <a:ext cx="5296964" cy="1315826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5273039" y="0"/>
              <a:ext cx="5295543" cy="1315473"/>
            </a:xfrm>
            <a:prstGeom prst="rect">
              <a:avLst/>
            </a:prstGeom>
          </p:spPr>
        </p:pic>
      </p:grpSp>
      <p:grpSp>
        <p:nvGrpSpPr>
          <p:cNvPr id="6" name="组合 5"/>
          <p:cNvGrpSpPr/>
          <p:nvPr userDrawn="1"/>
        </p:nvGrpSpPr>
        <p:grpSpPr>
          <a:xfrm flipV="1">
            <a:off x="-12366" y="5340205"/>
            <a:ext cx="12192000" cy="1517795"/>
            <a:chOff x="-1063" y="-353"/>
            <a:chExt cx="10569645" cy="1315826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063" y="-353"/>
              <a:ext cx="5296964" cy="1315826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5273039" y="0"/>
              <a:ext cx="5295543" cy="1315473"/>
            </a:xfrm>
            <a:prstGeom prst="rect">
              <a:avLst/>
            </a:prstGeom>
          </p:spPr>
        </p:pic>
      </p:grpSp>
      <p:sp>
        <p:nvSpPr>
          <p:cNvPr id="9" name="矩形: 圆角 8"/>
          <p:cNvSpPr/>
          <p:nvPr userDrawn="1"/>
        </p:nvSpPr>
        <p:spPr>
          <a:xfrm>
            <a:off x="1016000" y="725716"/>
            <a:ext cx="10247086" cy="5558971"/>
          </a:xfrm>
          <a:prstGeom prst="roundRect">
            <a:avLst/>
          </a:prstGeom>
          <a:solidFill>
            <a:srgbClr val="FFF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/>
          <p:cNvSpPr/>
          <p:nvPr userDrawn="1"/>
        </p:nvSpPr>
        <p:spPr>
          <a:xfrm>
            <a:off x="1233713" y="925286"/>
            <a:ext cx="9840685" cy="5192484"/>
          </a:xfrm>
          <a:prstGeom prst="roundRect">
            <a:avLst/>
          </a:prstGeom>
          <a:noFill/>
          <a:ln w="57150">
            <a:solidFill>
              <a:srgbClr val="C7AD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doors dir="vert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7ADB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endParaRPr lang="zh-CN" altLang="en-US" dirty="0"/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0"/>
            <a:ext cx="12192000" cy="1517795"/>
            <a:chOff x="-1063" y="-353"/>
            <a:chExt cx="10569645" cy="131582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063" y="-353"/>
              <a:ext cx="5296964" cy="1315826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5273039" y="0"/>
              <a:ext cx="5295543" cy="1315473"/>
            </a:xfrm>
            <a:prstGeom prst="rect">
              <a:avLst/>
            </a:prstGeom>
          </p:spPr>
        </p:pic>
      </p:grpSp>
      <p:grpSp>
        <p:nvGrpSpPr>
          <p:cNvPr id="6" name="组合 5"/>
          <p:cNvGrpSpPr/>
          <p:nvPr userDrawn="1"/>
        </p:nvGrpSpPr>
        <p:grpSpPr>
          <a:xfrm flipV="1">
            <a:off x="-12366" y="5340205"/>
            <a:ext cx="12192000" cy="1517795"/>
            <a:chOff x="-1063" y="-353"/>
            <a:chExt cx="10569645" cy="1315826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063" y="-353"/>
              <a:ext cx="5296964" cy="1315826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5273039" y="0"/>
              <a:ext cx="5295543" cy="1315473"/>
            </a:xfrm>
            <a:prstGeom prst="rect">
              <a:avLst/>
            </a:prstGeom>
          </p:spPr>
        </p:pic>
      </p:grp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7061" y="-1054998"/>
            <a:ext cx="10742083" cy="89679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Requires="p14">
      <p:transition p14:dur="10" advClick="0" advTm="5000"/>
    </mc:Choice>
    <mc:Fallback>
      <p:transition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_文本框 6"/>
          <p:cNvSpPr txBox="1"/>
          <p:nvPr>
            <p:custDataLst>
              <p:tags r:id="rId1"/>
            </p:custDataLst>
          </p:nvPr>
        </p:nvSpPr>
        <p:spPr>
          <a:xfrm>
            <a:off x="1499849" y="2431871"/>
            <a:ext cx="90653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古典奢华商务通用模板</a:t>
            </a:r>
            <a:endParaRPr lang="zh-CN" altLang="en-US" sz="7200" b="1" spc="-300" dirty="0">
              <a:solidFill>
                <a:schemeClr val="tx1">
                  <a:lumMod val="75000"/>
                  <a:lumOff val="25000"/>
                </a:schemeClr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319624" y="3497902"/>
            <a:ext cx="95527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Lorem ipsum dolor sit amet, consectetuer adipiscing elit. eget dolor. A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enean massa. penatibus et magnis dis parturient montes,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Box 3"/>
          <p:cNvSpPr>
            <a:spLocks noChangeArrowheads="1"/>
          </p:cNvSpPr>
          <p:nvPr/>
        </p:nvSpPr>
        <p:spPr bwMode="auto">
          <a:xfrm>
            <a:off x="5282191" y="1155149"/>
            <a:ext cx="1723549" cy="830997"/>
          </a:xfrm>
          <a:prstGeom prst="rect">
            <a:avLst/>
          </a:prstGeom>
          <a:noFill/>
          <a:effectLst/>
        </p:spPr>
        <p:txBody>
          <a:bodyPr vert="horz"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  <a:sym typeface="Calibri" panose="020F0502020204030204" pitchFamily="34" charset="0"/>
              </a:rPr>
              <a:t>目 录</a:t>
            </a:r>
            <a:endParaRPr lang="en-US" altLang="zh-CN" sz="4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  <a:sym typeface="Calibri" panose="020F0502020204030204" pitchFamily="34" charset="0"/>
            </a:endParaRPr>
          </a:p>
        </p:txBody>
      </p:sp>
      <p:sp>
        <p:nvSpPr>
          <p:cNvPr id="31" name="椭圆 1"/>
          <p:cNvSpPr>
            <a:spLocks noChangeArrowheads="1"/>
          </p:cNvSpPr>
          <p:nvPr/>
        </p:nvSpPr>
        <p:spPr bwMode="auto">
          <a:xfrm>
            <a:off x="2554862" y="2269265"/>
            <a:ext cx="727831" cy="727831"/>
          </a:xfrm>
          <a:prstGeom prst="roundRect">
            <a:avLst/>
          </a:prstGeom>
          <a:solidFill>
            <a:srgbClr val="C7ADB1"/>
          </a:solidFill>
          <a:ln w="19050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2" name="TextBox 32"/>
          <p:cNvSpPr txBox="1">
            <a:spLocks noChangeArrowheads="1"/>
          </p:cNvSpPr>
          <p:nvPr/>
        </p:nvSpPr>
        <p:spPr bwMode="auto">
          <a:xfrm>
            <a:off x="2618055" y="2347440"/>
            <a:ext cx="59503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dirty="0">
                <a:solidFill>
                  <a:srgbClr val="FFF8E9"/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肆</a:t>
            </a:r>
            <a:endParaRPr lang="zh-CN" altLang="en-US" sz="3200" dirty="0">
              <a:solidFill>
                <a:srgbClr val="FFF8E9"/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448123" y="3075271"/>
            <a:ext cx="323165" cy="2627580"/>
          </a:xfrm>
          <a:prstGeom prst="rect">
            <a:avLst/>
          </a:prstGeom>
          <a:effectLst/>
        </p:spPr>
        <p:txBody>
          <a:bodyPr vert="eaVert"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请在此添加文字说明，模板。</a:t>
            </a: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4" name="TextBox 76"/>
          <p:cNvSpPr txBox="1"/>
          <p:nvPr/>
        </p:nvSpPr>
        <p:spPr>
          <a:xfrm>
            <a:off x="2667140" y="3075271"/>
            <a:ext cx="615553" cy="2754306"/>
          </a:xfrm>
          <a:prstGeom prst="rect">
            <a:avLst/>
          </a:prstGeom>
          <a:noFill/>
          <a:effectLst/>
        </p:spPr>
        <p:txBody>
          <a:bodyPr vert="eaVert"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请在此添加标题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5" name="椭圆 1"/>
          <p:cNvSpPr>
            <a:spLocks noChangeArrowheads="1"/>
          </p:cNvSpPr>
          <p:nvPr/>
        </p:nvSpPr>
        <p:spPr bwMode="auto">
          <a:xfrm>
            <a:off x="4570274" y="2269265"/>
            <a:ext cx="727831" cy="727831"/>
          </a:xfrm>
          <a:prstGeom prst="roundRect">
            <a:avLst/>
          </a:prstGeom>
          <a:solidFill>
            <a:srgbClr val="C7ADB1"/>
          </a:solidFill>
          <a:ln w="19050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6" name="TextBox 32"/>
          <p:cNvSpPr txBox="1">
            <a:spLocks noChangeArrowheads="1"/>
          </p:cNvSpPr>
          <p:nvPr/>
        </p:nvSpPr>
        <p:spPr bwMode="auto">
          <a:xfrm>
            <a:off x="4633467" y="2347440"/>
            <a:ext cx="59503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dirty="0">
                <a:solidFill>
                  <a:srgbClr val="FFF8E9"/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叁</a:t>
            </a:r>
            <a:endParaRPr lang="zh-CN" altLang="en-US" sz="3200" dirty="0">
              <a:solidFill>
                <a:srgbClr val="FFF8E9"/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463535" y="3075271"/>
            <a:ext cx="323165" cy="2627580"/>
          </a:xfrm>
          <a:prstGeom prst="rect">
            <a:avLst/>
          </a:prstGeom>
          <a:effectLst/>
        </p:spPr>
        <p:txBody>
          <a:bodyPr vert="eaVert"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请在此添加文字说明，模板。</a:t>
            </a: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8" name="TextBox 76"/>
          <p:cNvSpPr txBox="1"/>
          <p:nvPr/>
        </p:nvSpPr>
        <p:spPr>
          <a:xfrm>
            <a:off x="4682552" y="3075271"/>
            <a:ext cx="615553" cy="2754306"/>
          </a:xfrm>
          <a:prstGeom prst="rect">
            <a:avLst/>
          </a:prstGeom>
          <a:noFill/>
          <a:effectLst/>
        </p:spPr>
        <p:txBody>
          <a:bodyPr vert="eaVert"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请在此添加标题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9" name="椭圆 1"/>
          <p:cNvSpPr>
            <a:spLocks noChangeArrowheads="1"/>
          </p:cNvSpPr>
          <p:nvPr/>
        </p:nvSpPr>
        <p:spPr bwMode="auto">
          <a:xfrm>
            <a:off x="6585686" y="2269265"/>
            <a:ext cx="727831" cy="727831"/>
          </a:xfrm>
          <a:prstGeom prst="roundRect">
            <a:avLst/>
          </a:prstGeom>
          <a:solidFill>
            <a:srgbClr val="C7ADB1"/>
          </a:solidFill>
          <a:ln w="19050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FFF8E9"/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0" name="TextBox 32"/>
          <p:cNvSpPr txBox="1">
            <a:spLocks noChangeArrowheads="1"/>
          </p:cNvSpPr>
          <p:nvPr/>
        </p:nvSpPr>
        <p:spPr bwMode="auto">
          <a:xfrm>
            <a:off x="6648879" y="2347440"/>
            <a:ext cx="59503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dirty="0">
                <a:solidFill>
                  <a:srgbClr val="FFF8E9"/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贰</a:t>
            </a:r>
            <a:endParaRPr lang="zh-CN" altLang="en-US" sz="3200" dirty="0">
              <a:solidFill>
                <a:srgbClr val="FFF8E9"/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478947" y="3075271"/>
            <a:ext cx="323165" cy="2627580"/>
          </a:xfrm>
          <a:prstGeom prst="rect">
            <a:avLst/>
          </a:prstGeom>
          <a:effectLst/>
        </p:spPr>
        <p:txBody>
          <a:bodyPr vert="eaVert"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请在此添加文字说明，模板。</a:t>
            </a: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2" name="TextBox 76"/>
          <p:cNvSpPr txBox="1"/>
          <p:nvPr/>
        </p:nvSpPr>
        <p:spPr>
          <a:xfrm>
            <a:off x="6697964" y="3075271"/>
            <a:ext cx="615553" cy="2754306"/>
          </a:xfrm>
          <a:prstGeom prst="rect">
            <a:avLst/>
          </a:prstGeom>
          <a:noFill/>
          <a:effectLst/>
        </p:spPr>
        <p:txBody>
          <a:bodyPr vert="eaVert"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请在此添加标题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3" name="椭圆 1"/>
          <p:cNvSpPr>
            <a:spLocks noChangeArrowheads="1"/>
          </p:cNvSpPr>
          <p:nvPr/>
        </p:nvSpPr>
        <p:spPr bwMode="auto">
          <a:xfrm>
            <a:off x="8601098" y="2269265"/>
            <a:ext cx="727831" cy="727831"/>
          </a:xfrm>
          <a:prstGeom prst="roundRect">
            <a:avLst/>
          </a:prstGeom>
          <a:solidFill>
            <a:srgbClr val="C7ADB1"/>
          </a:solidFill>
          <a:ln w="19050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4" name="TextBox 32"/>
          <p:cNvSpPr txBox="1">
            <a:spLocks noChangeArrowheads="1"/>
          </p:cNvSpPr>
          <p:nvPr/>
        </p:nvSpPr>
        <p:spPr bwMode="auto">
          <a:xfrm>
            <a:off x="8664291" y="2347440"/>
            <a:ext cx="59503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dirty="0">
                <a:solidFill>
                  <a:srgbClr val="FFF8E9"/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壹</a:t>
            </a:r>
            <a:endParaRPr lang="zh-CN" altLang="en-US" sz="3200" dirty="0">
              <a:solidFill>
                <a:srgbClr val="FFF8E9"/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8494359" y="3075271"/>
            <a:ext cx="323165" cy="2627580"/>
          </a:xfrm>
          <a:prstGeom prst="rect">
            <a:avLst/>
          </a:prstGeom>
          <a:effectLst/>
        </p:spPr>
        <p:txBody>
          <a:bodyPr vert="eaVert"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请在此添加文字说明，模板。</a:t>
            </a: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6" name="TextBox 76"/>
          <p:cNvSpPr txBox="1"/>
          <p:nvPr/>
        </p:nvSpPr>
        <p:spPr>
          <a:xfrm>
            <a:off x="8713376" y="3075271"/>
            <a:ext cx="615553" cy="2754306"/>
          </a:xfrm>
          <a:prstGeom prst="rect">
            <a:avLst/>
          </a:prstGeom>
          <a:noFill/>
          <a:effectLst/>
        </p:spPr>
        <p:txBody>
          <a:bodyPr vert="eaVert"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请在此添加标题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doors dir="vert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 animBg="1"/>
      <p:bldP spid="32" grpId="0"/>
      <p:bldP spid="33" grpId="0"/>
      <p:bldP spid="34" grpId="0"/>
      <p:bldP spid="35" grpId="0" animBg="1"/>
      <p:bldP spid="36" grpId="0"/>
      <p:bldP spid="37" grpId="0"/>
      <p:bldP spid="38" grpId="0"/>
      <p:bldP spid="39" grpId="0" animBg="1"/>
      <p:bldP spid="40" grpId="0"/>
      <p:bldP spid="41" grpId="0"/>
      <p:bldP spid="42" grpId="0"/>
      <p:bldP spid="43" grpId="0" animBg="1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2287022" y="1910289"/>
            <a:ext cx="3571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壹</a:t>
            </a:r>
            <a:endParaRPr lang="zh-CN" altLang="en-US" sz="72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778706" y="3388394"/>
            <a:ext cx="3191900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Please add the title here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" name="TextBox 76"/>
          <p:cNvSpPr txBox="1"/>
          <p:nvPr/>
        </p:nvSpPr>
        <p:spPr>
          <a:xfrm>
            <a:off x="4377404" y="2824068"/>
            <a:ext cx="3994504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请在此添加标题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5" name="文本框 21"/>
          <p:cNvSpPr txBox="1"/>
          <p:nvPr/>
        </p:nvSpPr>
        <p:spPr>
          <a:xfrm>
            <a:off x="4200398" y="3835400"/>
            <a:ext cx="4348516" cy="41242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Fresh business general template</a:t>
            </a:r>
            <a:endParaRPr lang="en-US" altLang="zh-CN" sz="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Applicable to enterprise introduction, summary report, sales marketing, chart </a:t>
            </a:r>
            <a:r>
              <a:rPr lang="en-US" altLang="zh-CN" sz="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dataa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2287022" y="1910289"/>
            <a:ext cx="3571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贰</a:t>
            </a:r>
            <a:endParaRPr lang="zh-CN" altLang="en-US" sz="72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778706" y="3388394"/>
            <a:ext cx="3191900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Please add the title here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" name="TextBox 76"/>
          <p:cNvSpPr txBox="1"/>
          <p:nvPr/>
        </p:nvSpPr>
        <p:spPr>
          <a:xfrm>
            <a:off x="4377404" y="2824068"/>
            <a:ext cx="3994504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请在此添加标题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5" name="文本框 21"/>
          <p:cNvSpPr txBox="1"/>
          <p:nvPr/>
        </p:nvSpPr>
        <p:spPr>
          <a:xfrm>
            <a:off x="4200398" y="3835400"/>
            <a:ext cx="4348516" cy="41242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Fresh business general template</a:t>
            </a:r>
            <a:endParaRPr lang="en-US" altLang="zh-CN" sz="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Applicable to enterprise introduction, summary report, sales marketing, chart </a:t>
            </a:r>
            <a:r>
              <a:rPr lang="en-US" altLang="zh-CN" sz="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dataa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2287022" y="1910289"/>
            <a:ext cx="3571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叁</a:t>
            </a:r>
            <a:endParaRPr lang="zh-CN" altLang="en-US" sz="72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778706" y="3388394"/>
            <a:ext cx="3191900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Please add the title here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" name="TextBox 76"/>
          <p:cNvSpPr txBox="1"/>
          <p:nvPr/>
        </p:nvSpPr>
        <p:spPr>
          <a:xfrm>
            <a:off x="4377404" y="2824068"/>
            <a:ext cx="3994504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请在此添加标题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5" name="文本框 21"/>
          <p:cNvSpPr txBox="1"/>
          <p:nvPr/>
        </p:nvSpPr>
        <p:spPr>
          <a:xfrm>
            <a:off x="4200398" y="3835400"/>
            <a:ext cx="4348516" cy="41242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Fresh business general template</a:t>
            </a:r>
            <a:endParaRPr lang="en-US" altLang="zh-CN" sz="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Applicable to enterprise introduction, summary report, sales marketing, chart </a:t>
            </a:r>
            <a:r>
              <a:rPr lang="en-US" altLang="zh-CN" sz="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dataa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2287022" y="1910289"/>
            <a:ext cx="3571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肆</a:t>
            </a:r>
            <a:endParaRPr lang="zh-CN" altLang="en-US" sz="72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778706" y="3388394"/>
            <a:ext cx="3191900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Please add the title here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4" name="TextBox 76"/>
          <p:cNvSpPr txBox="1"/>
          <p:nvPr/>
        </p:nvSpPr>
        <p:spPr>
          <a:xfrm>
            <a:off x="4377404" y="2824068"/>
            <a:ext cx="3994504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请在此添加标题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  <p:sp>
        <p:nvSpPr>
          <p:cNvPr id="5" name="文本框 21"/>
          <p:cNvSpPr txBox="1"/>
          <p:nvPr/>
        </p:nvSpPr>
        <p:spPr>
          <a:xfrm>
            <a:off x="4200398" y="3835400"/>
            <a:ext cx="4348516" cy="41242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Fresh business general template</a:t>
            </a:r>
            <a:endParaRPr lang="en-US" altLang="zh-CN" sz="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Applicable to enterprise introduction, summary report, sales marketing, chart </a:t>
            </a:r>
            <a:r>
              <a:rPr lang="en-US" altLang="zh-CN" sz="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南宫体简" panose="02010509060101010101" pitchFamily="49" charset="-122"/>
                <a:ea typeface="汉仪南宫体简" panose="02010509060101010101" pitchFamily="49" charset="-122"/>
              </a:rPr>
              <a:t>dataa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汉仪南宫体简" panose="02010509060101010101" pitchFamily="49" charset="-122"/>
              <a:ea typeface="汉仪南宫体简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_文本框 6"/>
          <p:cNvSpPr txBox="1"/>
          <p:nvPr>
            <p:custDataLst>
              <p:tags r:id="rId1"/>
            </p:custDataLst>
          </p:nvPr>
        </p:nvSpPr>
        <p:spPr>
          <a:xfrm>
            <a:off x="4416296" y="2451122"/>
            <a:ext cx="37369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谢谢观看</a:t>
            </a:r>
            <a:endParaRPr lang="zh-CN" altLang="en-US" sz="7200" b="1" spc="-300" dirty="0">
              <a:solidFill>
                <a:schemeClr val="tx1">
                  <a:lumMod val="75000"/>
                  <a:lumOff val="25000"/>
                </a:schemeClr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319624" y="3497902"/>
            <a:ext cx="95527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Lorem ipsum dolor sit amet, consectetuer adipiscing elit. eget dolor. A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enean massa. penatibus et magnis dis parturient montes,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tags/tag1.xml><?xml version="1.0" encoding="utf-8"?>
<p:tagLst xmlns:p="http://schemas.openxmlformats.org/presentationml/2006/main">
  <p:tag name="PA" val="v3.0.1"/>
</p:tagLst>
</file>

<file path=ppt/tags/tag2.xml><?xml version="1.0" encoding="utf-8"?>
<p:tagLst xmlns:p="http://schemas.openxmlformats.org/presentationml/2006/main">
  <p:tag name="PA" val="v3.0.1"/>
</p:tagLst>
</file>

<file path=ppt/tags/tag3.xml><?xml version="1.0" encoding="utf-8"?>
<p:tagLst xmlns:p="http://schemas.openxmlformats.org/presentationml/2006/main">
  <p:tag name="ISLIDE TOOLS.GUIDESSETTING" val="{&quot;Id&quot;:&quot;GuidesStyle_Normal&quot;,&quot;Name&quot;:&quot;正常&quot;,&quot;HeaderHeight&quot;:10.0,&quot;FooterHeight&quot;:4.0,&quot;SideMargin&quot;:3.0,&quot;TopMargin&quot;:3.0,&quot;BottomMargin&quot;:3.0,&quot;IntervalMargin&quot;:3.0}"/>
</p:tagLst>
</file>

<file path=ppt/theme/theme1.xml><?xml version="1.0" encoding="utf-8"?>
<a:theme xmlns:a="http://schemas.openxmlformats.org/drawingml/2006/main" name="WWW.PPT.CN">
  <a:themeElements>
    <a:clrScheme name="MC-欧美风主题色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84C33"/>
      </a:accent1>
      <a:accent2>
        <a:srgbClr val="4A9143"/>
      </a:accent2>
      <a:accent3>
        <a:srgbClr val="B22B27"/>
      </a:accent3>
      <a:accent4>
        <a:srgbClr val="01596F"/>
      </a:accent4>
      <a:accent5>
        <a:srgbClr val="E7E2DC"/>
      </a:accent5>
      <a:accent6>
        <a:srgbClr val="071D2B"/>
      </a:accent6>
      <a:hlink>
        <a:srgbClr val="0563C1"/>
      </a:hlink>
      <a:folHlink>
        <a:srgbClr val="954F72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 anchor="ctr">
        <a:spAutoFit/>
      </a:bodyPr>
      <a:lstStyle>
        <a:defPPr>
          <a:lnSpc>
            <a:spcPct val="120000"/>
          </a:lnSpc>
          <a:defRPr dirty="0" smtClean="0">
            <a:solidFill>
              <a:schemeClr val="tx1">
                <a:lumMod val="75000"/>
                <a:lumOff val="2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千图</Template>
  <TotalTime>0</TotalTime>
  <Words>941</Words>
  <Application>WPS 演示</Application>
  <PresentationFormat>自定义</PresentationFormat>
  <Paragraphs>72</Paragraphs>
  <Slides>7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8" baseType="lpstr">
      <vt:lpstr>Arial</vt:lpstr>
      <vt:lpstr>宋体</vt:lpstr>
      <vt:lpstr>Wingdings</vt:lpstr>
      <vt:lpstr>方正苏新诗柳楷简体</vt:lpstr>
      <vt:lpstr>方正舒体</vt:lpstr>
      <vt:lpstr>汉仪南宫体简</vt:lpstr>
      <vt:lpstr>Calibri</vt:lpstr>
      <vt:lpstr>微软雅黑</vt:lpstr>
      <vt:lpstr>Arial Unicode MS</vt:lpstr>
      <vt:lpstr>等线</vt:lpstr>
      <vt:lpstr>WWW.PPT.CN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拉普耶鲁</cp:lastModifiedBy>
  <cp:revision>3</cp:revision>
  <dcterms:created xsi:type="dcterms:W3CDTF">2017-12-24T02:42:00Z</dcterms:created>
  <dcterms:modified xsi:type="dcterms:W3CDTF">2020-07-21T09:39:06Z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