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tags/tag3.xml" ContentType="application/vnd.openxmlformats-officedocument.presentationml.tags+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78" r:id="rId2"/>
    <p:sldId id="279" r:id="rId3"/>
    <p:sldId id="280" r:id="rId4"/>
    <p:sldId id="257" r:id="rId5"/>
    <p:sldId id="258" r:id="rId6"/>
    <p:sldId id="259" r:id="rId7"/>
    <p:sldId id="260" r:id="rId8"/>
    <p:sldId id="281" r:id="rId9"/>
    <p:sldId id="261" r:id="rId10"/>
    <p:sldId id="262" r:id="rId11"/>
    <p:sldId id="263" r:id="rId12"/>
    <p:sldId id="264" r:id="rId13"/>
    <p:sldId id="282" r:id="rId14"/>
    <p:sldId id="265" r:id="rId15"/>
    <p:sldId id="266" r:id="rId16"/>
    <p:sldId id="267" r:id="rId17"/>
    <p:sldId id="268" r:id="rId18"/>
    <p:sldId id="272" r:id="rId19"/>
    <p:sldId id="283" r:id="rId20"/>
    <p:sldId id="273" r:id="rId21"/>
    <p:sldId id="274" r:id="rId22"/>
    <p:sldId id="275" r:id="rId23"/>
    <p:sldId id="276" r:id="rId24"/>
    <p:sldId id="284"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p:scale>
          <a:sx n="91" d="100"/>
          <a:sy n="91" d="100"/>
        </p:scale>
        <p:origin x="-2214" y="-1404"/>
      </p:cViewPr>
      <p:guideLst>
        <p:guide orient="horz" pos="1621"/>
        <p:guide pos="2880"/>
      </p:guideLst>
    </p:cSldViewPr>
  </p:slideViewPr>
  <p:notesTextViewPr>
    <p:cViewPr>
      <p:scale>
        <a:sx n="100" d="100"/>
        <a:sy n="100" d="100"/>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D51ECB-4B58-48AA-A52F-752FB29ED9DD}" type="datetimeFigureOut">
              <a:rPr lang="zh-CN" altLang="en-US" smtClean="0"/>
              <a:pPr/>
              <a:t>2020/6/29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EB8D3D-256D-40FB-9AC4-86A005FBF29A}" type="slidenum">
              <a:rPr lang="zh-CN" altLang="en-US" smtClean="0"/>
              <a:pPr/>
              <a:t>‹#›</a:t>
            </a:fld>
            <a:endParaRPr lang="zh-CN" altLang="en-US"/>
          </a:p>
        </p:txBody>
      </p:sp>
    </p:spTree>
    <p:extLst>
      <p:ext uri="{BB962C8B-B14F-4D97-AF65-F5344CB8AC3E}">
        <p14:creationId xmlns:p14="http://schemas.microsoft.com/office/powerpoint/2010/main" xmlns="" val="3573948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9.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1</a:t>
            </a:fld>
            <a:endParaRPr lang="zh-CN" altLang="en-US"/>
          </a:p>
        </p:txBody>
      </p:sp>
    </p:spTree>
    <p:extLst>
      <p:ext uri="{BB962C8B-B14F-4D97-AF65-F5344CB8AC3E}">
        <p14:creationId xmlns:p14="http://schemas.microsoft.com/office/powerpoint/2010/main" xmlns="" val="295561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2</a:t>
            </a:fld>
            <a:endParaRPr lang="zh-CN" altLang="en-US"/>
          </a:p>
        </p:txBody>
      </p:sp>
    </p:spTree>
    <p:extLst>
      <p:ext uri="{BB962C8B-B14F-4D97-AF65-F5344CB8AC3E}">
        <p14:creationId xmlns:p14="http://schemas.microsoft.com/office/powerpoint/2010/main" xmlns="" val="3021617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3</a:t>
            </a:fld>
            <a:endParaRPr lang="zh-CN" altLang="en-US"/>
          </a:p>
        </p:txBody>
      </p:sp>
    </p:spTree>
    <p:extLst>
      <p:ext uri="{BB962C8B-B14F-4D97-AF65-F5344CB8AC3E}">
        <p14:creationId xmlns:p14="http://schemas.microsoft.com/office/powerpoint/2010/main" xmlns="" val="1238732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75FE5D-58F8-4632-9DFF-B78068E3F7FE}" type="slidenum">
              <a:rPr lang="zh-CN" altLang="en-US" smtClean="0"/>
              <a:pPr/>
              <a:t>4</a:t>
            </a:fld>
            <a:endParaRPr lang="zh-CN" altLang="en-US"/>
          </a:p>
        </p:txBody>
      </p:sp>
    </p:spTree>
    <p:extLst>
      <p:ext uri="{BB962C8B-B14F-4D97-AF65-F5344CB8AC3E}">
        <p14:creationId xmlns:p14="http://schemas.microsoft.com/office/powerpoint/2010/main" xmlns="" val="2647969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0B7B1C-B1AE-46DF-9C35-8FF65D41A5CA}"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pPr/>
              <a:t>7</a:t>
            </a:fld>
            <a:endParaRPr lang="zh-CN" altLang="en-US"/>
          </a:p>
        </p:txBody>
      </p:sp>
    </p:spTree>
    <p:extLst>
      <p:ext uri="{BB962C8B-B14F-4D97-AF65-F5344CB8AC3E}">
        <p14:creationId xmlns:p14="http://schemas.microsoft.com/office/powerpoint/2010/main" xmlns="" val="150717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8</a:t>
            </a:fld>
            <a:endParaRPr lang="zh-CN" altLang="en-US"/>
          </a:p>
        </p:txBody>
      </p:sp>
    </p:spTree>
    <p:extLst>
      <p:ext uri="{BB962C8B-B14F-4D97-AF65-F5344CB8AC3E}">
        <p14:creationId xmlns:p14="http://schemas.microsoft.com/office/powerpoint/2010/main" xmlns="" val="3066934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7AEDAE-52C9-4FF0-B00D-B04BAF3D09C7}" type="slidenum">
              <a:rPr lang="zh-CN" altLang="en-US" smtClean="0"/>
              <a:pPr/>
              <a:t>10</a:t>
            </a:fld>
            <a:endParaRPr lang="zh-CN" altLang="en-US"/>
          </a:p>
        </p:txBody>
      </p:sp>
    </p:spTree>
    <p:extLst>
      <p:ext uri="{BB962C8B-B14F-4D97-AF65-F5344CB8AC3E}">
        <p14:creationId xmlns:p14="http://schemas.microsoft.com/office/powerpoint/2010/main" xmlns="" val="1544659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pPr/>
              <a:t>11</a:t>
            </a:fld>
            <a:endParaRPr lang="zh-CN" altLang="en-US"/>
          </a:p>
        </p:txBody>
      </p:sp>
    </p:spTree>
    <p:extLst>
      <p:ext uri="{BB962C8B-B14F-4D97-AF65-F5344CB8AC3E}">
        <p14:creationId xmlns:p14="http://schemas.microsoft.com/office/powerpoint/2010/main" xmlns="" val="17777419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0B7B1C-B1AE-46DF-9C35-8FF65D41A5CA}"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13</a:t>
            </a:fld>
            <a:endParaRPr lang="zh-CN" altLang="en-US"/>
          </a:p>
        </p:txBody>
      </p:sp>
    </p:spTree>
    <p:extLst>
      <p:ext uri="{BB962C8B-B14F-4D97-AF65-F5344CB8AC3E}">
        <p14:creationId xmlns:p14="http://schemas.microsoft.com/office/powerpoint/2010/main" xmlns="" val="21056916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0B7B1C-B1AE-46DF-9C35-8FF65D41A5CA}"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pPr/>
              <a:t>15</a:t>
            </a:fld>
            <a:endParaRPr lang="zh-CN" altLang="en-US"/>
          </a:p>
        </p:txBody>
      </p:sp>
    </p:spTree>
    <p:extLst>
      <p:ext uri="{BB962C8B-B14F-4D97-AF65-F5344CB8AC3E}">
        <p14:creationId xmlns:p14="http://schemas.microsoft.com/office/powerpoint/2010/main" xmlns="" val="783281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pPr/>
              <a:t>16</a:t>
            </a:fld>
            <a:endParaRPr lang="zh-CN" altLang="en-US"/>
          </a:p>
        </p:txBody>
      </p:sp>
    </p:spTree>
    <p:extLst>
      <p:ext uri="{BB962C8B-B14F-4D97-AF65-F5344CB8AC3E}">
        <p14:creationId xmlns:p14="http://schemas.microsoft.com/office/powerpoint/2010/main" xmlns="" val="2966064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pPr/>
              <a:t>17</a:t>
            </a:fld>
            <a:endParaRPr lang="zh-CN" altLang="en-US"/>
          </a:p>
        </p:txBody>
      </p:sp>
    </p:spTree>
    <p:extLst>
      <p:ext uri="{BB962C8B-B14F-4D97-AF65-F5344CB8AC3E}">
        <p14:creationId xmlns:p14="http://schemas.microsoft.com/office/powerpoint/2010/main" xmlns="" val="3560407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B6FF193-9C40-4EDC-A891-7B72C4BA3C37}" type="slidenum">
              <a:rPr lang="zh-CN" altLang="en-US" smtClean="0"/>
              <a:pPr eaLnBrk="1" hangingPunct="1"/>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模板下载：</a:t>
            </a:r>
            <a:r>
              <a:rPr lang="en-US" altLang="zh-CN" sz="1200" dirty="0" smtClean="0">
                <a:solidFill>
                  <a:srgbClr val="EEECE1">
                    <a:lumMod val="25000"/>
                  </a:srgbClr>
                </a:solidFill>
                <a:hlinkClick r:id="rId3"/>
              </a:rPr>
              <a:t>www.pptjia.com/moban</a:t>
            </a:r>
            <a:r>
              <a:rPr lang="en-US" altLang="zh-CN" sz="1200" dirty="0" smtClean="0">
                <a:solidFill>
                  <a:srgbClr val="EEECE1">
                    <a:lumMod val="25000"/>
                  </a:srgbClr>
                </a:solidFill>
                <a:hlinkClick r:id="rId3"/>
              </a:rPr>
              <a:t>/</a:t>
            </a:r>
            <a:r>
              <a:rPr lang="en-US" altLang="zh-CN" sz="1200" dirty="0" smtClean="0">
                <a:solidFill>
                  <a:srgbClr val="EEECE1">
                    <a:lumMod val="25000"/>
                  </a:srgbClr>
                </a:solidFill>
              </a:rPr>
              <a:t>     </a:t>
            </a:r>
            <a:r>
              <a:rPr lang="zh-CN" altLang="en-US" sz="1200" dirty="0" smtClean="0">
                <a:solidFill>
                  <a:srgbClr val="EEECE1">
                    <a:lumMod val="25000"/>
                  </a:srgbClr>
                </a:solidFill>
              </a:rPr>
              <a:t>行业</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4"/>
              </a:rPr>
              <a:t>www.pptjia.com/hangye</a:t>
            </a:r>
            <a:r>
              <a:rPr lang="en-US" altLang="zh-CN" sz="1200" dirty="0" smtClean="0">
                <a:solidFill>
                  <a:srgbClr val="EEECE1">
                    <a:lumMod val="25000"/>
                  </a:srgbClr>
                </a:solidFill>
                <a:hlinkClick r:id="rId4"/>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节日</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5"/>
              </a:rPr>
              <a:t>www.pptjia.com/jieri</a:t>
            </a:r>
            <a:r>
              <a:rPr lang="en-US" altLang="zh-CN" sz="1200" dirty="0" smtClean="0">
                <a:solidFill>
                  <a:srgbClr val="EEECE1">
                    <a:lumMod val="25000"/>
                  </a:srgbClr>
                </a:solidFill>
                <a:hlinkClick r:id="rId5"/>
              </a:rPr>
              <a:t>/</a:t>
            </a:r>
            <a:r>
              <a:rPr lang="en-US" altLang="zh-CN" sz="1200" dirty="0" smtClean="0">
                <a:solidFill>
                  <a:srgbClr val="EEECE1">
                    <a:lumMod val="25000"/>
                  </a:srgbClr>
                </a:solidFill>
              </a:rPr>
              <a:t>           PPT</a:t>
            </a:r>
            <a:r>
              <a:rPr lang="zh-CN" altLang="en-US" sz="1200" dirty="0" smtClean="0">
                <a:solidFill>
                  <a:srgbClr val="EEECE1">
                    <a:lumMod val="25000"/>
                  </a:srgbClr>
                </a:solidFill>
              </a:rPr>
              <a:t>素材下载：</a:t>
            </a:r>
            <a:r>
              <a:rPr lang="en-US" altLang="zh-CN" sz="1200" dirty="0" smtClean="0">
                <a:solidFill>
                  <a:srgbClr val="EEECE1">
                    <a:lumMod val="25000"/>
                  </a:srgbClr>
                </a:solidFill>
                <a:hlinkClick r:id="rId6"/>
              </a:rPr>
              <a:t>www.pptjia.com/sucai</a:t>
            </a:r>
            <a:r>
              <a:rPr lang="en-US" altLang="zh-CN" sz="1200" dirty="0" smtClean="0">
                <a:solidFill>
                  <a:srgbClr val="EEECE1">
                    <a:lumMod val="25000"/>
                  </a:srgbClr>
                </a:solidFill>
                <a:hlinkClick r:id="rId6"/>
              </a:rPr>
              <a:t>/</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背景图片：</a:t>
            </a:r>
            <a:r>
              <a:rPr lang="en-US" altLang="zh-CN" sz="1200" dirty="0" smtClean="0">
                <a:solidFill>
                  <a:srgbClr val="EEECE1">
                    <a:lumMod val="25000"/>
                  </a:srgbClr>
                </a:solidFill>
                <a:hlinkClick r:id="rId7"/>
              </a:rPr>
              <a:t>www.pptjia.com/beijing</a:t>
            </a:r>
            <a:r>
              <a:rPr lang="en-US" altLang="zh-CN" sz="1200" dirty="0" smtClean="0">
                <a:solidFill>
                  <a:srgbClr val="EEECE1">
                    <a:lumMod val="25000"/>
                  </a:srgbClr>
                </a:solidFill>
                <a:hlinkClick r:id="rId7"/>
              </a:rPr>
              <a:t>/</a:t>
            </a:r>
            <a:r>
              <a:rPr lang="en-US" altLang="zh-CN" sz="1200" dirty="0" smtClean="0">
                <a:solidFill>
                  <a:srgbClr val="EEECE1">
                    <a:lumMod val="25000"/>
                  </a:srgbClr>
                </a:solidFill>
              </a:rPr>
              <a:t>      PPT</a:t>
            </a:r>
            <a:r>
              <a:rPr lang="zh-CN" altLang="en-US" sz="1200" dirty="0" smtClean="0">
                <a:solidFill>
                  <a:srgbClr val="EEECE1">
                    <a:lumMod val="25000"/>
                  </a:srgbClr>
                </a:solidFill>
              </a:rPr>
              <a:t>图表下载：</a:t>
            </a:r>
            <a:r>
              <a:rPr lang="en-US" altLang="zh-CN" sz="1200" dirty="0" smtClean="0">
                <a:solidFill>
                  <a:srgbClr val="EEECE1">
                    <a:lumMod val="25000"/>
                  </a:srgbClr>
                </a:solidFill>
                <a:hlinkClick r:id="rId8"/>
              </a:rPr>
              <a:t>www.pptjia.com/tubiao</a:t>
            </a:r>
            <a:r>
              <a:rPr lang="en-US" altLang="zh-CN" sz="1200" dirty="0" smtClean="0">
                <a:solidFill>
                  <a:srgbClr val="EEECE1">
                    <a:lumMod val="25000"/>
                  </a:srgbClr>
                </a:solidFill>
                <a:hlinkClick r:id="rId8"/>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优秀</a:t>
            </a:r>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9"/>
              </a:rPr>
              <a:t>www.pptjia.com/xiazai</a:t>
            </a:r>
            <a:r>
              <a:rPr lang="en-US" altLang="zh-CN" sz="1200" dirty="0" smtClean="0">
                <a:solidFill>
                  <a:srgbClr val="EEECE1">
                    <a:lumMod val="25000"/>
                  </a:srgbClr>
                </a:solidFill>
                <a:hlinkClick r:id="rId9"/>
              </a:rPr>
              <a:t>/</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0"/>
              </a:rPr>
              <a:t>www.pptjia.com/powerpoint</a:t>
            </a:r>
            <a:r>
              <a:rPr lang="en-US" altLang="zh-CN" sz="1200" dirty="0" smtClean="0">
                <a:solidFill>
                  <a:srgbClr val="EEECE1">
                    <a:lumMod val="25000"/>
                  </a:srgbClr>
                </a:solidFill>
                <a:hlinkClick r:id="rId10"/>
              </a:rPr>
              <a: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1"/>
              </a:rPr>
              <a:t>www.pptjia.com/word</a:t>
            </a:r>
            <a:r>
              <a:rPr lang="en-US" altLang="zh-CN" sz="1200" dirty="0" smtClean="0">
                <a:solidFill>
                  <a:srgbClr val="EEECE1">
                    <a:lumMod val="25000"/>
                  </a:srgbClr>
                </a:solidFill>
                <a:hlinkClick r:id="rId11"/>
              </a:rPr>
              <a:t>/</a:t>
            </a:r>
            <a:r>
              <a:rPr lang="en-US" altLang="zh-CN" sz="1200" dirty="0" smtClean="0">
                <a:solidFill>
                  <a:srgbClr val="EEECE1">
                    <a:lumMod val="25000"/>
                  </a:srgbClr>
                </a:solidFill>
              </a:rPr>
              <a:t>              Excel</a:t>
            </a:r>
            <a:r>
              <a:rPr lang="zh-CN" altLang="en-US" sz="1200" dirty="0" smtClean="0">
                <a:solidFill>
                  <a:srgbClr val="EEECE1">
                    <a:lumMod val="25000"/>
                  </a:srgbClr>
                </a:solidFill>
              </a:rPr>
              <a:t>教程：</a:t>
            </a:r>
            <a:r>
              <a:rPr lang="en-US" altLang="zh-CN" sz="1200" dirty="0" smtClean="0">
                <a:solidFill>
                  <a:srgbClr val="EEECE1">
                    <a:lumMod val="25000"/>
                  </a:srgbClr>
                </a:solidFill>
                <a:hlinkClick r:id="rId12"/>
              </a:rPr>
              <a:t>www.pptjia.com/excel</a:t>
            </a:r>
            <a:r>
              <a:rPr lang="en-US" altLang="zh-CN" sz="1200" dirty="0" smtClean="0">
                <a:solidFill>
                  <a:srgbClr val="EEECE1">
                    <a:lumMod val="25000"/>
                  </a:srgbClr>
                </a:solidFill>
                <a:hlinkClick r:id="rId12"/>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13"/>
              </a:rPr>
              <a:t>www.pptjia.com/ziliao</a:t>
            </a:r>
            <a:r>
              <a:rPr lang="en-US" altLang="zh-CN" sz="1200" dirty="0" smtClean="0">
                <a:solidFill>
                  <a:srgbClr val="EEECE1">
                    <a:lumMod val="25000"/>
                  </a:srgbClr>
                </a:solidFill>
                <a:hlinkClick r:id="rId13"/>
              </a:rPr>
              <a:t>/</a:t>
            </a:r>
            <a:r>
              <a:rPr lang="en-US" altLang="zh-CN" sz="1200" dirty="0" smtClean="0">
                <a:solidFill>
                  <a:srgbClr val="EEECE1">
                    <a:lumMod val="25000"/>
                  </a:srgbClr>
                </a:solidFill>
              </a:rPr>
              <a:t>                PPT</a:t>
            </a:r>
            <a:r>
              <a:rPr lang="zh-CN" altLang="en-US" sz="1200" dirty="0" smtClean="0">
                <a:solidFill>
                  <a:srgbClr val="EEECE1">
                    <a:lumMod val="25000"/>
                  </a:srgbClr>
                </a:solidFill>
              </a:rPr>
              <a:t>课件下载：</a:t>
            </a:r>
            <a:r>
              <a:rPr lang="en-US" altLang="zh-CN" sz="1200" dirty="0" smtClean="0">
                <a:solidFill>
                  <a:srgbClr val="EEECE1">
                    <a:lumMod val="25000"/>
                  </a:srgbClr>
                </a:solidFill>
                <a:hlinkClick r:id="rId14"/>
              </a:rPr>
              <a:t>www.pptjia.com/kejian</a:t>
            </a:r>
            <a:r>
              <a:rPr lang="en-US" altLang="zh-CN" sz="1200" dirty="0" smtClean="0">
                <a:solidFill>
                  <a:srgbClr val="EEECE1">
                    <a:lumMod val="25000"/>
                  </a:srgbClr>
                </a:solidFill>
                <a:hlinkClick r:id="rId14"/>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5"/>
              </a:rPr>
              <a:t>www.pptjia.com/fanwen</a:t>
            </a:r>
            <a:r>
              <a:rPr lang="en-US" altLang="zh-CN" sz="1200" dirty="0" smtClean="0">
                <a:solidFill>
                  <a:srgbClr val="EEECE1">
                    <a:lumMod val="25000"/>
                  </a:srgbClr>
                </a:solidFill>
                <a:hlinkClick r:id="rId15"/>
              </a:rPr>
              <a:t>/</a:t>
            </a:r>
            <a:r>
              <a:rPr lang="en-US" altLang="zh-CN" sz="1200" dirty="0" smtClean="0">
                <a:solidFill>
                  <a:srgbClr val="EEECE1">
                    <a:lumMod val="25000"/>
                  </a:srgbClr>
                </a:solidFill>
              </a:rPr>
              <a:t>             </a:t>
            </a:r>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6"/>
              </a:rPr>
              <a:t>www.pptjia.com/shiti</a:t>
            </a:r>
            <a:r>
              <a:rPr lang="en-US" altLang="zh-CN" sz="1200" dirty="0" smtClean="0">
                <a:solidFill>
                  <a:srgbClr val="EEECE1">
                    <a:lumMod val="25000"/>
                  </a:srgbClr>
                </a:solidFill>
                <a:hlinkClick r:id="rId16"/>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7"/>
              </a:rPr>
              <a:t>www.pptjia.com/jiaoan</a:t>
            </a:r>
            <a:r>
              <a:rPr lang="en-US" altLang="zh-CN" sz="1200" dirty="0" smtClean="0">
                <a:solidFill>
                  <a:srgbClr val="EEECE1">
                    <a:lumMod val="25000"/>
                  </a:srgbClr>
                </a:solidFill>
                <a:hlinkClick r:id="rId17"/>
              </a:rPr>
              <a:t>/</a:t>
            </a:r>
            <a:r>
              <a:rPr lang="en-US" altLang="zh-CN" sz="1200" dirty="0" smtClean="0">
                <a:solidFill>
                  <a:srgbClr val="EEECE1">
                    <a:lumMod val="25000"/>
                  </a:srgbClr>
                </a:solidFill>
              </a:rPr>
              <a:t>                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8"/>
              </a:rPr>
              <a:t>www.pptjia.cn</a:t>
            </a:r>
            <a:r>
              <a:rPr lang="en-US" altLang="zh-CN" sz="1200" dirty="0" smtClean="0">
                <a:solidFill>
                  <a:srgbClr val="EEECE1">
                    <a:lumMod val="25000"/>
                  </a:srgbClr>
                </a:solidFill>
              </a:rPr>
              <a:t> </a:t>
            </a:r>
            <a:endParaRPr lang="en-US" altLang="zh-CN" sz="1200" dirty="0" smtClean="0">
              <a:solidFill>
                <a:srgbClr val="EEECE1">
                  <a:lumMod val="25000"/>
                </a:srgbClr>
              </a:solidFill>
            </a:endParaRP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19</a:t>
            </a:fld>
            <a:endParaRPr lang="zh-CN" altLang="en-US"/>
          </a:p>
        </p:txBody>
      </p:sp>
    </p:spTree>
    <p:extLst>
      <p:ext uri="{BB962C8B-B14F-4D97-AF65-F5344CB8AC3E}">
        <p14:creationId xmlns:p14="http://schemas.microsoft.com/office/powerpoint/2010/main" xmlns="" val="8981791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C070AA35-F4D5-40DE-9E3F-0F056989F66C}" type="slidenum">
              <a:rPr lang="zh-CN" altLang="en-US" smtClean="0"/>
              <a:pPr eaLnBrk="1" hangingPunct="1"/>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9F749E2F-295A-453B-B8AC-FD6B3B58426B}" type="slidenum">
              <a:rPr lang="zh-CN" altLang="en-US" smtClean="0"/>
              <a:pPr eaLnBrk="1" hangingPunct="1"/>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22</a:t>
            </a:fld>
            <a:endParaRPr lang="zh-CN" altLang="en-US"/>
          </a:p>
        </p:txBody>
      </p:sp>
    </p:spTree>
    <p:extLst>
      <p:ext uri="{BB962C8B-B14F-4D97-AF65-F5344CB8AC3E}">
        <p14:creationId xmlns:p14="http://schemas.microsoft.com/office/powerpoint/2010/main" xmlns="" val="19455018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23</a:t>
            </a:fld>
            <a:endParaRPr lang="zh-CN" altLang="en-US"/>
          </a:p>
        </p:txBody>
      </p:sp>
    </p:spTree>
    <p:extLst>
      <p:ext uri="{BB962C8B-B14F-4D97-AF65-F5344CB8AC3E}">
        <p14:creationId xmlns:p14="http://schemas.microsoft.com/office/powerpoint/2010/main" xmlns="" val="1955651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EB8D3D-256D-40FB-9AC4-86A005FBF29A}" type="slidenum">
              <a:rPr lang="zh-CN" altLang="en-US" smtClean="0"/>
              <a:pPr/>
              <a:t>24</a:t>
            </a:fld>
            <a:endParaRPr lang="zh-CN" altLang="en-US"/>
          </a:p>
        </p:txBody>
      </p:sp>
    </p:spTree>
    <p:extLst>
      <p:ext uri="{BB962C8B-B14F-4D97-AF65-F5344CB8AC3E}">
        <p14:creationId xmlns:p14="http://schemas.microsoft.com/office/powerpoint/2010/main" xmlns="" val="778779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444208" y="31846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www.pptjia.com/moban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www.pptjia.com/sucai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www.pptjia.com/beijing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www.pptjia.com/tubiao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www.pptjia.com/xiazai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www.pptjia.com/kejian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www.pptjia.com/ziti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www.pptjia.com/xiazai/zongjie</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www.pptjia.com/xiazai/jihua</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www.pptjia.com/moban/shangwu</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www.pptjia.com/xiazai/jianli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www.pptjia.com/xiazai/dabian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www.pptjia.com/xiazai/huibao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en-US" sz="1600" dirty="0" smtClean="0">
                <a:solidFill>
                  <a:schemeClr val="accent1"/>
                </a:solidFill>
                <a:latin typeface="微软雅黑" pitchFamily="34" charset="-122"/>
                <a:ea typeface="微软雅黑" pitchFamily="34" charset="-122"/>
              </a:rPr>
              <a:t>教学设计</a:t>
            </a:r>
            <a:endParaRPr lang="zh-CN" altLang="zh-CN" sz="1600" dirty="0">
              <a:solidFill>
                <a:schemeClr val="accent1"/>
              </a:solidFill>
              <a:latin typeface="微软雅黑" pitchFamily="34" charset="-122"/>
              <a:ea typeface="微软雅黑" pitchFamily="34" charset="-122"/>
            </a:endParaRP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en-US" sz="1600" b="0" kern="1200" dirty="0" smtClean="0">
                <a:solidFill>
                  <a:schemeClr val="accent1"/>
                </a:solidFill>
                <a:latin typeface="微软雅黑" pitchFamily="34" charset="-122"/>
                <a:ea typeface="微软雅黑" pitchFamily="34" charset="-122"/>
                <a:cs typeface="+mn-cs"/>
              </a:rPr>
              <a:t>教学背景</a:t>
            </a:r>
            <a:endParaRPr lang="zh-CN" altLang="zh-CN" sz="1600" b="0" kern="1200" dirty="0">
              <a:solidFill>
                <a:schemeClr val="accent1"/>
              </a:solidFill>
              <a:latin typeface="微软雅黑" pitchFamily="34" charset="-122"/>
              <a:ea typeface="微软雅黑" pitchFamily="34" charset="-122"/>
              <a:cs typeface="+mn-cs"/>
            </a:endParaRP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en-US" sz="1600" b="0" kern="1200" dirty="0" smtClean="0">
                <a:solidFill>
                  <a:schemeClr val="accent1"/>
                </a:solidFill>
                <a:latin typeface="微软雅黑" pitchFamily="34" charset="-122"/>
                <a:ea typeface="微软雅黑" pitchFamily="34" charset="-122"/>
                <a:cs typeface="+mn-cs"/>
              </a:rPr>
              <a:t>教学过程</a:t>
            </a:r>
            <a:endParaRPr lang="zh-CN" altLang="zh-CN" sz="1600" b="0" kern="1200" dirty="0">
              <a:solidFill>
                <a:schemeClr val="accent1"/>
              </a:solidFill>
              <a:latin typeface="微软雅黑" pitchFamily="34" charset="-122"/>
              <a:ea typeface="微软雅黑" pitchFamily="34" charset="-122"/>
              <a:cs typeface="+mn-cs"/>
            </a:endParaRP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algn="dist"/>
            <a:r>
              <a:rPr lang="zh-CN" altLang="en-US" sz="1600" b="0" kern="1200" dirty="0" smtClean="0">
                <a:solidFill>
                  <a:schemeClr val="accent1"/>
                </a:solidFill>
                <a:latin typeface="微软雅黑" pitchFamily="34" charset="-122"/>
                <a:ea typeface="微软雅黑" pitchFamily="34" charset="-122"/>
                <a:cs typeface="+mn-cs"/>
              </a:rPr>
              <a:t>教学成果</a:t>
            </a:r>
            <a:endParaRPr lang="zh-CN" altLang="zh-CN" sz="1600" b="0" kern="1200" dirty="0">
              <a:solidFill>
                <a:schemeClr val="accent1"/>
              </a:solidFill>
              <a:latin typeface="微软雅黑" pitchFamily="34" charset="-122"/>
              <a:ea typeface="微软雅黑" pitchFamily="34" charset="-122"/>
              <a:cs typeface="+mn-cs"/>
            </a:endParaRP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87D4C9-050A-45CD-93AA-FA3B5BDA14E3}"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两栏内容">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94911972"/>
      </p:ext>
    </p:extLst>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两栏内容">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94911972"/>
      </p:ext>
    </p:extLst>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两栏内容">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94911972"/>
      </p:ext>
    </p:extLst>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内容与标题">
    <p:bg>
      <p:bgPr>
        <a:solidFill>
          <a:schemeClr val="bg1">
            <a:lumMod val="95000"/>
          </a:schemeClr>
        </a:solidFill>
        <a:effectLst/>
      </p:bgPr>
    </p:bg>
    <p:spTree>
      <p:nvGrpSpPr>
        <p:cNvPr id="1" name=""/>
        <p:cNvGrpSpPr/>
        <p:nvPr/>
      </p:nvGrpSpPr>
      <p:grpSpPr>
        <a:xfrm>
          <a:off x="0" y="0"/>
          <a:ext cx="0" cy="0"/>
          <a:chOff x="0" y="0"/>
          <a:chExt cx="0" cy="0"/>
        </a:xfrm>
      </p:grpSpPr>
      <p:sp>
        <p:nvSpPr>
          <p:cNvPr id="59" name="矩形 58"/>
          <p:cNvSpPr/>
          <p:nvPr userDrawn="1"/>
        </p:nvSpPr>
        <p:spPr>
          <a:xfrm>
            <a:off x="0" y="0"/>
            <a:ext cx="9144000" cy="8489395"/>
          </a:xfrm>
          <a:prstGeom prst="rect">
            <a:avLst/>
          </a:prstGeom>
          <a:blipFill dpi="0" rotWithShape="1">
            <a:blip r:embed="rId2" cstate="print">
              <a:alphaModFix amt="2000"/>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10" name="直接连接符 9"/>
          <p:cNvCxnSpPr/>
          <p:nvPr userDrawn="1"/>
        </p:nvCxnSpPr>
        <p:spPr>
          <a:xfrm>
            <a:off x="562732" y="625404"/>
            <a:ext cx="8290358" cy="0"/>
          </a:xfrm>
          <a:prstGeom prst="line">
            <a:avLst/>
          </a:prstGeom>
          <a:ln w="12700">
            <a:solidFill>
              <a:srgbClr val="005188"/>
            </a:solidFill>
          </a:ln>
        </p:spPr>
        <p:style>
          <a:lnRef idx="1">
            <a:schemeClr val="accent1"/>
          </a:lnRef>
          <a:fillRef idx="0">
            <a:schemeClr val="accent1"/>
          </a:fillRef>
          <a:effectRef idx="0">
            <a:schemeClr val="accent1"/>
          </a:effectRef>
          <a:fontRef idx="minor">
            <a:schemeClr val="tx1"/>
          </a:fontRef>
        </p:style>
      </p:cxnSp>
      <p:grpSp>
        <p:nvGrpSpPr>
          <p:cNvPr id="2" name="组合 11"/>
          <p:cNvGrpSpPr/>
          <p:nvPr userDrawn="1"/>
        </p:nvGrpSpPr>
        <p:grpSpPr>
          <a:xfrm>
            <a:off x="8431708" y="180780"/>
            <a:ext cx="421382" cy="444624"/>
            <a:chOff x="4197350" y="2182813"/>
            <a:chExt cx="608013" cy="641350"/>
          </a:xfrm>
          <a:solidFill>
            <a:srgbClr val="005188"/>
          </a:solidFill>
        </p:grpSpPr>
        <p:sp>
          <p:nvSpPr>
            <p:cNvPr id="13" name="Freeform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4" name="Freeform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5" name="Freeform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6" name="Freeform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7" name="Freeform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8" name="Freeform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19" name="Freeform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0" name="Freeform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1" name="Freeform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2" name="Freeform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3" name="Freeform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4" name="Freeform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5" name="Freeform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6" name="Freeform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7" name="Freeform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8" name="Freeform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29" name="Freeform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0" name="Freeform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1" name="Freeform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2" name="Freeform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3" name="Freeform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4" name="Freeform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5" name="Freeform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6" name="Freeform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7" name="Freeform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8" name="Freeform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39" name="Freeform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0" name="Freeform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1" name="Freeform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2" name="Freeform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3" name="Freeform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4" name="Freeform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5" name="Freeform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6" name="Freeform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7" name="Freeform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8" name="Freeform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49" name="Freeform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0" name="Freeform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1" name="Freeform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2" name="Freeform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3" name="Freeform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4" name="Freeform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5" name="Freeform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6" name="Freeform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7" name="Freeform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sp>
          <p:nvSpPr>
            <p:cNvPr id="58" name="Freeform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noFill/>
              <a:round/>
            </a:ln>
          </p:spPr>
          <p:txBody>
            <a:bodyPr vert="horz" wrap="square" lIns="121920" tIns="60960" rIns="121920" bIns="60960" numCol="1" anchor="t" anchorCtr="0" compatLnSpc="1"/>
            <a:lstStyle/>
            <a:p>
              <a:endParaRPr lang="zh-CN" altLang="en-US" sz="1800" dirty="0">
                <a:solidFill>
                  <a:srgbClr val="605448"/>
                </a:solidFill>
              </a:endParaRPr>
            </a:p>
          </p:txBody>
        </p:sp>
      </p:grpSp>
    </p:spTree>
    <p:extLst>
      <p:ext uri="{BB962C8B-B14F-4D97-AF65-F5344CB8AC3E}">
        <p14:creationId xmlns:p14="http://schemas.microsoft.com/office/powerpoint/2010/main" xmlns="" val="1568955009"/>
      </p:ext>
    </p:extLst>
  </p:cSld>
  <p:clrMapOvr>
    <a:masterClrMapping/>
  </p:clrMapOvr>
  <mc:AlternateContent xmlns:mc="http://schemas.openxmlformats.org/markup-compatibility/2006">
    <mc:Choice xmlns:p14="http://schemas.microsoft.com/office/powerpoint/2010/main" xmlns="" Requires="p14">
      <p:transition p14:dur="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750"/>
                                        <p:tgtEl>
                                          <p:spTgt spid="10"/>
                                        </p:tgtEl>
                                      </p:cBhvr>
                                    </p:animEffect>
                                  </p:childTnLst>
                                </p:cTn>
                              </p:par>
                              <p:par>
                                <p:cTn id="12" presetID="42" presetClass="path" presetSubtype="0" accel="50667" decel="49333" fill="hold" nodeType="withEffect">
                                  <p:stCondLst>
                                    <p:cond delay="0"/>
                                  </p:stCondLst>
                                  <p:childTnLst>
                                    <p:animMotion origin="layout" path="M -2.29167E-6 -7.40741E-7 L -0.90768 -0.00162 " pathEditMode="relative" rAng="0" ptsTypes="AA">
                                      <p:cBhvr>
                                        <p:cTn id="13" dur="750" fill="hold"/>
                                        <p:tgtEl>
                                          <p:spTgt spid="2"/>
                                        </p:tgtEl>
                                        <p:attrNameLst>
                                          <p:attrName>ppt_x</p:attrName>
                                          <p:attrName>ppt_y</p:attrName>
                                        </p:attrNameLst>
                                      </p:cBhvr>
                                      <p:rCtr x="-45391"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BE281618-0ADA-4B75-B483-C47132255BB7}" type="datetimeFigureOut">
              <a:rPr lang="zh-CN" altLang="en-US" smtClean="0"/>
              <a:pPr/>
              <a:t>2020/6/29</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1387D4C9-050A-45CD-93AA-FA3B5BDA14E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5" r:id="rId7"/>
    <p:sldLayoutId id="2147483666" r:id="rId8"/>
    <p:sldLayoutId id="2147483667" r:id="rId9"/>
    <p:sldLayoutId id="2147483668"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mc:Choice xmlns:p14="http://schemas.microsoft.com/office/powerpoint/2010/main" xmlns="" Requires="p14">
      <p:transition p14:dur="0" advClick="0" advTm="0"/>
    </mc:Choice>
    <mc:Fallback>
      <p:transition advClick="0" advTm="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26" Type="http://schemas.openxmlformats.org/officeDocument/2006/relationships/image" Target="../media/image34.png"/><Relationship Id="rId3" Type="http://schemas.openxmlformats.org/officeDocument/2006/relationships/image" Target="../media/image11.png"/><Relationship Id="rId21" Type="http://schemas.openxmlformats.org/officeDocument/2006/relationships/image" Target="../media/image29.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5" Type="http://schemas.openxmlformats.org/officeDocument/2006/relationships/image" Target="../media/image33.png"/><Relationship Id="rId2" Type="http://schemas.openxmlformats.org/officeDocument/2006/relationships/notesSlide" Target="../notesSlides/notesSlide12.xml"/><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8.x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2.png"/><Relationship Id="rId5" Type="http://schemas.openxmlformats.org/officeDocument/2006/relationships/image" Target="../media/image13.png"/><Relationship Id="rId15" Type="http://schemas.openxmlformats.org/officeDocument/2006/relationships/image" Target="../media/image23.png"/><Relationship Id="rId23" Type="http://schemas.openxmlformats.org/officeDocument/2006/relationships/image" Target="../media/image31.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ef3ef478b42e994aa17817facf827a80.pn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572000" y="378778"/>
            <a:ext cx="4572000" cy="4766310"/>
          </a:xfrm>
          <a:prstGeom prst="rect">
            <a:avLst/>
          </a:prstGeom>
          <a:noFill/>
        </p:spPr>
      </p:pic>
      <p:sp>
        <p:nvSpPr>
          <p:cNvPr id="3" name="文本框 38"/>
          <p:cNvSpPr txBox="1"/>
          <p:nvPr/>
        </p:nvSpPr>
        <p:spPr>
          <a:xfrm>
            <a:off x="516765" y="2683895"/>
            <a:ext cx="1948034" cy="284693"/>
          </a:xfrm>
          <a:prstGeom prst="rect">
            <a:avLst/>
          </a:prstGeom>
          <a:noFill/>
        </p:spPr>
        <p:txBody>
          <a:bodyPr wrap="none" lIns="68580" tIns="34290" rIns="68580" bIns="34290" rtlCol="0">
            <a:spAutoFit/>
          </a:bodyPr>
          <a:lstStyle/>
          <a:p>
            <a:r>
              <a:rPr lang="en-US" altLang="zh-CN" sz="1400" dirty="0">
                <a:solidFill>
                  <a:prstClr val="black">
                    <a:lumMod val="75000"/>
                    <a:lumOff val="25000"/>
                  </a:prstClr>
                </a:solidFill>
                <a:latin typeface="微软雅黑"/>
                <a:ea typeface="微软雅黑 Light"/>
              </a:rPr>
              <a:t>BUSINESS</a:t>
            </a:r>
            <a:r>
              <a:rPr lang="en-US" altLang="zh-CN" sz="1400" dirty="0">
                <a:solidFill>
                  <a:srgbClr val="0070C0"/>
                </a:solidFill>
                <a:latin typeface="微软雅黑"/>
                <a:ea typeface="微软雅黑 Light"/>
              </a:rPr>
              <a:t> </a:t>
            </a:r>
            <a:r>
              <a:rPr lang="en-US" altLang="zh-CN" sz="1400" dirty="0">
                <a:solidFill>
                  <a:schemeClr val="accent1"/>
                </a:solidFill>
                <a:latin typeface="微软雅黑"/>
                <a:ea typeface="微软雅黑 Light"/>
              </a:rPr>
              <a:t>TEMPLATE</a:t>
            </a:r>
            <a:endParaRPr lang="zh-CN" altLang="en-US" sz="1400" dirty="0">
              <a:solidFill>
                <a:schemeClr val="accent1"/>
              </a:solidFill>
              <a:latin typeface="微软雅黑"/>
              <a:ea typeface="微软雅黑 Light"/>
            </a:endParaRPr>
          </a:p>
        </p:txBody>
      </p:sp>
      <p:sp>
        <p:nvSpPr>
          <p:cNvPr id="4" name="矩形 3"/>
          <p:cNvSpPr/>
          <p:nvPr/>
        </p:nvSpPr>
        <p:spPr>
          <a:xfrm>
            <a:off x="516765" y="2980316"/>
            <a:ext cx="3786507" cy="352212"/>
          </a:xfrm>
          <a:prstGeom prst="rect">
            <a:avLst/>
          </a:prstGeom>
        </p:spPr>
        <p:txBody>
          <a:bodyPr wrap="square" lIns="68580" tIns="34290" rIns="68580" bIns="34290">
            <a:spAutoFit/>
          </a:bodyPr>
          <a:lstStyle/>
          <a:p>
            <a:pPr>
              <a:lnSpc>
                <a:spcPct val="120000"/>
              </a:lnSpc>
            </a:pPr>
            <a:r>
              <a:rPr lang="en-US" altLang="zh-CN" sz="800" dirty="0">
                <a:solidFill>
                  <a:schemeClr val="tx1">
                    <a:lumMod val="50000"/>
                    <a:lumOff val="50000"/>
                  </a:schemeClr>
                </a:solidFill>
                <a:latin typeface="微软雅黑 Light"/>
                <a:ea typeface="微软雅黑 Light"/>
              </a:rPr>
              <a:t>Lorem Ipsum is simply dummy text of the printing and typesetting industry. </a:t>
            </a:r>
            <a:endParaRPr lang="zh-CN" altLang="en-US" sz="800" dirty="0">
              <a:solidFill>
                <a:schemeClr val="tx1">
                  <a:lumMod val="50000"/>
                  <a:lumOff val="50000"/>
                </a:schemeClr>
              </a:solidFill>
              <a:latin typeface="微软雅黑 Light"/>
              <a:ea typeface="微软雅黑 Light"/>
            </a:endParaRPr>
          </a:p>
        </p:txBody>
      </p:sp>
      <p:cxnSp>
        <p:nvCxnSpPr>
          <p:cNvPr id="22" name="直接连接符 21"/>
          <p:cNvCxnSpPr>
            <a:cxnSpLocks/>
          </p:cNvCxnSpPr>
          <p:nvPr/>
        </p:nvCxnSpPr>
        <p:spPr>
          <a:xfrm>
            <a:off x="557466" y="2644552"/>
            <a:ext cx="401453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3" name="矩形: 圆角 58"/>
          <p:cNvSpPr/>
          <p:nvPr/>
        </p:nvSpPr>
        <p:spPr>
          <a:xfrm>
            <a:off x="565113" y="3472644"/>
            <a:ext cx="1245062" cy="22731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000" dirty="0">
                <a:latin typeface="微软雅黑" pitchFamily="34" charset="-122"/>
                <a:ea typeface="微软雅黑" pitchFamily="34" charset="-122"/>
              </a:rPr>
              <a:t>汇报人</a:t>
            </a:r>
            <a:r>
              <a:rPr lang="zh-CN" altLang="en-US" sz="1000" dirty="0" smtClean="0">
                <a:latin typeface="微软雅黑" pitchFamily="34" charset="-122"/>
                <a:ea typeface="微软雅黑" pitchFamily="34" charset="-122"/>
              </a:rPr>
              <a:t>：</a:t>
            </a:r>
            <a:r>
              <a:rPr lang="en-US" altLang="zh-CN" sz="1000" dirty="0" smtClean="0">
                <a:latin typeface="微软雅黑" pitchFamily="34" charset="-122"/>
                <a:ea typeface="微软雅黑" pitchFamily="34" charset="-122"/>
              </a:rPr>
              <a:t>PPT</a:t>
            </a:r>
            <a:r>
              <a:rPr lang="zh-CN" altLang="en-US" sz="1000" dirty="0" smtClean="0">
                <a:latin typeface="微软雅黑" pitchFamily="34" charset="-122"/>
                <a:ea typeface="微软雅黑" pitchFamily="34" charset="-122"/>
              </a:rPr>
              <a:t>家园</a:t>
            </a:r>
            <a:endParaRPr lang="zh-CN" altLang="en-US" sz="1000" dirty="0">
              <a:latin typeface="微软雅黑" pitchFamily="34" charset="-122"/>
              <a:ea typeface="微软雅黑" pitchFamily="34" charset="-122"/>
            </a:endParaRPr>
          </a:p>
        </p:txBody>
      </p:sp>
      <p:sp>
        <p:nvSpPr>
          <p:cNvPr id="24" name="文本框 38"/>
          <p:cNvSpPr txBox="1"/>
          <p:nvPr/>
        </p:nvSpPr>
        <p:spPr>
          <a:xfrm>
            <a:off x="503548" y="2104492"/>
            <a:ext cx="4272645" cy="484748"/>
          </a:xfrm>
          <a:prstGeom prst="rect">
            <a:avLst/>
          </a:prstGeom>
          <a:noFill/>
        </p:spPr>
        <p:txBody>
          <a:bodyPr wrap="none" lIns="68580" tIns="34290" rIns="68580" bIns="34290" rtlCol="0">
            <a:spAutoFit/>
          </a:bodyPr>
          <a:lstStyle/>
          <a:p>
            <a:r>
              <a:rPr lang="zh-CN" altLang="en-US" sz="2700" b="1" dirty="0">
                <a:solidFill>
                  <a:schemeClr val="accent1"/>
                </a:solidFill>
                <a:latin typeface="微软雅黑" panose="020B0503020204020204" pitchFamily="34" charset="-122"/>
                <a:ea typeface="微软雅黑" panose="020B0503020204020204" pitchFamily="34" charset="-122"/>
              </a:rPr>
              <a:t>蓝</a:t>
            </a:r>
            <a:r>
              <a:rPr lang="zh-CN" altLang="en-US" sz="2700" b="1" dirty="0" smtClean="0">
                <a:solidFill>
                  <a:schemeClr val="accent1"/>
                </a:solidFill>
                <a:latin typeface="微软雅黑" panose="020B0503020204020204" pitchFamily="34" charset="-122"/>
                <a:ea typeface="微软雅黑" panose="020B0503020204020204" pitchFamily="34" charset="-122"/>
              </a:rPr>
              <a:t>色手绘教学设计</a:t>
            </a:r>
            <a:r>
              <a:rPr lang="en-US" altLang="zh-CN" sz="2700" b="1" dirty="0" smtClean="0">
                <a:solidFill>
                  <a:schemeClr val="accent1"/>
                </a:solidFill>
                <a:latin typeface="微软雅黑" panose="020B0503020204020204" pitchFamily="34" charset="-122"/>
                <a:ea typeface="微软雅黑" panose="020B0503020204020204" pitchFamily="34" charset="-122"/>
              </a:rPr>
              <a:t>PPT</a:t>
            </a:r>
            <a:r>
              <a:rPr lang="zh-CN" altLang="en-US" sz="2700" b="1" dirty="0">
                <a:solidFill>
                  <a:schemeClr val="accent1"/>
                </a:solidFill>
                <a:latin typeface="微软雅黑" panose="020B0503020204020204" pitchFamily="34" charset="-122"/>
                <a:ea typeface="微软雅黑" panose="020B0503020204020204" pitchFamily="34" charset="-122"/>
              </a:rPr>
              <a:t>模板</a:t>
            </a: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iterate type="wd">
                                    <p:tmPct val="10000"/>
                                  </p:iterate>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3" grpId="0" animBg="1"/>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75495" y="990906"/>
            <a:ext cx="1427314" cy="577081"/>
          </a:xfrm>
          <a:prstGeom prst="rect">
            <a:avLst/>
          </a:prstGeom>
          <a:noFill/>
        </p:spPr>
        <p:txBody>
          <a:bodyPr wrap="none" lIns="68580" tIns="34290" rIns="68580" bIns="34290" rtlCol="0">
            <a:spAutoFit/>
          </a:bodyPr>
          <a:lstStyle/>
          <a:p>
            <a:r>
              <a:rPr lang="en-US" altLang="zh-CN" sz="3300" dirty="0">
                <a:solidFill>
                  <a:schemeClr val="accent1"/>
                </a:solidFill>
                <a:latin typeface="+mj-ea"/>
                <a:ea typeface="+mj-ea"/>
              </a:rPr>
              <a:t>C</a:t>
            </a:r>
            <a:r>
              <a:rPr lang="en-US" altLang="zh-CN" sz="2400" dirty="0">
                <a:solidFill>
                  <a:schemeClr val="accent1"/>
                </a:solidFill>
                <a:latin typeface="+mj-ea"/>
                <a:ea typeface="+mj-ea"/>
              </a:rPr>
              <a:t>ONTENTS</a:t>
            </a:r>
            <a:endParaRPr lang="zh-CN" altLang="en-US" sz="2400" dirty="0">
              <a:solidFill>
                <a:schemeClr val="accent1"/>
              </a:solidFill>
              <a:latin typeface="+mj-ea"/>
              <a:ea typeface="+mj-ea"/>
            </a:endParaRPr>
          </a:p>
        </p:txBody>
      </p:sp>
      <p:grpSp>
        <p:nvGrpSpPr>
          <p:cNvPr id="3" name="组合 2"/>
          <p:cNvGrpSpPr/>
          <p:nvPr/>
        </p:nvGrpSpPr>
        <p:grpSpPr>
          <a:xfrm>
            <a:off x="4250024" y="1718042"/>
            <a:ext cx="4080074" cy="577189"/>
            <a:chOff x="6007264" y="2258917"/>
            <a:chExt cx="5440098" cy="769348"/>
          </a:xfrm>
        </p:grpSpPr>
        <p:sp>
          <p:nvSpPr>
            <p:cNvPr id="4" name="矩形 3"/>
            <p:cNvSpPr/>
            <p:nvPr/>
          </p:nvSpPr>
          <p:spPr>
            <a:xfrm>
              <a:off x="6007264" y="2720584"/>
              <a:ext cx="5440098" cy="307681"/>
            </a:xfrm>
            <a:prstGeom prst="rect">
              <a:avLst/>
            </a:prstGeom>
          </p:spPr>
          <p:txBody>
            <a:bodyPr wrap="square">
              <a:spAutoFit/>
            </a:bodyPr>
            <a:lstStyle/>
            <a:p>
              <a:r>
                <a:rPr lang="en-US" altLang="zh-CN" sz="900" dirty="0">
                  <a:solidFill>
                    <a:schemeClr val="tx1">
                      <a:lumMod val="50000"/>
                      <a:lumOff val="50000"/>
                    </a:schemeClr>
                  </a:solidFill>
                </a:rPr>
                <a:t>Lorem Ipsum is simply dummy text of the printing .</a:t>
              </a:r>
              <a:endParaRPr lang="zh-CN" altLang="en-US" sz="900" dirty="0">
                <a:solidFill>
                  <a:schemeClr val="tx1">
                    <a:lumMod val="50000"/>
                    <a:lumOff val="50000"/>
                  </a:schemeClr>
                </a:solidFill>
              </a:endParaRPr>
            </a:p>
          </p:txBody>
        </p:sp>
        <p:sp>
          <p:nvSpPr>
            <p:cNvPr id="5" name="矩形 4"/>
            <p:cNvSpPr/>
            <p:nvPr/>
          </p:nvSpPr>
          <p:spPr>
            <a:xfrm>
              <a:off x="6007264" y="2258917"/>
              <a:ext cx="2733557" cy="451266"/>
            </a:xfrm>
            <a:prstGeom prst="rect">
              <a:avLst/>
            </a:prstGeom>
          </p:spPr>
          <p:txBody>
            <a:bodyPr wrap="square">
              <a:spAutoFit/>
            </a:bodyPr>
            <a:lstStyle/>
            <a:p>
              <a:pPr lvl="0"/>
              <a:r>
                <a:rPr lang="zh-CN" altLang="en-US" sz="1600" b="1" dirty="0" smtClean="0">
                  <a:solidFill>
                    <a:schemeClr val="accent1"/>
                  </a:solidFill>
                  <a:latin typeface="微软雅黑" pitchFamily="34" charset="-122"/>
                  <a:ea typeface="微软雅黑" pitchFamily="34" charset="-122"/>
                </a:rPr>
                <a:t>教学设计</a:t>
              </a:r>
              <a:endParaRPr lang="zh-CN" altLang="zh-CN" sz="1600" b="1" dirty="0">
                <a:solidFill>
                  <a:schemeClr val="accent1"/>
                </a:solidFill>
                <a:latin typeface="微软雅黑" pitchFamily="34" charset="-122"/>
                <a:ea typeface="微软雅黑" pitchFamily="34" charset="-122"/>
              </a:endParaRPr>
            </a:p>
          </p:txBody>
        </p:sp>
        <p:cxnSp>
          <p:nvCxnSpPr>
            <p:cNvPr id="6" name="直接连接符 5"/>
            <p:cNvCxnSpPr/>
            <p:nvPr/>
          </p:nvCxnSpPr>
          <p:spPr>
            <a:xfrm>
              <a:off x="6007264" y="2720582"/>
              <a:ext cx="4828054" cy="0"/>
            </a:xfrm>
            <a:prstGeom prst="line">
              <a:avLst/>
            </a:prstGeom>
            <a:ln w="12700"/>
          </p:spPr>
          <p:style>
            <a:lnRef idx="1">
              <a:schemeClr val="accent1"/>
            </a:lnRef>
            <a:fillRef idx="0">
              <a:schemeClr val="accent1"/>
            </a:fillRef>
            <a:effectRef idx="0">
              <a:schemeClr val="accent1"/>
            </a:effectRef>
            <a:fontRef idx="minor">
              <a:schemeClr val="tx1"/>
            </a:fontRef>
          </p:style>
        </p:cxnSp>
      </p:grpSp>
      <p:sp>
        <p:nvSpPr>
          <p:cNvPr id="104" name="任意多边形 103"/>
          <p:cNvSpPr>
            <a:spLocks/>
          </p:cNvSpPr>
          <p:nvPr/>
        </p:nvSpPr>
        <p:spPr bwMode="auto">
          <a:xfrm>
            <a:off x="801082" y="408566"/>
            <a:ext cx="2422178" cy="2277829"/>
          </a:xfrm>
          <a:custGeom>
            <a:avLst/>
            <a:gdLst>
              <a:gd name="connsiteX0" fmla="*/ 841120 w 2331026"/>
              <a:gd name="connsiteY0" fmla="*/ 2177440 h 2191432"/>
              <a:gd name="connsiteX1" fmla="*/ 836740 w 2331026"/>
              <a:gd name="connsiteY1" fmla="*/ 2190553 h 2191432"/>
              <a:gd name="connsiteX2" fmla="*/ 841120 w 2331026"/>
              <a:gd name="connsiteY2" fmla="*/ 2177440 h 2191432"/>
              <a:gd name="connsiteX3" fmla="*/ 748801 w 2331026"/>
              <a:gd name="connsiteY3" fmla="*/ 2051595 h 2191432"/>
              <a:gd name="connsiteX4" fmla="*/ 863306 w 2331026"/>
              <a:gd name="connsiteY4" fmla="*/ 2086067 h 2191432"/>
              <a:gd name="connsiteX5" fmla="*/ 867710 w 2331026"/>
              <a:gd name="connsiteY5" fmla="*/ 2098993 h 2191432"/>
              <a:gd name="connsiteX6" fmla="*/ 863306 w 2331026"/>
              <a:gd name="connsiteY6" fmla="*/ 2103302 h 2191432"/>
              <a:gd name="connsiteX7" fmla="*/ 852295 w 2331026"/>
              <a:gd name="connsiteY7" fmla="*/ 2101686 h 2191432"/>
              <a:gd name="connsiteX8" fmla="*/ 853107 w 2331026"/>
              <a:gd name="connsiteY8" fmla="*/ 2097519 h 2191432"/>
              <a:gd name="connsiteX9" fmla="*/ 858901 w 2331026"/>
              <a:gd name="connsiteY9" fmla="*/ 2098993 h 2191432"/>
              <a:gd name="connsiteX10" fmla="*/ 858901 w 2331026"/>
              <a:gd name="connsiteY10" fmla="*/ 2086067 h 2191432"/>
              <a:gd name="connsiteX11" fmla="*/ 854497 w 2331026"/>
              <a:gd name="connsiteY11" fmla="*/ 2090376 h 2191432"/>
              <a:gd name="connsiteX12" fmla="*/ 853107 w 2331026"/>
              <a:gd name="connsiteY12" fmla="*/ 2097519 h 2191432"/>
              <a:gd name="connsiteX13" fmla="*/ 803851 w 2331026"/>
              <a:gd name="connsiteY13" fmla="*/ 2084989 h 2191432"/>
              <a:gd name="connsiteX14" fmla="*/ 748801 w 2331026"/>
              <a:gd name="connsiteY14" fmla="*/ 2064522 h 2191432"/>
              <a:gd name="connsiteX15" fmla="*/ 748801 w 2331026"/>
              <a:gd name="connsiteY15" fmla="*/ 2051595 h 2191432"/>
              <a:gd name="connsiteX16" fmla="*/ 701117 w 2331026"/>
              <a:gd name="connsiteY16" fmla="*/ 1972340 h 2191432"/>
              <a:gd name="connsiteX17" fmla="*/ 867729 w 2331026"/>
              <a:gd name="connsiteY17" fmla="*/ 2034336 h 2191432"/>
              <a:gd name="connsiteX18" fmla="*/ 854576 w 2331026"/>
              <a:gd name="connsiteY18" fmla="*/ 2047621 h 2191432"/>
              <a:gd name="connsiteX19" fmla="*/ 696733 w 2331026"/>
              <a:gd name="connsiteY19" fmla="*/ 1985625 h 2191432"/>
              <a:gd name="connsiteX20" fmla="*/ 701117 w 2331026"/>
              <a:gd name="connsiteY20" fmla="*/ 1972340 h 2191432"/>
              <a:gd name="connsiteX21" fmla="*/ 681759 w 2331026"/>
              <a:gd name="connsiteY21" fmla="*/ 1921391 h 2191432"/>
              <a:gd name="connsiteX22" fmla="*/ 688074 w 2331026"/>
              <a:gd name="connsiteY22" fmla="*/ 1924256 h 2191432"/>
              <a:gd name="connsiteX23" fmla="*/ 771547 w 2331026"/>
              <a:gd name="connsiteY23" fmla="*/ 1967912 h 2191432"/>
              <a:gd name="connsiteX24" fmla="*/ 850627 w 2331026"/>
              <a:gd name="connsiteY24" fmla="*/ 1985375 h 2191432"/>
              <a:gd name="connsiteX25" fmla="*/ 846234 w 2331026"/>
              <a:gd name="connsiteY25" fmla="*/ 1998472 h 2191432"/>
              <a:gd name="connsiteX26" fmla="*/ 758367 w 2331026"/>
              <a:gd name="connsiteY26" fmla="*/ 1981009 h 2191432"/>
              <a:gd name="connsiteX27" fmla="*/ 679287 w 2331026"/>
              <a:gd name="connsiteY27" fmla="*/ 1937352 h 2191432"/>
              <a:gd name="connsiteX28" fmla="*/ 681759 w 2331026"/>
              <a:gd name="connsiteY28" fmla="*/ 1921391 h 2191432"/>
              <a:gd name="connsiteX29" fmla="*/ 1112596 w 2331026"/>
              <a:gd name="connsiteY29" fmla="*/ 1618188 h 2191432"/>
              <a:gd name="connsiteX30" fmla="*/ 1114308 w 2331026"/>
              <a:gd name="connsiteY30" fmla="*/ 1623857 h 2191432"/>
              <a:gd name="connsiteX31" fmla="*/ 1127077 w 2331026"/>
              <a:gd name="connsiteY31" fmla="*/ 1626074 h 2191432"/>
              <a:gd name="connsiteX32" fmla="*/ 1126295 w 2331026"/>
              <a:gd name="connsiteY32" fmla="*/ 1618528 h 2191432"/>
              <a:gd name="connsiteX33" fmla="*/ 1119648 w 2331026"/>
              <a:gd name="connsiteY33" fmla="*/ 1618889 h 2191432"/>
              <a:gd name="connsiteX34" fmla="*/ 1089291 w 2331026"/>
              <a:gd name="connsiteY34" fmla="*/ 1615873 h 2191432"/>
              <a:gd name="connsiteX35" fmla="*/ 1091485 w 2331026"/>
              <a:gd name="connsiteY35" fmla="*/ 1622630 h 2191432"/>
              <a:gd name="connsiteX36" fmla="*/ 1091492 w 2331026"/>
              <a:gd name="connsiteY36" fmla="*/ 1622689 h 2191432"/>
              <a:gd name="connsiteX37" fmla="*/ 1099585 w 2331026"/>
              <a:gd name="connsiteY37" fmla="*/ 1622809 h 2191432"/>
              <a:gd name="connsiteX38" fmla="*/ 1097745 w 2331026"/>
              <a:gd name="connsiteY38" fmla="*/ 1616713 h 2191432"/>
              <a:gd name="connsiteX39" fmla="*/ 1046067 w 2331026"/>
              <a:gd name="connsiteY39" fmla="*/ 1611282 h 2191432"/>
              <a:gd name="connsiteX40" fmla="*/ 1047243 w 2331026"/>
              <a:gd name="connsiteY40" fmla="*/ 1622253 h 2191432"/>
              <a:gd name="connsiteX41" fmla="*/ 1048820 w 2331026"/>
              <a:gd name="connsiteY41" fmla="*/ 1622060 h 2191432"/>
              <a:gd name="connsiteX42" fmla="*/ 1076702 w 2331026"/>
              <a:gd name="connsiteY42" fmla="*/ 1622471 h 2191432"/>
              <a:gd name="connsiteX43" fmla="*/ 1074144 w 2331026"/>
              <a:gd name="connsiteY43" fmla="*/ 1614368 h 2191432"/>
              <a:gd name="connsiteX44" fmla="*/ 1047530 w 2331026"/>
              <a:gd name="connsiteY44" fmla="*/ 1611724 h 2191432"/>
              <a:gd name="connsiteX45" fmla="*/ 1017098 w 2331026"/>
              <a:gd name="connsiteY45" fmla="*/ 1602542 h 2191432"/>
              <a:gd name="connsiteX46" fmla="*/ 1019421 w 2331026"/>
              <a:gd name="connsiteY46" fmla="*/ 1625653 h 2191432"/>
              <a:gd name="connsiteX47" fmla="*/ 1033616 w 2331026"/>
              <a:gd name="connsiteY47" fmla="*/ 1623918 h 2191432"/>
              <a:gd name="connsiteX48" fmla="*/ 1030335 w 2331026"/>
              <a:gd name="connsiteY48" fmla="*/ 1613712 h 2191432"/>
              <a:gd name="connsiteX49" fmla="*/ 1029122 w 2331026"/>
              <a:gd name="connsiteY49" fmla="*/ 1606170 h 2191432"/>
              <a:gd name="connsiteX50" fmla="*/ 1516593 w 2331026"/>
              <a:gd name="connsiteY50" fmla="*/ 1601889 h 2191432"/>
              <a:gd name="connsiteX51" fmla="*/ 1520911 w 2331026"/>
              <a:gd name="connsiteY51" fmla="*/ 1613466 h 2191432"/>
              <a:gd name="connsiteX52" fmla="*/ 1516515 w 2331026"/>
              <a:gd name="connsiteY52" fmla="*/ 1604711 h 2191432"/>
              <a:gd name="connsiteX53" fmla="*/ 1320219 w 2331026"/>
              <a:gd name="connsiteY53" fmla="*/ 1589723 h 2191432"/>
              <a:gd name="connsiteX54" fmla="*/ 1305928 w 2331026"/>
              <a:gd name="connsiteY54" fmla="*/ 1594984 h 2191432"/>
              <a:gd name="connsiteX55" fmla="*/ 1217784 w 2331026"/>
              <a:gd name="connsiteY55" fmla="*/ 1613561 h 2191432"/>
              <a:gd name="connsiteX56" fmla="*/ 1141189 w 2331026"/>
              <a:gd name="connsiteY56" fmla="*/ 1617719 h 2191432"/>
              <a:gd name="connsiteX57" fmla="*/ 1143843 w 2331026"/>
              <a:gd name="connsiteY57" fmla="*/ 1628984 h 2191432"/>
              <a:gd name="connsiteX58" fmla="*/ 1187860 w 2331026"/>
              <a:gd name="connsiteY58" fmla="*/ 1636623 h 2191432"/>
              <a:gd name="connsiteX59" fmla="*/ 1200607 w 2331026"/>
              <a:gd name="connsiteY59" fmla="*/ 1637242 h 2191432"/>
              <a:gd name="connsiteX60" fmla="*/ 1200408 w 2331026"/>
              <a:gd name="connsiteY60" fmla="*/ 1636283 h 2191432"/>
              <a:gd name="connsiteX61" fmla="*/ 1213743 w 2331026"/>
              <a:gd name="connsiteY61" fmla="*/ 1631997 h 2191432"/>
              <a:gd name="connsiteX62" fmla="*/ 1214769 w 2331026"/>
              <a:gd name="connsiteY62" fmla="*/ 1637931 h 2191432"/>
              <a:gd name="connsiteX63" fmla="*/ 1266647 w 2331026"/>
              <a:gd name="connsiteY63" fmla="*/ 1640452 h 2191432"/>
              <a:gd name="connsiteX64" fmla="*/ 1273155 w 2331026"/>
              <a:gd name="connsiteY64" fmla="*/ 1639909 h 2191432"/>
              <a:gd name="connsiteX65" fmla="*/ 1262184 w 2331026"/>
              <a:gd name="connsiteY65" fmla="*/ 1614188 h 2191432"/>
              <a:gd name="connsiteX66" fmla="*/ 1267570 w 2331026"/>
              <a:gd name="connsiteY66" fmla="*/ 1605529 h 2191432"/>
              <a:gd name="connsiteX67" fmla="*/ 1279420 w 2331026"/>
              <a:gd name="connsiteY67" fmla="*/ 1609858 h 2191432"/>
              <a:gd name="connsiteX68" fmla="*/ 1287623 w 2331026"/>
              <a:gd name="connsiteY68" fmla="*/ 1638704 h 2191432"/>
              <a:gd name="connsiteX69" fmla="*/ 1319173 w 2331026"/>
              <a:gd name="connsiteY69" fmla="*/ 1636076 h 2191432"/>
              <a:gd name="connsiteX70" fmla="*/ 1321294 w 2331026"/>
              <a:gd name="connsiteY70" fmla="*/ 1635899 h 2191432"/>
              <a:gd name="connsiteX71" fmla="*/ 1315025 w 2331026"/>
              <a:gd name="connsiteY71" fmla="*/ 1596903 h 2191432"/>
              <a:gd name="connsiteX72" fmla="*/ 1161831 w 2331026"/>
              <a:gd name="connsiteY72" fmla="*/ 1588499 h 2191432"/>
              <a:gd name="connsiteX73" fmla="*/ 1161831 w 2331026"/>
              <a:gd name="connsiteY73" fmla="*/ 1601199 h 2191432"/>
              <a:gd name="connsiteX74" fmla="*/ 1161831 w 2331026"/>
              <a:gd name="connsiteY74" fmla="*/ 1588499 h 2191432"/>
              <a:gd name="connsiteX75" fmla="*/ 1231523 w 2331026"/>
              <a:gd name="connsiteY75" fmla="*/ 1578974 h 2191432"/>
              <a:gd name="connsiteX76" fmla="*/ 1231523 w 2331026"/>
              <a:gd name="connsiteY76" fmla="*/ 1591674 h 2191432"/>
              <a:gd name="connsiteX77" fmla="*/ 1231523 w 2331026"/>
              <a:gd name="connsiteY77" fmla="*/ 1578974 h 2191432"/>
              <a:gd name="connsiteX78" fmla="*/ 1728493 w 2331026"/>
              <a:gd name="connsiteY78" fmla="*/ 1576459 h 2191432"/>
              <a:gd name="connsiteX79" fmla="*/ 1738193 w 2331026"/>
              <a:gd name="connsiteY79" fmla="*/ 1602786 h 2191432"/>
              <a:gd name="connsiteX80" fmla="*/ 1741943 w 2331026"/>
              <a:gd name="connsiteY80" fmla="*/ 1625180 h 2191432"/>
              <a:gd name="connsiteX81" fmla="*/ 1774391 w 2331026"/>
              <a:gd name="connsiteY81" fmla="*/ 1627325 h 2191432"/>
              <a:gd name="connsiteX82" fmla="*/ 1784160 w 2331026"/>
              <a:gd name="connsiteY82" fmla="*/ 1628779 h 2191432"/>
              <a:gd name="connsiteX83" fmla="*/ 1755658 w 2331026"/>
              <a:gd name="connsiteY83" fmla="*/ 1580682 h 2191432"/>
              <a:gd name="connsiteX84" fmla="*/ 1742268 w 2331026"/>
              <a:gd name="connsiteY84" fmla="*/ 1580231 h 2191432"/>
              <a:gd name="connsiteX85" fmla="*/ 935003 w 2331026"/>
              <a:gd name="connsiteY85" fmla="*/ 1575666 h 2191432"/>
              <a:gd name="connsiteX86" fmla="*/ 946727 w 2331026"/>
              <a:gd name="connsiteY86" fmla="*/ 1627657 h 2191432"/>
              <a:gd name="connsiteX87" fmla="*/ 945685 w 2331026"/>
              <a:gd name="connsiteY87" fmla="*/ 1629345 h 2191432"/>
              <a:gd name="connsiteX88" fmla="*/ 974488 w 2331026"/>
              <a:gd name="connsiteY88" fmla="*/ 1628381 h 2191432"/>
              <a:gd name="connsiteX89" fmla="*/ 968498 w 2331026"/>
              <a:gd name="connsiteY89" fmla="*/ 1601426 h 2191432"/>
              <a:gd name="connsiteX90" fmla="*/ 981425 w 2331026"/>
              <a:gd name="connsiteY90" fmla="*/ 1597117 h 2191432"/>
              <a:gd name="connsiteX91" fmla="*/ 988270 w 2331026"/>
              <a:gd name="connsiteY91" fmla="*/ 1627919 h 2191432"/>
              <a:gd name="connsiteX92" fmla="*/ 1004869 w 2331026"/>
              <a:gd name="connsiteY92" fmla="*/ 1627364 h 2191432"/>
              <a:gd name="connsiteX93" fmla="*/ 1005226 w 2331026"/>
              <a:gd name="connsiteY93" fmla="*/ 1622631 h 2191432"/>
              <a:gd name="connsiteX94" fmla="*/ 1003559 w 2331026"/>
              <a:gd name="connsiteY94" fmla="*/ 1600519 h 2191432"/>
              <a:gd name="connsiteX95" fmla="*/ 1003645 w 2331026"/>
              <a:gd name="connsiteY95" fmla="*/ 1598483 h 2191432"/>
              <a:gd name="connsiteX96" fmla="*/ 944223 w 2331026"/>
              <a:gd name="connsiteY96" fmla="*/ 1580554 h 2191432"/>
              <a:gd name="connsiteX97" fmla="*/ 2063690 w 2331026"/>
              <a:gd name="connsiteY97" fmla="*/ 1570639 h 2191432"/>
              <a:gd name="connsiteX98" fmla="*/ 2068135 w 2331026"/>
              <a:gd name="connsiteY98" fmla="*/ 1570639 h 2191432"/>
              <a:gd name="connsiteX99" fmla="*/ 2065913 w 2331026"/>
              <a:gd name="connsiteY99" fmla="*/ 1572822 h 2191432"/>
              <a:gd name="connsiteX100" fmla="*/ 1953922 w 2331026"/>
              <a:gd name="connsiteY100" fmla="*/ 1560123 h 2191432"/>
              <a:gd name="connsiteX101" fmla="*/ 1966911 w 2331026"/>
              <a:gd name="connsiteY101" fmla="*/ 1562305 h 2191432"/>
              <a:gd name="connsiteX102" fmla="*/ 1988558 w 2331026"/>
              <a:gd name="connsiteY102" fmla="*/ 1605962 h 2191432"/>
              <a:gd name="connsiteX103" fmla="*/ 1975570 w 2331026"/>
              <a:gd name="connsiteY103" fmla="*/ 1614693 h 2191432"/>
              <a:gd name="connsiteX104" fmla="*/ 1953922 w 2331026"/>
              <a:gd name="connsiteY104" fmla="*/ 1571037 h 2191432"/>
              <a:gd name="connsiteX105" fmla="*/ 1953922 w 2331026"/>
              <a:gd name="connsiteY105" fmla="*/ 1560123 h 2191432"/>
              <a:gd name="connsiteX106" fmla="*/ 1901606 w 2331026"/>
              <a:gd name="connsiteY106" fmla="*/ 1531349 h 2191432"/>
              <a:gd name="connsiteX107" fmla="*/ 1901606 w 2331026"/>
              <a:gd name="connsiteY107" fmla="*/ 1548812 h 2191432"/>
              <a:gd name="connsiteX108" fmla="*/ 1901606 w 2331026"/>
              <a:gd name="connsiteY108" fmla="*/ 1531349 h 2191432"/>
              <a:gd name="connsiteX109" fmla="*/ 1835725 w 2331026"/>
              <a:gd name="connsiteY109" fmla="*/ 1531349 h 2191432"/>
              <a:gd name="connsiteX110" fmla="*/ 1835725 w 2331026"/>
              <a:gd name="connsiteY110" fmla="*/ 1548812 h 2191432"/>
              <a:gd name="connsiteX111" fmla="*/ 1835725 w 2331026"/>
              <a:gd name="connsiteY111" fmla="*/ 1531349 h 2191432"/>
              <a:gd name="connsiteX112" fmla="*/ 1589204 w 2331026"/>
              <a:gd name="connsiteY112" fmla="*/ 1523458 h 2191432"/>
              <a:gd name="connsiteX113" fmla="*/ 1602463 w 2331026"/>
              <a:gd name="connsiteY113" fmla="*/ 1555906 h 2191432"/>
              <a:gd name="connsiteX114" fmla="*/ 1616651 w 2331026"/>
              <a:gd name="connsiteY114" fmla="*/ 1609931 h 2191432"/>
              <a:gd name="connsiteX115" fmla="*/ 1616210 w 2331026"/>
              <a:gd name="connsiteY115" fmla="*/ 1610372 h 2191432"/>
              <a:gd name="connsiteX116" fmla="*/ 1645770 w 2331026"/>
              <a:gd name="connsiteY116" fmla="*/ 1616476 h 2191432"/>
              <a:gd name="connsiteX117" fmla="*/ 1647342 w 2331026"/>
              <a:gd name="connsiteY117" fmla="*/ 1609220 h 2191432"/>
              <a:gd name="connsiteX118" fmla="*/ 1643108 w 2331026"/>
              <a:gd name="connsiteY118" fmla="*/ 1604875 h 2191432"/>
              <a:gd name="connsiteX119" fmla="*/ 1643108 w 2331026"/>
              <a:gd name="connsiteY119" fmla="*/ 1596186 h 2191432"/>
              <a:gd name="connsiteX120" fmla="*/ 1638875 w 2331026"/>
              <a:gd name="connsiteY120" fmla="*/ 1583152 h 2191432"/>
              <a:gd name="connsiteX121" fmla="*/ 1626175 w 2331026"/>
              <a:gd name="connsiteY121" fmla="*/ 1557083 h 2191432"/>
              <a:gd name="connsiteX122" fmla="*/ 1632525 w 2331026"/>
              <a:gd name="connsiteY122" fmla="*/ 1548394 h 2191432"/>
              <a:gd name="connsiteX123" fmla="*/ 1638875 w 2331026"/>
              <a:gd name="connsiteY123" fmla="*/ 1552739 h 2191432"/>
              <a:gd name="connsiteX124" fmla="*/ 1655808 w 2331026"/>
              <a:gd name="connsiteY124" fmla="*/ 1591841 h 2191432"/>
              <a:gd name="connsiteX125" fmla="*/ 1660571 w 2331026"/>
              <a:gd name="connsiteY125" fmla="*/ 1607048 h 2191432"/>
              <a:gd name="connsiteX126" fmla="*/ 1656898 w 2331026"/>
              <a:gd name="connsiteY126" fmla="*/ 1618774 h 2191432"/>
              <a:gd name="connsiteX127" fmla="*/ 1663869 w 2331026"/>
              <a:gd name="connsiteY127" fmla="*/ 1620214 h 2191432"/>
              <a:gd name="connsiteX128" fmla="*/ 1717488 w 2331026"/>
              <a:gd name="connsiteY128" fmla="*/ 1623564 h 2191432"/>
              <a:gd name="connsiteX129" fmla="*/ 1723734 w 2331026"/>
              <a:gd name="connsiteY129" fmla="*/ 1623977 h 2191432"/>
              <a:gd name="connsiteX130" fmla="*/ 1713091 w 2331026"/>
              <a:gd name="connsiteY130" fmla="*/ 1574545 h 2191432"/>
              <a:gd name="connsiteX131" fmla="*/ 1713174 w 2331026"/>
              <a:gd name="connsiteY131" fmla="*/ 1572264 h 2191432"/>
              <a:gd name="connsiteX132" fmla="*/ 1678758 w 2331026"/>
              <a:gd name="connsiteY132" fmla="*/ 1562839 h 2191432"/>
              <a:gd name="connsiteX133" fmla="*/ 1686748 w 2331026"/>
              <a:gd name="connsiteY133" fmla="*/ 1584679 h 2191432"/>
              <a:gd name="connsiteX134" fmla="*/ 1691659 w 2331026"/>
              <a:gd name="connsiteY134" fmla="*/ 1610327 h 2191432"/>
              <a:gd name="connsiteX135" fmla="*/ 1678562 w 2331026"/>
              <a:gd name="connsiteY135" fmla="*/ 1614693 h 2191432"/>
              <a:gd name="connsiteX136" fmla="*/ 1665466 w 2331026"/>
              <a:gd name="connsiteY136" fmla="*/ 1566671 h 2191432"/>
              <a:gd name="connsiteX137" fmla="*/ 1666798 w 2331026"/>
              <a:gd name="connsiteY137" fmla="*/ 1559563 h 2191432"/>
              <a:gd name="connsiteX138" fmla="*/ 1656724 w 2331026"/>
              <a:gd name="connsiteY138" fmla="*/ 1556805 h 2191432"/>
              <a:gd name="connsiteX139" fmla="*/ 1871285 w 2331026"/>
              <a:gd name="connsiteY139" fmla="*/ 1513886 h 2191432"/>
              <a:gd name="connsiteX140" fmla="*/ 1871285 w 2331026"/>
              <a:gd name="connsiteY140" fmla="*/ 1526586 h 2191432"/>
              <a:gd name="connsiteX141" fmla="*/ 1871285 w 2331026"/>
              <a:gd name="connsiteY141" fmla="*/ 1513886 h 2191432"/>
              <a:gd name="connsiteX142" fmla="*/ 2000872 w 2331026"/>
              <a:gd name="connsiteY142" fmla="*/ 1507490 h 2191432"/>
              <a:gd name="connsiteX143" fmla="*/ 1993423 w 2331026"/>
              <a:gd name="connsiteY143" fmla="*/ 1514869 h 2191432"/>
              <a:gd name="connsiteX144" fmla="*/ 1914176 w 2331026"/>
              <a:gd name="connsiteY144" fmla="*/ 1561108 h 2191432"/>
              <a:gd name="connsiteX145" fmla="*/ 1829454 w 2331026"/>
              <a:gd name="connsiteY145" fmla="*/ 1583168 h 2191432"/>
              <a:gd name="connsiteX146" fmla="*/ 1773489 w 2331026"/>
              <a:gd name="connsiteY146" fmla="*/ 1581283 h 2191432"/>
              <a:gd name="connsiteX147" fmla="*/ 1786910 w 2331026"/>
              <a:gd name="connsiteY147" fmla="*/ 1604771 h 2191432"/>
              <a:gd name="connsiteX148" fmla="*/ 1802161 w 2331026"/>
              <a:gd name="connsiteY148" fmla="*/ 1631459 h 2191432"/>
              <a:gd name="connsiteX149" fmla="*/ 1868837 w 2331026"/>
              <a:gd name="connsiteY149" fmla="*/ 1641387 h 2191432"/>
              <a:gd name="connsiteX150" fmla="*/ 1849616 w 2331026"/>
              <a:gd name="connsiteY150" fmla="*/ 1609212 h 2191432"/>
              <a:gd name="connsiteX151" fmla="*/ 1852890 w 2331026"/>
              <a:gd name="connsiteY151" fmla="*/ 1598251 h 2191432"/>
              <a:gd name="connsiteX152" fmla="*/ 1862712 w 2331026"/>
              <a:gd name="connsiteY152" fmla="*/ 1600443 h 2191432"/>
              <a:gd name="connsiteX153" fmla="*/ 1884541 w 2331026"/>
              <a:gd name="connsiteY153" fmla="*/ 1639904 h 2191432"/>
              <a:gd name="connsiteX154" fmla="*/ 1885962 w 2331026"/>
              <a:gd name="connsiteY154" fmla="*/ 1642759 h 2191432"/>
              <a:gd name="connsiteX155" fmla="*/ 1927042 w 2331026"/>
              <a:gd name="connsiteY155" fmla="*/ 1643323 h 2191432"/>
              <a:gd name="connsiteX156" fmla="*/ 1936601 w 2331026"/>
              <a:gd name="connsiteY156" fmla="*/ 1641230 h 2191432"/>
              <a:gd name="connsiteX157" fmla="*/ 1928555 w 2331026"/>
              <a:gd name="connsiteY157" fmla="*/ 1617562 h 2191432"/>
              <a:gd name="connsiteX158" fmla="*/ 1901977 w 2331026"/>
              <a:gd name="connsiteY158" fmla="*/ 1574700 h 2191432"/>
              <a:gd name="connsiteX159" fmla="*/ 1905232 w 2331026"/>
              <a:gd name="connsiteY159" fmla="*/ 1565358 h 2191432"/>
              <a:gd name="connsiteX160" fmla="*/ 1914995 w 2331026"/>
              <a:gd name="connsiteY160" fmla="*/ 1565907 h 2191432"/>
              <a:gd name="connsiteX161" fmla="*/ 1955878 w 2331026"/>
              <a:gd name="connsiteY161" fmla="*/ 1637001 h 2191432"/>
              <a:gd name="connsiteX162" fmla="*/ 1955880 w 2331026"/>
              <a:gd name="connsiteY162" fmla="*/ 1637007 h 2191432"/>
              <a:gd name="connsiteX163" fmla="*/ 1980114 w 2331026"/>
              <a:gd name="connsiteY163" fmla="*/ 1631700 h 2191432"/>
              <a:gd name="connsiteX164" fmla="*/ 2024904 w 2331026"/>
              <a:gd name="connsiteY164" fmla="*/ 1610216 h 2191432"/>
              <a:gd name="connsiteX165" fmla="*/ 2012533 w 2331026"/>
              <a:gd name="connsiteY165" fmla="*/ 1557338 h 2191432"/>
              <a:gd name="connsiteX166" fmla="*/ 756672 w 2331026"/>
              <a:gd name="connsiteY166" fmla="*/ 1497781 h 2191432"/>
              <a:gd name="connsiteX167" fmla="*/ 758766 w 2331026"/>
              <a:gd name="connsiteY167" fmla="*/ 1513135 h 2191432"/>
              <a:gd name="connsiteX168" fmla="*/ 764969 w 2331026"/>
              <a:gd name="connsiteY168" fmla="*/ 1509092 h 2191432"/>
              <a:gd name="connsiteX169" fmla="*/ 706959 w 2331026"/>
              <a:gd name="connsiteY169" fmla="*/ 1476987 h 2191432"/>
              <a:gd name="connsiteX170" fmla="*/ 706381 w 2331026"/>
              <a:gd name="connsiteY170" fmla="*/ 1478551 h 2191432"/>
              <a:gd name="connsiteX171" fmla="*/ 704107 w 2331026"/>
              <a:gd name="connsiteY171" fmla="*/ 1487039 h 2191432"/>
              <a:gd name="connsiteX172" fmla="*/ 705304 w 2331026"/>
              <a:gd name="connsiteY172" fmla="*/ 1495631 h 2191432"/>
              <a:gd name="connsiteX173" fmla="*/ 718493 w 2331026"/>
              <a:gd name="connsiteY173" fmla="*/ 1491265 h 2191432"/>
              <a:gd name="connsiteX174" fmla="*/ 714097 w 2331026"/>
              <a:gd name="connsiteY174" fmla="*/ 1478168 h 2191432"/>
              <a:gd name="connsiteX175" fmla="*/ 2036237 w 2331026"/>
              <a:gd name="connsiteY175" fmla="*/ 1472453 h 2191432"/>
              <a:gd name="connsiteX176" fmla="*/ 2012486 w 2331026"/>
              <a:gd name="connsiteY176" fmla="*/ 1495984 h 2191432"/>
              <a:gd name="connsiteX177" fmla="*/ 2027268 w 2331026"/>
              <a:gd name="connsiteY177" fmla="*/ 1553528 h 2191432"/>
              <a:gd name="connsiteX178" fmla="*/ 2036835 w 2331026"/>
              <a:gd name="connsiteY178" fmla="*/ 1602002 h 2191432"/>
              <a:gd name="connsiteX179" fmla="*/ 2062093 w 2331026"/>
              <a:gd name="connsiteY179" fmla="*/ 1582952 h 2191432"/>
              <a:gd name="connsiteX180" fmla="*/ 2054800 w 2331026"/>
              <a:gd name="connsiteY180" fmla="*/ 1579371 h 2191432"/>
              <a:gd name="connsiteX181" fmla="*/ 2054800 w 2331026"/>
              <a:gd name="connsiteY181" fmla="*/ 1566274 h 2191432"/>
              <a:gd name="connsiteX182" fmla="*/ 2056293 w 2331026"/>
              <a:gd name="connsiteY182" fmla="*/ 1564319 h 2191432"/>
              <a:gd name="connsiteX183" fmla="*/ 2059245 w 2331026"/>
              <a:gd name="connsiteY183" fmla="*/ 1579371 h 2191432"/>
              <a:gd name="connsiteX184" fmla="*/ 2065913 w 2331026"/>
              <a:gd name="connsiteY184" fmla="*/ 1572822 h 2191432"/>
              <a:gd name="connsiteX185" fmla="*/ 2068135 w 2331026"/>
              <a:gd name="connsiteY185" fmla="*/ 1575005 h 2191432"/>
              <a:gd name="connsiteX186" fmla="*/ 2068135 w 2331026"/>
              <a:gd name="connsiteY186" fmla="*/ 1570639 h 2191432"/>
              <a:gd name="connsiteX187" fmla="*/ 2068135 w 2331026"/>
              <a:gd name="connsiteY187" fmla="*/ 1561908 h 2191432"/>
              <a:gd name="connsiteX188" fmla="*/ 2061468 w 2331026"/>
              <a:gd name="connsiteY188" fmla="*/ 1557542 h 2191432"/>
              <a:gd name="connsiteX189" fmla="*/ 2056293 w 2331026"/>
              <a:gd name="connsiteY189" fmla="*/ 1564319 h 2191432"/>
              <a:gd name="connsiteX190" fmla="*/ 2047577 w 2331026"/>
              <a:gd name="connsiteY190" fmla="*/ 1519889 h 2191432"/>
              <a:gd name="connsiteX191" fmla="*/ 1490549 w 2331026"/>
              <a:gd name="connsiteY191" fmla="*/ 1465142 h 2191432"/>
              <a:gd name="connsiteX192" fmla="*/ 1470922 w 2331026"/>
              <a:gd name="connsiteY192" fmla="*/ 1465926 h 2191432"/>
              <a:gd name="connsiteX193" fmla="*/ 1445535 w 2331026"/>
              <a:gd name="connsiteY193" fmla="*/ 1482427 h 2191432"/>
              <a:gd name="connsiteX194" fmla="*/ 1384217 w 2331026"/>
              <a:gd name="connsiteY194" fmla="*/ 1556736 h 2191432"/>
              <a:gd name="connsiteX195" fmla="*/ 1348973 w 2331026"/>
              <a:gd name="connsiteY195" fmla="*/ 1579139 h 2191432"/>
              <a:gd name="connsiteX196" fmla="*/ 1322482 w 2331026"/>
              <a:gd name="connsiteY196" fmla="*/ 1588890 h 2191432"/>
              <a:gd name="connsiteX197" fmla="*/ 1327725 w 2331026"/>
              <a:gd name="connsiteY197" fmla="*/ 1592514 h 2191432"/>
              <a:gd name="connsiteX198" fmla="*/ 1335662 w 2331026"/>
              <a:gd name="connsiteY198" fmla="*/ 1621043 h 2191432"/>
              <a:gd name="connsiteX199" fmla="*/ 1337911 w 2331026"/>
              <a:gd name="connsiteY199" fmla="*/ 1634515 h 2191432"/>
              <a:gd name="connsiteX200" fmla="*/ 1362796 w 2331026"/>
              <a:gd name="connsiteY200" fmla="*/ 1632442 h 2191432"/>
              <a:gd name="connsiteX201" fmla="*/ 1362424 w 2331026"/>
              <a:gd name="connsiteY201" fmla="*/ 1632094 h 2191432"/>
              <a:gd name="connsiteX202" fmla="*/ 1349497 w 2331026"/>
              <a:gd name="connsiteY202" fmla="*/ 1596925 h 2191432"/>
              <a:gd name="connsiteX203" fmla="*/ 1354345 w 2331026"/>
              <a:gd name="connsiteY203" fmla="*/ 1588132 h 2191432"/>
              <a:gd name="connsiteX204" fmla="*/ 1362424 w 2331026"/>
              <a:gd name="connsiteY204" fmla="*/ 1592528 h 2191432"/>
              <a:gd name="connsiteX205" fmla="*/ 1375351 w 2331026"/>
              <a:gd name="connsiteY205" fmla="*/ 1627698 h 2191432"/>
              <a:gd name="connsiteX206" fmla="*/ 1372846 w 2331026"/>
              <a:gd name="connsiteY206" fmla="*/ 1631745 h 2191432"/>
              <a:gd name="connsiteX207" fmla="*/ 1405685 w 2331026"/>
              <a:gd name="connsiteY207" fmla="*/ 1633017 h 2191432"/>
              <a:gd name="connsiteX208" fmla="*/ 1403018 w 2331026"/>
              <a:gd name="connsiteY208" fmla="*/ 1607351 h 2191432"/>
              <a:gd name="connsiteX209" fmla="*/ 1392813 w 2331026"/>
              <a:gd name="connsiteY209" fmla="*/ 1574608 h 2191432"/>
              <a:gd name="connsiteX210" fmla="*/ 1399617 w 2331026"/>
              <a:gd name="connsiteY210" fmla="*/ 1565877 h 2191432"/>
              <a:gd name="connsiteX211" fmla="*/ 1406420 w 2331026"/>
              <a:gd name="connsiteY211" fmla="*/ 1570242 h 2191432"/>
              <a:gd name="connsiteX212" fmla="*/ 1418326 w 2331026"/>
              <a:gd name="connsiteY212" fmla="*/ 1605713 h 2191432"/>
              <a:gd name="connsiteX213" fmla="*/ 1419441 w 2331026"/>
              <a:gd name="connsiteY213" fmla="*/ 1631111 h 2191432"/>
              <a:gd name="connsiteX214" fmla="*/ 1409822 w 2331026"/>
              <a:gd name="connsiteY214" fmla="*/ 1626996 h 2191432"/>
              <a:gd name="connsiteX215" fmla="*/ 1407449 w 2331026"/>
              <a:gd name="connsiteY215" fmla="*/ 1633085 h 2191432"/>
              <a:gd name="connsiteX216" fmla="*/ 1417589 w 2331026"/>
              <a:gd name="connsiteY216" fmla="*/ 1633478 h 2191432"/>
              <a:gd name="connsiteX217" fmla="*/ 1419544 w 2331026"/>
              <a:gd name="connsiteY217" fmla="*/ 1633452 h 2191432"/>
              <a:gd name="connsiteX218" fmla="*/ 1419441 w 2331026"/>
              <a:gd name="connsiteY218" fmla="*/ 1631111 h 2191432"/>
              <a:gd name="connsiteX219" fmla="*/ 1420027 w 2331026"/>
              <a:gd name="connsiteY219" fmla="*/ 1631362 h 2191432"/>
              <a:gd name="connsiteX220" fmla="*/ 1420027 w 2331026"/>
              <a:gd name="connsiteY220" fmla="*/ 1633446 h 2191432"/>
              <a:gd name="connsiteX221" fmla="*/ 1440926 w 2331026"/>
              <a:gd name="connsiteY221" fmla="*/ 1633171 h 2191432"/>
              <a:gd name="connsiteX222" fmla="*/ 1424563 w 2331026"/>
              <a:gd name="connsiteY222" fmla="*/ 1530583 h 2191432"/>
              <a:gd name="connsiteX223" fmla="*/ 1431111 w 2331026"/>
              <a:gd name="connsiteY223" fmla="*/ 1524014 h 2191432"/>
              <a:gd name="connsiteX224" fmla="*/ 1437660 w 2331026"/>
              <a:gd name="connsiteY224" fmla="*/ 1530583 h 2191432"/>
              <a:gd name="connsiteX225" fmla="*/ 1453611 w 2331026"/>
              <a:gd name="connsiteY225" fmla="*/ 1626591 h 2191432"/>
              <a:gd name="connsiteX226" fmla="*/ 1445300 w 2331026"/>
              <a:gd name="connsiteY226" fmla="*/ 1624738 h 2191432"/>
              <a:gd name="connsiteX227" fmla="*/ 1442785 w 2331026"/>
              <a:gd name="connsiteY227" fmla="*/ 1633147 h 2191432"/>
              <a:gd name="connsiteX228" fmla="*/ 1454674 w 2331026"/>
              <a:gd name="connsiteY228" fmla="*/ 1632991 h 2191432"/>
              <a:gd name="connsiteX229" fmla="*/ 1453611 w 2331026"/>
              <a:gd name="connsiteY229" fmla="*/ 1626591 h 2191432"/>
              <a:gd name="connsiteX230" fmla="*/ 1455122 w 2331026"/>
              <a:gd name="connsiteY230" fmla="*/ 1626928 h 2191432"/>
              <a:gd name="connsiteX231" fmla="*/ 1455122 w 2331026"/>
              <a:gd name="connsiteY231" fmla="*/ 1632985 h 2191432"/>
              <a:gd name="connsiteX232" fmla="*/ 1469635 w 2331026"/>
              <a:gd name="connsiteY232" fmla="*/ 1632794 h 2191432"/>
              <a:gd name="connsiteX233" fmla="*/ 1490603 w 2331026"/>
              <a:gd name="connsiteY233" fmla="*/ 1627472 h 2191432"/>
              <a:gd name="connsiteX234" fmla="*/ 1489650 w 2331026"/>
              <a:gd name="connsiteY234" fmla="*/ 1626996 h 2191432"/>
              <a:gd name="connsiteX235" fmla="*/ 1476553 w 2331026"/>
              <a:gd name="connsiteY235" fmla="*/ 1587705 h 2191432"/>
              <a:gd name="connsiteX236" fmla="*/ 1454725 w 2331026"/>
              <a:gd name="connsiteY236" fmla="*/ 1504758 h 2191432"/>
              <a:gd name="connsiteX237" fmla="*/ 1461819 w 2331026"/>
              <a:gd name="connsiteY237" fmla="*/ 1494390 h 2191432"/>
              <a:gd name="connsiteX238" fmla="*/ 1472188 w 2331026"/>
              <a:gd name="connsiteY238" fmla="*/ 1500392 h 2191432"/>
              <a:gd name="connsiteX239" fmla="*/ 1489650 w 2331026"/>
              <a:gd name="connsiteY239" fmla="*/ 1574608 h 2191432"/>
              <a:gd name="connsiteX240" fmla="*/ 1494016 w 2331026"/>
              <a:gd name="connsiteY240" fmla="*/ 1598073 h 2191432"/>
              <a:gd name="connsiteX241" fmla="*/ 1498310 w 2331026"/>
              <a:gd name="connsiteY241" fmla="*/ 1617934 h 2191432"/>
              <a:gd name="connsiteX242" fmla="*/ 1494016 w 2331026"/>
              <a:gd name="connsiteY242" fmla="*/ 1618264 h 2191432"/>
              <a:gd name="connsiteX243" fmla="*/ 1498382 w 2331026"/>
              <a:gd name="connsiteY243" fmla="*/ 1618264 h 2191432"/>
              <a:gd name="connsiteX244" fmla="*/ 1498310 w 2331026"/>
              <a:gd name="connsiteY244" fmla="*/ 1617934 h 2191432"/>
              <a:gd name="connsiteX245" fmla="*/ 1501110 w 2331026"/>
              <a:gd name="connsiteY245" fmla="*/ 1617719 h 2191432"/>
              <a:gd name="connsiteX246" fmla="*/ 1498858 w 2331026"/>
              <a:gd name="connsiteY246" fmla="*/ 1625376 h 2191432"/>
              <a:gd name="connsiteX247" fmla="*/ 1517578 w 2331026"/>
              <a:gd name="connsiteY247" fmla="*/ 1620624 h 2191432"/>
              <a:gd name="connsiteX248" fmla="*/ 1522745 w 2331026"/>
              <a:gd name="connsiteY248" fmla="*/ 1615596 h 2191432"/>
              <a:gd name="connsiteX249" fmla="*/ 1520911 w 2331026"/>
              <a:gd name="connsiteY249" fmla="*/ 1613466 h 2191432"/>
              <a:gd name="connsiteX250" fmla="*/ 1527015 w 2331026"/>
              <a:gd name="connsiteY250" fmla="*/ 1611440 h 2191432"/>
              <a:gd name="connsiteX251" fmla="*/ 1532567 w 2331026"/>
              <a:gd name="connsiteY251" fmla="*/ 1606036 h 2191432"/>
              <a:gd name="connsiteX252" fmla="*/ 1529704 w 2331026"/>
              <a:gd name="connsiteY252" fmla="*/ 1600333 h 2191432"/>
              <a:gd name="connsiteX253" fmla="*/ 1516721 w 2331026"/>
              <a:gd name="connsiteY253" fmla="*/ 1597255 h 2191432"/>
              <a:gd name="connsiteX254" fmla="*/ 1516593 w 2331026"/>
              <a:gd name="connsiteY254" fmla="*/ 1601889 h 2191432"/>
              <a:gd name="connsiteX255" fmla="*/ 1499480 w 2331026"/>
              <a:gd name="connsiteY255" fmla="*/ 1556009 h 2191432"/>
              <a:gd name="connsiteX256" fmla="*/ 1481346 w 2331026"/>
              <a:gd name="connsiteY256" fmla="*/ 1495269 h 2191432"/>
              <a:gd name="connsiteX257" fmla="*/ 1484643 w 2331026"/>
              <a:gd name="connsiteY257" fmla="*/ 1486514 h 2191432"/>
              <a:gd name="connsiteX258" fmla="*/ 1494535 w 2331026"/>
              <a:gd name="connsiteY258" fmla="*/ 1490891 h 2191432"/>
              <a:gd name="connsiteX259" fmla="*/ 1514317 w 2331026"/>
              <a:gd name="connsiteY259" fmla="*/ 1551632 h 2191432"/>
              <a:gd name="connsiteX260" fmla="*/ 1532928 w 2331026"/>
              <a:gd name="connsiteY260" fmla="*/ 1605685 h 2191432"/>
              <a:gd name="connsiteX261" fmla="*/ 1551159 w 2331026"/>
              <a:gd name="connsiteY261" fmla="*/ 1587943 h 2191432"/>
              <a:gd name="connsiteX262" fmla="*/ 1559913 w 2331026"/>
              <a:gd name="connsiteY262" fmla="*/ 1583568 h 2191432"/>
              <a:gd name="connsiteX263" fmla="*/ 1564512 w 2331026"/>
              <a:gd name="connsiteY263" fmla="*/ 1585860 h 2191432"/>
              <a:gd name="connsiteX264" fmla="*/ 1564554 w 2331026"/>
              <a:gd name="connsiteY264" fmla="*/ 1583203 h 2191432"/>
              <a:gd name="connsiteX265" fmla="*/ 1537776 w 2331026"/>
              <a:gd name="connsiteY265" fmla="*/ 1535318 h 2191432"/>
              <a:gd name="connsiteX266" fmla="*/ 1506778 w 2331026"/>
              <a:gd name="connsiteY266" fmla="*/ 1487296 h 2191432"/>
              <a:gd name="connsiteX267" fmla="*/ 1511760 w 2331026"/>
              <a:gd name="connsiteY267" fmla="*/ 1478565 h 2191432"/>
              <a:gd name="connsiteX268" fmla="*/ 1520063 w 2331026"/>
              <a:gd name="connsiteY268" fmla="*/ 1482930 h 2191432"/>
              <a:gd name="connsiteX269" fmla="*/ 1564346 w 2331026"/>
              <a:gd name="connsiteY269" fmla="*/ 1552780 h 2191432"/>
              <a:gd name="connsiteX270" fmla="*/ 1580537 w 2331026"/>
              <a:gd name="connsiteY270" fmla="*/ 1591457 h 2191432"/>
              <a:gd name="connsiteX271" fmla="*/ 1580079 w 2331026"/>
              <a:gd name="connsiteY271" fmla="*/ 1593621 h 2191432"/>
              <a:gd name="connsiteX272" fmla="*/ 1597772 w 2331026"/>
              <a:gd name="connsiteY272" fmla="*/ 1602441 h 2191432"/>
              <a:gd name="connsiteX273" fmla="*/ 1599188 w 2331026"/>
              <a:gd name="connsiteY273" fmla="*/ 1600654 h 2191432"/>
              <a:gd name="connsiteX274" fmla="*/ 1601973 w 2331026"/>
              <a:gd name="connsiteY274" fmla="*/ 1600770 h 2191432"/>
              <a:gd name="connsiteX275" fmla="*/ 1603459 w 2331026"/>
              <a:gd name="connsiteY275" fmla="*/ 1605276 h 2191432"/>
              <a:gd name="connsiteX276" fmla="*/ 1604038 w 2331026"/>
              <a:gd name="connsiteY276" fmla="*/ 1605565 h 2191432"/>
              <a:gd name="connsiteX277" fmla="*/ 1612285 w 2331026"/>
              <a:gd name="connsiteY277" fmla="*/ 1605565 h 2191432"/>
              <a:gd name="connsiteX278" fmla="*/ 1612285 w 2331026"/>
              <a:gd name="connsiteY278" fmla="*/ 1601200 h 2191432"/>
              <a:gd name="connsiteX279" fmla="*/ 1601973 w 2331026"/>
              <a:gd name="connsiteY279" fmla="*/ 1600770 h 2191432"/>
              <a:gd name="connsiteX280" fmla="*/ 1601508 w 2331026"/>
              <a:gd name="connsiteY280" fmla="*/ 1599358 h 2191432"/>
              <a:gd name="connsiteX281" fmla="*/ 1590457 w 2331026"/>
              <a:gd name="connsiteY281" fmla="*/ 1561909 h 2191432"/>
              <a:gd name="connsiteX282" fmla="*/ 1568629 w 2331026"/>
              <a:gd name="connsiteY282" fmla="*/ 1513887 h 2191432"/>
              <a:gd name="connsiteX283" fmla="*/ 1569267 w 2331026"/>
              <a:gd name="connsiteY283" fmla="*/ 1511759 h 2191432"/>
              <a:gd name="connsiteX284" fmla="*/ 1547776 w 2331026"/>
              <a:gd name="connsiteY284" fmla="*/ 1495950 h 2191432"/>
              <a:gd name="connsiteX285" fmla="*/ 1490549 w 2331026"/>
              <a:gd name="connsiteY285" fmla="*/ 1465142 h 2191432"/>
              <a:gd name="connsiteX286" fmla="*/ 2078514 w 2331026"/>
              <a:gd name="connsiteY286" fmla="*/ 1417944 h 2191432"/>
              <a:gd name="connsiteX287" fmla="*/ 2058710 w 2331026"/>
              <a:gd name="connsiteY287" fmla="*/ 1450190 h 2191432"/>
              <a:gd name="connsiteX288" fmla="*/ 2050567 w 2331026"/>
              <a:gd name="connsiteY288" fmla="*/ 1458257 h 2191432"/>
              <a:gd name="connsiteX289" fmla="*/ 2061468 w 2331026"/>
              <a:gd name="connsiteY289" fmla="*/ 1516069 h 2191432"/>
              <a:gd name="connsiteX290" fmla="*/ 2072143 w 2331026"/>
              <a:gd name="connsiteY290" fmla="*/ 1572688 h 2191432"/>
              <a:gd name="connsiteX291" fmla="*/ 2090948 w 2331026"/>
              <a:gd name="connsiteY291" fmla="*/ 1550538 h 2191432"/>
              <a:gd name="connsiteX292" fmla="*/ 2084963 w 2331026"/>
              <a:gd name="connsiteY292" fmla="*/ 1548018 h 2191432"/>
              <a:gd name="connsiteX293" fmla="*/ 2054404 w 2331026"/>
              <a:gd name="connsiteY293" fmla="*/ 1465071 h 2191432"/>
              <a:gd name="connsiteX294" fmla="*/ 2057678 w 2331026"/>
              <a:gd name="connsiteY294" fmla="*/ 1456340 h 2191432"/>
              <a:gd name="connsiteX295" fmla="*/ 2067501 w 2331026"/>
              <a:gd name="connsiteY295" fmla="*/ 1460705 h 2191432"/>
              <a:gd name="connsiteX296" fmla="*/ 2099485 w 2331026"/>
              <a:gd name="connsiteY296" fmla="*/ 1536667 h 2191432"/>
              <a:gd name="connsiteX297" fmla="*/ 2114163 w 2331026"/>
              <a:gd name="connsiteY297" fmla="*/ 1508087 h 2191432"/>
              <a:gd name="connsiteX298" fmla="*/ 2119457 w 2331026"/>
              <a:gd name="connsiteY298" fmla="*/ 1487562 h 2191432"/>
              <a:gd name="connsiteX299" fmla="*/ 2111724 w 2331026"/>
              <a:gd name="connsiteY299" fmla="*/ 1482859 h 2191432"/>
              <a:gd name="connsiteX300" fmla="*/ 2096798 w 2331026"/>
              <a:gd name="connsiteY300" fmla="*/ 1445444 h 2191432"/>
              <a:gd name="connsiteX301" fmla="*/ 437138 w 2331026"/>
              <a:gd name="connsiteY301" fmla="*/ 1311956 h 2191432"/>
              <a:gd name="connsiteX302" fmla="*/ 447343 w 2331026"/>
              <a:gd name="connsiteY302" fmla="*/ 1316401 h 2191432"/>
              <a:gd name="connsiteX303" fmla="*/ 456415 w 2331026"/>
              <a:gd name="connsiteY303" fmla="*/ 1360851 h 2191432"/>
              <a:gd name="connsiteX304" fmla="*/ 442807 w 2331026"/>
              <a:gd name="connsiteY304" fmla="*/ 1360851 h 2191432"/>
              <a:gd name="connsiteX305" fmla="*/ 433736 w 2331026"/>
              <a:gd name="connsiteY305" fmla="*/ 1320846 h 2191432"/>
              <a:gd name="connsiteX306" fmla="*/ 437138 w 2331026"/>
              <a:gd name="connsiteY306" fmla="*/ 1311956 h 2191432"/>
              <a:gd name="connsiteX307" fmla="*/ 307913 w 2331026"/>
              <a:gd name="connsiteY307" fmla="*/ 1260198 h 2191432"/>
              <a:gd name="connsiteX308" fmla="*/ 311397 w 2331026"/>
              <a:gd name="connsiteY308" fmla="*/ 1267976 h 2191432"/>
              <a:gd name="connsiteX309" fmla="*/ 339696 w 2331026"/>
              <a:gd name="connsiteY309" fmla="*/ 1307821 h 2191432"/>
              <a:gd name="connsiteX310" fmla="*/ 359265 w 2331026"/>
              <a:gd name="connsiteY310" fmla="*/ 1323502 h 2191432"/>
              <a:gd name="connsiteX311" fmla="*/ 358954 w 2331026"/>
              <a:gd name="connsiteY311" fmla="*/ 1315383 h 2191432"/>
              <a:gd name="connsiteX312" fmla="*/ 351413 w 2331026"/>
              <a:gd name="connsiteY312" fmla="*/ 1290578 h 2191432"/>
              <a:gd name="connsiteX313" fmla="*/ 355334 w 2331026"/>
              <a:gd name="connsiteY313" fmla="*/ 1285229 h 2191432"/>
              <a:gd name="connsiteX314" fmla="*/ 317320 w 2331026"/>
              <a:gd name="connsiteY314" fmla="*/ 1267626 h 2191432"/>
              <a:gd name="connsiteX315" fmla="*/ 188958 w 2331026"/>
              <a:gd name="connsiteY315" fmla="*/ 1138555 h 2191432"/>
              <a:gd name="connsiteX316" fmla="*/ 173666 w 2331026"/>
              <a:gd name="connsiteY316" fmla="*/ 1139587 h 2191432"/>
              <a:gd name="connsiteX317" fmla="*/ 175597 w 2331026"/>
              <a:gd name="connsiteY317" fmla="*/ 1154714 h 2191432"/>
              <a:gd name="connsiteX318" fmla="*/ 175461 w 2331026"/>
              <a:gd name="connsiteY318" fmla="*/ 1158448 h 2191432"/>
              <a:gd name="connsiteX319" fmla="*/ 179839 w 2331026"/>
              <a:gd name="connsiteY319" fmla="*/ 1158624 h 2191432"/>
              <a:gd name="connsiteX320" fmla="*/ 188958 w 2331026"/>
              <a:gd name="connsiteY320" fmla="*/ 1158274 h 2191432"/>
              <a:gd name="connsiteX321" fmla="*/ 152924 w 2331026"/>
              <a:gd name="connsiteY321" fmla="*/ 1135201 h 2191432"/>
              <a:gd name="connsiteX322" fmla="*/ 149007 w 2331026"/>
              <a:gd name="connsiteY322" fmla="*/ 1146686 h 2191432"/>
              <a:gd name="connsiteX323" fmla="*/ 142660 w 2331026"/>
              <a:gd name="connsiteY323" fmla="*/ 1154440 h 2191432"/>
              <a:gd name="connsiteX324" fmla="*/ 149750 w 2331026"/>
              <a:gd name="connsiteY324" fmla="*/ 1157411 h 2191432"/>
              <a:gd name="connsiteX325" fmla="*/ 162238 w 2331026"/>
              <a:gd name="connsiteY325" fmla="*/ 1157914 h 2191432"/>
              <a:gd name="connsiteX326" fmla="*/ 157589 w 2331026"/>
              <a:gd name="connsiteY326" fmla="*/ 1137252 h 2191432"/>
              <a:gd name="connsiteX327" fmla="*/ 157206 w 2331026"/>
              <a:gd name="connsiteY327" fmla="*/ 1136229 h 2191432"/>
              <a:gd name="connsiteX328" fmla="*/ 115634 w 2331026"/>
              <a:gd name="connsiteY328" fmla="*/ 1123914 h 2191432"/>
              <a:gd name="connsiteX329" fmla="*/ 117415 w 2331026"/>
              <a:gd name="connsiteY329" fmla="*/ 1143863 h 2191432"/>
              <a:gd name="connsiteX330" fmla="*/ 141443 w 2331026"/>
              <a:gd name="connsiteY330" fmla="*/ 1153931 h 2191432"/>
              <a:gd name="connsiteX331" fmla="*/ 135513 w 2331026"/>
              <a:gd name="connsiteY331" fmla="*/ 1146686 h 2191432"/>
              <a:gd name="connsiteX332" fmla="*/ 139288 w 2331026"/>
              <a:gd name="connsiteY332" fmla="*/ 1131928 h 2191432"/>
              <a:gd name="connsiteX333" fmla="*/ 121069 w 2331026"/>
              <a:gd name="connsiteY333" fmla="*/ 1127555 h 2191432"/>
              <a:gd name="connsiteX334" fmla="*/ 70885 w 2331026"/>
              <a:gd name="connsiteY334" fmla="*/ 1089688 h 2191432"/>
              <a:gd name="connsiteX335" fmla="*/ 79526 w 2331026"/>
              <a:gd name="connsiteY335" fmla="*/ 1110509 h 2191432"/>
              <a:gd name="connsiteX336" fmla="*/ 103454 w 2331026"/>
              <a:gd name="connsiteY336" fmla="*/ 1134189 h 2191432"/>
              <a:gd name="connsiteX337" fmla="*/ 101704 w 2331026"/>
              <a:gd name="connsiteY337" fmla="*/ 1114583 h 2191432"/>
              <a:gd name="connsiteX338" fmla="*/ 79235 w 2331026"/>
              <a:gd name="connsiteY338" fmla="*/ 1099533 h 2191432"/>
              <a:gd name="connsiteX339" fmla="*/ 2275523 w 2331026"/>
              <a:gd name="connsiteY339" fmla="*/ 815892 h 2191432"/>
              <a:gd name="connsiteX340" fmla="*/ 2268343 w 2331026"/>
              <a:gd name="connsiteY340" fmla="*/ 854612 h 2191432"/>
              <a:gd name="connsiteX341" fmla="*/ 2199669 w 2331026"/>
              <a:gd name="connsiteY341" fmla="*/ 962371 h 2191432"/>
              <a:gd name="connsiteX342" fmla="*/ 2188097 w 2331026"/>
              <a:gd name="connsiteY342" fmla="*/ 970233 h 2191432"/>
              <a:gd name="connsiteX343" fmla="*/ 2194623 w 2331026"/>
              <a:gd name="connsiteY343" fmla="*/ 970595 h 2191432"/>
              <a:gd name="connsiteX344" fmla="*/ 2234188 w 2331026"/>
              <a:gd name="connsiteY344" fmla="*/ 1071707 h 2191432"/>
              <a:gd name="connsiteX345" fmla="*/ 2221000 w 2331026"/>
              <a:gd name="connsiteY345" fmla="*/ 1071707 h 2191432"/>
              <a:gd name="connsiteX346" fmla="*/ 2181434 w 2331026"/>
              <a:gd name="connsiteY346" fmla="*/ 979388 h 2191432"/>
              <a:gd name="connsiteX347" fmla="*/ 2183583 w 2331026"/>
              <a:gd name="connsiteY347" fmla="*/ 973300 h 2191432"/>
              <a:gd name="connsiteX348" fmla="*/ 2168040 w 2331026"/>
              <a:gd name="connsiteY348" fmla="*/ 983860 h 2191432"/>
              <a:gd name="connsiteX349" fmla="*/ 2190809 w 2331026"/>
              <a:gd name="connsiteY349" fmla="*/ 1036971 h 2191432"/>
              <a:gd name="connsiteX350" fmla="*/ 2207624 w 2331026"/>
              <a:gd name="connsiteY350" fmla="*/ 1102257 h 2191432"/>
              <a:gd name="connsiteX351" fmla="*/ 2194606 w 2331026"/>
              <a:gd name="connsiteY351" fmla="*/ 1106646 h 2191432"/>
              <a:gd name="connsiteX352" fmla="*/ 2176165 w 2331026"/>
              <a:gd name="connsiteY352" fmla="*/ 1041360 h 2191432"/>
              <a:gd name="connsiteX353" fmla="*/ 2156247 w 2331026"/>
              <a:gd name="connsiteY353" fmla="*/ 991871 h 2191432"/>
              <a:gd name="connsiteX354" fmla="*/ 2141927 w 2331026"/>
              <a:gd name="connsiteY354" fmla="*/ 1001600 h 2191432"/>
              <a:gd name="connsiteX355" fmla="*/ 2045571 w 2331026"/>
              <a:gd name="connsiteY355" fmla="*/ 1045312 h 2191432"/>
              <a:gd name="connsiteX356" fmla="*/ 2001773 w 2331026"/>
              <a:gd name="connsiteY356" fmla="*/ 1106508 h 2191432"/>
              <a:gd name="connsiteX357" fmla="*/ 2036184 w 2331026"/>
              <a:gd name="connsiteY357" fmla="*/ 1156522 h 2191432"/>
              <a:gd name="connsiteX358" fmla="*/ 2037767 w 2331026"/>
              <a:gd name="connsiteY358" fmla="*/ 1155467 h 2191432"/>
              <a:gd name="connsiteX359" fmla="*/ 2089203 w 2331026"/>
              <a:gd name="connsiteY359" fmla="*/ 1155303 h 2191432"/>
              <a:gd name="connsiteX360" fmla="*/ 2101412 w 2331026"/>
              <a:gd name="connsiteY360" fmla="*/ 1153668 h 2191432"/>
              <a:gd name="connsiteX361" fmla="*/ 2099661 w 2331026"/>
              <a:gd name="connsiteY361" fmla="*/ 1150112 h 2191432"/>
              <a:gd name="connsiteX362" fmla="*/ 2102570 w 2331026"/>
              <a:gd name="connsiteY362" fmla="*/ 1145709 h 2191432"/>
              <a:gd name="connsiteX363" fmla="*/ 2089581 w 2331026"/>
              <a:gd name="connsiteY363" fmla="*/ 1102358 h 2191432"/>
              <a:gd name="connsiteX364" fmla="*/ 2072263 w 2331026"/>
              <a:gd name="connsiteY364" fmla="*/ 1063341 h 2191432"/>
              <a:gd name="connsiteX365" fmla="*/ 2089581 w 2331026"/>
              <a:gd name="connsiteY365" fmla="*/ 1059006 h 2191432"/>
              <a:gd name="connsiteX366" fmla="*/ 2111229 w 2331026"/>
              <a:gd name="connsiteY366" fmla="*/ 1119698 h 2191432"/>
              <a:gd name="connsiteX367" fmla="*/ 2116100 w 2331026"/>
              <a:gd name="connsiteY367" fmla="*/ 1137038 h 2191432"/>
              <a:gd name="connsiteX368" fmla="*/ 2111820 w 2331026"/>
              <a:gd name="connsiteY368" fmla="*/ 1152275 h 2191432"/>
              <a:gd name="connsiteX369" fmla="*/ 2139081 w 2331026"/>
              <a:gd name="connsiteY369" fmla="*/ 1148624 h 2191432"/>
              <a:gd name="connsiteX370" fmla="*/ 2156334 w 2331026"/>
              <a:gd name="connsiteY370" fmla="*/ 1143053 h 2191432"/>
              <a:gd name="connsiteX371" fmla="*/ 2155448 w 2331026"/>
              <a:gd name="connsiteY371" fmla="*/ 1141979 h 2191432"/>
              <a:gd name="connsiteX372" fmla="*/ 2124333 w 2331026"/>
              <a:gd name="connsiteY372" fmla="*/ 1023782 h 2191432"/>
              <a:gd name="connsiteX373" fmla="*/ 2137668 w 2331026"/>
              <a:gd name="connsiteY373" fmla="*/ 1019404 h 2191432"/>
              <a:gd name="connsiteX374" fmla="*/ 2175798 w 2331026"/>
              <a:gd name="connsiteY374" fmla="*/ 1113593 h 2191432"/>
              <a:gd name="connsiteX375" fmla="*/ 2173933 w 2331026"/>
              <a:gd name="connsiteY375" fmla="*/ 1137371 h 2191432"/>
              <a:gd name="connsiteX376" fmla="*/ 2185844 w 2331026"/>
              <a:gd name="connsiteY376" fmla="*/ 1133525 h 2191432"/>
              <a:gd name="connsiteX377" fmla="*/ 2227933 w 2331026"/>
              <a:gd name="connsiteY377" fmla="*/ 1108104 h 2191432"/>
              <a:gd name="connsiteX378" fmla="*/ 2256376 w 2331026"/>
              <a:gd name="connsiteY378" fmla="*/ 1075296 h 2191432"/>
              <a:gd name="connsiteX379" fmla="*/ 2251650 w 2331026"/>
              <a:gd name="connsiteY379" fmla="*/ 1071741 h 2191432"/>
              <a:gd name="connsiteX380" fmla="*/ 2221091 w 2331026"/>
              <a:gd name="connsiteY380" fmla="*/ 966637 h 2191432"/>
              <a:gd name="connsiteX381" fmla="*/ 2234188 w 2331026"/>
              <a:gd name="connsiteY381" fmla="*/ 957878 h 2191432"/>
              <a:gd name="connsiteX382" fmla="*/ 2258199 w 2331026"/>
              <a:gd name="connsiteY382" fmla="*/ 1013167 h 2191432"/>
              <a:gd name="connsiteX383" fmla="*/ 2267405 w 2331026"/>
              <a:gd name="connsiteY383" fmla="*/ 1062574 h 2191432"/>
              <a:gd name="connsiteX384" fmla="*/ 2274090 w 2331026"/>
              <a:gd name="connsiteY384" fmla="*/ 1054863 h 2191432"/>
              <a:gd name="connsiteX385" fmla="*/ 2288569 w 2331026"/>
              <a:gd name="connsiteY385" fmla="*/ 1022899 h 2191432"/>
              <a:gd name="connsiteX386" fmla="*/ 2283302 w 2331026"/>
              <a:gd name="connsiteY386" fmla="*/ 1021018 h 2191432"/>
              <a:gd name="connsiteX387" fmla="*/ 2282210 w 2331026"/>
              <a:gd name="connsiteY387" fmla="*/ 1015015 h 2191432"/>
              <a:gd name="connsiteX388" fmla="*/ 2280027 w 2331026"/>
              <a:gd name="connsiteY388" fmla="*/ 1003555 h 2191432"/>
              <a:gd name="connsiteX389" fmla="*/ 2283279 w 2331026"/>
              <a:gd name="connsiteY389" fmla="*/ 1003068 h 2191432"/>
              <a:gd name="connsiteX390" fmla="*/ 2283847 w 2331026"/>
              <a:gd name="connsiteY390" fmla="*/ 1004101 h 2191432"/>
              <a:gd name="connsiteX391" fmla="*/ 2286576 w 2331026"/>
              <a:gd name="connsiteY391" fmla="*/ 1015015 h 2191432"/>
              <a:gd name="connsiteX392" fmla="*/ 2290941 w 2331026"/>
              <a:gd name="connsiteY392" fmla="*/ 1010650 h 2191432"/>
              <a:gd name="connsiteX393" fmla="*/ 2293854 w 2331026"/>
              <a:gd name="connsiteY393" fmla="*/ 1011232 h 2191432"/>
              <a:gd name="connsiteX394" fmla="*/ 2295549 w 2331026"/>
              <a:gd name="connsiteY394" fmla="*/ 1007492 h 2191432"/>
              <a:gd name="connsiteX395" fmla="*/ 2295307 w 2331026"/>
              <a:gd name="connsiteY395" fmla="*/ 1006284 h 2191432"/>
              <a:gd name="connsiteX396" fmla="*/ 2290941 w 2331026"/>
              <a:gd name="connsiteY396" fmla="*/ 1001918 h 2191432"/>
              <a:gd name="connsiteX397" fmla="*/ 2283279 w 2331026"/>
              <a:gd name="connsiteY397" fmla="*/ 1003068 h 2191432"/>
              <a:gd name="connsiteX398" fmla="*/ 2277844 w 2331026"/>
              <a:gd name="connsiteY398" fmla="*/ 993187 h 2191432"/>
              <a:gd name="connsiteX399" fmla="*/ 2269113 w 2331026"/>
              <a:gd name="connsiteY399" fmla="*/ 966993 h 2191432"/>
              <a:gd name="connsiteX400" fmla="*/ 2242919 w 2331026"/>
              <a:gd name="connsiteY400" fmla="*/ 923337 h 2191432"/>
              <a:gd name="connsiteX401" fmla="*/ 2251651 w 2331026"/>
              <a:gd name="connsiteY401" fmla="*/ 914605 h 2191432"/>
              <a:gd name="connsiteX402" fmla="*/ 2286576 w 2331026"/>
              <a:gd name="connsiteY402" fmla="*/ 971359 h 2191432"/>
              <a:gd name="connsiteX403" fmla="*/ 2296398 w 2331026"/>
              <a:gd name="connsiteY403" fmla="*/ 997553 h 2191432"/>
              <a:gd name="connsiteX404" fmla="*/ 2297188 w 2331026"/>
              <a:gd name="connsiteY404" fmla="*/ 1003873 h 2191432"/>
              <a:gd name="connsiteX405" fmla="*/ 2303904 w 2331026"/>
              <a:gd name="connsiteY405" fmla="*/ 989047 h 2191432"/>
              <a:gd name="connsiteX406" fmla="*/ 2310220 w 2331026"/>
              <a:gd name="connsiteY406" fmla="*/ 939108 h 2191432"/>
              <a:gd name="connsiteX407" fmla="*/ 2300070 w 2331026"/>
              <a:gd name="connsiteY407" fmla="*/ 920108 h 2191432"/>
              <a:gd name="connsiteX408" fmla="*/ 2282380 w 2331026"/>
              <a:gd name="connsiteY408" fmla="*/ 874723 h 2191432"/>
              <a:gd name="connsiteX409" fmla="*/ 2276299 w 2331026"/>
              <a:gd name="connsiteY409" fmla="*/ 828792 h 2191432"/>
              <a:gd name="connsiteX410" fmla="*/ 2247682 w 2331026"/>
              <a:gd name="connsiteY410" fmla="*/ 796336 h 2191432"/>
              <a:gd name="connsiteX411" fmla="*/ 2247682 w 2331026"/>
              <a:gd name="connsiteY411" fmla="*/ 809036 h 2191432"/>
              <a:gd name="connsiteX412" fmla="*/ 2247682 w 2331026"/>
              <a:gd name="connsiteY412" fmla="*/ 796336 h 2191432"/>
              <a:gd name="connsiteX413" fmla="*/ 1579917 w 2331026"/>
              <a:gd name="connsiteY413" fmla="*/ 483864 h 2191432"/>
              <a:gd name="connsiteX414" fmla="*/ 1589839 w 2331026"/>
              <a:gd name="connsiteY414" fmla="*/ 486068 h 2191432"/>
              <a:gd name="connsiteX415" fmla="*/ 1603068 w 2331026"/>
              <a:gd name="connsiteY415" fmla="*/ 503708 h 2191432"/>
              <a:gd name="connsiteX416" fmla="*/ 1594249 w 2331026"/>
              <a:gd name="connsiteY416" fmla="*/ 512527 h 2191432"/>
              <a:gd name="connsiteX417" fmla="*/ 1576610 w 2331026"/>
              <a:gd name="connsiteY417" fmla="*/ 494888 h 2191432"/>
              <a:gd name="connsiteX418" fmla="*/ 1579917 w 2331026"/>
              <a:gd name="connsiteY418" fmla="*/ 483864 h 2191432"/>
              <a:gd name="connsiteX419" fmla="*/ 1547316 w 2331026"/>
              <a:gd name="connsiteY419" fmla="*/ 386063 h 2191432"/>
              <a:gd name="connsiteX420" fmla="*/ 1553935 w 2331026"/>
              <a:gd name="connsiteY420" fmla="*/ 402753 h 2191432"/>
              <a:gd name="connsiteX421" fmla="*/ 1568170 w 2331026"/>
              <a:gd name="connsiteY421" fmla="*/ 455207 h 2191432"/>
              <a:gd name="connsiteX422" fmla="*/ 1572550 w 2331026"/>
              <a:gd name="connsiteY422" fmla="*/ 516403 h 2191432"/>
              <a:gd name="connsiteX423" fmla="*/ 1607588 w 2331026"/>
              <a:gd name="connsiteY423" fmla="*/ 512031 h 2191432"/>
              <a:gd name="connsiteX424" fmla="*/ 1619255 w 2331026"/>
              <a:gd name="connsiteY424" fmla="*/ 505493 h 2191432"/>
              <a:gd name="connsiteX425" fmla="*/ 1573391 w 2331026"/>
              <a:gd name="connsiteY425" fmla="*/ 450512 h 2191432"/>
              <a:gd name="connsiteX426" fmla="*/ 1575028 w 2331026"/>
              <a:gd name="connsiteY426" fmla="*/ 441102 h 2191432"/>
              <a:gd name="connsiteX427" fmla="*/ 1586487 w 2331026"/>
              <a:gd name="connsiteY427" fmla="*/ 441656 h 2191432"/>
              <a:gd name="connsiteX428" fmla="*/ 1633214 w 2331026"/>
              <a:gd name="connsiteY428" fmla="*/ 497670 h 2191432"/>
              <a:gd name="connsiteX429" fmla="*/ 1639551 w 2331026"/>
              <a:gd name="connsiteY429" fmla="*/ 494119 h 2191432"/>
              <a:gd name="connsiteX430" fmla="*/ 1638753 w 2331026"/>
              <a:gd name="connsiteY430" fmla="*/ 493943 h 2191432"/>
              <a:gd name="connsiteX431" fmla="*/ 1595891 w 2331026"/>
              <a:gd name="connsiteY431" fmla="*/ 437900 h 2191432"/>
              <a:gd name="connsiteX432" fmla="*/ 897240 w 2331026"/>
              <a:gd name="connsiteY432" fmla="*/ 107035 h 2191432"/>
              <a:gd name="connsiteX433" fmla="*/ 907094 w 2331026"/>
              <a:gd name="connsiteY433" fmla="*/ 109774 h 2191432"/>
              <a:gd name="connsiteX434" fmla="*/ 944378 w 2331026"/>
              <a:gd name="connsiteY434" fmla="*/ 166214 h 2191432"/>
              <a:gd name="connsiteX435" fmla="*/ 982637 w 2331026"/>
              <a:gd name="connsiteY435" fmla="*/ 231908 h 2191432"/>
              <a:gd name="connsiteX436" fmla="*/ 1001614 w 2331026"/>
              <a:gd name="connsiteY436" fmla="*/ 304356 h 2191432"/>
              <a:gd name="connsiteX437" fmla="*/ 1007880 w 2331026"/>
              <a:gd name="connsiteY437" fmla="*/ 307280 h 2191432"/>
              <a:gd name="connsiteX438" fmla="*/ 1008758 w 2331026"/>
              <a:gd name="connsiteY438" fmla="*/ 308944 h 2191432"/>
              <a:gd name="connsiteX439" fmla="*/ 1016049 w 2331026"/>
              <a:gd name="connsiteY439" fmla="*/ 305588 h 2191432"/>
              <a:gd name="connsiteX440" fmla="*/ 996391 w 2331026"/>
              <a:gd name="connsiteY440" fmla="*/ 255185 h 2191432"/>
              <a:gd name="connsiteX441" fmla="*/ 970047 w 2331026"/>
              <a:gd name="connsiteY441" fmla="*/ 205072 h 2191432"/>
              <a:gd name="connsiteX442" fmla="*/ 944378 w 2331026"/>
              <a:gd name="connsiteY442" fmla="*/ 166214 h 2191432"/>
              <a:gd name="connsiteX443" fmla="*/ 942129 w 2331026"/>
              <a:gd name="connsiteY443" fmla="*/ 162352 h 2191432"/>
              <a:gd name="connsiteX444" fmla="*/ 939939 w 2331026"/>
              <a:gd name="connsiteY444" fmla="*/ 151398 h 2191432"/>
              <a:gd name="connsiteX445" fmla="*/ 950887 w 2331026"/>
              <a:gd name="connsiteY445" fmla="*/ 153589 h 2191432"/>
              <a:gd name="connsiteX446" fmla="*/ 995228 w 2331026"/>
              <a:gd name="connsiteY446" fmla="*/ 223693 h 2191432"/>
              <a:gd name="connsiteX447" fmla="*/ 1016211 w 2331026"/>
              <a:gd name="connsiteY447" fmla="*/ 305514 h 2191432"/>
              <a:gd name="connsiteX448" fmla="*/ 1094601 w 2331026"/>
              <a:gd name="connsiteY448" fmla="*/ 269433 h 2191432"/>
              <a:gd name="connsiteX449" fmla="*/ 1297775 w 2331026"/>
              <a:gd name="connsiteY449" fmla="*/ 238391 h 2191432"/>
              <a:gd name="connsiteX450" fmla="*/ 1362318 w 2331026"/>
              <a:gd name="connsiteY450" fmla="*/ 245391 h 2191432"/>
              <a:gd name="connsiteX451" fmla="*/ 1533131 w 2331026"/>
              <a:gd name="connsiteY451" fmla="*/ 350299 h 2191432"/>
              <a:gd name="connsiteX452" fmla="*/ 1546654 w 2331026"/>
              <a:gd name="connsiteY452" fmla="*/ 384395 h 2191432"/>
              <a:gd name="connsiteX453" fmla="*/ 1549731 w 2331026"/>
              <a:gd name="connsiteY453" fmla="*/ 374240 h 2191432"/>
              <a:gd name="connsiteX454" fmla="*/ 1559623 w 2331026"/>
              <a:gd name="connsiteY454" fmla="*/ 376417 h 2191432"/>
              <a:gd name="connsiteX455" fmla="*/ 1651942 w 2331026"/>
              <a:gd name="connsiteY455" fmla="*/ 485238 h 2191432"/>
              <a:gd name="connsiteX456" fmla="*/ 1651235 w 2331026"/>
              <a:gd name="connsiteY456" fmla="*/ 487571 h 2191432"/>
              <a:gd name="connsiteX457" fmla="*/ 1671404 w 2331026"/>
              <a:gd name="connsiteY457" fmla="*/ 476268 h 2191432"/>
              <a:gd name="connsiteX458" fmla="*/ 2181346 w 2331026"/>
              <a:gd name="connsiteY458" fmla="*/ 560114 h 2191432"/>
              <a:gd name="connsiteX459" fmla="*/ 2276658 w 2331026"/>
              <a:gd name="connsiteY459" fmla="*/ 728617 h 2191432"/>
              <a:gd name="connsiteX460" fmla="*/ 2279102 w 2331026"/>
              <a:gd name="connsiteY460" fmla="*/ 776766 h 2191432"/>
              <a:gd name="connsiteX461" fmla="*/ 2286803 w 2331026"/>
              <a:gd name="connsiteY461" fmla="*/ 782860 h 2191432"/>
              <a:gd name="connsiteX462" fmla="*/ 2304492 w 2331026"/>
              <a:gd name="connsiteY462" fmla="*/ 900970 h 2191432"/>
              <a:gd name="connsiteX463" fmla="*/ 2311552 w 2331026"/>
              <a:gd name="connsiteY463" fmla="*/ 912822 h 2191432"/>
              <a:gd name="connsiteX464" fmla="*/ 2306092 w 2331026"/>
              <a:gd name="connsiteY464" fmla="*/ 852494 h 2191432"/>
              <a:gd name="connsiteX465" fmla="*/ 2291596 w 2331026"/>
              <a:gd name="connsiteY465" fmla="*/ 779296 h 2191432"/>
              <a:gd name="connsiteX466" fmla="*/ 2298160 w 2331026"/>
              <a:gd name="connsiteY466" fmla="*/ 770548 h 2191432"/>
              <a:gd name="connsiteX467" fmla="*/ 2304725 w 2331026"/>
              <a:gd name="connsiteY467" fmla="*/ 774922 h 2191432"/>
              <a:gd name="connsiteX468" fmla="*/ 2327700 w 2331026"/>
              <a:gd name="connsiteY468" fmla="*/ 934576 h 2191432"/>
              <a:gd name="connsiteX469" fmla="*/ 2326168 w 2331026"/>
              <a:gd name="connsiteY469" fmla="*/ 944273 h 2191432"/>
              <a:gd name="connsiteX470" fmla="*/ 2331026 w 2331026"/>
              <a:gd name="connsiteY470" fmla="*/ 962212 h 2191432"/>
              <a:gd name="connsiteX471" fmla="*/ 2324393 w 2331026"/>
              <a:gd name="connsiteY471" fmla="*/ 968774 h 2191432"/>
              <a:gd name="connsiteX472" fmla="*/ 2322581 w 2331026"/>
              <a:gd name="connsiteY472" fmla="*/ 966982 h 2191432"/>
              <a:gd name="connsiteX473" fmla="*/ 2315802 w 2331026"/>
              <a:gd name="connsiteY473" fmla="*/ 1009892 h 2191432"/>
              <a:gd name="connsiteX474" fmla="*/ 2278467 w 2331026"/>
              <a:gd name="connsiteY474" fmla="*/ 1081108 h 2191432"/>
              <a:gd name="connsiteX475" fmla="*/ 2106763 w 2331026"/>
              <a:gd name="connsiteY475" fmla="*/ 1169682 h 2191432"/>
              <a:gd name="connsiteX476" fmla="*/ 2044560 w 2331026"/>
              <a:gd name="connsiteY476" fmla="*/ 1168697 h 2191432"/>
              <a:gd name="connsiteX477" fmla="*/ 2058163 w 2331026"/>
              <a:gd name="connsiteY477" fmla="*/ 1188467 h 2191432"/>
              <a:gd name="connsiteX478" fmla="*/ 2098129 w 2331026"/>
              <a:gd name="connsiteY478" fmla="*/ 1276983 h 2191432"/>
              <a:gd name="connsiteX479" fmla="*/ 2097718 w 2331026"/>
              <a:gd name="connsiteY479" fmla="*/ 1369938 h 2191432"/>
              <a:gd name="connsiteX480" fmla="*/ 2086278 w 2331026"/>
              <a:gd name="connsiteY480" fmla="*/ 1400960 h 2191432"/>
              <a:gd name="connsiteX481" fmla="*/ 2110065 w 2331026"/>
              <a:gd name="connsiteY481" fmla="*/ 1438841 h 2191432"/>
              <a:gd name="connsiteX482" fmla="*/ 2123100 w 2331026"/>
              <a:gd name="connsiteY482" fmla="*/ 1473438 h 2191432"/>
              <a:gd name="connsiteX483" fmla="*/ 2124977 w 2331026"/>
              <a:gd name="connsiteY483" fmla="*/ 1466159 h 2191432"/>
              <a:gd name="connsiteX484" fmla="*/ 2107050 w 2331026"/>
              <a:gd name="connsiteY484" fmla="*/ 1325401 h 2191432"/>
              <a:gd name="connsiteX485" fmla="*/ 2120181 w 2331026"/>
              <a:gd name="connsiteY485" fmla="*/ 1321026 h 2191432"/>
              <a:gd name="connsiteX486" fmla="*/ 2085164 w 2331026"/>
              <a:gd name="connsiteY486" fmla="*/ 1587943 h 2191432"/>
              <a:gd name="connsiteX487" fmla="*/ 2040138 w 2331026"/>
              <a:gd name="connsiteY487" fmla="*/ 1618741 h 2191432"/>
              <a:gd name="connsiteX488" fmla="*/ 2040910 w 2331026"/>
              <a:gd name="connsiteY488" fmla="*/ 1622653 h 2191432"/>
              <a:gd name="connsiteX489" fmla="*/ 2035999 w 2331026"/>
              <a:gd name="connsiteY489" fmla="*/ 1629184 h 2191432"/>
              <a:gd name="connsiteX490" fmla="*/ 2030862 w 2331026"/>
              <a:gd name="connsiteY490" fmla="*/ 1625085 h 2191432"/>
              <a:gd name="connsiteX491" fmla="*/ 2022791 w 2331026"/>
              <a:gd name="connsiteY491" fmla="*/ 1630606 h 2191432"/>
              <a:gd name="connsiteX492" fmla="*/ 1959781 w 2331026"/>
              <a:gd name="connsiteY492" fmla="*/ 1651603 h 2191432"/>
              <a:gd name="connsiteX493" fmla="*/ 1962726 w 2331026"/>
              <a:gd name="connsiteY493" fmla="*/ 1662623 h 2191432"/>
              <a:gd name="connsiteX494" fmla="*/ 1945369 w 2331026"/>
              <a:gd name="connsiteY494" fmla="*/ 1667019 h 2191432"/>
              <a:gd name="connsiteX495" fmla="*/ 1941332 w 2331026"/>
              <a:gd name="connsiteY495" fmla="*/ 1655146 h 2191432"/>
              <a:gd name="connsiteX496" fmla="*/ 1910696 w 2331026"/>
              <a:gd name="connsiteY496" fmla="*/ 1658980 h 2191432"/>
              <a:gd name="connsiteX497" fmla="*/ 1893773 w 2331026"/>
              <a:gd name="connsiteY497" fmla="*/ 1658306 h 2191432"/>
              <a:gd name="connsiteX498" fmla="*/ 1896667 w 2331026"/>
              <a:gd name="connsiteY498" fmla="*/ 1663288 h 2191432"/>
              <a:gd name="connsiteX499" fmla="*/ 1888906 w 2331026"/>
              <a:gd name="connsiteY499" fmla="*/ 1674980 h 2191432"/>
              <a:gd name="connsiteX500" fmla="*/ 1897637 w 2331026"/>
              <a:gd name="connsiteY500" fmla="*/ 1670596 h 2191432"/>
              <a:gd name="connsiteX501" fmla="*/ 1897092 w 2331026"/>
              <a:gd name="connsiteY501" fmla="*/ 1664019 h 2191432"/>
              <a:gd name="connsiteX502" fmla="*/ 1896667 w 2331026"/>
              <a:gd name="connsiteY502" fmla="*/ 1663288 h 2191432"/>
              <a:gd name="connsiteX503" fmla="*/ 1897637 w 2331026"/>
              <a:gd name="connsiteY503" fmla="*/ 1661827 h 2191432"/>
              <a:gd name="connsiteX504" fmla="*/ 1906369 w 2331026"/>
              <a:gd name="connsiteY504" fmla="*/ 1674980 h 2191432"/>
              <a:gd name="connsiteX505" fmla="*/ 1902003 w 2331026"/>
              <a:gd name="connsiteY505" fmla="*/ 1679365 h 2191432"/>
              <a:gd name="connsiteX506" fmla="*/ 1893272 w 2331026"/>
              <a:gd name="connsiteY506" fmla="*/ 1683749 h 2191432"/>
              <a:gd name="connsiteX507" fmla="*/ 1888906 w 2331026"/>
              <a:gd name="connsiteY507" fmla="*/ 1679365 h 2191432"/>
              <a:gd name="connsiteX508" fmla="*/ 1882358 w 2331026"/>
              <a:gd name="connsiteY508" fmla="*/ 1664567 h 2191432"/>
              <a:gd name="connsiteX509" fmla="*/ 1878448 w 2331026"/>
              <a:gd name="connsiteY509" fmla="*/ 1657695 h 2191432"/>
              <a:gd name="connsiteX510" fmla="*/ 1871234 w 2331026"/>
              <a:gd name="connsiteY510" fmla="*/ 1657407 h 2191432"/>
              <a:gd name="connsiteX511" fmla="*/ 1811584 w 2331026"/>
              <a:gd name="connsiteY511" fmla="*/ 1647949 h 2191432"/>
              <a:gd name="connsiteX512" fmla="*/ 1821835 w 2331026"/>
              <a:gd name="connsiteY512" fmla="*/ 1665889 h 2191432"/>
              <a:gd name="connsiteX513" fmla="*/ 1808738 w 2331026"/>
              <a:gd name="connsiteY513" fmla="*/ 1670255 h 2191432"/>
              <a:gd name="connsiteX514" fmla="*/ 1793854 w 2331026"/>
              <a:gd name="connsiteY514" fmla="*/ 1645137 h 2191432"/>
              <a:gd name="connsiteX515" fmla="*/ 1791899 w 2331026"/>
              <a:gd name="connsiteY515" fmla="*/ 1644827 h 2191432"/>
              <a:gd name="connsiteX516" fmla="*/ 1739511 w 2331026"/>
              <a:gd name="connsiteY516" fmla="*/ 1638879 h 2191432"/>
              <a:gd name="connsiteX517" fmla="*/ 1738164 w 2331026"/>
              <a:gd name="connsiteY517" fmla="*/ 1638820 h 2191432"/>
              <a:gd name="connsiteX518" fmla="*/ 1733282 w 2331026"/>
              <a:gd name="connsiteY518" fmla="*/ 1641889 h 2191432"/>
              <a:gd name="connsiteX519" fmla="*/ 1729530 w 2331026"/>
              <a:gd name="connsiteY519" fmla="*/ 1638442 h 2191432"/>
              <a:gd name="connsiteX520" fmla="*/ 1687943 w 2331026"/>
              <a:gd name="connsiteY520" fmla="*/ 1636623 h 2191432"/>
              <a:gd name="connsiteX521" fmla="*/ 1590553 w 2331026"/>
              <a:gd name="connsiteY521" fmla="*/ 1618573 h 2191432"/>
              <a:gd name="connsiteX522" fmla="*/ 1542404 w 2331026"/>
              <a:gd name="connsiteY522" fmla="*/ 1622949 h 2191432"/>
              <a:gd name="connsiteX523" fmla="*/ 1494256 w 2331026"/>
              <a:gd name="connsiteY523" fmla="*/ 1640452 h 2191432"/>
              <a:gd name="connsiteX524" fmla="*/ 1452071 w 2331026"/>
              <a:gd name="connsiteY524" fmla="*/ 1643848 h 2191432"/>
              <a:gd name="connsiteX525" fmla="*/ 1451848 w 2331026"/>
              <a:gd name="connsiteY525" fmla="*/ 1644445 h 2191432"/>
              <a:gd name="connsiteX526" fmla="*/ 1450748 w 2331026"/>
              <a:gd name="connsiteY526" fmla="*/ 1643955 h 2191432"/>
              <a:gd name="connsiteX527" fmla="*/ 1416517 w 2331026"/>
              <a:gd name="connsiteY527" fmla="*/ 1646711 h 2191432"/>
              <a:gd name="connsiteX528" fmla="*/ 1414925 w 2331026"/>
              <a:gd name="connsiteY528" fmla="*/ 1647733 h 2191432"/>
              <a:gd name="connsiteX529" fmla="*/ 1413004 w 2331026"/>
              <a:gd name="connsiteY529" fmla="*/ 1646993 h 2191432"/>
              <a:gd name="connsiteX530" fmla="*/ 1412733 w 2331026"/>
              <a:gd name="connsiteY530" fmla="*/ 1647015 h 2191432"/>
              <a:gd name="connsiteX531" fmla="*/ 1336083 w 2331026"/>
              <a:gd name="connsiteY531" fmla="*/ 1652947 h 2191432"/>
              <a:gd name="connsiteX532" fmla="*/ 1331958 w 2331026"/>
              <a:gd name="connsiteY532" fmla="*/ 1656155 h 2191432"/>
              <a:gd name="connsiteX533" fmla="*/ 1328580 w 2331026"/>
              <a:gd name="connsiteY533" fmla="*/ 1653528 h 2191432"/>
              <a:gd name="connsiteX534" fmla="*/ 1327927 w 2331026"/>
              <a:gd name="connsiteY534" fmla="*/ 1653579 h 2191432"/>
              <a:gd name="connsiteX535" fmla="*/ 1236008 w 2331026"/>
              <a:gd name="connsiteY535" fmla="*/ 1655767 h 2191432"/>
              <a:gd name="connsiteX536" fmla="*/ 1217470 w 2331026"/>
              <a:gd name="connsiteY536" fmla="*/ 1653560 h 2191432"/>
              <a:gd name="connsiteX537" fmla="*/ 1218188 w 2331026"/>
              <a:gd name="connsiteY537" fmla="*/ 1657715 h 2191432"/>
              <a:gd name="connsiteX538" fmla="*/ 1204853 w 2331026"/>
              <a:gd name="connsiteY538" fmla="*/ 1657715 h 2191432"/>
              <a:gd name="connsiteX539" fmla="*/ 1203650 w 2331026"/>
              <a:gd name="connsiteY539" fmla="*/ 1651916 h 2191432"/>
              <a:gd name="connsiteX540" fmla="*/ 1144440 w 2331026"/>
              <a:gd name="connsiteY540" fmla="*/ 1644869 h 2191432"/>
              <a:gd name="connsiteX541" fmla="*/ 1143840 w 2331026"/>
              <a:gd name="connsiteY541" fmla="*/ 1657609 h 2191432"/>
              <a:gd name="connsiteX542" fmla="*/ 1130346 w 2331026"/>
              <a:gd name="connsiteY542" fmla="*/ 1657609 h 2191432"/>
              <a:gd name="connsiteX543" fmla="*/ 1128882 w 2331026"/>
              <a:gd name="connsiteY543" fmla="*/ 1643486 h 2191432"/>
              <a:gd name="connsiteX544" fmla="*/ 1119995 w 2331026"/>
              <a:gd name="connsiteY544" fmla="*/ 1642702 h 2191432"/>
              <a:gd name="connsiteX545" fmla="*/ 1121747 w 2331026"/>
              <a:gd name="connsiteY545" fmla="*/ 1648507 h 2191432"/>
              <a:gd name="connsiteX546" fmla="*/ 1108650 w 2331026"/>
              <a:gd name="connsiteY546" fmla="*/ 1652846 h 2191432"/>
              <a:gd name="connsiteX547" fmla="*/ 1105195 w 2331026"/>
              <a:gd name="connsiteY547" fmla="*/ 1641397 h 2191432"/>
              <a:gd name="connsiteX548" fmla="*/ 1093404 w 2331026"/>
              <a:gd name="connsiteY548" fmla="*/ 1640357 h 2191432"/>
              <a:gd name="connsiteX549" fmla="*/ 1094759 w 2331026"/>
              <a:gd name="connsiteY549" fmla="*/ 1652881 h 2191432"/>
              <a:gd name="connsiteX550" fmla="*/ 1081662 w 2331026"/>
              <a:gd name="connsiteY550" fmla="*/ 1648559 h 2191432"/>
              <a:gd name="connsiteX551" fmla="*/ 1079883 w 2331026"/>
              <a:gd name="connsiteY551" fmla="*/ 1639164 h 2191432"/>
              <a:gd name="connsiteX552" fmla="*/ 1069680 w 2331026"/>
              <a:gd name="connsiteY552" fmla="*/ 1638264 h 2191432"/>
              <a:gd name="connsiteX553" fmla="*/ 1044959 w 2331026"/>
              <a:gd name="connsiteY553" fmla="*/ 1640444 h 2191432"/>
              <a:gd name="connsiteX554" fmla="*/ 1043035 w 2331026"/>
              <a:gd name="connsiteY554" fmla="*/ 1644435 h 2191432"/>
              <a:gd name="connsiteX555" fmla="*/ 1034039 w 2331026"/>
              <a:gd name="connsiteY555" fmla="*/ 1642789 h 2191432"/>
              <a:gd name="connsiteX556" fmla="*/ 1034103 w 2331026"/>
              <a:gd name="connsiteY556" fmla="*/ 1641402 h 2191432"/>
              <a:gd name="connsiteX557" fmla="*/ 1021119 w 2331026"/>
              <a:gd name="connsiteY557" fmla="*/ 1642547 h 2191432"/>
              <a:gd name="connsiteX558" fmla="*/ 1021339 w 2331026"/>
              <a:gd name="connsiteY558" fmla="*/ 1644742 h 2191432"/>
              <a:gd name="connsiteX559" fmla="*/ 1003559 w 2331026"/>
              <a:gd name="connsiteY559" fmla="*/ 1644742 h 2191432"/>
              <a:gd name="connsiteX560" fmla="*/ 1003608 w 2331026"/>
              <a:gd name="connsiteY560" fmla="*/ 1644092 h 2191432"/>
              <a:gd name="connsiteX561" fmla="*/ 995269 w 2331026"/>
              <a:gd name="connsiteY561" fmla="*/ 1644827 h 2191432"/>
              <a:gd name="connsiteX562" fmla="*/ 925236 w 2331026"/>
              <a:gd name="connsiteY562" fmla="*/ 1644827 h 2191432"/>
              <a:gd name="connsiteX563" fmla="*/ 897876 w 2331026"/>
              <a:gd name="connsiteY563" fmla="*/ 1630323 h 2191432"/>
              <a:gd name="connsiteX564" fmla="*/ 888966 w 2331026"/>
              <a:gd name="connsiteY564" fmla="*/ 1640886 h 2191432"/>
              <a:gd name="connsiteX565" fmla="*/ 879075 w 2331026"/>
              <a:gd name="connsiteY565" fmla="*/ 1632051 h 2191432"/>
              <a:gd name="connsiteX566" fmla="*/ 887292 w 2331026"/>
              <a:gd name="connsiteY566" fmla="*/ 1624712 h 2191432"/>
              <a:gd name="connsiteX567" fmla="*/ 886050 w 2331026"/>
              <a:gd name="connsiteY567" fmla="*/ 1624054 h 2191432"/>
              <a:gd name="connsiteX568" fmla="*/ 885120 w 2331026"/>
              <a:gd name="connsiteY568" fmla="*/ 1624321 h 2191432"/>
              <a:gd name="connsiteX569" fmla="*/ 885040 w 2331026"/>
              <a:gd name="connsiteY569" fmla="*/ 1623518 h 2191432"/>
              <a:gd name="connsiteX570" fmla="*/ 853014 w 2331026"/>
              <a:gd name="connsiteY570" fmla="*/ 1606540 h 2191432"/>
              <a:gd name="connsiteX571" fmla="*/ 797846 w 2331026"/>
              <a:gd name="connsiteY571" fmla="*/ 1552411 h 2191432"/>
              <a:gd name="connsiteX572" fmla="*/ 797678 w 2331026"/>
              <a:gd name="connsiteY572" fmla="*/ 1552383 h 2191432"/>
              <a:gd name="connsiteX573" fmla="*/ 797514 w 2331026"/>
              <a:gd name="connsiteY573" fmla="*/ 1552085 h 2191432"/>
              <a:gd name="connsiteX574" fmla="*/ 793923 w 2331026"/>
              <a:gd name="connsiteY574" fmla="*/ 1548562 h 2191432"/>
              <a:gd name="connsiteX575" fmla="*/ 769782 w 2331026"/>
              <a:gd name="connsiteY575" fmla="*/ 1515653 h 2191432"/>
              <a:gd name="connsiteX576" fmla="*/ 767100 w 2331026"/>
              <a:gd name="connsiteY576" fmla="*/ 1518566 h 2191432"/>
              <a:gd name="connsiteX577" fmla="*/ 758766 w 2331026"/>
              <a:gd name="connsiteY577" fmla="*/ 1517479 h 2191432"/>
              <a:gd name="connsiteX578" fmla="*/ 749876 w 2331026"/>
              <a:gd name="connsiteY578" fmla="*/ 1495756 h 2191432"/>
              <a:gd name="connsiteX579" fmla="*/ 752591 w 2331026"/>
              <a:gd name="connsiteY579" fmla="*/ 1492218 h 2191432"/>
              <a:gd name="connsiteX580" fmla="*/ 745775 w 2331026"/>
              <a:gd name="connsiteY580" fmla="*/ 1482926 h 2191432"/>
              <a:gd name="connsiteX581" fmla="*/ 742872 w 2331026"/>
              <a:gd name="connsiteY581" fmla="*/ 1478955 h 2191432"/>
              <a:gd name="connsiteX582" fmla="*/ 740805 w 2331026"/>
              <a:gd name="connsiteY582" fmla="*/ 1482137 h 2191432"/>
              <a:gd name="connsiteX583" fmla="*/ 731733 w 2331026"/>
              <a:gd name="connsiteY583" fmla="*/ 1475115 h 2191432"/>
              <a:gd name="connsiteX584" fmla="*/ 734873 w 2331026"/>
              <a:gd name="connsiteY584" fmla="*/ 1468010 h 2191432"/>
              <a:gd name="connsiteX585" fmla="*/ 732564 w 2331026"/>
              <a:gd name="connsiteY585" fmla="*/ 1464851 h 2191432"/>
              <a:gd name="connsiteX586" fmla="*/ 731733 w 2331026"/>
              <a:gd name="connsiteY586" fmla="*/ 1464851 h 2191432"/>
              <a:gd name="connsiteX587" fmla="*/ 731733 w 2331026"/>
              <a:gd name="connsiteY587" fmla="*/ 1463786 h 2191432"/>
              <a:gd name="connsiteX588" fmla="*/ 722795 w 2331026"/>
              <a:gd name="connsiteY588" fmla="*/ 1452843 h 2191432"/>
              <a:gd name="connsiteX589" fmla="*/ 714998 w 2331026"/>
              <a:gd name="connsiteY589" fmla="*/ 1455236 h 2191432"/>
              <a:gd name="connsiteX590" fmla="*/ 712569 w 2331026"/>
              <a:gd name="connsiteY590" fmla="*/ 1461810 h 2191432"/>
              <a:gd name="connsiteX591" fmla="*/ 722889 w 2331026"/>
              <a:gd name="connsiteY591" fmla="*/ 1495631 h 2191432"/>
              <a:gd name="connsiteX592" fmla="*/ 705304 w 2331026"/>
              <a:gd name="connsiteY592" fmla="*/ 1499996 h 2191432"/>
              <a:gd name="connsiteX593" fmla="*/ 702708 w 2331026"/>
              <a:gd name="connsiteY593" fmla="*/ 1492262 h 2191432"/>
              <a:gd name="connsiteX594" fmla="*/ 695705 w 2331026"/>
              <a:gd name="connsiteY594" fmla="*/ 1518404 h 2191432"/>
              <a:gd name="connsiteX595" fmla="*/ 700664 w 2331026"/>
              <a:gd name="connsiteY595" fmla="*/ 1530911 h 2191432"/>
              <a:gd name="connsiteX596" fmla="*/ 693719 w 2331026"/>
              <a:gd name="connsiteY596" fmla="*/ 1539122 h 2191432"/>
              <a:gd name="connsiteX597" fmla="*/ 693675 w 2331026"/>
              <a:gd name="connsiteY597" fmla="*/ 1539087 h 2191432"/>
              <a:gd name="connsiteX598" fmla="*/ 692279 w 2331026"/>
              <a:gd name="connsiteY598" fmla="*/ 1565229 h 2191432"/>
              <a:gd name="connsiteX599" fmla="*/ 696298 w 2331026"/>
              <a:gd name="connsiteY599" fmla="*/ 1570772 h 2191432"/>
              <a:gd name="connsiteX600" fmla="*/ 694661 w 2331026"/>
              <a:gd name="connsiteY600" fmla="*/ 1580189 h 2191432"/>
              <a:gd name="connsiteX601" fmla="*/ 691398 w 2331026"/>
              <a:gd name="connsiteY601" fmla="*/ 1581735 h 2191432"/>
              <a:gd name="connsiteX602" fmla="*/ 690779 w 2331026"/>
              <a:gd name="connsiteY602" fmla="*/ 1593327 h 2191432"/>
              <a:gd name="connsiteX603" fmla="*/ 693508 w 2331026"/>
              <a:gd name="connsiteY603" fmla="*/ 1622572 h 2191432"/>
              <a:gd name="connsiteX604" fmla="*/ 723250 w 2331026"/>
              <a:gd name="connsiteY604" fmla="*/ 1653465 h 2191432"/>
              <a:gd name="connsiteX605" fmla="*/ 710045 w 2331026"/>
              <a:gd name="connsiteY605" fmla="*/ 1662257 h 2191432"/>
              <a:gd name="connsiteX606" fmla="*/ 695631 w 2331026"/>
              <a:gd name="connsiteY606" fmla="*/ 1645321 h 2191432"/>
              <a:gd name="connsiteX607" fmla="*/ 697627 w 2331026"/>
              <a:gd name="connsiteY607" fmla="*/ 1666706 h 2191432"/>
              <a:gd name="connsiteX608" fmla="*/ 701473 w 2331026"/>
              <a:gd name="connsiteY608" fmla="*/ 1684299 h 2191432"/>
              <a:gd name="connsiteX609" fmla="*/ 731223 w 2331026"/>
              <a:gd name="connsiteY609" fmla="*/ 1718619 h 2191432"/>
              <a:gd name="connsiteX610" fmla="*/ 718126 w 2331026"/>
              <a:gd name="connsiteY610" fmla="*/ 1727378 h 2191432"/>
              <a:gd name="connsiteX611" fmla="*/ 708275 w 2331026"/>
              <a:gd name="connsiteY611" fmla="*/ 1715415 h 2191432"/>
              <a:gd name="connsiteX612" fmla="*/ 712812 w 2331026"/>
              <a:gd name="connsiteY612" fmla="*/ 1736167 h 2191432"/>
              <a:gd name="connsiteX613" fmla="*/ 736306 w 2331026"/>
              <a:gd name="connsiteY613" fmla="*/ 1754658 h 2191432"/>
              <a:gd name="connsiteX614" fmla="*/ 727498 w 2331026"/>
              <a:gd name="connsiteY614" fmla="*/ 1767887 h 2191432"/>
              <a:gd name="connsiteX615" fmla="*/ 721820 w 2331026"/>
              <a:gd name="connsiteY615" fmla="*/ 1763418 h 2191432"/>
              <a:gd name="connsiteX616" fmla="*/ 738963 w 2331026"/>
              <a:gd name="connsiteY616" fmla="*/ 1802861 h 2191432"/>
              <a:gd name="connsiteX617" fmla="*/ 740153 w 2331026"/>
              <a:gd name="connsiteY617" fmla="*/ 1803804 h 2191432"/>
              <a:gd name="connsiteX618" fmla="*/ 745114 w 2331026"/>
              <a:gd name="connsiteY618" fmla="*/ 1810352 h 2191432"/>
              <a:gd name="connsiteX619" fmla="*/ 743057 w 2331026"/>
              <a:gd name="connsiteY619" fmla="*/ 1812281 h 2191432"/>
              <a:gd name="connsiteX620" fmla="*/ 750152 w 2331026"/>
              <a:gd name="connsiteY620" fmla="*/ 1828607 h 2191432"/>
              <a:gd name="connsiteX621" fmla="*/ 807054 w 2331026"/>
              <a:gd name="connsiteY621" fmla="*/ 1916121 h 2191432"/>
              <a:gd name="connsiteX622" fmla="*/ 863957 w 2331026"/>
              <a:gd name="connsiteY622" fmla="*/ 1964254 h 2191432"/>
              <a:gd name="connsiteX623" fmla="*/ 885500 w 2331026"/>
              <a:gd name="connsiteY623" fmla="*/ 2127932 h 2191432"/>
              <a:gd name="connsiteX624" fmla="*/ 874709 w 2331026"/>
              <a:gd name="connsiteY624" fmla="*/ 2142884 h 2191432"/>
              <a:gd name="connsiteX625" fmla="*/ 876082 w 2331026"/>
              <a:gd name="connsiteY625" fmla="*/ 2143403 h 2191432"/>
              <a:gd name="connsiteX626" fmla="*/ 871717 w 2331026"/>
              <a:gd name="connsiteY626" fmla="*/ 2156824 h 2191432"/>
              <a:gd name="connsiteX627" fmla="*/ 866162 w 2331026"/>
              <a:gd name="connsiteY627" fmla="*/ 2154727 h 2191432"/>
              <a:gd name="connsiteX628" fmla="*/ 855202 w 2331026"/>
              <a:gd name="connsiteY628" fmla="*/ 2169912 h 2191432"/>
              <a:gd name="connsiteX629" fmla="*/ 846448 w 2331026"/>
              <a:gd name="connsiteY629" fmla="*/ 2156784 h 2191432"/>
              <a:gd name="connsiteX630" fmla="*/ 851810 w 2331026"/>
              <a:gd name="connsiteY630" fmla="*/ 2149308 h 2191432"/>
              <a:gd name="connsiteX631" fmla="*/ 788770 w 2331026"/>
              <a:gd name="connsiteY631" fmla="*/ 2125507 h 2191432"/>
              <a:gd name="connsiteX632" fmla="*/ 793135 w 2331026"/>
              <a:gd name="connsiteY632" fmla="*/ 2112085 h 2191432"/>
              <a:gd name="connsiteX633" fmla="*/ 860317 w 2331026"/>
              <a:gd name="connsiteY633" fmla="*/ 2137450 h 2191432"/>
              <a:gd name="connsiteX634" fmla="*/ 866555 w 2331026"/>
              <a:gd name="connsiteY634" fmla="*/ 2128753 h 2191432"/>
              <a:gd name="connsiteX635" fmla="*/ 872711 w 2331026"/>
              <a:gd name="connsiteY635" fmla="*/ 2016762 h 2191432"/>
              <a:gd name="connsiteX636" fmla="*/ 843713 w 2331026"/>
              <a:gd name="connsiteY636" fmla="*/ 1964801 h 2191432"/>
              <a:gd name="connsiteX637" fmla="*/ 822317 w 2331026"/>
              <a:gd name="connsiteY637" fmla="*/ 1948051 h 2191432"/>
              <a:gd name="connsiteX638" fmla="*/ 821674 w 2331026"/>
              <a:gd name="connsiteY638" fmla="*/ 1951731 h 2191432"/>
              <a:gd name="connsiteX639" fmla="*/ 810238 w 2331026"/>
              <a:gd name="connsiteY639" fmla="*/ 1951182 h 2191432"/>
              <a:gd name="connsiteX640" fmla="*/ 649052 w 2331026"/>
              <a:gd name="connsiteY640" fmla="*/ 1863259 h 2191432"/>
              <a:gd name="connsiteX641" fmla="*/ 657764 w 2331026"/>
              <a:gd name="connsiteY641" fmla="*/ 1850070 h 2191432"/>
              <a:gd name="connsiteX642" fmla="*/ 743146 w 2331026"/>
              <a:gd name="connsiteY642" fmla="*/ 1889334 h 2191432"/>
              <a:gd name="connsiteX643" fmla="*/ 738087 w 2331026"/>
              <a:gd name="connsiteY643" fmla="*/ 1877164 h 2191432"/>
              <a:gd name="connsiteX644" fmla="*/ 688360 w 2331026"/>
              <a:gd name="connsiteY644" fmla="*/ 1837134 h 2191432"/>
              <a:gd name="connsiteX645" fmla="*/ 627241 w 2331026"/>
              <a:gd name="connsiteY645" fmla="*/ 1793341 h 2191432"/>
              <a:gd name="connsiteX646" fmla="*/ 635973 w 2331026"/>
              <a:gd name="connsiteY646" fmla="*/ 1780203 h 2191432"/>
              <a:gd name="connsiteX647" fmla="*/ 710188 w 2331026"/>
              <a:gd name="connsiteY647" fmla="*/ 1832755 h 2191432"/>
              <a:gd name="connsiteX648" fmla="*/ 758210 w 2331026"/>
              <a:gd name="connsiteY648" fmla="*/ 1894066 h 2191432"/>
              <a:gd name="connsiteX649" fmla="*/ 756057 w 2331026"/>
              <a:gd name="connsiteY649" fmla="*/ 1896225 h 2191432"/>
              <a:gd name="connsiteX650" fmla="*/ 785189 w 2331026"/>
              <a:gd name="connsiteY650" fmla="*/ 1911891 h 2191432"/>
              <a:gd name="connsiteX651" fmla="*/ 785497 w 2331026"/>
              <a:gd name="connsiteY651" fmla="*/ 1912138 h 2191432"/>
              <a:gd name="connsiteX652" fmla="*/ 746322 w 2331026"/>
              <a:gd name="connsiteY652" fmla="*/ 1859784 h 2191432"/>
              <a:gd name="connsiteX653" fmla="*/ 725607 w 2331026"/>
              <a:gd name="connsiteY653" fmla="*/ 1813587 h 2191432"/>
              <a:gd name="connsiteX654" fmla="*/ 723065 w 2331026"/>
              <a:gd name="connsiteY654" fmla="*/ 1810352 h 2191432"/>
              <a:gd name="connsiteX655" fmla="*/ 709836 w 2331026"/>
              <a:gd name="connsiteY655" fmla="*/ 1801621 h 2191432"/>
              <a:gd name="connsiteX656" fmla="*/ 678968 w 2331026"/>
              <a:gd name="connsiteY656" fmla="*/ 1775427 h 2191432"/>
              <a:gd name="connsiteX657" fmla="*/ 630461 w 2331026"/>
              <a:gd name="connsiteY657" fmla="*/ 1731771 h 2191432"/>
              <a:gd name="connsiteX658" fmla="*/ 643690 w 2331026"/>
              <a:gd name="connsiteY658" fmla="*/ 1723040 h 2191432"/>
              <a:gd name="connsiteX659" fmla="*/ 701016 w 2331026"/>
              <a:gd name="connsiteY659" fmla="*/ 1771062 h 2191432"/>
              <a:gd name="connsiteX660" fmla="*/ 710323 w 2331026"/>
              <a:gd name="connsiteY660" fmla="*/ 1778959 h 2191432"/>
              <a:gd name="connsiteX661" fmla="*/ 701193 w 2331026"/>
              <a:gd name="connsiteY661" fmla="*/ 1747183 h 2191432"/>
              <a:gd name="connsiteX662" fmla="*/ 697908 w 2331026"/>
              <a:gd name="connsiteY662" fmla="*/ 1744598 h 2191432"/>
              <a:gd name="connsiteX663" fmla="*/ 617397 w 2331026"/>
              <a:gd name="connsiteY663" fmla="*/ 1666463 h 2191432"/>
              <a:gd name="connsiteX664" fmla="*/ 626205 w 2331026"/>
              <a:gd name="connsiteY664" fmla="*/ 1653234 h 2191432"/>
              <a:gd name="connsiteX665" fmla="*/ 681255 w 2331026"/>
              <a:gd name="connsiteY665" fmla="*/ 1703946 h 2191432"/>
              <a:gd name="connsiteX666" fmla="*/ 692137 w 2331026"/>
              <a:gd name="connsiteY666" fmla="*/ 1715666 h 2191432"/>
              <a:gd name="connsiteX667" fmla="*/ 687137 w 2331026"/>
              <a:gd name="connsiteY667" fmla="*/ 1698263 h 2191432"/>
              <a:gd name="connsiteX668" fmla="*/ 685617 w 2331026"/>
              <a:gd name="connsiteY668" fmla="*/ 1687900 h 2191432"/>
              <a:gd name="connsiteX669" fmla="*/ 635180 w 2331026"/>
              <a:gd name="connsiteY669" fmla="*/ 1626653 h 2191432"/>
              <a:gd name="connsiteX670" fmla="*/ 643911 w 2331026"/>
              <a:gd name="connsiteY670" fmla="*/ 1617895 h 2191432"/>
              <a:gd name="connsiteX671" fmla="*/ 681752 w 2331026"/>
              <a:gd name="connsiteY671" fmla="*/ 1661549 h 2191432"/>
              <a:gd name="connsiteX672" fmla="*/ 675988 w 2331026"/>
              <a:gd name="connsiteY672" fmla="*/ 1622240 h 2191432"/>
              <a:gd name="connsiteX673" fmla="*/ 635216 w 2331026"/>
              <a:gd name="connsiteY673" fmla="*/ 1574334 h 2191432"/>
              <a:gd name="connsiteX674" fmla="*/ 644019 w 2331026"/>
              <a:gd name="connsiteY674" fmla="*/ 1561145 h 2191432"/>
              <a:gd name="connsiteX675" fmla="*/ 673824 w 2331026"/>
              <a:gd name="connsiteY675" fmla="*/ 1599972 h 2191432"/>
              <a:gd name="connsiteX676" fmla="*/ 674343 w 2331026"/>
              <a:gd name="connsiteY676" fmla="*/ 1567250 h 2191432"/>
              <a:gd name="connsiteX677" fmla="*/ 654279 w 2331026"/>
              <a:gd name="connsiteY677" fmla="*/ 1539196 h 2191432"/>
              <a:gd name="connsiteX678" fmla="*/ 635180 w 2331026"/>
              <a:gd name="connsiteY678" fmla="*/ 1495432 h 2191432"/>
              <a:gd name="connsiteX679" fmla="*/ 648276 w 2331026"/>
              <a:gd name="connsiteY679" fmla="*/ 1491000 h 2191432"/>
              <a:gd name="connsiteX680" fmla="*/ 667376 w 2331026"/>
              <a:gd name="connsiteY680" fmla="*/ 1530886 h 2191432"/>
              <a:gd name="connsiteX681" fmla="*/ 675503 w 2331026"/>
              <a:gd name="connsiteY681" fmla="*/ 1542093 h 2191432"/>
              <a:gd name="connsiteX682" fmla="*/ 680429 w 2331026"/>
              <a:gd name="connsiteY682" fmla="*/ 1521968 h 2191432"/>
              <a:gd name="connsiteX683" fmla="*/ 666471 w 2331026"/>
              <a:gd name="connsiteY683" fmla="*/ 1482191 h 2191432"/>
              <a:gd name="connsiteX684" fmla="*/ 649375 w 2331026"/>
              <a:gd name="connsiteY684" fmla="*/ 1430187 h 2191432"/>
              <a:gd name="connsiteX685" fmla="*/ 662197 w 2331026"/>
              <a:gd name="connsiteY685" fmla="*/ 1425808 h 2191432"/>
              <a:gd name="connsiteX686" fmla="*/ 679828 w 2331026"/>
              <a:gd name="connsiteY686" fmla="*/ 1478359 h 2191432"/>
              <a:gd name="connsiteX687" fmla="*/ 686800 w 2331026"/>
              <a:gd name="connsiteY687" fmla="*/ 1495945 h 2191432"/>
              <a:gd name="connsiteX688" fmla="*/ 693404 w 2331026"/>
              <a:gd name="connsiteY688" fmla="*/ 1468970 h 2191432"/>
              <a:gd name="connsiteX689" fmla="*/ 698385 w 2331026"/>
              <a:gd name="connsiteY689" fmla="*/ 1460134 h 2191432"/>
              <a:gd name="connsiteX690" fmla="*/ 692665 w 2331026"/>
              <a:gd name="connsiteY690" fmla="*/ 1443789 h 2191432"/>
              <a:gd name="connsiteX691" fmla="*/ 670135 w 2331026"/>
              <a:gd name="connsiteY691" fmla="*/ 1395221 h 2191432"/>
              <a:gd name="connsiteX692" fmla="*/ 683324 w 2331026"/>
              <a:gd name="connsiteY692" fmla="*/ 1390855 h 2191432"/>
              <a:gd name="connsiteX693" fmla="*/ 706403 w 2331026"/>
              <a:gd name="connsiteY693" fmla="*/ 1441606 h 2191432"/>
              <a:gd name="connsiteX694" fmla="*/ 707255 w 2331026"/>
              <a:gd name="connsiteY694" fmla="*/ 1444397 h 2191432"/>
              <a:gd name="connsiteX695" fmla="*/ 715135 w 2331026"/>
              <a:gd name="connsiteY695" fmla="*/ 1430418 h 2191432"/>
              <a:gd name="connsiteX696" fmla="*/ 720059 w 2331026"/>
              <a:gd name="connsiteY696" fmla="*/ 1427136 h 2191432"/>
              <a:gd name="connsiteX697" fmla="*/ 721807 w 2331026"/>
              <a:gd name="connsiteY697" fmla="*/ 1427835 h 2191432"/>
              <a:gd name="connsiteX698" fmla="*/ 718126 w 2331026"/>
              <a:gd name="connsiteY698" fmla="*/ 1417314 h 2191432"/>
              <a:gd name="connsiteX699" fmla="*/ 736269 w 2331026"/>
              <a:gd name="connsiteY699" fmla="*/ 1412992 h 2191432"/>
              <a:gd name="connsiteX700" fmla="*/ 745195 w 2331026"/>
              <a:gd name="connsiteY700" fmla="*/ 1455516 h 2191432"/>
              <a:gd name="connsiteX701" fmla="*/ 752354 w 2331026"/>
              <a:gd name="connsiteY701" fmla="*/ 1466130 h 2191432"/>
              <a:gd name="connsiteX702" fmla="*/ 749876 w 2331026"/>
              <a:gd name="connsiteY702" fmla="*/ 1447964 h 2191432"/>
              <a:gd name="connsiteX703" fmla="*/ 763211 w 2331026"/>
              <a:gd name="connsiteY703" fmla="*/ 1447964 h 2191432"/>
              <a:gd name="connsiteX704" fmla="*/ 767656 w 2331026"/>
              <a:gd name="connsiteY704" fmla="*/ 1480549 h 2191432"/>
              <a:gd name="connsiteX705" fmla="*/ 769070 w 2331026"/>
              <a:gd name="connsiteY705" fmla="*/ 1490912 h 2191432"/>
              <a:gd name="connsiteX706" fmla="*/ 784574 w 2331026"/>
              <a:gd name="connsiteY706" fmla="*/ 1513898 h 2191432"/>
              <a:gd name="connsiteX707" fmla="*/ 784449 w 2331026"/>
              <a:gd name="connsiteY707" fmla="*/ 1513093 h 2191432"/>
              <a:gd name="connsiteX708" fmla="*/ 797678 w 2331026"/>
              <a:gd name="connsiteY708" fmla="*/ 1513093 h 2191432"/>
              <a:gd name="connsiteX709" fmla="*/ 799134 w 2331026"/>
              <a:gd name="connsiteY709" fmla="*/ 1517416 h 2191432"/>
              <a:gd name="connsiteX710" fmla="*/ 800641 w 2331026"/>
              <a:gd name="connsiteY710" fmla="*/ 1527349 h 2191432"/>
              <a:gd name="connsiteX711" fmla="*/ 799491 w 2331026"/>
              <a:gd name="connsiteY711" fmla="*/ 1533676 h 2191432"/>
              <a:gd name="connsiteX712" fmla="*/ 805072 w 2331026"/>
              <a:gd name="connsiteY712" fmla="*/ 1539992 h 2191432"/>
              <a:gd name="connsiteX713" fmla="*/ 806498 w 2331026"/>
              <a:gd name="connsiteY713" fmla="*/ 1539287 h 2191432"/>
              <a:gd name="connsiteX714" fmla="*/ 799134 w 2331026"/>
              <a:gd name="connsiteY714" fmla="*/ 1517416 h 2191432"/>
              <a:gd name="connsiteX715" fmla="*/ 798230 w 2331026"/>
              <a:gd name="connsiteY715" fmla="*/ 1511455 h 2191432"/>
              <a:gd name="connsiteX716" fmla="*/ 788859 w 2331026"/>
              <a:gd name="connsiteY716" fmla="*/ 1482533 h 2191432"/>
              <a:gd name="connsiteX717" fmla="*/ 806498 w 2331026"/>
              <a:gd name="connsiteY717" fmla="*/ 1478167 h 2191432"/>
              <a:gd name="connsiteX718" fmla="*/ 813939 w 2331026"/>
              <a:gd name="connsiteY718" fmla="*/ 1530965 h 2191432"/>
              <a:gd name="connsiteX719" fmla="*/ 811118 w 2331026"/>
              <a:gd name="connsiteY719" fmla="*/ 1546834 h 2191432"/>
              <a:gd name="connsiteX720" fmla="*/ 831330 w 2331026"/>
              <a:gd name="connsiteY720" fmla="*/ 1569708 h 2191432"/>
              <a:gd name="connsiteX721" fmla="*/ 832568 w 2331026"/>
              <a:gd name="connsiteY721" fmla="*/ 1566451 h 2191432"/>
              <a:gd name="connsiteX722" fmla="*/ 835892 w 2331026"/>
              <a:gd name="connsiteY722" fmla="*/ 1564439 h 2191432"/>
              <a:gd name="connsiteX723" fmla="*/ 834462 w 2331026"/>
              <a:gd name="connsiteY723" fmla="*/ 1572267 h 2191432"/>
              <a:gd name="connsiteX724" fmla="*/ 840670 w 2331026"/>
              <a:gd name="connsiteY724" fmla="*/ 1577100 h 2191432"/>
              <a:gd name="connsiteX725" fmla="*/ 846034 w 2331026"/>
              <a:gd name="connsiteY725" fmla="*/ 1575270 h 2191432"/>
              <a:gd name="connsiteX726" fmla="*/ 841725 w 2331026"/>
              <a:gd name="connsiteY726" fmla="*/ 1566451 h 2191432"/>
              <a:gd name="connsiteX727" fmla="*/ 837349 w 2331026"/>
              <a:gd name="connsiteY727" fmla="*/ 1563557 h 2191432"/>
              <a:gd name="connsiteX728" fmla="*/ 835892 w 2331026"/>
              <a:gd name="connsiteY728" fmla="*/ 1564439 h 2191432"/>
              <a:gd name="connsiteX729" fmla="*/ 836002 w 2331026"/>
              <a:gd name="connsiteY729" fmla="*/ 1563832 h 2191432"/>
              <a:gd name="connsiteX730" fmla="*/ 824489 w 2331026"/>
              <a:gd name="connsiteY730" fmla="*/ 1517944 h 2191432"/>
              <a:gd name="connsiteX731" fmla="*/ 841725 w 2331026"/>
              <a:gd name="connsiteY731" fmla="*/ 1517944 h 2191432"/>
              <a:gd name="connsiteX732" fmla="*/ 850343 w 2331026"/>
              <a:gd name="connsiteY732" fmla="*/ 1579680 h 2191432"/>
              <a:gd name="connsiteX733" fmla="*/ 847269 w 2331026"/>
              <a:gd name="connsiteY733" fmla="*/ 1582236 h 2191432"/>
              <a:gd name="connsiteX734" fmla="*/ 877088 w 2331026"/>
              <a:gd name="connsiteY734" fmla="*/ 1605446 h 2191432"/>
              <a:gd name="connsiteX735" fmla="*/ 884410 w 2331026"/>
              <a:gd name="connsiteY735" fmla="*/ 1609161 h 2191432"/>
              <a:gd name="connsiteX736" fmla="*/ 880174 w 2331026"/>
              <a:gd name="connsiteY736" fmla="*/ 1587877 h 2191432"/>
              <a:gd name="connsiteX737" fmla="*/ 866986 w 2331026"/>
              <a:gd name="connsiteY737" fmla="*/ 1552538 h 2191432"/>
              <a:gd name="connsiteX738" fmla="*/ 880174 w 2331026"/>
              <a:gd name="connsiteY738" fmla="*/ 1548121 h 2191432"/>
              <a:gd name="connsiteX739" fmla="*/ 897759 w 2331026"/>
              <a:gd name="connsiteY739" fmla="*/ 1597817 h 2191432"/>
              <a:gd name="connsiteX740" fmla="*/ 900078 w 2331026"/>
              <a:gd name="connsiteY740" fmla="*/ 1617110 h 2191432"/>
              <a:gd name="connsiteX741" fmla="*/ 909868 w 2331026"/>
              <a:gd name="connsiteY741" fmla="*/ 1622078 h 2191432"/>
              <a:gd name="connsiteX742" fmla="*/ 932735 w 2331026"/>
              <a:gd name="connsiteY742" fmla="*/ 1627342 h 2191432"/>
              <a:gd name="connsiteX743" fmla="*/ 920873 w 2331026"/>
              <a:gd name="connsiteY743" fmla="*/ 1574740 h 2191432"/>
              <a:gd name="connsiteX744" fmla="*/ 922888 w 2331026"/>
              <a:gd name="connsiteY744" fmla="*/ 1569242 h 2191432"/>
              <a:gd name="connsiteX745" fmla="*/ 895712 w 2331026"/>
              <a:gd name="connsiteY745" fmla="*/ 1554832 h 2191432"/>
              <a:gd name="connsiteX746" fmla="*/ 849880 w 2331026"/>
              <a:gd name="connsiteY746" fmla="*/ 1521767 h 2191432"/>
              <a:gd name="connsiteX747" fmla="*/ 718485 w 2331026"/>
              <a:gd name="connsiteY747" fmla="*/ 1373148 h 2191432"/>
              <a:gd name="connsiteX748" fmla="*/ 674687 w 2331026"/>
              <a:gd name="connsiteY748" fmla="*/ 1360035 h 2191432"/>
              <a:gd name="connsiteX749" fmla="*/ 639648 w 2331026"/>
              <a:gd name="connsiteY749" fmla="*/ 1456200 h 2191432"/>
              <a:gd name="connsiteX750" fmla="*/ 841120 w 2331026"/>
              <a:gd name="connsiteY750" fmla="*/ 2177440 h 2191432"/>
              <a:gd name="connsiteX751" fmla="*/ 746124 w 2331026"/>
              <a:gd name="connsiteY751" fmla="*/ 2116099 h 2191432"/>
              <a:gd name="connsiteX752" fmla="*/ 708880 w 2331026"/>
              <a:gd name="connsiteY752" fmla="*/ 2081877 h 2191432"/>
              <a:gd name="connsiteX753" fmla="*/ 658810 w 2331026"/>
              <a:gd name="connsiteY753" fmla="*/ 2018234 h 2191432"/>
              <a:gd name="connsiteX754" fmla="*/ 683447 w 2331026"/>
              <a:gd name="connsiteY754" fmla="*/ 1311952 h 2191432"/>
              <a:gd name="connsiteX755" fmla="*/ 696586 w 2331026"/>
              <a:gd name="connsiteY755" fmla="*/ 1311952 h 2191432"/>
              <a:gd name="connsiteX756" fmla="*/ 1018743 w 2331026"/>
              <a:gd name="connsiteY756" fmla="*/ 1590024 h 2191432"/>
              <a:gd name="connsiteX757" fmla="*/ 1026739 w 2331026"/>
              <a:gd name="connsiteY757" fmla="*/ 1591341 h 2191432"/>
              <a:gd name="connsiteX758" fmla="*/ 1026101 w 2331026"/>
              <a:gd name="connsiteY758" fmla="*/ 1587378 h 2191432"/>
              <a:gd name="connsiteX759" fmla="*/ 1043035 w 2331026"/>
              <a:gd name="connsiteY759" fmla="*/ 1582989 h 2191432"/>
              <a:gd name="connsiteX760" fmla="*/ 1044239 w 2331026"/>
              <a:gd name="connsiteY760" fmla="*/ 1594224 h 2191432"/>
              <a:gd name="connsiteX761" fmla="*/ 1069077 w 2331026"/>
              <a:gd name="connsiteY761" fmla="*/ 1598317 h 2191432"/>
              <a:gd name="connsiteX762" fmla="*/ 1068567 w 2331026"/>
              <a:gd name="connsiteY762" fmla="*/ 1596701 h 2191432"/>
              <a:gd name="connsiteX763" fmla="*/ 1081662 w 2331026"/>
              <a:gd name="connsiteY763" fmla="*/ 1592379 h 2191432"/>
              <a:gd name="connsiteX764" fmla="*/ 1084315 w 2331026"/>
              <a:gd name="connsiteY764" fmla="*/ 1600549 h 2191432"/>
              <a:gd name="connsiteX765" fmla="*/ 1098676 w 2331026"/>
              <a:gd name="connsiteY765" fmla="*/ 1601177 h 2191432"/>
              <a:gd name="connsiteX766" fmla="*/ 1098828 w 2331026"/>
              <a:gd name="connsiteY766" fmla="*/ 1600775 h 2191432"/>
              <a:gd name="connsiteX767" fmla="*/ 1099854 w 2331026"/>
              <a:gd name="connsiteY767" fmla="*/ 1601229 h 2191432"/>
              <a:gd name="connsiteX768" fmla="*/ 1156945 w 2331026"/>
              <a:gd name="connsiteY768" fmla="*/ 1603726 h 2191432"/>
              <a:gd name="connsiteX769" fmla="*/ 1384217 w 2331026"/>
              <a:gd name="connsiteY769" fmla="*/ 1534881 h 2191432"/>
              <a:gd name="connsiteX770" fmla="*/ 1493713 w 2331026"/>
              <a:gd name="connsiteY770" fmla="*/ 1443087 h 2191432"/>
              <a:gd name="connsiteX771" fmla="*/ 1555030 w 2331026"/>
              <a:gd name="connsiteY771" fmla="*/ 1486798 h 2191432"/>
              <a:gd name="connsiteX772" fmla="*/ 1677665 w 2331026"/>
              <a:gd name="connsiteY772" fmla="*/ 1547994 h 2191432"/>
              <a:gd name="connsiteX773" fmla="*/ 1738162 w 2331026"/>
              <a:gd name="connsiteY773" fmla="*/ 1563293 h 2191432"/>
              <a:gd name="connsiteX774" fmla="*/ 1745749 w 2331026"/>
              <a:gd name="connsiteY774" fmla="*/ 1563960 h 2191432"/>
              <a:gd name="connsiteX775" fmla="*/ 1738888 w 2331026"/>
              <a:gd name="connsiteY775" fmla="*/ 1552383 h 2191432"/>
              <a:gd name="connsiteX776" fmla="*/ 1743254 w 2331026"/>
              <a:gd name="connsiteY776" fmla="*/ 1539286 h 2191432"/>
              <a:gd name="connsiteX777" fmla="*/ 1786910 w 2331026"/>
              <a:gd name="connsiteY777" fmla="*/ 1543652 h 2191432"/>
              <a:gd name="connsiteX778" fmla="*/ 1782544 w 2331026"/>
              <a:gd name="connsiteY778" fmla="*/ 1561114 h 2191432"/>
              <a:gd name="connsiteX779" fmla="*/ 1758534 w 2331026"/>
              <a:gd name="connsiteY779" fmla="*/ 1555112 h 2191432"/>
              <a:gd name="connsiteX780" fmla="*/ 1751985 w 2331026"/>
              <a:gd name="connsiteY780" fmla="*/ 1543652 h 2191432"/>
              <a:gd name="connsiteX781" fmla="*/ 1747619 w 2331026"/>
              <a:gd name="connsiteY781" fmla="*/ 1552383 h 2191432"/>
              <a:gd name="connsiteX782" fmla="*/ 1758534 w 2331026"/>
              <a:gd name="connsiteY782" fmla="*/ 1555112 h 2191432"/>
              <a:gd name="connsiteX783" fmla="*/ 1764534 w 2331026"/>
              <a:gd name="connsiteY783" fmla="*/ 1565612 h 2191432"/>
              <a:gd name="connsiteX784" fmla="*/ 1800301 w 2331026"/>
              <a:gd name="connsiteY784" fmla="*/ 1568757 h 2191432"/>
              <a:gd name="connsiteX785" fmla="*/ 1805165 w 2331026"/>
              <a:gd name="connsiteY785" fmla="*/ 1568287 h 2191432"/>
              <a:gd name="connsiteX786" fmla="*/ 1803022 w 2331026"/>
              <a:gd name="connsiteY786" fmla="*/ 1565481 h 2191432"/>
              <a:gd name="connsiteX787" fmla="*/ 1809690 w 2331026"/>
              <a:gd name="connsiteY787" fmla="*/ 1556749 h 2191432"/>
              <a:gd name="connsiteX788" fmla="*/ 1819691 w 2331026"/>
              <a:gd name="connsiteY788" fmla="*/ 1565481 h 2191432"/>
              <a:gd name="connsiteX789" fmla="*/ 1817887 w 2331026"/>
              <a:gd name="connsiteY789" fmla="*/ 1567056 h 2191432"/>
              <a:gd name="connsiteX790" fmla="*/ 1862439 w 2331026"/>
              <a:gd name="connsiteY790" fmla="*/ 1562747 h 2191432"/>
              <a:gd name="connsiteX791" fmla="*/ 1922936 w 2331026"/>
              <a:gd name="connsiteY791" fmla="*/ 1543623 h 2191432"/>
              <a:gd name="connsiteX792" fmla="*/ 1987743 w 2331026"/>
              <a:gd name="connsiteY792" fmla="*/ 1501687 h 2191432"/>
              <a:gd name="connsiteX793" fmla="*/ 1997343 w 2331026"/>
              <a:gd name="connsiteY793" fmla="*/ 1492405 h 2191432"/>
              <a:gd name="connsiteX794" fmla="*/ 1997254 w 2331026"/>
              <a:gd name="connsiteY794" fmla="*/ 1492024 h 2191432"/>
              <a:gd name="connsiteX795" fmla="*/ 2002165 w 2331026"/>
              <a:gd name="connsiteY795" fmla="*/ 1483315 h 2191432"/>
              <a:gd name="connsiteX796" fmla="*/ 2005118 w 2331026"/>
              <a:gd name="connsiteY796" fmla="*/ 1484886 h 2191432"/>
              <a:gd name="connsiteX797" fmla="*/ 2032808 w 2331026"/>
              <a:gd name="connsiteY797" fmla="*/ 1458109 h 2191432"/>
              <a:gd name="connsiteX798" fmla="*/ 2032575 w 2331026"/>
              <a:gd name="connsiteY798" fmla="*/ 1457133 h 2191432"/>
              <a:gd name="connsiteX799" fmla="*/ 2039798 w 2331026"/>
              <a:gd name="connsiteY799" fmla="*/ 1448947 h 2191432"/>
              <a:gd name="connsiteX800" fmla="*/ 2041177 w 2331026"/>
              <a:gd name="connsiteY800" fmla="*/ 1450017 h 2191432"/>
              <a:gd name="connsiteX801" fmla="*/ 2047213 w 2331026"/>
              <a:gd name="connsiteY801" fmla="*/ 1444179 h 2191432"/>
              <a:gd name="connsiteX802" fmla="*/ 2070199 w 2331026"/>
              <a:gd name="connsiteY802" fmla="*/ 1410866 h 2191432"/>
              <a:gd name="connsiteX803" fmla="*/ 2073661 w 2331026"/>
              <a:gd name="connsiteY803" fmla="*/ 1403125 h 2191432"/>
              <a:gd name="connsiteX804" fmla="*/ 2075239 w 2331026"/>
              <a:gd name="connsiteY804" fmla="*/ 1398676 h 2191432"/>
              <a:gd name="connsiteX805" fmla="*/ 2075642 w 2331026"/>
              <a:gd name="connsiteY805" fmla="*/ 1398698 h 2191432"/>
              <a:gd name="connsiteX806" fmla="*/ 2086153 w 2331026"/>
              <a:gd name="connsiteY806" fmla="*/ 1375197 h 2191432"/>
              <a:gd name="connsiteX807" fmla="*/ 2089369 w 2331026"/>
              <a:gd name="connsiteY807" fmla="*/ 1298839 h 2191432"/>
              <a:gd name="connsiteX808" fmla="*/ 1971114 w 2331026"/>
              <a:gd name="connsiteY808" fmla="*/ 1084652 h 2191432"/>
              <a:gd name="connsiteX809" fmla="*/ 1975494 w 2331026"/>
              <a:gd name="connsiteY809" fmla="*/ 1071539 h 2191432"/>
              <a:gd name="connsiteX810" fmla="*/ 2032637 w 2331026"/>
              <a:gd name="connsiteY810" fmla="*/ 1038141 h 2191432"/>
              <a:gd name="connsiteX811" fmla="*/ 2032927 w 2331026"/>
              <a:gd name="connsiteY811" fmla="*/ 1038012 h 2191432"/>
              <a:gd name="connsiteX812" fmla="*/ 2027734 w 2331026"/>
              <a:gd name="connsiteY812" fmla="*/ 1034461 h 2191432"/>
              <a:gd name="connsiteX813" fmla="*/ 2037021 w 2331026"/>
              <a:gd name="connsiteY813" fmla="*/ 1028111 h 2191432"/>
              <a:gd name="connsiteX814" fmla="*/ 2042535 w 2331026"/>
              <a:gd name="connsiteY814" fmla="*/ 1033766 h 2191432"/>
              <a:gd name="connsiteX815" fmla="*/ 2094297 w 2331026"/>
              <a:gd name="connsiteY815" fmla="*/ 1010889 h 2191432"/>
              <a:gd name="connsiteX816" fmla="*/ 2152204 w 2331026"/>
              <a:gd name="connsiteY816" fmla="*/ 981826 h 2191432"/>
              <a:gd name="connsiteX817" fmla="*/ 2151214 w 2331026"/>
              <a:gd name="connsiteY817" fmla="*/ 979366 h 2191432"/>
              <a:gd name="connsiteX818" fmla="*/ 2154469 w 2331026"/>
              <a:gd name="connsiteY818" fmla="*/ 970588 h 2191432"/>
              <a:gd name="connsiteX819" fmla="*/ 2162184 w 2331026"/>
              <a:gd name="connsiteY819" fmla="*/ 974056 h 2191432"/>
              <a:gd name="connsiteX820" fmla="*/ 2203245 w 2331026"/>
              <a:gd name="connsiteY820" fmla="*/ 940404 h 2191432"/>
              <a:gd name="connsiteX821" fmla="*/ 2194485 w 2331026"/>
              <a:gd name="connsiteY821" fmla="*/ 590712 h 2191432"/>
              <a:gd name="connsiteX822" fmla="*/ 1874758 w 2331026"/>
              <a:gd name="connsiteY822" fmla="*/ 459578 h 2191432"/>
              <a:gd name="connsiteX823" fmla="*/ 1703944 w 2331026"/>
              <a:gd name="connsiteY823" fmla="*/ 481433 h 2191432"/>
              <a:gd name="connsiteX824" fmla="*/ 1572550 w 2331026"/>
              <a:gd name="connsiteY824" fmla="*/ 551372 h 2191432"/>
              <a:gd name="connsiteX825" fmla="*/ 1559410 w 2331026"/>
              <a:gd name="connsiteY825" fmla="*/ 542629 h 2191432"/>
              <a:gd name="connsiteX826" fmla="*/ 1556308 w 2331026"/>
              <a:gd name="connsiteY826" fmla="*/ 508758 h 2191432"/>
              <a:gd name="connsiteX827" fmla="*/ 1550928 w 2331026"/>
              <a:gd name="connsiteY827" fmla="*/ 512174 h 2191432"/>
              <a:gd name="connsiteX828" fmla="*/ 1550928 w 2331026"/>
              <a:gd name="connsiteY828" fmla="*/ 499474 h 2191432"/>
              <a:gd name="connsiteX829" fmla="*/ 1555738 w 2331026"/>
              <a:gd name="connsiteY829" fmla="*/ 502528 h 2191432"/>
              <a:gd name="connsiteX830" fmla="*/ 1552097 w 2331026"/>
              <a:gd name="connsiteY830" fmla="*/ 462778 h 2191432"/>
              <a:gd name="connsiteX831" fmla="*/ 1550769 w 2331026"/>
              <a:gd name="connsiteY831" fmla="*/ 464549 h 2191432"/>
              <a:gd name="connsiteX832" fmla="*/ 1544221 w 2331026"/>
              <a:gd name="connsiteY832" fmla="*/ 455817 h 2191432"/>
              <a:gd name="connsiteX833" fmla="*/ 1550672 w 2331026"/>
              <a:gd name="connsiteY833" fmla="*/ 447216 h 2191432"/>
              <a:gd name="connsiteX834" fmla="*/ 1550103 w 2331026"/>
              <a:gd name="connsiteY834" fmla="*/ 441000 h 2191432"/>
              <a:gd name="connsiteX835" fmla="*/ 1511232 w 2331026"/>
              <a:gd name="connsiteY835" fmla="*/ 345928 h 2191432"/>
              <a:gd name="connsiteX836" fmla="*/ 1327279 w 2331026"/>
              <a:gd name="connsiteY836" fmla="*/ 254134 h 2191432"/>
              <a:gd name="connsiteX837" fmla="*/ 889299 w 2331026"/>
              <a:gd name="connsiteY837" fmla="*/ 433351 h 2191432"/>
              <a:gd name="connsiteX838" fmla="*/ 876159 w 2331026"/>
              <a:gd name="connsiteY838" fmla="*/ 424608 h 2191432"/>
              <a:gd name="connsiteX839" fmla="*/ 889299 w 2331026"/>
              <a:gd name="connsiteY839" fmla="*/ 428980 h 2191432"/>
              <a:gd name="connsiteX840" fmla="*/ 898641 w 2331026"/>
              <a:gd name="connsiteY840" fmla="*/ 398264 h 2191432"/>
              <a:gd name="connsiteX841" fmla="*/ 919145 w 2331026"/>
              <a:gd name="connsiteY841" fmla="*/ 374238 h 2191432"/>
              <a:gd name="connsiteX842" fmla="*/ 938729 w 2331026"/>
              <a:gd name="connsiteY842" fmla="*/ 359401 h 2191432"/>
              <a:gd name="connsiteX843" fmla="*/ 920850 w 2331026"/>
              <a:gd name="connsiteY843" fmla="*/ 337549 h 2191432"/>
              <a:gd name="connsiteX844" fmla="*/ 929422 w 2331026"/>
              <a:gd name="connsiteY844" fmla="*/ 324452 h 2191432"/>
              <a:gd name="connsiteX845" fmla="*/ 948658 w 2331026"/>
              <a:gd name="connsiteY845" fmla="*/ 351880 h 2191432"/>
              <a:gd name="connsiteX846" fmla="*/ 994758 w 2331026"/>
              <a:gd name="connsiteY846" fmla="*/ 316955 h 2191432"/>
              <a:gd name="connsiteX847" fmla="*/ 969831 w 2331026"/>
              <a:gd name="connsiteY847" fmla="*/ 307006 h 2191432"/>
              <a:gd name="connsiteX848" fmla="*/ 953474 w 2331026"/>
              <a:gd name="connsiteY848" fmla="*/ 286740 h 2191432"/>
              <a:gd name="connsiteX849" fmla="*/ 943743 w 2331026"/>
              <a:gd name="connsiteY849" fmla="*/ 265965 h 2191432"/>
              <a:gd name="connsiteX850" fmla="*/ 945931 w 2331026"/>
              <a:gd name="connsiteY850" fmla="*/ 281491 h 2191432"/>
              <a:gd name="connsiteX851" fmla="*/ 959669 w 2331026"/>
              <a:gd name="connsiteY851" fmla="*/ 302227 h 2191432"/>
              <a:gd name="connsiteX852" fmla="*/ 968462 w 2331026"/>
              <a:gd name="connsiteY852" fmla="*/ 306593 h 2191432"/>
              <a:gd name="connsiteX853" fmla="*/ 977254 w 2331026"/>
              <a:gd name="connsiteY853" fmla="*/ 319690 h 2191432"/>
              <a:gd name="connsiteX854" fmla="*/ 964066 w 2331026"/>
              <a:gd name="connsiteY854" fmla="*/ 324056 h 2191432"/>
              <a:gd name="connsiteX855" fmla="*/ 950877 w 2331026"/>
              <a:gd name="connsiteY855" fmla="*/ 315324 h 2191432"/>
              <a:gd name="connsiteX856" fmla="*/ 937689 w 2331026"/>
              <a:gd name="connsiteY856" fmla="*/ 302227 h 2191432"/>
              <a:gd name="connsiteX857" fmla="*/ 924500 w 2331026"/>
              <a:gd name="connsiteY857" fmla="*/ 258571 h 2191432"/>
              <a:gd name="connsiteX858" fmla="*/ 931644 w 2331026"/>
              <a:gd name="connsiteY858" fmla="*/ 249840 h 2191432"/>
              <a:gd name="connsiteX859" fmla="*/ 937981 w 2331026"/>
              <a:gd name="connsiteY859" fmla="*/ 252489 h 2191432"/>
              <a:gd name="connsiteX860" fmla="*/ 920912 w 2331026"/>
              <a:gd name="connsiteY860" fmla="*/ 210654 h 2191432"/>
              <a:gd name="connsiteX861" fmla="*/ 933957 w 2331026"/>
              <a:gd name="connsiteY861" fmla="*/ 201870 h 2191432"/>
              <a:gd name="connsiteX862" fmla="*/ 979207 w 2331026"/>
              <a:gd name="connsiteY862" fmla="*/ 293898 h 2191432"/>
              <a:gd name="connsiteX863" fmla="*/ 999728 w 2331026"/>
              <a:gd name="connsiteY863" fmla="*/ 303476 h 2191432"/>
              <a:gd name="connsiteX864" fmla="*/ 955266 w 2331026"/>
              <a:gd name="connsiteY864" fmla="*/ 209453 h 2191432"/>
              <a:gd name="connsiteX865" fmla="*/ 893956 w 2331026"/>
              <a:gd name="connsiteY865" fmla="*/ 114155 h 2191432"/>
              <a:gd name="connsiteX866" fmla="*/ 897240 w 2331026"/>
              <a:gd name="connsiteY866" fmla="*/ 107035 h 2191432"/>
              <a:gd name="connsiteX867" fmla="*/ 608990 w 2331026"/>
              <a:gd name="connsiteY867" fmla="*/ 607 h 2191432"/>
              <a:gd name="connsiteX868" fmla="*/ 884919 w 2331026"/>
              <a:gd name="connsiteY868" fmla="*/ 109886 h 2191432"/>
              <a:gd name="connsiteX869" fmla="*/ 913251 w 2331026"/>
              <a:gd name="connsiteY869" fmla="*/ 350231 h 2191432"/>
              <a:gd name="connsiteX870" fmla="*/ 898641 w 2331026"/>
              <a:gd name="connsiteY870" fmla="*/ 398264 h 2191432"/>
              <a:gd name="connsiteX871" fmla="*/ 876159 w 2331026"/>
              <a:gd name="connsiteY871" fmla="*/ 424608 h 2191432"/>
              <a:gd name="connsiteX872" fmla="*/ 845500 w 2331026"/>
              <a:gd name="connsiteY872" fmla="*/ 83659 h 2191432"/>
              <a:gd name="connsiteX873" fmla="*/ 503874 w 2331026"/>
              <a:gd name="connsiteY873" fmla="*/ 31205 h 2191432"/>
              <a:gd name="connsiteX874" fmla="*/ 219185 w 2331026"/>
              <a:gd name="connsiteY874" fmla="*/ 297845 h 2191432"/>
              <a:gd name="connsiteX875" fmla="*/ 201665 w 2331026"/>
              <a:gd name="connsiteY875" fmla="*/ 525145 h 2191432"/>
              <a:gd name="connsiteX876" fmla="*/ 241084 w 2331026"/>
              <a:gd name="connsiteY876" fmla="*/ 660651 h 2191432"/>
              <a:gd name="connsiteX877" fmla="*/ 232324 w 2331026"/>
              <a:gd name="connsiteY877" fmla="*/ 669393 h 2191432"/>
              <a:gd name="connsiteX878" fmla="*/ 17713 w 2331026"/>
              <a:gd name="connsiteY878" fmla="*/ 909806 h 2191432"/>
              <a:gd name="connsiteX879" fmla="*/ 31742 w 2331026"/>
              <a:gd name="connsiteY879" fmla="*/ 988760 h 2191432"/>
              <a:gd name="connsiteX880" fmla="*/ 43755 w 2331026"/>
              <a:gd name="connsiteY880" fmla="*/ 1013610 h 2191432"/>
              <a:gd name="connsiteX881" fmla="*/ 48280 w 2331026"/>
              <a:gd name="connsiteY881" fmla="*/ 992409 h 2191432"/>
              <a:gd name="connsiteX882" fmla="*/ 61436 w 2331026"/>
              <a:gd name="connsiteY882" fmla="*/ 996783 h 2191432"/>
              <a:gd name="connsiteX883" fmla="*/ 55552 w 2331026"/>
              <a:gd name="connsiteY883" fmla="*/ 1026701 h 2191432"/>
              <a:gd name="connsiteX884" fmla="*/ 56219 w 2331026"/>
              <a:gd name="connsiteY884" fmla="*/ 1039394 h 2191432"/>
              <a:gd name="connsiteX885" fmla="*/ 67533 w 2331026"/>
              <a:gd name="connsiteY885" fmla="*/ 1062797 h 2191432"/>
              <a:gd name="connsiteX886" fmla="*/ 103644 w 2331026"/>
              <a:gd name="connsiteY886" fmla="*/ 1098978 h 2191432"/>
              <a:gd name="connsiteX887" fmla="*/ 107137 w 2331026"/>
              <a:gd name="connsiteY887" fmla="*/ 1095422 h 2191432"/>
              <a:gd name="connsiteX888" fmla="*/ 113685 w 2331026"/>
              <a:gd name="connsiteY888" fmla="*/ 1102089 h 2191432"/>
              <a:gd name="connsiteX889" fmla="*/ 114057 w 2331026"/>
              <a:gd name="connsiteY889" fmla="*/ 1106247 h 2191432"/>
              <a:gd name="connsiteX890" fmla="*/ 142988 w 2331026"/>
              <a:gd name="connsiteY890" fmla="*/ 1117461 h 2191432"/>
              <a:gd name="connsiteX891" fmla="*/ 144509 w 2331026"/>
              <a:gd name="connsiteY891" fmla="*/ 1111516 h 2191432"/>
              <a:gd name="connsiteX892" fmla="*/ 150999 w 2331026"/>
              <a:gd name="connsiteY892" fmla="*/ 1110107 h 2191432"/>
              <a:gd name="connsiteX893" fmla="*/ 152678 w 2331026"/>
              <a:gd name="connsiteY893" fmla="*/ 1104510 h 2191432"/>
              <a:gd name="connsiteX894" fmla="*/ 162501 w 2331026"/>
              <a:gd name="connsiteY894" fmla="*/ 1106692 h 2191432"/>
              <a:gd name="connsiteX895" fmla="*/ 170528 w 2331026"/>
              <a:gd name="connsiteY895" fmla="*/ 1124977 h 2191432"/>
              <a:gd name="connsiteX896" fmla="*/ 188958 w 2331026"/>
              <a:gd name="connsiteY896" fmla="*/ 1124466 h 2191432"/>
              <a:gd name="connsiteX897" fmla="*/ 188958 w 2331026"/>
              <a:gd name="connsiteY897" fmla="*/ 1111128 h 2191432"/>
              <a:gd name="connsiteX898" fmla="*/ 201658 w 2331026"/>
              <a:gd name="connsiteY898" fmla="*/ 1106739 h 2191432"/>
              <a:gd name="connsiteX899" fmla="*/ 204722 w 2331026"/>
              <a:gd name="connsiteY899" fmla="*/ 1124029 h 2191432"/>
              <a:gd name="connsiteX900" fmla="*/ 206045 w 2331026"/>
              <a:gd name="connsiteY900" fmla="*/ 1123993 h 2191432"/>
              <a:gd name="connsiteX901" fmla="*/ 210425 w 2331026"/>
              <a:gd name="connsiteY901" fmla="*/ 1137106 h 2191432"/>
              <a:gd name="connsiteX902" fmla="*/ 205822 w 2331026"/>
              <a:gd name="connsiteY902" fmla="*/ 1137417 h 2191432"/>
              <a:gd name="connsiteX903" fmla="*/ 202613 w 2331026"/>
              <a:gd name="connsiteY903" fmla="*/ 1157750 h 2191432"/>
              <a:gd name="connsiteX904" fmla="*/ 222595 w 2331026"/>
              <a:gd name="connsiteY904" fmla="*/ 1156984 h 2191432"/>
              <a:gd name="connsiteX905" fmla="*/ 227963 w 2331026"/>
              <a:gd name="connsiteY905" fmla="*/ 1157913 h 2191432"/>
              <a:gd name="connsiteX906" fmla="*/ 207687 w 2331026"/>
              <a:gd name="connsiteY906" fmla="*/ 1102683 h 2191432"/>
              <a:gd name="connsiteX907" fmla="*/ 206045 w 2331026"/>
              <a:gd name="connsiteY907" fmla="*/ 940404 h 2191432"/>
              <a:gd name="connsiteX908" fmla="*/ 214257 w 2331026"/>
              <a:gd name="connsiteY908" fmla="*/ 936033 h 2191432"/>
              <a:gd name="connsiteX909" fmla="*/ 219185 w 2331026"/>
              <a:gd name="connsiteY909" fmla="*/ 944776 h 2191432"/>
              <a:gd name="connsiteX910" fmla="*/ 228269 w 2331026"/>
              <a:gd name="connsiteY910" fmla="*/ 1114354 h 2191432"/>
              <a:gd name="connsiteX911" fmla="*/ 247105 w 2331026"/>
              <a:gd name="connsiteY911" fmla="*/ 1163539 h 2191432"/>
              <a:gd name="connsiteX912" fmla="*/ 258774 w 2331026"/>
              <a:gd name="connsiteY912" fmla="*/ 1171746 h 2191432"/>
              <a:gd name="connsiteX913" fmla="*/ 288374 w 2331026"/>
              <a:gd name="connsiteY913" fmla="*/ 1216581 h 2191432"/>
              <a:gd name="connsiteX914" fmla="*/ 292376 w 2331026"/>
              <a:gd name="connsiteY914" fmla="*/ 1225514 h 2191432"/>
              <a:gd name="connsiteX915" fmla="*/ 314035 w 2331026"/>
              <a:gd name="connsiteY915" fmla="*/ 1246590 h 2191432"/>
              <a:gd name="connsiteX916" fmla="*/ 420657 w 2331026"/>
              <a:gd name="connsiteY916" fmla="*/ 1290096 h 2191432"/>
              <a:gd name="connsiteX917" fmla="*/ 495115 w 2331026"/>
              <a:gd name="connsiteY917" fmla="*/ 1311952 h 2191432"/>
              <a:gd name="connsiteX918" fmla="*/ 490735 w 2331026"/>
              <a:gd name="connsiteY918" fmla="*/ 1429973 h 2191432"/>
              <a:gd name="connsiteX919" fmla="*/ 665038 w 2331026"/>
              <a:gd name="connsiteY919" fmla="*/ 2041593 h 2191432"/>
              <a:gd name="connsiteX920" fmla="*/ 708880 w 2331026"/>
              <a:gd name="connsiteY920" fmla="*/ 2081877 h 2191432"/>
              <a:gd name="connsiteX921" fmla="*/ 733507 w 2331026"/>
              <a:gd name="connsiteY921" fmla="*/ 2113179 h 2191432"/>
              <a:gd name="connsiteX922" fmla="*/ 836740 w 2331026"/>
              <a:gd name="connsiteY922" fmla="*/ 2190553 h 2191432"/>
              <a:gd name="connsiteX923" fmla="*/ 464456 w 2331026"/>
              <a:gd name="connsiteY923" fmla="*/ 1491169 h 2191432"/>
              <a:gd name="connsiteX924" fmla="*/ 476500 w 2331026"/>
              <a:gd name="connsiteY924" fmla="*/ 1421231 h 2191432"/>
              <a:gd name="connsiteX925" fmla="*/ 479812 w 2331026"/>
              <a:gd name="connsiteY925" fmla="*/ 1378924 h 2191432"/>
              <a:gd name="connsiteX926" fmla="*/ 473651 w 2331026"/>
              <a:gd name="connsiteY926" fmla="*/ 1373789 h 2191432"/>
              <a:gd name="connsiteX927" fmla="*/ 460554 w 2331026"/>
              <a:gd name="connsiteY927" fmla="*/ 1330133 h 2191432"/>
              <a:gd name="connsiteX928" fmla="*/ 473651 w 2331026"/>
              <a:gd name="connsiteY928" fmla="*/ 1325767 h 2191432"/>
              <a:gd name="connsiteX929" fmla="*/ 481671 w 2331026"/>
              <a:gd name="connsiteY929" fmla="*/ 1355175 h 2191432"/>
              <a:gd name="connsiteX930" fmla="*/ 481975 w 2331026"/>
              <a:gd name="connsiteY930" fmla="*/ 1351292 h 2191432"/>
              <a:gd name="connsiteX931" fmla="*/ 429417 w 2331026"/>
              <a:gd name="connsiteY931" fmla="*/ 1307581 h 2191432"/>
              <a:gd name="connsiteX932" fmla="*/ 372907 w 2331026"/>
              <a:gd name="connsiteY932" fmla="*/ 1293366 h 2191432"/>
              <a:gd name="connsiteX933" fmla="*/ 365525 w 2331026"/>
              <a:gd name="connsiteY933" fmla="*/ 1289948 h 2191432"/>
              <a:gd name="connsiteX934" fmla="*/ 373497 w 2331026"/>
              <a:gd name="connsiteY934" fmla="*/ 1315383 h 2191432"/>
              <a:gd name="connsiteX935" fmla="*/ 375853 w 2331026"/>
              <a:gd name="connsiteY935" fmla="*/ 1331437 h 2191432"/>
              <a:gd name="connsiteX936" fmla="*/ 375028 w 2331026"/>
              <a:gd name="connsiteY936" fmla="*/ 1336132 h 2191432"/>
              <a:gd name="connsiteX937" fmla="*/ 376628 w 2331026"/>
              <a:gd name="connsiteY937" fmla="*/ 1337414 h 2191432"/>
              <a:gd name="connsiteX938" fmla="*/ 395678 w 2331026"/>
              <a:gd name="connsiteY938" fmla="*/ 1346030 h 2191432"/>
              <a:gd name="connsiteX939" fmla="*/ 386338 w 2331026"/>
              <a:gd name="connsiteY939" fmla="*/ 1307978 h 2191432"/>
              <a:gd name="connsiteX940" fmla="*/ 399265 w 2331026"/>
              <a:gd name="connsiteY940" fmla="*/ 1303589 h 2191432"/>
              <a:gd name="connsiteX941" fmla="*/ 407883 w 2331026"/>
              <a:gd name="connsiteY941" fmla="*/ 1329923 h 2191432"/>
              <a:gd name="connsiteX942" fmla="*/ 416190 w 2331026"/>
              <a:gd name="connsiteY942" fmla="*/ 1355306 h 2191432"/>
              <a:gd name="connsiteX943" fmla="*/ 464883 w 2331026"/>
              <a:gd name="connsiteY943" fmla="*/ 1377328 h 2191432"/>
              <a:gd name="connsiteX944" fmla="*/ 460497 w 2331026"/>
              <a:gd name="connsiteY944" fmla="*/ 1394824 h 2191432"/>
              <a:gd name="connsiteX945" fmla="*/ 379369 w 2331026"/>
              <a:gd name="connsiteY945" fmla="*/ 1358191 h 2191432"/>
              <a:gd name="connsiteX946" fmla="*/ 367548 w 2331026"/>
              <a:gd name="connsiteY946" fmla="*/ 1350366 h 2191432"/>
              <a:gd name="connsiteX947" fmla="*/ 363263 w 2331026"/>
              <a:gd name="connsiteY947" fmla="*/ 1352314 h 2191432"/>
              <a:gd name="connsiteX948" fmla="*/ 360948 w 2331026"/>
              <a:gd name="connsiteY948" fmla="*/ 1345996 h 2191432"/>
              <a:gd name="connsiteX949" fmla="*/ 340861 w 2331026"/>
              <a:gd name="connsiteY949" fmla="*/ 1332699 h 2191432"/>
              <a:gd name="connsiteX950" fmla="*/ 311397 w 2331026"/>
              <a:gd name="connsiteY950" fmla="*/ 1298595 h 2191432"/>
              <a:gd name="connsiteX951" fmla="*/ 291115 w 2331026"/>
              <a:gd name="connsiteY951" fmla="*/ 1256016 h 2191432"/>
              <a:gd name="connsiteX952" fmla="*/ 283541 w 2331026"/>
              <a:gd name="connsiteY952" fmla="*/ 1240268 h 2191432"/>
              <a:gd name="connsiteX953" fmla="*/ 237431 w 2331026"/>
              <a:gd name="connsiteY953" fmla="*/ 1180236 h 2191432"/>
              <a:gd name="connsiteX954" fmla="*/ 222424 w 2331026"/>
              <a:gd name="connsiteY954" fmla="*/ 1173788 h 2191432"/>
              <a:gd name="connsiteX955" fmla="*/ 197380 w 2331026"/>
              <a:gd name="connsiteY955" fmla="*/ 1171746 h 2191432"/>
              <a:gd name="connsiteX956" fmla="*/ 70207 w 2331026"/>
              <a:gd name="connsiteY956" fmla="*/ 1128006 h 2191432"/>
              <a:gd name="connsiteX957" fmla="*/ 42799 w 2331026"/>
              <a:gd name="connsiteY957" fmla="*/ 1063488 h 2191432"/>
              <a:gd name="connsiteX958" fmla="*/ 41765 w 2331026"/>
              <a:gd name="connsiteY958" fmla="*/ 1046924 h 2191432"/>
              <a:gd name="connsiteX959" fmla="*/ 10869 w 2331026"/>
              <a:gd name="connsiteY959" fmla="*/ 976671 h 2191432"/>
              <a:gd name="connsiteX960" fmla="*/ 193 w 2331026"/>
              <a:gd name="connsiteY960" fmla="*/ 883579 h 2191432"/>
              <a:gd name="connsiteX961" fmla="*/ 87790 w 2331026"/>
              <a:gd name="connsiteY961" fmla="*/ 695620 h 2191432"/>
              <a:gd name="connsiteX962" fmla="*/ 184146 w 2331026"/>
              <a:gd name="connsiteY962" fmla="*/ 656279 h 2191432"/>
              <a:gd name="connsiteX963" fmla="*/ 223564 w 2331026"/>
              <a:gd name="connsiteY963" fmla="*/ 612568 h 2191432"/>
              <a:gd name="connsiteX964" fmla="*/ 184146 w 2331026"/>
              <a:gd name="connsiteY964" fmla="*/ 512031 h 2191432"/>
              <a:gd name="connsiteX965" fmla="*/ 608990 w 2331026"/>
              <a:gd name="connsiteY965" fmla="*/ 607 h 219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2331026" h="2191432">
                <a:moveTo>
                  <a:pt x="841120" y="2177440"/>
                </a:moveTo>
                <a:cubicBezTo>
                  <a:pt x="849880" y="2181811"/>
                  <a:pt x="845500" y="2194924"/>
                  <a:pt x="836740" y="2190553"/>
                </a:cubicBezTo>
                <a:cubicBezTo>
                  <a:pt x="836740" y="2186182"/>
                  <a:pt x="841120" y="2181811"/>
                  <a:pt x="841120" y="2177440"/>
                </a:cubicBezTo>
                <a:close/>
                <a:moveTo>
                  <a:pt x="748801" y="2051595"/>
                </a:moveTo>
                <a:cubicBezTo>
                  <a:pt x="788437" y="2064522"/>
                  <a:pt x="823669" y="2077449"/>
                  <a:pt x="863306" y="2086067"/>
                </a:cubicBezTo>
                <a:cubicBezTo>
                  <a:pt x="872114" y="2086067"/>
                  <a:pt x="872114" y="2094684"/>
                  <a:pt x="867710" y="2098993"/>
                </a:cubicBezTo>
                <a:cubicBezTo>
                  <a:pt x="867710" y="2098993"/>
                  <a:pt x="863306" y="2098993"/>
                  <a:pt x="863306" y="2103302"/>
                </a:cubicBezTo>
                <a:cubicBezTo>
                  <a:pt x="858901" y="2105457"/>
                  <a:pt x="854497" y="2104379"/>
                  <a:pt x="852295" y="2101686"/>
                </a:cubicBezTo>
                <a:lnTo>
                  <a:pt x="853107" y="2097519"/>
                </a:lnTo>
                <a:lnTo>
                  <a:pt x="858901" y="2098993"/>
                </a:lnTo>
                <a:cubicBezTo>
                  <a:pt x="858901" y="2094684"/>
                  <a:pt x="858901" y="2090376"/>
                  <a:pt x="858901" y="2086067"/>
                </a:cubicBezTo>
                <a:cubicBezTo>
                  <a:pt x="854497" y="2090376"/>
                  <a:pt x="854497" y="2090376"/>
                  <a:pt x="854497" y="2090376"/>
                </a:cubicBezTo>
                <a:lnTo>
                  <a:pt x="853107" y="2097519"/>
                </a:lnTo>
                <a:lnTo>
                  <a:pt x="803851" y="2084989"/>
                </a:lnTo>
                <a:cubicBezTo>
                  <a:pt x="785134" y="2079603"/>
                  <a:pt x="766417" y="2073140"/>
                  <a:pt x="748801" y="2064522"/>
                </a:cubicBezTo>
                <a:cubicBezTo>
                  <a:pt x="735589" y="2064522"/>
                  <a:pt x="739993" y="2047286"/>
                  <a:pt x="748801" y="2051595"/>
                </a:cubicBezTo>
                <a:close/>
                <a:moveTo>
                  <a:pt x="701117" y="1972340"/>
                </a:moveTo>
                <a:cubicBezTo>
                  <a:pt x="753732" y="1985625"/>
                  <a:pt x="823884" y="1994481"/>
                  <a:pt x="867729" y="2034336"/>
                </a:cubicBezTo>
                <a:cubicBezTo>
                  <a:pt x="872114" y="2043193"/>
                  <a:pt x="863345" y="2052049"/>
                  <a:pt x="854576" y="2047621"/>
                </a:cubicBezTo>
                <a:cubicBezTo>
                  <a:pt x="815115" y="2007766"/>
                  <a:pt x="749347" y="1998909"/>
                  <a:pt x="696733" y="1985625"/>
                </a:cubicBezTo>
                <a:cubicBezTo>
                  <a:pt x="687964" y="1981196"/>
                  <a:pt x="692348" y="1967911"/>
                  <a:pt x="701117" y="1972340"/>
                </a:cubicBezTo>
                <a:close/>
                <a:moveTo>
                  <a:pt x="681759" y="1921391"/>
                </a:moveTo>
                <a:cubicBezTo>
                  <a:pt x="683681" y="1921254"/>
                  <a:pt x="685877" y="1922073"/>
                  <a:pt x="688074" y="1924256"/>
                </a:cubicBezTo>
                <a:cubicBezTo>
                  <a:pt x="714434" y="1941718"/>
                  <a:pt x="740794" y="1959181"/>
                  <a:pt x="771547" y="1967912"/>
                </a:cubicBezTo>
                <a:cubicBezTo>
                  <a:pt x="797907" y="1976643"/>
                  <a:pt x="824267" y="1976643"/>
                  <a:pt x="850627" y="1985375"/>
                </a:cubicBezTo>
                <a:cubicBezTo>
                  <a:pt x="859414" y="1985375"/>
                  <a:pt x="855020" y="2002837"/>
                  <a:pt x="846234" y="1998472"/>
                </a:cubicBezTo>
                <a:cubicBezTo>
                  <a:pt x="815480" y="1989740"/>
                  <a:pt x="789120" y="1989740"/>
                  <a:pt x="758367" y="1981009"/>
                </a:cubicBezTo>
                <a:cubicBezTo>
                  <a:pt x="732007" y="1967912"/>
                  <a:pt x="705647" y="1950449"/>
                  <a:pt x="679287" y="1937352"/>
                </a:cubicBezTo>
                <a:cubicBezTo>
                  <a:pt x="672697" y="1930804"/>
                  <a:pt x="675992" y="1921800"/>
                  <a:pt x="681759" y="1921391"/>
                </a:cubicBezTo>
                <a:close/>
                <a:moveTo>
                  <a:pt x="1112596" y="1618188"/>
                </a:moveTo>
                <a:lnTo>
                  <a:pt x="1114308" y="1623857"/>
                </a:lnTo>
                <a:lnTo>
                  <a:pt x="1127077" y="1626074"/>
                </a:lnTo>
                <a:lnTo>
                  <a:pt x="1126295" y="1618528"/>
                </a:lnTo>
                <a:lnTo>
                  <a:pt x="1119648" y="1618889"/>
                </a:lnTo>
                <a:close/>
                <a:moveTo>
                  <a:pt x="1089291" y="1615873"/>
                </a:moveTo>
                <a:lnTo>
                  <a:pt x="1091485" y="1622630"/>
                </a:lnTo>
                <a:lnTo>
                  <a:pt x="1091492" y="1622689"/>
                </a:lnTo>
                <a:lnTo>
                  <a:pt x="1099585" y="1622809"/>
                </a:lnTo>
                <a:lnTo>
                  <a:pt x="1097745" y="1616713"/>
                </a:lnTo>
                <a:close/>
                <a:moveTo>
                  <a:pt x="1046067" y="1611282"/>
                </a:moveTo>
                <a:lnTo>
                  <a:pt x="1047243" y="1622253"/>
                </a:lnTo>
                <a:lnTo>
                  <a:pt x="1048820" y="1622060"/>
                </a:lnTo>
                <a:lnTo>
                  <a:pt x="1076702" y="1622471"/>
                </a:lnTo>
                <a:lnTo>
                  <a:pt x="1074144" y="1614368"/>
                </a:lnTo>
                <a:lnTo>
                  <a:pt x="1047530" y="1611724"/>
                </a:lnTo>
                <a:close/>
                <a:moveTo>
                  <a:pt x="1017098" y="1602542"/>
                </a:moveTo>
                <a:lnTo>
                  <a:pt x="1019421" y="1625653"/>
                </a:lnTo>
                <a:lnTo>
                  <a:pt x="1033616" y="1623918"/>
                </a:lnTo>
                <a:lnTo>
                  <a:pt x="1030335" y="1613712"/>
                </a:lnTo>
                <a:lnTo>
                  <a:pt x="1029122" y="1606170"/>
                </a:lnTo>
                <a:close/>
                <a:moveTo>
                  <a:pt x="1516593" y="1601889"/>
                </a:moveTo>
                <a:lnTo>
                  <a:pt x="1520911" y="1613466"/>
                </a:lnTo>
                <a:cubicBezTo>
                  <a:pt x="1516515" y="1609088"/>
                  <a:pt x="1516515" y="1609088"/>
                  <a:pt x="1516515" y="1604711"/>
                </a:cubicBezTo>
                <a:close/>
                <a:moveTo>
                  <a:pt x="1320219" y="1589723"/>
                </a:moveTo>
                <a:lnTo>
                  <a:pt x="1305928" y="1594984"/>
                </a:lnTo>
                <a:cubicBezTo>
                  <a:pt x="1275816" y="1603726"/>
                  <a:pt x="1244063" y="1609190"/>
                  <a:pt x="1217784" y="1613561"/>
                </a:cubicBezTo>
                <a:lnTo>
                  <a:pt x="1141189" y="1617719"/>
                </a:lnTo>
                <a:lnTo>
                  <a:pt x="1143843" y="1628984"/>
                </a:lnTo>
                <a:lnTo>
                  <a:pt x="1187860" y="1636623"/>
                </a:lnTo>
                <a:lnTo>
                  <a:pt x="1200607" y="1637242"/>
                </a:lnTo>
                <a:lnTo>
                  <a:pt x="1200408" y="1636283"/>
                </a:lnTo>
                <a:cubicBezTo>
                  <a:pt x="1195963" y="1627710"/>
                  <a:pt x="1213743" y="1623424"/>
                  <a:pt x="1213743" y="1631997"/>
                </a:cubicBezTo>
                <a:lnTo>
                  <a:pt x="1214769" y="1637931"/>
                </a:lnTo>
                <a:lnTo>
                  <a:pt x="1266647" y="1640452"/>
                </a:lnTo>
                <a:lnTo>
                  <a:pt x="1273155" y="1639909"/>
                </a:lnTo>
                <a:lnTo>
                  <a:pt x="1262184" y="1614188"/>
                </a:lnTo>
                <a:cubicBezTo>
                  <a:pt x="1260029" y="1609858"/>
                  <a:pt x="1263261" y="1606611"/>
                  <a:pt x="1267570" y="1605529"/>
                </a:cubicBezTo>
                <a:cubicBezTo>
                  <a:pt x="1271879" y="1604446"/>
                  <a:pt x="1277265" y="1605529"/>
                  <a:pt x="1279420" y="1609858"/>
                </a:cubicBezTo>
                <a:lnTo>
                  <a:pt x="1287623" y="1638704"/>
                </a:lnTo>
                <a:lnTo>
                  <a:pt x="1319173" y="1636076"/>
                </a:lnTo>
                <a:lnTo>
                  <a:pt x="1321294" y="1635899"/>
                </a:lnTo>
                <a:lnTo>
                  <a:pt x="1315025" y="1596903"/>
                </a:lnTo>
                <a:close/>
                <a:moveTo>
                  <a:pt x="1161831" y="1588499"/>
                </a:moveTo>
                <a:cubicBezTo>
                  <a:pt x="1170563" y="1588499"/>
                  <a:pt x="1170563" y="1601199"/>
                  <a:pt x="1161831" y="1601199"/>
                </a:cubicBezTo>
                <a:cubicBezTo>
                  <a:pt x="1153100" y="1601199"/>
                  <a:pt x="1153100" y="1588499"/>
                  <a:pt x="1161831" y="1588499"/>
                </a:cubicBezTo>
                <a:close/>
                <a:moveTo>
                  <a:pt x="1231523" y="1578974"/>
                </a:moveTo>
                <a:cubicBezTo>
                  <a:pt x="1240413" y="1578974"/>
                  <a:pt x="1240413" y="1591674"/>
                  <a:pt x="1231523" y="1591674"/>
                </a:cubicBezTo>
                <a:cubicBezTo>
                  <a:pt x="1218188" y="1591674"/>
                  <a:pt x="1218188" y="1578974"/>
                  <a:pt x="1231523" y="1578974"/>
                </a:cubicBezTo>
                <a:close/>
                <a:moveTo>
                  <a:pt x="1728493" y="1576459"/>
                </a:moveTo>
                <a:lnTo>
                  <a:pt x="1738193" y="1602786"/>
                </a:lnTo>
                <a:lnTo>
                  <a:pt x="1741943" y="1625180"/>
                </a:lnTo>
                <a:lnTo>
                  <a:pt x="1774391" y="1627325"/>
                </a:lnTo>
                <a:lnTo>
                  <a:pt x="1784160" y="1628779"/>
                </a:lnTo>
                <a:lnTo>
                  <a:pt x="1755658" y="1580682"/>
                </a:lnTo>
                <a:lnTo>
                  <a:pt x="1742268" y="1580231"/>
                </a:lnTo>
                <a:close/>
                <a:moveTo>
                  <a:pt x="935003" y="1575666"/>
                </a:moveTo>
                <a:lnTo>
                  <a:pt x="946727" y="1627657"/>
                </a:lnTo>
                <a:lnTo>
                  <a:pt x="945685" y="1629345"/>
                </a:lnTo>
                <a:lnTo>
                  <a:pt x="974488" y="1628381"/>
                </a:lnTo>
                <a:lnTo>
                  <a:pt x="968498" y="1601426"/>
                </a:lnTo>
                <a:cubicBezTo>
                  <a:pt x="964189" y="1592808"/>
                  <a:pt x="977116" y="1588499"/>
                  <a:pt x="981425" y="1597117"/>
                </a:cubicBezTo>
                <a:lnTo>
                  <a:pt x="988270" y="1627919"/>
                </a:lnTo>
                <a:lnTo>
                  <a:pt x="1004869" y="1627364"/>
                </a:lnTo>
                <a:lnTo>
                  <a:pt x="1005226" y="1622631"/>
                </a:lnTo>
                <a:cubicBezTo>
                  <a:pt x="1004671" y="1614891"/>
                  <a:pt x="1003559" y="1607152"/>
                  <a:pt x="1003559" y="1600519"/>
                </a:cubicBezTo>
                <a:lnTo>
                  <a:pt x="1003645" y="1598483"/>
                </a:lnTo>
                <a:lnTo>
                  <a:pt x="944223" y="1580554"/>
                </a:lnTo>
                <a:close/>
                <a:moveTo>
                  <a:pt x="2063690" y="1570639"/>
                </a:moveTo>
                <a:cubicBezTo>
                  <a:pt x="2063690" y="1570639"/>
                  <a:pt x="2063690" y="1570639"/>
                  <a:pt x="2068135" y="1570639"/>
                </a:cubicBezTo>
                <a:lnTo>
                  <a:pt x="2065913" y="1572822"/>
                </a:lnTo>
                <a:close/>
                <a:moveTo>
                  <a:pt x="1953922" y="1560123"/>
                </a:moveTo>
                <a:cubicBezTo>
                  <a:pt x="1957169" y="1557940"/>
                  <a:pt x="1962581" y="1557940"/>
                  <a:pt x="1966911" y="1562305"/>
                </a:cubicBezTo>
                <a:cubicBezTo>
                  <a:pt x="1975570" y="1575402"/>
                  <a:pt x="1984229" y="1592865"/>
                  <a:pt x="1988558" y="1605962"/>
                </a:cubicBezTo>
                <a:cubicBezTo>
                  <a:pt x="1992888" y="1614693"/>
                  <a:pt x="1984229" y="1623424"/>
                  <a:pt x="1975570" y="1614693"/>
                </a:cubicBezTo>
                <a:cubicBezTo>
                  <a:pt x="1971240" y="1601596"/>
                  <a:pt x="1962581" y="1584134"/>
                  <a:pt x="1953922" y="1571037"/>
                </a:cubicBezTo>
                <a:cubicBezTo>
                  <a:pt x="1949592" y="1566671"/>
                  <a:pt x="1950675" y="1562305"/>
                  <a:pt x="1953922" y="1560123"/>
                </a:cubicBezTo>
                <a:close/>
                <a:moveTo>
                  <a:pt x="1901606" y="1531349"/>
                </a:moveTo>
                <a:cubicBezTo>
                  <a:pt x="1910338" y="1531349"/>
                  <a:pt x="1910338" y="1548812"/>
                  <a:pt x="1901606" y="1548812"/>
                </a:cubicBezTo>
                <a:cubicBezTo>
                  <a:pt x="1892875" y="1548812"/>
                  <a:pt x="1892875" y="1531349"/>
                  <a:pt x="1901606" y="1531349"/>
                </a:cubicBezTo>
                <a:close/>
                <a:moveTo>
                  <a:pt x="1835725" y="1531349"/>
                </a:moveTo>
                <a:cubicBezTo>
                  <a:pt x="1845250" y="1531349"/>
                  <a:pt x="1845250" y="1548812"/>
                  <a:pt x="1835725" y="1548812"/>
                </a:cubicBezTo>
                <a:cubicBezTo>
                  <a:pt x="1826200" y="1548812"/>
                  <a:pt x="1826200" y="1531349"/>
                  <a:pt x="1835725" y="1531349"/>
                </a:cubicBezTo>
                <a:close/>
                <a:moveTo>
                  <a:pt x="1589204" y="1523458"/>
                </a:moveTo>
                <a:lnTo>
                  <a:pt x="1602463" y="1555906"/>
                </a:lnTo>
                <a:cubicBezTo>
                  <a:pt x="1609011" y="1572823"/>
                  <a:pt x="1614468" y="1590285"/>
                  <a:pt x="1616651" y="1609931"/>
                </a:cubicBezTo>
                <a:lnTo>
                  <a:pt x="1616210" y="1610372"/>
                </a:lnTo>
                <a:lnTo>
                  <a:pt x="1645770" y="1616476"/>
                </a:lnTo>
                <a:lnTo>
                  <a:pt x="1647342" y="1609220"/>
                </a:lnTo>
                <a:cubicBezTo>
                  <a:pt x="1643108" y="1609220"/>
                  <a:pt x="1647342" y="1609220"/>
                  <a:pt x="1643108" y="1604875"/>
                </a:cubicBezTo>
                <a:cubicBezTo>
                  <a:pt x="1643108" y="1604875"/>
                  <a:pt x="1643108" y="1600531"/>
                  <a:pt x="1643108" y="1596186"/>
                </a:cubicBezTo>
                <a:cubicBezTo>
                  <a:pt x="1643108" y="1591841"/>
                  <a:pt x="1638875" y="1587496"/>
                  <a:pt x="1638875" y="1583152"/>
                </a:cubicBezTo>
                <a:cubicBezTo>
                  <a:pt x="1634642" y="1574462"/>
                  <a:pt x="1630408" y="1565773"/>
                  <a:pt x="1626175" y="1557083"/>
                </a:cubicBezTo>
                <a:cubicBezTo>
                  <a:pt x="1626175" y="1552739"/>
                  <a:pt x="1629350" y="1549480"/>
                  <a:pt x="1632525" y="1548394"/>
                </a:cubicBezTo>
                <a:cubicBezTo>
                  <a:pt x="1635700" y="1547308"/>
                  <a:pt x="1638875" y="1548394"/>
                  <a:pt x="1638875" y="1552739"/>
                </a:cubicBezTo>
                <a:cubicBezTo>
                  <a:pt x="1647342" y="1565773"/>
                  <a:pt x="1651575" y="1578807"/>
                  <a:pt x="1655808" y="1591841"/>
                </a:cubicBezTo>
                <a:cubicBezTo>
                  <a:pt x="1657925" y="1596186"/>
                  <a:pt x="1660042" y="1601617"/>
                  <a:pt x="1660571" y="1607048"/>
                </a:cubicBezTo>
                <a:lnTo>
                  <a:pt x="1656898" y="1618774"/>
                </a:lnTo>
                <a:lnTo>
                  <a:pt x="1663869" y="1620214"/>
                </a:lnTo>
                <a:cubicBezTo>
                  <a:pt x="1681377" y="1622128"/>
                  <a:pt x="1699159" y="1622812"/>
                  <a:pt x="1717488" y="1623564"/>
                </a:cubicBezTo>
                <a:lnTo>
                  <a:pt x="1723734" y="1623977"/>
                </a:lnTo>
                <a:lnTo>
                  <a:pt x="1713091" y="1574545"/>
                </a:lnTo>
                <a:lnTo>
                  <a:pt x="1713174" y="1572264"/>
                </a:lnTo>
                <a:lnTo>
                  <a:pt x="1678758" y="1562839"/>
                </a:lnTo>
                <a:lnTo>
                  <a:pt x="1686748" y="1584679"/>
                </a:lnTo>
                <a:cubicBezTo>
                  <a:pt x="1689476" y="1592865"/>
                  <a:pt x="1691659" y="1601596"/>
                  <a:pt x="1691659" y="1610327"/>
                </a:cubicBezTo>
                <a:cubicBezTo>
                  <a:pt x="1696025" y="1619059"/>
                  <a:pt x="1678562" y="1623424"/>
                  <a:pt x="1678562" y="1614693"/>
                </a:cubicBezTo>
                <a:cubicBezTo>
                  <a:pt x="1674197" y="1597230"/>
                  <a:pt x="1669831" y="1584134"/>
                  <a:pt x="1665466" y="1566671"/>
                </a:cubicBezTo>
                <a:lnTo>
                  <a:pt x="1666798" y="1559563"/>
                </a:lnTo>
                <a:lnTo>
                  <a:pt x="1656724" y="1556805"/>
                </a:lnTo>
                <a:close/>
                <a:moveTo>
                  <a:pt x="1871285" y="1513886"/>
                </a:moveTo>
                <a:cubicBezTo>
                  <a:pt x="1880175" y="1513886"/>
                  <a:pt x="1880175" y="1526586"/>
                  <a:pt x="1871285" y="1526586"/>
                </a:cubicBezTo>
                <a:cubicBezTo>
                  <a:pt x="1857950" y="1526586"/>
                  <a:pt x="1857950" y="1513886"/>
                  <a:pt x="1871285" y="1513886"/>
                </a:cubicBezTo>
                <a:close/>
                <a:moveTo>
                  <a:pt x="2000872" y="1507490"/>
                </a:moveTo>
                <a:lnTo>
                  <a:pt x="1993423" y="1514869"/>
                </a:lnTo>
                <a:cubicBezTo>
                  <a:pt x="1968650" y="1533515"/>
                  <a:pt x="1941550" y="1549087"/>
                  <a:pt x="1914176" y="1561108"/>
                </a:cubicBezTo>
                <a:cubicBezTo>
                  <a:pt x="1886802" y="1573128"/>
                  <a:pt x="1858333" y="1580231"/>
                  <a:pt x="1829454" y="1583168"/>
                </a:cubicBezTo>
                <a:lnTo>
                  <a:pt x="1773489" y="1581283"/>
                </a:lnTo>
                <a:lnTo>
                  <a:pt x="1786910" y="1604771"/>
                </a:lnTo>
                <a:lnTo>
                  <a:pt x="1802161" y="1631459"/>
                </a:lnTo>
                <a:lnTo>
                  <a:pt x="1868837" y="1641387"/>
                </a:lnTo>
                <a:lnTo>
                  <a:pt x="1849616" y="1609212"/>
                </a:lnTo>
                <a:cubicBezTo>
                  <a:pt x="1847433" y="1604828"/>
                  <a:pt x="1849616" y="1600443"/>
                  <a:pt x="1852890" y="1598251"/>
                </a:cubicBezTo>
                <a:cubicBezTo>
                  <a:pt x="1856164" y="1596059"/>
                  <a:pt x="1860530" y="1596059"/>
                  <a:pt x="1862712" y="1600443"/>
                </a:cubicBezTo>
                <a:cubicBezTo>
                  <a:pt x="1871444" y="1613597"/>
                  <a:pt x="1880175" y="1626750"/>
                  <a:pt x="1884541" y="1639904"/>
                </a:cubicBezTo>
                <a:lnTo>
                  <a:pt x="1885962" y="1642759"/>
                </a:lnTo>
                <a:lnTo>
                  <a:pt x="1927042" y="1643323"/>
                </a:lnTo>
                <a:lnTo>
                  <a:pt x="1936601" y="1641230"/>
                </a:lnTo>
                <a:lnTo>
                  <a:pt x="1928555" y="1617562"/>
                </a:lnTo>
                <a:cubicBezTo>
                  <a:pt x="1920419" y="1602176"/>
                  <a:pt x="1910656" y="1587888"/>
                  <a:pt x="1901977" y="1574700"/>
                </a:cubicBezTo>
                <a:cubicBezTo>
                  <a:pt x="1899808" y="1570304"/>
                  <a:pt x="1901977" y="1567006"/>
                  <a:pt x="1905232" y="1565358"/>
                </a:cubicBezTo>
                <a:cubicBezTo>
                  <a:pt x="1908486" y="1563709"/>
                  <a:pt x="1912825" y="1563709"/>
                  <a:pt x="1914995" y="1565907"/>
                </a:cubicBezTo>
                <a:cubicBezTo>
                  <a:pt x="1928012" y="1588987"/>
                  <a:pt x="1945912" y="1612067"/>
                  <a:pt x="1955878" y="1637001"/>
                </a:cubicBezTo>
                <a:lnTo>
                  <a:pt x="1955880" y="1637007"/>
                </a:lnTo>
                <a:lnTo>
                  <a:pt x="1980114" y="1631700"/>
                </a:lnTo>
                <a:lnTo>
                  <a:pt x="2024904" y="1610216"/>
                </a:lnTo>
                <a:lnTo>
                  <a:pt x="2012533" y="1557338"/>
                </a:lnTo>
                <a:close/>
                <a:moveTo>
                  <a:pt x="756672" y="1497781"/>
                </a:moveTo>
                <a:lnTo>
                  <a:pt x="758766" y="1513135"/>
                </a:lnTo>
                <a:lnTo>
                  <a:pt x="764969" y="1509092"/>
                </a:lnTo>
                <a:close/>
                <a:moveTo>
                  <a:pt x="706959" y="1476987"/>
                </a:moveTo>
                <a:lnTo>
                  <a:pt x="706381" y="1478551"/>
                </a:lnTo>
                <a:lnTo>
                  <a:pt x="704107" y="1487039"/>
                </a:lnTo>
                <a:lnTo>
                  <a:pt x="705304" y="1495631"/>
                </a:lnTo>
                <a:cubicBezTo>
                  <a:pt x="709701" y="1491265"/>
                  <a:pt x="714097" y="1491265"/>
                  <a:pt x="718493" y="1491265"/>
                </a:cubicBezTo>
                <a:cubicBezTo>
                  <a:pt x="718493" y="1486900"/>
                  <a:pt x="714097" y="1482534"/>
                  <a:pt x="714097" y="1478168"/>
                </a:cubicBezTo>
                <a:close/>
                <a:moveTo>
                  <a:pt x="2036237" y="1472453"/>
                </a:moveTo>
                <a:lnTo>
                  <a:pt x="2012486" y="1495984"/>
                </a:lnTo>
                <a:lnTo>
                  <a:pt x="2027268" y="1553528"/>
                </a:lnTo>
                <a:lnTo>
                  <a:pt x="2036835" y="1602002"/>
                </a:lnTo>
                <a:lnTo>
                  <a:pt x="2062093" y="1582952"/>
                </a:lnTo>
                <a:lnTo>
                  <a:pt x="2054800" y="1579371"/>
                </a:lnTo>
                <a:cubicBezTo>
                  <a:pt x="2054800" y="1575005"/>
                  <a:pt x="2054800" y="1570639"/>
                  <a:pt x="2054800" y="1566274"/>
                </a:cubicBezTo>
                <a:lnTo>
                  <a:pt x="2056293" y="1564319"/>
                </a:lnTo>
                <a:lnTo>
                  <a:pt x="2059245" y="1579371"/>
                </a:lnTo>
                <a:lnTo>
                  <a:pt x="2065913" y="1572822"/>
                </a:lnTo>
                <a:lnTo>
                  <a:pt x="2068135" y="1575005"/>
                </a:lnTo>
                <a:lnTo>
                  <a:pt x="2068135" y="1570639"/>
                </a:lnTo>
                <a:lnTo>
                  <a:pt x="2068135" y="1561908"/>
                </a:lnTo>
                <a:cubicBezTo>
                  <a:pt x="2068135" y="1557542"/>
                  <a:pt x="2064801" y="1556451"/>
                  <a:pt x="2061468" y="1557542"/>
                </a:cubicBezTo>
                <a:lnTo>
                  <a:pt x="2056293" y="1564319"/>
                </a:lnTo>
                <a:lnTo>
                  <a:pt x="2047577" y="1519889"/>
                </a:lnTo>
                <a:close/>
                <a:moveTo>
                  <a:pt x="1490549" y="1465142"/>
                </a:moveTo>
                <a:cubicBezTo>
                  <a:pt x="1483980" y="1464069"/>
                  <a:pt x="1477413" y="1464192"/>
                  <a:pt x="1470922" y="1465926"/>
                </a:cubicBezTo>
                <a:cubicBezTo>
                  <a:pt x="1462267" y="1468238"/>
                  <a:pt x="1453747" y="1473411"/>
                  <a:pt x="1445535" y="1482427"/>
                </a:cubicBezTo>
                <a:cubicBezTo>
                  <a:pt x="1423635" y="1508654"/>
                  <a:pt x="1406116" y="1534881"/>
                  <a:pt x="1384217" y="1556736"/>
                </a:cubicBezTo>
                <a:cubicBezTo>
                  <a:pt x="1374362" y="1565479"/>
                  <a:pt x="1362318" y="1572855"/>
                  <a:pt x="1348973" y="1579139"/>
                </a:cubicBezTo>
                <a:lnTo>
                  <a:pt x="1322482" y="1588890"/>
                </a:lnTo>
                <a:lnTo>
                  <a:pt x="1327725" y="1592514"/>
                </a:lnTo>
                <a:cubicBezTo>
                  <a:pt x="1329842" y="1601292"/>
                  <a:pt x="1333017" y="1611167"/>
                  <a:pt x="1335662" y="1621043"/>
                </a:cubicBezTo>
                <a:lnTo>
                  <a:pt x="1337911" y="1634515"/>
                </a:lnTo>
                <a:lnTo>
                  <a:pt x="1362796" y="1632442"/>
                </a:lnTo>
                <a:lnTo>
                  <a:pt x="1362424" y="1632094"/>
                </a:lnTo>
                <a:cubicBezTo>
                  <a:pt x="1358115" y="1623302"/>
                  <a:pt x="1353806" y="1610113"/>
                  <a:pt x="1349497" y="1596925"/>
                </a:cubicBezTo>
                <a:cubicBezTo>
                  <a:pt x="1347342" y="1592528"/>
                  <a:pt x="1350574" y="1589231"/>
                  <a:pt x="1354345" y="1588132"/>
                </a:cubicBezTo>
                <a:cubicBezTo>
                  <a:pt x="1358115" y="1587033"/>
                  <a:pt x="1362424" y="1588132"/>
                  <a:pt x="1362424" y="1592528"/>
                </a:cubicBezTo>
                <a:cubicBezTo>
                  <a:pt x="1366733" y="1605717"/>
                  <a:pt x="1371042" y="1618905"/>
                  <a:pt x="1375351" y="1627698"/>
                </a:cubicBezTo>
                <a:lnTo>
                  <a:pt x="1372846" y="1631745"/>
                </a:lnTo>
                <a:lnTo>
                  <a:pt x="1405685" y="1633017"/>
                </a:lnTo>
                <a:lnTo>
                  <a:pt x="1403018" y="1607351"/>
                </a:lnTo>
                <a:cubicBezTo>
                  <a:pt x="1399617" y="1596436"/>
                  <a:pt x="1395081" y="1585522"/>
                  <a:pt x="1392813" y="1574608"/>
                </a:cubicBezTo>
                <a:cubicBezTo>
                  <a:pt x="1392813" y="1570242"/>
                  <a:pt x="1396215" y="1566968"/>
                  <a:pt x="1399617" y="1565877"/>
                </a:cubicBezTo>
                <a:cubicBezTo>
                  <a:pt x="1403018" y="1564785"/>
                  <a:pt x="1406420" y="1565877"/>
                  <a:pt x="1406420" y="1570242"/>
                </a:cubicBezTo>
                <a:cubicBezTo>
                  <a:pt x="1410956" y="1581157"/>
                  <a:pt x="1415492" y="1593162"/>
                  <a:pt x="1418326" y="1605713"/>
                </a:cubicBezTo>
                <a:lnTo>
                  <a:pt x="1419441" y="1631111"/>
                </a:lnTo>
                <a:lnTo>
                  <a:pt x="1409822" y="1626996"/>
                </a:lnTo>
                <a:lnTo>
                  <a:pt x="1407449" y="1633085"/>
                </a:lnTo>
                <a:lnTo>
                  <a:pt x="1417589" y="1633478"/>
                </a:lnTo>
                <a:lnTo>
                  <a:pt x="1419544" y="1633452"/>
                </a:lnTo>
                <a:lnTo>
                  <a:pt x="1419441" y="1631111"/>
                </a:lnTo>
                <a:lnTo>
                  <a:pt x="1420027" y="1631362"/>
                </a:lnTo>
                <a:lnTo>
                  <a:pt x="1420027" y="1633446"/>
                </a:lnTo>
                <a:lnTo>
                  <a:pt x="1440926" y="1633171"/>
                </a:lnTo>
                <a:lnTo>
                  <a:pt x="1424563" y="1530583"/>
                </a:lnTo>
                <a:cubicBezTo>
                  <a:pt x="1424563" y="1526203"/>
                  <a:pt x="1427837" y="1524014"/>
                  <a:pt x="1431111" y="1524014"/>
                </a:cubicBezTo>
                <a:cubicBezTo>
                  <a:pt x="1434386" y="1524014"/>
                  <a:pt x="1437660" y="1526203"/>
                  <a:pt x="1437660" y="1530583"/>
                </a:cubicBezTo>
                <a:lnTo>
                  <a:pt x="1453611" y="1626591"/>
                </a:lnTo>
                <a:lnTo>
                  <a:pt x="1445300" y="1624738"/>
                </a:lnTo>
                <a:lnTo>
                  <a:pt x="1442785" y="1633147"/>
                </a:lnTo>
                <a:lnTo>
                  <a:pt x="1454674" y="1632991"/>
                </a:lnTo>
                <a:lnTo>
                  <a:pt x="1453611" y="1626591"/>
                </a:lnTo>
                <a:lnTo>
                  <a:pt x="1455122" y="1626928"/>
                </a:lnTo>
                <a:lnTo>
                  <a:pt x="1455122" y="1632985"/>
                </a:lnTo>
                <a:lnTo>
                  <a:pt x="1469635" y="1632794"/>
                </a:lnTo>
                <a:lnTo>
                  <a:pt x="1490603" y="1627472"/>
                </a:lnTo>
                <a:lnTo>
                  <a:pt x="1489650" y="1626996"/>
                </a:lnTo>
                <a:cubicBezTo>
                  <a:pt x="1480919" y="1622630"/>
                  <a:pt x="1480919" y="1596436"/>
                  <a:pt x="1476553" y="1587705"/>
                </a:cubicBezTo>
                <a:cubicBezTo>
                  <a:pt x="1472188" y="1557146"/>
                  <a:pt x="1463456" y="1530952"/>
                  <a:pt x="1454725" y="1504758"/>
                </a:cubicBezTo>
                <a:cubicBezTo>
                  <a:pt x="1454725" y="1498210"/>
                  <a:pt x="1457999" y="1494935"/>
                  <a:pt x="1461819" y="1494390"/>
                </a:cubicBezTo>
                <a:cubicBezTo>
                  <a:pt x="1465639" y="1493844"/>
                  <a:pt x="1470005" y="1496027"/>
                  <a:pt x="1472188" y="1500392"/>
                </a:cubicBezTo>
                <a:cubicBezTo>
                  <a:pt x="1476553" y="1526586"/>
                  <a:pt x="1485285" y="1548414"/>
                  <a:pt x="1489650" y="1574608"/>
                </a:cubicBezTo>
                <a:cubicBezTo>
                  <a:pt x="1491833" y="1578974"/>
                  <a:pt x="1492925" y="1588796"/>
                  <a:pt x="1494016" y="1598073"/>
                </a:cubicBezTo>
                <a:lnTo>
                  <a:pt x="1498310" y="1617934"/>
                </a:lnTo>
                <a:lnTo>
                  <a:pt x="1494016" y="1618264"/>
                </a:lnTo>
                <a:lnTo>
                  <a:pt x="1498382" y="1618264"/>
                </a:lnTo>
                <a:lnTo>
                  <a:pt x="1498310" y="1617934"/>
                </a:lnTo>
                <a:lnTo>
                  <a:pt x="1501110" y="1617719"/>
                </a:lnTo>
                <a:lnTo>
                  <a:pt x="1498858" y="1625376"/>
                </a:lnTo>
                <a:lnTo>
                  <a:pt x="1517578" y="1620624"/>
                </a:lnTo>
                <a:lnTo>
                  <a:pt x="1522745" y="1615596"/>
                </a:lnTo>
                <a:lnTo>
                  <a:pt x="1520911" y="1613466"/>
                </a:lnTo>
                <a:lnTo>
                  <a:pt x="1527015" y="1611440"/>
                </a:lnTo>
                <a:lnTo>
                  <a:pt x="1532567" y="1606036"/>
                </a:lnTo>
                <a:lnTo>
                  <a:pt x="1529704" y="1600333"/>
                </a:lnTo>
                <a:cubicBezTo>
                  <a:pt x="1529704" y="1593767"/>
                  <a:pt x="1519812" y="1592125"/>
                  <a:pt x="1516721" y="1597255"/>
                </a:cubicBezTo>
                <a:lnTo>
                  <a:pt x="1516593" y="1601889"/>
                </a:lnTo>
                <a:lnTo>
                  <a:pt x="1499480" y="1556009"/>
                </a:lnTo>
                <a:cubicBezTo>
                  <a:pt x="1493436" y="1535763"/>
                  <a:pt x="1487940" y="1514969"/>
                  <a:pt x="1481346" y="1495269"/>
                </a:cubicBezTo>
                <a:cubicBezTo>
                  <a:pt x="1479148" y="1490891"/>
                  <a:pt x="1481346" y="1487608"/>
                  <a:pt x="1484643" y="1486514"/>
                </a:cubicBezTo>
                <a:cubicBezTo>
                  <a:pt x="1487940" y="1485419"/>
                  <a:pt x="1492337" y="1486514"/>
                  <a:pt x="1494535" y="1490891"/>
                </a:cubicBezTo>
                <a:cubicBezTo>
                  <a:pt x="1501129" y="1510591"/>
                  <a:pt x="1507723" y="1531385"/>
                  <a:pt x="1514317" y="1551632"/>
                </a:cubicBezTo>
                <a:lnTo>
                  <a:pt x="1532928" y="1605685"/>
                </a:lnTo>
                <a:lnTo>
                  <a:pt x="1551159" y="1587943"/>
                </a:lnTo>
                <a:cubicBezTo>
                  <a:pt x="1551159" y="1583568"/>
                  <a:pt x="1555536" y="1583568"/>
                  <a:pt x="1559913" y="1583568"/>
                </a:cubicBezTo>
                <a:lnTo>
                  <a:pt x="1564512" y="1585860"/>
                </a:lnTo>
                <a:lnTo>
                  <a:pt x="1564554" y="1583203"/>
                </a:lnTo>
                <a:cubicBezTo>
                  <a:pt x="1559364" y="1567241"/>
                  <a:pt x="1541098" y="1545140"/>
                  <a:pt x="1537776" y="1535318"/>
                </a:cubicBezTo>
                <a:cubicBezTo>
                  <a:pt x="1524492" y="1522221"/>
                  <a:pt x="1515635" y="1504759"/>
                  <a:pt x="1506778" y="1487296"/>
                </a:cubicBezTo>
                <a:cubicBezTo>
                  <a:pt x="1504564" y="1482930"/>
                  <a:pt x="1507885" y="1479656"/>
                  <a:pt x="1511760" y="1478565"/>
                </a:cubicBezTo>
                <a:cubicBezTo>
                  <a:pt x="1515635" y="1477473"/>
                  <a:pt x="1520063" y="1478565"/>
                  <a:pt x="1520063" y="1482930"/>
                </a:cubicBezTo>
                <a:cubicBezTo>
                  <a:pt x="1533348" y="1509124"/>
                  <a:pt x="1551061" y="1530952"/>
                  <a:pt x="1564346" y="1552780"/>
                </a:cubicBezTo>
                <a:cubicBezTo>
                  <a:pt x="1570989" y="1562603"/>
                  <a:pt x="1580122" y="1577337"/>
                  <a:pt x="1580537" y="1591457"/>
                </a:cubicBezTo>
                <a:lnTo>
                  <a:pt x="1580079" y="1593621"/>
                </a:lnTo>
                <a:lnTo>
                  <a:pt x="1597772" y="1602441"/>
                </a:lnTo>
                <a:lnTo>
                  <a:pt x="1599188" y="1600654"/>
                </a:lnTo>
                <a:lnTo>
                  <a:pt x="1601973" y="1600770"/>
                </a:lnTo>
                <a:lnTo>
                  <a:pt x="1603459" y="1605276"/>
                </a:lnTo>
                <a:lnTo>
                  <a:pt x="1604038" y="1605565"/>
                </a:lnTo>
                <a:lnTo>
                  <a:pt x="1612285" y="1605565"/>
                </a:lnTo>
                <a:cubicBezTo>
                  <a:pt x="1612285" y="1609931"/>
                  <a:pt x="1612285" y="1601200"/>
                  <a:pt x="1612285" y="1601200"/>
                </a:cubicBezTo>
                <a:lnTo>
                  <a:pt x="1601973" y="1600770"/>
                </a:lnTo>
                <a:lnTo>
                  <a:pt x="1601508" y="1599358"/>
                </a:lnTo>
                <a:cubicBezTo>
                  <a:pt x="1597824" y="1588103"/>
                  <a:pt x="1590457" y="1565183"/>
                  <a:pt x="1590457" y="1561909"/>
                </a:cubicBezTo>
                <a:cubicBezTo>
                  <a:pt x="1581726" y="1544446"/>
                  <a:pt x="1577360" y="1526984"/>
                  <a:pt x="1568629" y="1513887"/>
                </a:cubicBezTo>
                <a:lnTo>
                  <a:pt x="1569267" y="1511759"/>
                </a:lnTo>
                <a:lnTo>
                  <a:pt x="1547776" y="1495950"/>
                </a:lnTo>
                <a:cubicBezTo>
                  <a:pt x="1529992" y="1482350"/>
                  <a:pt x="1510258" y="1468361"/>
                  <a:pt x="1490549" y="1465142"/>
                </a:cubicBezTo>
                <a:close/>
                <a:moveTo>
                  <a:pt x="2078514" y="1417944"/>
                </a:moveTo>
                <a:lnTo>
                  <a:pt x="2058710" y="1450190"/>
                </a:lnTo>
                <a:lnTo>
                  <a:pt x="2050567" y="1458257"/>
                </a:lnTo>
                <a:lnTo>
                  <a:pt x="2061468" y="1516069"/>
                </a:lnTo>
                <a:lnTo>
                  <a:pt x="2072143" y="1572688"/>
                </a:lnTo>
                <a:lnTo>
                  <a:pt x="2090948" y="1550538"/>
                </a:lnTo>
                <a:lnTo>
                  <a:pt x="2084963" y="1548018"/>
                </a:lnTo>
                <a:cubicBezTo>
                  <a:pt x="2076232" y="1521824"/>
                  <a:pt x="2067501" y="1491265"/>
                  <a:pt x="2054404" y="1465071"/>
                </a:cubicBezTo>
                <a:cubicBezTo>
                  <a:pt x="2052221" y="1460705"/>
                  <a:pt x="2054404" y="1457431"/>
                  <a:pt x="2057678" y="1456340"/>
                </a:cubicBezTo>
                <a:cubicBezTo>
                  <a:pt x="2060952" y="1455248"/>
                  <a:pt x="2065318" y="1456340"/>
                  <a:pt x="2067501" y="1460705"/>
                </a:cubicBezTo>
                <a:lnTo>
                  <a:pt x="2099485" y="1536667"/>
                </a:lnTo>
                <a:lnTo>
                  <a:pt x="2114163" y="1508087"/>
                </a:lnTo>
                <a:lnTo>
                  <a:pt x="2119457" y="1487562"/>
                </a:lnTo>
                <a:lnTo>
                  <a:pt x="2111724" y="1482859"/>
                </a:lnTo>
                <a:cubicBezTo>
                  <a:pt x="2109513" y="1469653"/>
                  <a:pt x="2103985" y="1457549"/>
                  <a:pt x="2096798" y="1445444"/>
                </a:cubicBezTo>
                <a:close/>
                <a:moveTo>
                  <a:pt x="437138" y="1311956"/>
                </a:moveTo>
                <a:cubicBezTo>
                  <a:pt x="440540" y="1310845"/>
                  <a:pt x="445076" y="1311956"/>
                  <a:pt x="447343" y="1316401"/>
                </a:cubicBezTo>
                <a:cubicBezTo>
                  <a:pt x="451879" y="1329736"/>
                  <a:pt x="456415" y="1343071"/>
                  <a:pt x="456415" y="1360851"/>
                </a:cubicBezTo>
                <a:cubicBezTo>
                  <a:pt x="460950" y="1369741"/>
                  <a:pt x="442807" y="1374186"/>
                  <a:pt x="442807" y="1360851"/>
                </a:cubicBezTo>
                <a:cubicBezTo>
                  <a:pt x="442807" y="1347516"/>
                  <a:pt x="438272" y="1334181"/>
                  <a:pt x="433736" y="1320846"/>
                </a:cubicBezTo>
                <a:cubicBezTo>
                  <a:pt x="431468" y="1316401"/>
                  <a:pt x="433736" y="1313067"/>
                  <a:pt x="437138" y="1311956"/>
                </a:cubicBezTo>
                <a:close/>
                <a:moveTo>
                  <a:pt x="307913" y="1260198"/>
                </a:moveTo>
                <a:lnTo>
                  <a:pt x="311397" y="1267976"/>
                </a:lnTo>
                <a:cubicBezTo>
                  <a:pt x="319071" y="1283285"/>
                  <a:pt x="328664" y="1296407"/>
                  <a:pt x="339696" y="1307821"/>
                </a:cubicBezTo>
                <a:lnTo>
                  <a:pt x="359265" y="1323502"/>
                </a:lnTo>
                <a:lnTo>
                  <a:pt x="358954" y="1315383"/>
                </a:lnTo>
                <a:cubicBezTo>
                  <a:pt x="356800" y="1306012"/>
                  <a:pt x="353568" y="1297193"/>
                  <a:pt x="351413" y="1290578"/>
                </a:cubicBezTo>
                <a:lnTo>
                  <a:pt x="355334" y="1285229"/>
                </a:lnTo>
                <a:lnTo>
                  <a:pt x="317320" y="1267626"/>
                </a:lnTo>
                <a:close/>
                <a:moveTo>
                  <a:pt x="188958" y="1138555"/>
                </a:moveTo>
                <a:lnTo>
                  <a:pt x="173666" y="1139587"/>
                </a:lnTo>
                <a:lnTo>
                  <a:pt x="175597" y="1154714"/>
                </a:lnTo>
                <a:lnTo>
                  <a:pt x="175461" y="1158448"/>
                </a:lnTo>
                <a:lnTo>
                  <a:pt x="179839" y="1158624"/>
                </a:lnTo>
                <a:lnTo>
                  <a:pt x="188958" y="1158274"/>
                </a:lnTo>
                <a:close/>
                <a:moveTo>
                  <a:pt x="152924" y="1135201"/>
                </a:moveTo>
                <a:lnTo>
                  <a:pt x="149007" y="1146686"/>
                </a:lnTo>
                <a:lnTo>
                  <a:pt x="142660" y="1154440"/>
                </a:lnTo>
                <a:lnTo>
                  <a:pt x="149750" y="1157411"/>
                </a:lnTo>
                <a:lnTo>
                  <a:pt x="162238" y="1157914"/>
                </a:lnTo>
                <a:lnTo>
                  <a:pt x="157589" y="1137252"/>
                </a:lnTo>
                <a:lnTo>
                  <a:pt x="157206" y="1136229"/>
                </a:lnTo>
                <a:close/>
                <a:moveTo>
                  <a:pt x="115634" y="1123914"/>
                </a:moveTo>
                <a:lnTo>
                  <a:pt x="117415" y="1143863"/>
                </a:lnTo>
                <a:lnTo>
                  <a:pt x="141443" y="1153931"/>
                </a:lnTo>
                <a:lnTo>
                  <a:pt x="135513" y="1146686"/>
                </a:lnTo>
                <a:lnTo>
                  <a:pt x="139288" y="1131928"/>
                </a:lnTo>
                <a:lnTo>
                  <a:pt x="121069" y="1127555"/>
                </a:lnTo>
                <a:close/>
                <a:moveTo>
                  <a:pt x="70885" y="1089688"/>
                </a:moveTo>
                <a:lnTo>
                  <a:pt x="79526" y="1110509"/>
                </a:lnTo>
                <a:lnTo>
                  <a:pt x="103454" y="1134189"/>
                </a:lnTo>
                <a:lnTo>
                  <a:pt x="101704" y="1114583"/>
                </a:lnTo>
                <a:lnTo>
                  <a:pt x="79235" y="1099533"/>
                </a:lnTo>
                <a:close/>
                <a:moveTo>
                  <a:pt x="2275523" y="815892"/>
                </a:moveTo>
                <a:lnTo>
                  <a:pt x="2268343" y="854612"/>
                </a:lnTo>
                <a:cubicBezTo>
                  <a:pt x="2255649" y="894960"/>
                  <a:pt x="2232894" y="932268"/>
                  <a:pt x="2199669" y="962371"/>
                </a:cubicBezTo>
                <a:lnTo>
                  <a:pt x="2188097" y="970233"/>
                </a:lnTo>
                <a:lnTo>
                  <a:pt x="2194623" y="970595"/>
                </a:lnTo>
                <a:cubicBezTo>
                  <a:pt x="2216604" y="1001368"/>
                  <a:pt x="2234188" y="1036538"/>
                  <a:pt x="2234188" y="1071707"/>
                </a:cubicBezTo>
                <a:cubicBezTo>
                  <a:pt x="2234188" y="1080499"/>
                  <a:pt x="2221000" y="1080499"/>
                  <a:pt x="2221000" y="1071707"/>
                </a:cubicBezTo>
                <a:cubicBezTo>
                  <a:pt x="2221000" y="1036538"/>
                  <a:pt x="2203415" y="1005765"/>
                  <a:pt x="2181434" y="979388"/>
                </a:cubicBezTo>
                <a:lnTo>
                  <a:pt x="2183583" y="973300"/>
                </a:lnTo>
                <a:lnTo>
                  <a:pt x="2168040" y="983860"/>
                </a:lnTo>
                <a:lnTo>
                  <a:pt x="2190809" y="1036971"/>
                </a:lnTo>
                <a:cubicBezTo>
                  <a:pt x="2198945" y="1058368"/>
                  <a:pt x="2205454" y="1080312"/>
                  <a:pt x="2207624" y="1102257"/>
                </a:cubicBezTo>
                <a:cubicBezTo>
                  <a:pt x="2211963" y="1111035"/>
                  <a:pt x="2194606" y="1115424"/>
                  <a:pt x="2194606" y="1106646"/>
                </a:cubicBezTo>
                <a:cubicBezTo>
                  <a:pt x="2190267" y="1084701"/>
                  <a:pt x="2183758" y="1062756"/>
                  <a:pt x="2176165" y="1041360"/>
                </a:cubicBezTo>
                <a:lnTo>
                  <a:pt x="2156247" y="991871"/>
                </a:lnTo>
                <a:lnTo>
                  <a:pt x="2141927" y="1001600"/>
                </a:lnTo>
                <a:cubicBezTo>
                  <a:pt x="2111268" y="1019085"/>
                  <a:pt x="2076230" y="1027827"/>
                  <a:pt x="2045571" y="1045312"/>
                </a:cubicBezTo>
                <a:cubicBezTo>
                  <a:pt x="2014912" y="1058425"/>
                  <a:pt x="1979873" y="1071539"/>
                  <a:pt x="2001773" y="1106508"/>
                </a:cubicBezTo>
                <a:lnTo>
                  <a:pt x="2036184" y="1156522"/>
                </a:lnTo>
                <a:lnTo>
                  <a:pt x="2037767" y="1155467"/>
                </a:lnTo>
                <a:cubicBezTo>
                  <a:pt x="2054999" y="1156287"/>
                  <a:pt x="2072231" y="1156338"/>
                  <a:pt x="2089203" y="1155303"/>
                </a:cubicBezTo>
                <a:lnTo>
                  <a:pt x="2101412" y="1153668"/>
                </a:lnTo>
                <a:lnTo>
                  <a:pt x="2099661" y="1150112"/>
                </a:lnTo>
                <a:cubicBezTo>
                  <a:pt x="2099593" y="1148418"/>
                  <a:pt x="2100405" y="1146792"/>
                  <a:pt x="2102570" y="1145709"/>
                </a:cubicBezTo>
                <a:cubicBezTo>
                  <a:pt x="2106899" y="1137038"/>
                  <a:pt x="2093911" y="1111028"/>
                  <a:pt x="2089581" y="1102358"/>
                </a:cubicBezTo>
                <a:cubicBezTo>
                  <a:pt x="2085252" y="1089352"/>
                  <a:pt x="2076593" y="1076347"/>
                  <a:pt x="2072263" y="1063341"/>
                </a:cubicBezTo>
                <a:cubicBezTo>
                  <a:pt x="2072263" y="1054671"/>
                  <a:pt x="2085252" y="1050336"/>
                  <a:pt x="2089581" y="1059006"/>
                </a:cubicBezTo>
                <a:cubicBezTo>
                  <a:pt x="2093911" y="1076347"/>
                  <a:pt x="2106899" y="1098022"/>
                  <a:pt x="2111229" y="1119698"/>
                </a:cubicBezTo>
                <a:cubicBezTo>
                  <a:pt x="2113394" y="1124033"/>
                  <a:pt x="2115559" y="1130536"/>
                  <a:pt x="2116100" y="1137038"/>
                </a:cubicBezTo>
                <a:lnTo>
                  <a:pt x="2111820" y="1152275"/>
                </a:lnTo>
                <a:lnTo>
                  <a:pt x="2139081" y="1148624"/>
                </a:lnTo>
                <a:lnTo>
                  <a:pt x="2156334" y="1143053"/>
                </a:lnTo>
                <a:lnTo>
                  <a:pt x="2155448" y="1141979"/>
                </a:lnTo>
                <a:cubicBezTo>
                  <a:pt x="2168783" y="1102580"/>
                  <a:pt x="2137668" y="1058803"/>
                  <a:pt x="2124333" y="1023782"/>
                </a:cubicBezTo>
                <a:cubicBezTo>
                  <a:pt x="2119888" y="1015027"/>
                  <a:pt x="2133223" y="1010649"/>
                  <a:pt x="2137668" y="1019404"/>
                </a:cubicBezTo>
                <a:cubicBezTo>
                  <a:pt x="2151003" y="1048954"/>
                  <a:pt x="2171839" y="1080965"/>
                  <a:pt x="2175798" y="1113593"/>
                </a:cubicBezTo>
                <a:lnTo>
                  <a:pt x="2173933" y="1137371"/>
                </a:lnTo>
                <a:lnTo>
                  <a:pt x="2185844" y="1133525"/>
                </a:lnTo>
                <a:cubicBezTo>
                  <a:pt x="2200739" y="1126877"/>
                  <a:pt x="2214856" y="1118509"/>
                  <a:pt x="2227933" y="1108104"/>
                </a:cubicBezTo>
                <a:lnTo>
                  <a:pt x="2256376" y="1075296"/>
                </a:lnTo>
                <a:lnTo>
                  <a:pt x="2251650" y="1071741"/>
                </a:lnTo>
                <a:cubicBezTo>
                  <a:pt x="2247285" y="1036706"/>
                  <a:pt x="2242919" y="997292"/>
                  <a:pt x="2221091" y="966637"/>
                </a:cubicBezTo>
                <a:cubicBezTo>
                  <a:pt x="2216725" y="957878"/>
                  <a:pt x="2229822" y="953499"/>
                  <a:pt x="2234188" y="957878"/>
                </a:cubicBezTo>
                <a:cubicBezTo>
                  <a:pt x="2245102" y="975396"/>
                  <a:pt x="2252742" y="994008"/>
                  <a:pt x="2258199" y="1013167"/>
                </a:cubicBezTo>
                <a:lnTo>
                  <a:pt x="2267405" y="1062574"/>
                </a:lnTo>
                <a:lnTo>
                  <a:pt x="2274090" y="1054863"/>
                </a:lnTo>
                <a:lnTo>
                  <a:pt x="2288569" y="1022899"/>
                </a:lnTo>
                <a:lnTo>
                  <a:pt x="2283302" y="1021018"/>
                </a:lnTo>
                <a:cubicBezTo>
                  <a:pt x="2282210" y="1019381"/>
                  <a:pt x="2282210" y="1017198"/>
                  <a:pt x="2282210" y="1015015"/>
                </a:cubicBezTo>
                <a:cubicBezTo>
                  <a:pt x="2277844" y="1010650"/>
                  <a:pt x="2277844" y="1006284"/>
                  <a:pt x="2280027" y="1003555"/>
                </a:cubicBezTo>
                <a:lnTo>
                  <a:pt x="2283279" y="1003068"/>
                </a:lnTo>
                <a:lnTo>
                  <a:pt x="2283847" y="1004101"/>
                </a:lnTo>
                <a:cubicBezTo>
                  <a:pt x="2285484" y="1008467"/>
                  <a:pt x="2286576" y="1012832"/>
                  <a:pt x="2286576" y="1015015"/>
                </a:cubicBezTo>
                <a:cubicBezTo>
                  <a:pt x="2286576" y="1015015"/>
                  <a:pt x="2290941" y="1010650"/>
                  <a:pt x="2290941" y="1010650"/>
                </a:cubicBezTo>
                <a:lnTo>
                  <a:pt x="2293854" y="1011232"/>
                </a:lnTo>
                <a:lnTo>
                  <a:pt x="2295549" y="1007492"/>
                </a:lnTo>
                <a:lnTo>
                  <a:pt x="2295307" y="1006284"/>
                </a:lnTo>
                <a:cubicBezTo>
                  <a:pt x="2295307" y="1006284"/>
                  <a:pt x="2290941" y="1006284"/>
                  <a:pt x="2290941" y="1001918"/>
                </a:cubicBezTo>
                <a:lnTo>
                  <a:pt x="2283279" y="1003068"/>
                </a:lnTo>
                <a:lnTo>
                  <a:pt x="2277844" y="993187"/>
                </a:lnTo>
                <a:cubicBezTo>
                  <a:pt x="2277844" y="984456"/>
                  <a:pt x="2273479" y="975724"/>
                  <a:pt x="2269113" y="966993"/>
                </a:cubicBezTo>
                <a:cubicBezTo>
                  <a:pt x="2260382" y="949531"/>
                  <a:pt x="2251651" y="936434"/>
                  <a:pt x="2242919" y="923337"/>
                </a:cubicBezTo>
                <a:cubicBezTo>
                  <a:pt x="2234188" y="914605"/>
                  <a:pt x="2247285" y="905874"/>
                  <a:pt x="2251651" y="914605"/>
                </a:cubicBezTo>
                <a:cubicBezTo>
                  <a:pt x="2264748" y="932068"/>
                  <a:pt x="2277844" y="949531"/>
                  <a:pt x="2286576" y="971359"/>
                </a:cubicBezTo>
                <a:cubicBezTo>
                  <a:pt x="2288758" y="977907"/>
                  <a:pt x="2293124" y="987730"/>
                  <a:pt x="2296398" y="997553"/>
                </a:cubicBezTo>
                <a:lnTo>
                  <a:pt x="2297188" y="1003873"/>
                </a:lnTo>
                <a:lnTo>
                  <a:pt x="2303904" y="989047"/>
                </a:lnTo>
                <a:lnTo>
                  <a:pt x="2310220" y="939108"/>
                </a:lnTo>
                <a:lnTo>
                  <a:pt x="2300070" y="920108"/>
                </a:lnTo>
                <a:cubicBezTo>
                  <a:pt x="2292331" y="906438"/>
                  <a:pt x="2284591" y="892221"/>
                  <a:pt x="2282380" y="874723"/>
                </a:cubicBezTo>
                <a:cubicBezTo>
                  <a:pt x="2277958" y="859413"/>
                  <a:pt x="2276852" y="844102"/>
                  <a:pt x="2276299" y="828792"/>
                </a:cubicBezTo>
                <a:close/>
                <a:moveTo>
                  <a:pt x="2247682" y="796336"/>
                </a:moveTo>
                <a:cubicBezTo>
                  <a:pt x="2256413" y="796336"/>
                  <a:pt x="2256413" y="809036"/>
                  <a:pt x="2247682" y="809036"/>
                </a:cubicBezTo>
                <a:cubicBezTo>
                  <a:pt x="2238950" y="809036"/>
                  <a:pt x="2238950" y="796336"/>
                  <a:pt x="2247682" y="796336"/>
                </a:cubicBezTo>
                <a:close/>
                <a:moveTo>
                  <a:pt x="1579917" y="483864"/>
                </a:moveTo>
                <a:cubicBezTo>
                  <a:pt x="1583224" y="481659"/>
                  <a:pt x="1587634" y="481659"/>
                  <a:pt x="1589839" y="486068"/>
                </a:cubicBezTo>
                <a:cubicBezTo>
                  <a:pt x="1594249" y="490478"/>
                  <a:pt x="1598659" y="499298"/>
                  <a:pt x="1603068" y="503708"/>
                </a:cubicBezTo>
                <a:cubicBezTo>
                  <a:pt x="1611888" y="508117"/>
                  <a:pt x="1598659" y="516937"/>
                  <a:pt x="1594249" y="512527"/>
                </a:cubicBezTo>
                <a:cubicBezTo>
                  <a:pt x="1585429" y="508117"/>
                  <a:pt x="1581019" y="499298"/>
                  <a:pt x="1576610" y="494888"/>
                </a:cubicBezTo>
                <a:cubicBezTo>
                  <a:pt x="1574405" y="490478"/>
                  <a:pt x="1576610" y="486068"/>
                  <a:pt x="1579917" y="483864"/>
                </a:cubicBezTo>
                <a:close/>
                <a:moveTo>
                  <a:pt x="1547316" y="386063"/>
                </a:moveTo>
                <a:lnTo>
                  <a:pt x="1553935" y="402753"/>
                </a:lnTo>
                <a:cubicBezTo>
                  <a:pt x="1559410" y="420237"/>
                  <a:pt x="1563790" y="437722"/>
                  <a:pt x="1568170" y="455207"/>
                </a:cubicBezTo>
                <a:cubicBezTo>
                  <a:pt x="1568170" y="477062"/>
                  <a:pt x="1572550" y="494547"/>
                  <a:pt x="1572550" y="516403"/>
                </a:cubicBezTo>
                <a:cubicBezTo>
                  <a:pt x="1576929" y="542629"/>
                  <a:pt x="1590069" y="525145"/>
                  <a:pt x="1607588" y="512031"/>
                </a:cubicBezTo>
                <a:lnTo>
                  <a:pt x="1619255" y="505493"/>
                </a:lnTo>
                <a:lnTo>
                  <a:pt x="1573391" y="450512"/>
                </a:lnTo>
                <a:cubicBezTo>
                  <a:pt x="1571208" y="448298"/>
                  <a:pt x="1572299" y="443870"/>
                  <a:pt x="1575028" y="441102"/>
                </a:cubicBezTo>
                <a:cubicBezTo>
                  <a:pt x="1577756" y="438334"/>
                  <a:pt x="1582122" y="437227"/>
                  <a:pt x="1586487" y="441656"/>
                </a:cubicBezTo>
                <a:lnTo>
                  <a:pt x="1633214" y="497670"/>
                </a:lnTo>
                <a:lnTo>
                  <a:pt x="1639551" y="494119"/>
                </a:lnTo>
                <a:lnTo>
                  <a:pt x="1638753" y="493943"/>
                </a:lnTo>
                <a:cubicBezTo>
                  <a:pt x="1627763" y="472179"/>
                  <a:pt x="1612376" y="454768"/>
                  <a:pt x="1595891" y="437900"/>
                </a:cubicBezTo>
                <a:close/>
                <a:moveTo>
                  <a:pt x="897240" y="107035"/>
                </a:moveTo>
                <a:cubicBezTo>
                  <a:pt x="900525" y="105392"/>
                  <a:pt x="904904" y="105392"/>
                  <a:pt x="907094" y="109774"/>
                </a:cubicBezTo>
                <a:lnTo>
                  <a:pt x="944378" y="166214"/>
                </a:lnTo>
                <a:lnTo>
                  <a:pt x="982637" y="231908"/>
                </a:lnTo>
                <a:lnTo>
                  <a:pt x="1001614" y="304356"/>
                </a:lnTo>
                <a:lnTo>
                  <a:pt x="1007880" y="307280"/>
                </a:lnTo>
                <a:lnTo>
                  <a:pt x="1008758" y="308944"/>
                </a:lnTo>
                <a:lnTo>
                  <a:pt x="1016049" y="305588"/>
                </a:lnTo>
                <a:lnTo>
                  <a:pt x="996391" y="255185"/>
                </a:lnTo>
                <a:cubicBezTo>
                  <a:pt x="988522" y="238207"/>
                  <a:pt x="979626" y="221502"/>
                  <a:pt x="970047" y="205072"/>
                </a:cubicBezTo>
                <a:lnTo>
                  <a:pt x="944378" y="166214"/>
                </a:lnTo>
                <a:lnTo>
                  <a:pt x="942129" y="162352"/>
                </a:lnTo>
                <a:cubicBezTo>
                  <a:pt x="937749" y="157970"/>
                  <a:pt x="937749" y="153589"/>
                  <a:pt x="939939" y="151398"/>
                </a:cubicBezTo>
                <a:cubicBezTo>
                  <a:pt x="942129" y="149207"/>
                  <a:pt x="946508" y="149207"/>
                  <a:pt x="950887" y="153589"/>
                </a:cubicBezTo>
                <a:cubicBezTo>
                  <a:pt x="970594" y="173306"/>
                  <a:pt x="984827" y="197404"/>
                  <a:pt x="995228" y="223693"/>
                </a:cubicBezTo>
                <a:lnTo>
                  <a:pt x="1016211" y="305514"/>
                </a:lnTo>
                <a:lnTo>
                  <a:pt x="1094601" y="269433"/>
                </a:lnTo>
                <a:cubicBezTo>
                  <a:pt x="1160709" y="246484"/>
                  <a:pt x="1231436" y="235830"/>
                  <a:pt x="1297775" y="238391"/>
                </a:cubicBezTo>
                <a:cubicBezTo>
                  <a:pt x="1319888" y="239244"/>
                  <a:pt x="1341514" y="241567"/>
                  <a:pt x="1362318" y="245391"/>
                </a:cubicBezTo>
                <a:cubicBezTo>
                  <a:pt x="1432395" y="258505"/>
                  <a:pt x="1498093" y="289103"/>
                  <a:pt x="1533131" y="350299"/>
                </a:cubicBezTo>
                <a:lnTo>
                  <a:pt x="1546654" y="384395"/>
                </a:lnTo>
                <a:lnTo>
                  <a:pt x="1549731" y="374240"/>
                </a:lnTo>
                <a:cubicBezTo>
                  <a:pt x="1553028" y="372064"/>
                  <a:pt x="1557425" y="372064"/>
                  <a:pt x="1559623" y="376417"/>
                </a:cubicBezTo>
                <a:cubicBezTo>
                  <a:pt x="1590396" y="415592"/>
                  <a:pt x="1629961" y="441709"/>
                  <a:pt x="1651942" y="485238"/>
                </a:cubicBezTo>
                <a:lnTo>
                  <a:pt x="1651235" y="487571"/>
                </a:lnTo>
                <a:lnTo>
                  <a:pt x="1671404" y="476268"/>
                </a:lnTo>
                <a:cubicBezTo>
                  <a:pt x="1830207" y="408558"/>
                  <a:pt x="2051046" y="449196"/>
                  <a:pt x="2181346" y="560114"/>
                </a:cubicBezTo>
                <a:cubicBezTo>
                  <a:pt x="2233904" y="604372"/>
                  <a:pt x="2266136" y="665227"/>
                  <a:pt x="2276658" y="728617"/>
                </a:cubicBezTo>
                <a:lnTo>
                  <a:pt x="2279102" y="776766"/>
                </a:lnTo>
                <a:lnTo>
                  <a:pt x="2286803" y="782860"/>
                </a:lnTo>
                <a:cubicBezTo>
                  <a:pt x="2291225" y="822230"/>
                  <a:pt x="2286803" y="865974"/>
                  <a:pt x="2304492" y="900970"/>
                </a:cubicBezTo>
                <a:lnTo>
                  <a:pt x="2311552" y="912822"/>
                </a:lnTo>
                <a:lnTo>
                  <a:pt x="2306092" y="852494"/>
                </a:lnTo>
                <a:cubicBezTo>
                  <a:pt x="2302263" y="828778"/>
                  <a:pt x="2297066" y="804447"/>
                  <a:pt x="2291596" y="779296"/>
                </a:cubicBezTo>
                <a:cubicBezTo>
                  <a:pt x="2291596" y="774922"/>
                  <a:pt x="2294878" y="771642"/>
                  <a:pt x="2298160" y="770548"/>
                </a:cubicBezTo>
                <a:cubicBezTo>
                  <a:pt x="2301442" y="769455"/>
                  <a:pt x="2304725" y="770548"/>
                  <a:pt x="2304725" y="774922"/>
                </a:cubicBezTo>
                <a:cubicBezTo>
                  <a:pt x="2317854" y="829598"/>
                  <a:pt x="2328795" y="883181"/>
                  <a:pt x="2327700" y="934576"/>
                </a:cubicBezTo>
                <a:lnTo>
                  <a:pt x="2326168" y="944273"/>
                </a:lnTo>
                <a:lnTo>
                  <a:pt x="2331026" y="962212"/>
                </a:lnTo>
                <a:cubicBezTo>
                  <a:pt x="2331026" y="966587"/>
                  <a:pt x="2327709" y="968774"/>
                  <a:pt x="2324393" y="968774"/>
                </a:cubicBezTo>
                <a:lnTo>
                  <a:pt x="2322581" y="966982"/>
                </a:lnTo>
                <a:lnTo>
                  <a:pt x="2315802" y="1009892"/>
                </a:lnTo>
                <a:cubicBezTo>
                  <a:pt x="2308007" y="1034360"/>
                  <a:pt x="2295972" y="1058144"/>
                  <a:pt x="2278467" y="1081108"/>
                </a:cubicBezTo>
                <a:cubicBezTo>
                  <a:pt x="2229232" y="1140158"/>
                  <a:pt x="2172613" y="1164762"/>
                  <a:pt x="2106763" y="1169682"/>
                </a:cubicBezTo>
                <a:lnTo>
                  <a:pt x="2044560" y="1168697"/>
                </a:lnTo>
                <a:lnTo>
                  <a:pt x="2058163" y="1188467"/>
                </a:lnTo>
                <a:cubicBezTo>
                  <a:pt x="2076230" y="1216879"/>
                  <a:pt x="2091559" y="1246385"/>
                  <a:pt x="2098129" y="1276983"/>
                </a:cubicBezTo>
                <a:cubicBezTo>
                  <a:pt x="2105794" y="1309766"/>
                  <a:pt x="2104972" y="1340911"/>
                  <a:pt x="2097718" y="1369938"/>
                </a:cubicBezTo>
                <a:lnTo>
                  <a:pt x="2086278" y="1400960"/>
                </a:lnTo>
                <a:lnTo>
                  <a:pt x="2110065" y="1438841"/>
                </a:lnTo>
                <a:lnTo>
                  <a:pt x="2123100" y="1473438"/>
                </a:lnTo>
                <a:lnTo>
                  <a:pt x="2124977" y="1466159"/>
                </a:lnTo>
                <a:cubicBezTo>
                  <a:pt x="2131466" y="1422624"/>
                  <a:pt x="2125105" y="1374628"/>
                  <a:pt x="2107050" y="1325401"/>
                </a:cubicBezTo>
                <a:cubicBezTo>
                  <a:pt x="2102673" y="1316650"/>
                  <a:pt x="2115804" y="1312274"/>
                  <a:pt x="2120181" y="1321026"/>
                </a:cubicBezTo>
                <a:cubicBezTo>
                  <a:pt x="2150821" y="1408540"/>
                  <a:pt x="2159575" y="1517932"/>
                  <a:pt x="2085164" y="1587943"/>
                </a:cubicBezTo>
                <a:lnTo>
                  <a:pt x="2040138" y="1618741"/>
                </a:lnTo>
                <a:lnTo>
                  <a:pt x="2040910" y="1622653"/>
                </a:lnTo>
                <a:cubicBezTo>
                  <a:pt x="2043093" y="1627007"/>
                  <a:pt x="2039819" y="1629184"/>
                  <a:pt x="2035999" y="1629184"/>
                </a:cubicBezTo>
                <a:lnTo>
                  <a:pt x="2030862" y="1625085"/>
                </a:lnTo>
                <a:lnTo>
                  <a:pt x="2022791" y="1630606"/>
                </a:lnTo>
                <a:lnTo>
                  <a:pt x="1959781" y="1651603"/>
                </a:lnTo>
                <a:lnTo>
                  <a:pt x="1962726" y="1662623"/>
                </a:lnTo>
                <a:cubicBezTo>
                  <a:pt x="1962726" y="1671415"/>
                  <a:pt x="1949708" y="1675811"/>
                  <a:pt x="1945369" y="1667019"/>
                </a:cubicBezTo>
                <a:lnTo>
                  <a:pt x="1941332" y="1655146"/>
                </a:lnTo>
                <a:lnTo>
                  <a:pt x="1910696" y="1658980"/>
                </a:lnTo>
                <a:lnTo>
                  <a:pt x="1893773" y="1658306"/>
                </a:lnTo>
                <a:lnTo>
                  <a:pt x="1896667" y="1663288"/>
                </a:lnTo>
                <a:lnTo>
                  <a:pt x="1888906" y="1674980"/>
                </a:lnTo>
                <a:cubicBezTo>
                  <a:pt x="1893272" y="1674980"/>
                  <a:pt x="1893272" y="1670596"/>
                  <a:pt x="1897637" y="1670596"/>
                </a:cubicBezTo>
                <a:cubicBezTo>
                  <a:pt x="1899820" y="1670596"/>
                  <a:pt x="1898729" y="1667307"/>
                  <a:pt x="1897092" y="1664019"/>
                </a:cubicBezTo>
                <a:lnTo>
                  <a:pt x="1896667" y="1663288"/>
                </a:lnTo>
                <a:lnTo>
                  <a:pt x="1897637" y="1661827"/>
                </a:lnTo>
                <a:cubicBezTo>
                  <a:pt x="1902003" y="1657442"/>
                  <a:pt x="1915100" y="1666211"/>
                  <a:pt x="1906369" y="1674980"/>
                </a:cubicBezTo>
                <a:cubicBezTo>
                  <a:pt x="1906369" y="1674980"/>
                  <a:pt x="1902003" y="1679365"/>
                  <a:pt x="1902003" y="1679365"/>
                </a:cubicBezTo>
                <a:cubicBezTo>
                  <a:pt x="1902003" y="1683749"/>
                  <a:pt x="1897637" y="1683749"/>
                  <a:pt x="1893272" y="1683749"/>
                </a:cubicBezTo>
                <a:cubicBezTo>
                  <a:pt x="1888906" y="1683749"/>
                  <a:pt x="1888906" y="1679365"/>
                  <a:pt x="1888906" y="1679365"/>
                </a:cubicBezTo>
                <a:cubicBezTo>
                  <a:pt x="1886723" y="1674980"/>
                  <a:pt x="1884541" y="1669499"/>
                  <a:pt x="1882358" y="1664567"/>
                </a:cubicBezTo>
                <a:lnTo>
                  <a:pt x="1878448" y="1657695"/>
                </a:lnTo>
                <a:lnTo>
                  <a:pt x="1871234" y="1657407"/>
                </a:lnTo>
                <a:lnTo>
                  <a:pt x="1811584" y="1647949"/>
                </a:lnTo>
                <a:lnTo>
                  <a:pt x="1821835" y="1665889"/>
                </a:lnTo>
                <a:cubicBezTo>
                  <a:pt x="1826201" y="1670255"/>
                  <a:pt x="1817470" y="1678986"/>
                  <a:pt x="1808738" y="1670255"/>
                </a:cubicBezTo>
                <a:lnTo>
                  <a:pt x="1793854" y="1645137"/>
                </a:lnTo>
                <a:lnTo>
                  <a:pt x="1791899" y="1644827"/>
                </a:lnTo>
                <a:cubicBezTo>
                  <a:pt x="1774391" y="1641546"/>
                  <a:pt x="1756882" y="1639905"/>
                  <a:pt x="1739511" y="1638879"/>
                </a:cubicBezTo>
                <a:lnTo>
                  <a:pt x="1738164" y="1638820"/>
                </a:lnTo>
                <a:lnTo>
                  <a:pt x="1733282" y="1641889"/>
                </a:lnTo>
                <a:lnTo>
                  <a:pt x="1729530" y="1638442"/>
                </a:lnTo>
                <a:lnTo>
                  <a:pt x="1687943" y="1636623"/>
                </a:lnTo>
                <a:cubicBezTo>
                  <a:pt x="1654020" y="1634982"/>
                  <a:pt x="1621192" y="1631700"/>
                  <a:pt x="1590553" y="1618573"/>
                </a:cubicBezTo>
                <a:cubicBezTo>
                  <a:pt x="1559913" y="1605446"/>
                  <a:pt x="1564290" y="1605446"/>
                  <a:pt x="1542404" y="1622949"/>
                </a:cubicBezTo>
                <a:cubicBezTo>
                  <a:pt x="1529273" y="1631700"/>
                  <a:pt x="1511765" y="1640452"/>
                  <a:pt x="1494256" y="1640452"/>
                </a:cubicBezTo>
                <a:lnTo>
                  <a:pt x="1452071" y="1643848"/>
                </a:lnTo>
                <a:lnTo>
                  <a:pt x="1451848" y="1644445"/>
                </a:lnTo>
                <a:lnTo>
                  <a:pt x="1450748" y="1643955"/>
                </a:lnTo>
                <a:lnTo>
                  <a:pt x="1416517" y="1646711"/>
                </a:lnTo>
                <a:lnTo>
                  <a:pt x="1414925" y="1647733"/>
                </a:lnTo>
                <a:lnTo>
                  <a:pt x="1413004" y="1646993"/>
                </a:lnTo>
                <a:lnTo>
                  <a:pt x="1412733" y="1647015"/>
                </a:lnTo>
                <a:lnTo>
                  <a:pt x="1336083" y="1652947"/>
                </a:lnTo>
                <a:lnTo>
                  <a:pt x="1331958" y="1656155"/>
                </a:lnTo>
                <a:lnTo>
                  <a:pt x="1328580" y="1653528"/>
                </a:lnTo>
                <a:lnTo>
                  <a:pt x="1327927" y="1653579"/>
                </a:lnTo>
                <a:cubicBezTo>
                  <a:pt x="1297287" y="1655767"/>
                  <a:pt x="1266647" y="1656860"/>
                  <a:pt x="1236008" y="1655767"/>
                </a:cubicBezTo>
                <a:lnTo>
                  <a:pt x="1217470" y="1653560"/>
                </a:lnTo>
                <a:lnTo>
                  <a:pt x="1218188" y="1657715"/>
                </a:lnTo>
                <a:cubicBezTo>
                  <a:pt x="1218188" y="1666287"/>
                  <a:pt x="1200408" y="1666287"/>
                  <a:pt x="1204853" y="1657715"/>
                </a:cubicBezTo>
                <a:lnTo>
                  <a:pt x="1203650" y="1651916"/>
                </a:lnTo>
                <a:lnTo>
                  <a:pt x="1144440" y="1644869"/>
                </a:lnTo>
                <a:lnTo>
                  <a:pt x="1143840" y="1657609"/>
                </a:lnTo>
                <a:cubicBezTo>
                  <a:pt x="1143840" y="1666287"/>
                  <a:pt x="1130346" y="1666287"/>
                  <a:pt x="1130346" y="1657609"/>
                </a:cubicBezTo>
                <a:lnTo>
                  <a:pt x="1128882" y="1643486"/>
                </a:lnTo>
                <a:lnTo>
                  <a:pt x="1119995" y="1642702"/>
                </a:lnTo>
                <a:lnTo>
                  <a:pt x="1121747" y="1648507"/>
                </a:lnTo>
                <a:cubicBezTo>
                  <a:pt x="1126113" y="1657185"/>
                  <a:pt x="1108650" y="1661524"/>
                  <a:pt x="1108650" y="1652846"/>
                </a:cubicBezTo>
                <a:lnTo>
                  <a:pt x="1105195" y="1641397"/>
                </a:lnTo>
                <a:lnTo>
                  <a:pt x="1093404" y="1640357"/>
                </a:lnTo>
                <a:lnTo>
                  <a:pt x="1094759" y="1652881"/>
                </a:lnTo>
                <a:cubicBezTo>
                  <a:pt x="1094759" y="1661524"/>
                  <a:pt x="1077298" y="1657203"/>
                  <a:pt x="1081662" y="1648559"/>
                </a:cubicBezTo>
                <a:lnTo>
                  <a:pt x="1079883" y="1639164"/>
                </a:lnTo>
                <a:lnTo>
                  <a:pt x="1069680" y="1638264"/>
                </a:lnTo>
                <a:lnTo>
                  <a:pt x="1044959" y="1640444"/>
                </a:lnTo>
                <a:lnTo>
                  <a:pt x="1043035" y="1644435"/>
                </a:lnTo>
                <a:cubicBezTo>
                  <a:pt x="1038801" y="1646630"/>
                  <a:pt x="1035626" y="1645532"/>
                  <a:pt x="1034039" y="1642789"/>
                </a:cubicBezTo>
                <a:lnTo>
                  <a:pt x="1034103" y="1641402"/>
                </a:lnTo>
                <a:lnTo>
                  <a:pt x="1021119" y="1642547"/>
                </a:lnTo>
                <a:lnTo>
                  <a:pt x="1021339" y="1644742"/>
                </a:lnTo>
                <a:cubicBezTo>
                  <a:pt x="1021339" y="1653587"/>
                  <a:pt x="1003559" y="1653587"/>
                  <a:pt x="1003559" y="1644742"/>
                </a:cubicBezTo>
                <a:lnTo>
                  <a:pt x="1003608" y="1644092"/>
                </a:lnTo>
                <a:lnTo>
                  <a:pt x="995269" y="1644827"/>
                </a:lnTo>
                <a:cubicBezTo>
                  <a:pt x="973384" y="1649203"/>
                  <a:pt x="947122" y="1653579"/>
                  <a:pt x="925236" y="1644827"/>
                </a:cubicBezTo>
                <a:lnTo>
                  <a:pt x="897876" y="1630323"/>
                </a:lnTo>
                <a:lnTo>
                  <a:pt x="888966" y="1640886"/>
                </a:lnTo>
                <a:cubicBezTo>
                  <a:pt x="882372" y="1640886"/>
                  <a:pt x="879075" y="1636469"/>
                  <a:pt x="879075" y="1632051"/>
                </a:cubicBezTo>
                <a:lnTo>
                  <a:pt x="887292" y="1624712"/>
                </a:lnTo>
                <a:lnTo>
                  <a:pt x="886050" y="1624054"/>
                </a:lnTo>
                <a:lnTo>
                  <a:pt x="885120" y="1624321"/>
                </a:lnTo>
                <a:lnTo>
                  <a:pt x="885040" y="1623518"/>
                </a:lnTo>
                <a:lnTo>
                  <a:pt x="853014" y="1606540"/>
                </a:lnTo>
                <a:lnTo>
                  <a:pt x="797846" y="1552411"/>
                </a:lnTo>
                <a:lnTo>
                  <a:pt x="797678" y="1552383"/>
                </a:lnTo>
                <a:lnTo>
                  <a:pt x="797514" y="1552085"/>
                </a:lnTo>
                <a:lnTo>
                  <a:pt x="793923" y="1548562"/>
                </a:lnTo>
                <a:lnTo>
                  <a:pt x="769782" y="1515653"/>
                </a:lnTo>
                <a:lnTo>
                  <a:pt x="767100" y="1518566"/>
                </a:lnTo>
                <a:cubicBezTo>
                  <a:pt x="764322" y="1519652"/>
                  <a:pt x="760989" y="1519652"/>
                  <a:pt x="758766" y="1517479"/>
                </a:cubicBezTo>
                <a:cubicBezTo>
                  <a:pt x="754321" y="1513135"/>
                  <a:pt x="754321" y="1504445"/>
                  <a:pt x="749876" y="1495756"/>
                </a:cubicBezTo>
                <a:lnTo>
                  <a:pt x="752591" y="1492218"/>
                </a:lnTo>
                <a:lnTo>
                  <a:pt x="745775" y="1482926"/>
                </a:lnTo>
                <a:lnTo>
                  <a:pt x="742872" y="1478955"/>
                </a:lnTo>
                <a:lnTo>
                  <a:pt x="740805" y="1482137"/>
                </a:lnTo>
                <a:cubicBezTo>
                  <a:pt x="736269" y="1482137"/>
                  <a:pt x="732867" y="1478896"/>
                  <a:pt x="731733" y="1475115"/>
                </a:cubicBezTo>
                <a:lnTo>
                  <a:pt x="734873" y="1468010"/>
                </a:lnTo>
                <a:lnTo>
                  <a:pt x="732564" y="1464851"/>
                </a:lnTo>
                <a:lnTo>
                  <a:pt x="731733" y="1464851"/>
                </a:lnTo>
                <a:lnTo>
                  <a:pt x="731733" y="1463786"/>
                </a:lnTo>
                <a:lnTo>
                  <a:pt x="722795" y="1452843"/>
                </a:lnTo>
                <a:cubicBezTo>
                  <a:pt x="720059" y="1450929"/>
                  <a:pt x="717597" y="1451339"/>
                  <a:pt x="714998" y="1455236"/>
                </a:cubicBezTo>
                <a:lnTo>
                  <a:pt x="712569" y="1461810"/>
                </a:lnTo>
                <a:lnTo>
                  <a:pt x="722889" y="1495631"/>
                </a:lnTo>
                <a:cubicBezTo>
                  <a:pt x="722889" y="1504362"/>
                  <a:pt x="709701" y="1504362"/>
                  <a:pt x="705304" y="1499996"/>
                </a:cubicBezTo>
                <a:lnTo>
                  <a:pt x="702708" y="1492262"/>
                </a:lnTo>
                <a:lnTo>
                  <a:pt x="695705" y="1518404"/>
                </a:lnTo>
                <a:lnTo>
                  <a:pt x="700664" y="1530911"/>
                </a:lnTo>
                <a:cubicBezTo>
                  <a:pt x="700664" y="1535290"/>
                  <a:pt x="697458" y="1538575"/>
                  <a:pt x="693719" y="1539122"/>
                </a:cubicBezTo>
                <a:lnTo>
                  <a:pt x="693675" y="1539087"/>
                </a:lnTo>
                <a:lnTo>
                  <a:pt x="692279" y="1565229"/>
                </a:lnTo>
                <a:lnTo>
                  <a:pt x="696298" y="1570772"/>
                </a:lnTo>
                <a:cubicBezTo>
                  <a:pt x="698481" y="1572988"/>
                  <a:pt x="697390" y="1577420"/>
                  <a:pt x="694661" y="1580189"/>
                </a:cubicBezTo>
                <a:lnTo>
                  <a:pt x="691398" y="1581735"/>
                </a:lnTo>
                <a:lnTo>
                  <a:pt x="690779" y="1593327"/>
                </a:lnTo>
                <a:lnTo>
                  <a:pt x="693508" y="1622572"/>
                </a:lnTo>
                <a:lnTo>
                  <a:pt x="723250" y="1653465"/>
                </a:lnTo>
                <a:cubicBezTo>
                  <a:pt x="727652" y="1657861"/>
                  <a:pt x="718848" y="1671049"/>
                  <a:pt x="710045" y="1662257"/>
                </a:cubicBezTo>
                <a:lnTo>
                  <a:pt x="695631" y="1645321"/>
                </a:lnTo>
                <a:lnTo>
                  <a:pt x="697627" y="1666706"/>
                </a:lnTo>
                <a:lnTo>
                  <a:pt x="701473" y="1684299"/>
                </a:lnTo>
                <a:lnTo>
                  <a:pt x="731223" y="1718619"/>
                </a:lnTo>
                <a:cubicBezTo>
                  <a:pt x="735589" y="1722998"/>
                  <a:pt x="726858" y="1736136"/>
                  <a:pt x="718126" y="1727378"/>
                </a:cubicBezTo>
                <a:lnTo>
                  <a:pt x="708275" y="1715415"/>
                </a:lnTo>
                <a:lnTo>
                  <a:pt x="712812" y="1736167"/>
                </a:lnTo>
                <a:lnTo>
                  <a:pt x="736306" y="1754658"/>
                </a:lnTo>
                <a:cubicBezTo>
                  <a:pt x="745114" y="1759068"/>
                  <a:pt x="736306" y="1767887"/>
                  <a:pt x="727498" y="1767887"/>
                </a:cubicBezTo>
                <a:lnTo>
                  <a:pt x="721820" y="1763418"/>
                </a:lnTo>
                <a:lnTo>
                  <a:pt x="738963" y="1802861"/>
                </a:lnTo>
                <a:lnTo>
                  <a:pt x="740153" y="1803804"/>
                </a:lnTo>
                <a:cubicBezTo>
                  <a:pt x="742909" y="1805987"/>
                  <a:pt x="745114" y="1808169"/>
                  <a:pt x="745114" y="1810352"/>
                </a:cubicBezTo>
                <a:lnTo>
                  <a:pt x="743057" y="1812281"/>
                </a:lnTo>
                <a:lnTo>
                  <a:pt x="750152" y="1828607"/>
                </a:lnTo>
                <a:cubicBezTo>
                  <a:pt x="767660" y="1859237"/>
                  <a:pt x="780792" y="1894242"/>
                  <a:pt x="807054" y="1916121"/>
                </a:cubicBezTo>
                <a:cubicBezTo>
                  <a:pt x="824563" y="1929248"/>
                  <a:pt x="850825" y="1946751"/>
                  <a:pt x="863957" y="1964254"/>
                </a:cubicBezTo>
                <a:cubicBezTo>
                  <a:pt x="890219" y="2000353"/>
                  <a:pt x="904171" y="2075834"/>
                  <a:pt x="885500" y="2127932"/>
                </a:cubicBezTo>
                <a:lnTo>
                  <a:pt x="874709" y="2142884"/>
                </a:lnTo>
                <a:lnTo>
                  <a:pt x="876082" y="2143403"/>
                </a:lnTo>
                <a:cubicBezTo>
                  <a:pt x="884814" y="2143403"/>
                  <a:pt x="880448" y="2156824"/>
                  <a:pt x="871717" y="2156824"/>
                </a:cubicBezTo>
                <a:lnTo>
                  <a:pt x="866162" y="2154727"/>
                </a:lnTo>
                <a:lnTo>
                  <a:pt x="855202" y="2169912"/>
                </a:lnTo>
                <a:cubicBezTo>
                  <a:pt x="846448" y="2174287"/>
                  <a:pt x="837694" y="2161160"/>
                  <a:pt x="846448" y="2156784"/>
                </a:cubicBezTo>
                <a:lnTo>
                  <a:pt x="851810" y="2149308"/>
                </a:lnTo>
                <a:lnTo>
                  <a:pt x="788770" y="2125507"/>
                </a:lnTo>
                <a:cubicBezTo>
                  <a:pt x="780039" y="2121033"/>
                  <a:pt x="784404" y="2107611"/>
                  <a:pt x="793135" y="2112085"/>
                </a:cubicBezTo>
                <a:lnTo>
                  <a:pt x="860317" y="2137450"/>
                </a:lnTo>
                <a:lnTo>
                  <a:pt x="866555" y="2128753"/>
                </a:lnTo>
                <a:cubicBezTo>
                  <a:pt x="880918" y="2093884"/>
                  <a:pt x="879276" y="2043016"/>
                  <a:pt x="872711" y="2016762"/>
                </a:cubicBezTo>
                <a:cubicBezTo>
                  <a:pt x="868334" y="1992696"/>
                  <a:pt x="857391" y="1977381"/>
                  <a:pt x="843713" y="1964801"/>
                </a:cubicBezTo>
                <a:lnTo>
                  <a:pt x="822317" y="1948051"/>
                </a:lnTo>
                <a:lnTo>
                  <a:pt x="821674" y="1951731"/>
                </a:lnTo>
                <a:cubicBezTo>
                  <a:pt x="818951" y="1954479"/>
                  <a:pt x="814594" y="1955578"/>
                  <a:pt x="810238" y="1951182"/>
                </a:cubicBezTo>
                <a:cubicBezTo>
                  <a:pt x="766674" y="1907220"/>
                  <a:pt x="705685" y="1894032"/>
                  <a:pt x="649052" y="1863259"/>
                </a:cubicBezTo>
                <a:cubicBezTo>
                  <a:pt x="640339" y="1863259"/>
                  <a:pt x="649052" y="1845674"/>
                  <a:pt x="657764" y="1850070"/>
                </a:cubicBezTo>
                <a:lnTo>
                  <a:pt x="743146" y="1889334"/>
                </a:lnTo>
                <a:lnTo>
                  <a:pt x="738087" y="1877164"/>
                </a:lnTo>
                <a:cubicBezTo>
                  <a:pt x="725195" y="1860126"/>
                  <a:pt x="698183" y="1843703"/>
                  <a:pt x="688360" y="1837134"/>
                </a:cubicBezTo>
                <a:cubicBezTo>
                  <a:pt x="670898" y="1823997"/>
                  <a:pt x="649070" y="1806479"/>
                  <a:pt x="627241" y="1793341"/>
                </a:cubicBezTo>
                <a:cubicBezTo>
                  <a:pt x="622876" y="1788962"/>
                  <a:pt x="627241" y="1775824"/>
                  <a:pt x="635973" y="1780203"/>
                </a:cubicBezTo>
                <a:cubicBezTo>
                  <a:pt x="662166" y="1797721"/>
                  <a:pt x="688360" y="1815238"/>
                  <a:pt x="710188" y="1832755"/>
                </a:cubicBezTo>
                <a:cubicBezTo>
                  <a:pt x="727651" y="1845893"/>
                  <a:pt x="762576" y="1867790"/>
                  <a:pt x="758210" y="1894066"/>
                </a:cubicBezTo>
                <a:lnTo>
                  <a:pt x="756057" y="1896225"/>
                </a:lnTo>
                <a:lnTo>
                  <a:pt x="785189" y="1911891"/>
                </a:lnTo>
                <a:lnTo>
                  <a:pt x="785497" y="1912138"/>
                </a:lnTo>
                <a:lnTo>
                  <a:pt x="746322" y="1859784"/>
                </a:lnTo>
                <a:lnTo>
                  <a:pt x="725607" y="1813587"/>
                </a:lnTo>
                <a:lnTo>
                  <a:pt x="723065" y="1810352"/>
                </a:lnTo>
                <a:cubicBezTo>
                  <a:pt x="718655" y="1805987"/>
                  <a:pt x="714246" y="1801621"/>
                  <a:pt x="709836" y="1801621"/>
                </a:cubicBezTo>
                <a:cubicBezTo>
                  <a:pt x="701016" y="1792890"/>
                  <a:pt x="692197" y="1784159"/>
                  <a:pt x="678968" y="1775427"/>
                </a:cubicBezTo>
                <a:cubicBezTo>
                  <a:pt x="665738" y="1757965"/>
                  <a:pt x="648100" y="1744868"/>
                  <a:pt x="630461" y="1731771"/>
                </a:cubicBezTo>
                <a:cubicBezTo>
                  <a:pt x="626051" y="1727405"/>
                  <a:pt x="634870" y="1718674"/>
                  <a:pt x="643690" y="1723040"/>
                </a:cubicBezTo>
                <a:cubicBezTo>
                  <a:pt x="661329" y="1740502"/>
                  <a:pt x="678968" y="1753599"/>
                  <a:pt x="701016" y="1771062"/>
                </a:cubicBezTo>
                <a:lnTo>
                  <a:pt x="710323" y="1778959"/>
                </a:lnTo>
                <a:lnTo>
                  <a:pt x="701193" y="1747183"/>
                </a:lnTo>
                <a:lnTo>
                  <a:pt x="697908" y="1744598"/>
                </a:lnTo>
                <a:cubicBezTo>
                  <a:pt x="671071" y="1718553"/>
                  <a:pt x="650427" y="1686307"/>
                  <a:pt x="617397" y="1666463"/>
                </a:cubicBezTo>
                <a:cubicBezTo>
                  <a:pt x="608589" y="1662053"/>
                  <a:pt x="617397" y="1648824"/>
                  <a:pt x="626205" y="1653234"/>
                </a:cubicBezTo>
                <a:cubicBezTo>
                  <a:pt x="648225" y="1666463"/>
                  <a:pt x="664740" y="1685204"/>
                  <a:pt x="681255" y="1703946"/>
                </a:cubicBezTo>
                <a:lnTo>
                  <a:pt x="692137" y="1715666"/>
                </a:lnTo>
                <a:lnTo>
                  <a:pt x="687137" y="1698263"/>
                </a:lnTo>
                <a:lnTo>
                  <a:pt x="685617" y="1687900"/>
                </a:lnTo>
                <a:lnTo>
                  <a:pt x="635180" y="1626653"/>
                </a:lnTo>
                <a:cubicBezTo>
                  <a:pt x="630814" y="1622274"/>
                  <a:pt x="639545" y="1609136"/>
                  <a:pt x="643911" y="1617895"/>
                </a:cubicBezTo>
                <a:lnTo>
                  <a:pt x="681752" y="1661549"/>
                </a:lnTo>
                <a:lnTo>
                  <a:pt x="675988" y="1622240"/>
                </a:lnTo>
                <a:lnTo>
                  <a:pt x="635216" y="1574334"/>
                </a:lnTo>
                <a:cubicBezTo>
                  <a:pt x="630814" y="1565541"/>
                  <a:pt x="639617" y="1556749"/>
                  <a:pt x="644019" y="1561145"/>
                </a:cubicBezTo>
                <a:lnTo>
                  <a:pt x="673824" y="1599972"/>
                </a:lnTo>
                <a:lnTo>
                  <a:pt x="674343" y="1567250"/>
                </a:lnTo>
                <a:lnTo>
                  <a:pt x="654279" y="1539196"/>
                </a:lnTo>
                <a:cubicBezTo>
                  <a:pt x="646094" y="1525346"/>
                  <a:pt x="639545" y="1510943"/>
                  <a:pt x="635180" y="1495432"/>
                </a:cubicBezTo>
                <a:cubicBezTo>
                  <a:pt x="630814" y="1486568"/>
                  <a:pt x="643911" y="1482136"/>
                  <a:pt x="648276" y="1491000"/>
                </a:cubicBezTo>
                <a:cubicBezTo>
                  <a:pt x="652642" y="1504295"/>
                  <a:pt x="659191" y="1517590"/>
                  <a:pt x="667376" y="1530886"/>
                </a:cubicBezTo>
                <a:lnTo>
                  <a:pt x="675503" y="1542093"/>
                </a:lnTo>
                <a:lnTo>
                  <a:pt x="680429" y="1521968"/>
                </a:lnTo>
                <a:lnTo>
                  <a:pt x="666471" y="1482191"/>
                </a:lnTo>
                <a:cubicBezTo>
                  <a:pt x="660060" y="1465222"/>
                  <a:pt x="653649" y="1447704"/>
                  <a:pt x="649375" y="1430187"/>
                </a:cubicBezTo>
                <a:cubicBezTo>
                  <a:pt x="645101" y="1421428"/>
                  <a:pt x="657923" y="1417049"/>
                  <a:pt x="662197" y="1425808"/>
                </a:cubicBezTo>
                <a:cubicBezTo>
                  <a:pt x="666471" y="1443325"/>
                  <a:pt x="672882" y="1460842"/>
                  <a:pt x="679828" y="1478359"/>
                </a:cubicBezTo>
                <a:lnTo>
                  <a:pt x="686800" y="1495945"/>
                </a:lnTo>
                <a:lnTo>
                  <a:pt x="693404" y="1468970"/>
                </a:lnTo>
                <a:lnTo>
                  <a:pt x="698385" y="1460134"/>
                </a:lnTo>
                <a:lnTo>
                  <a:pt x="692665" y="1443789"/>
                </a:lnTo>
                <a:cubicBezTo>
                  <a:pt x="685522" y="1426872"/>
                  <a:pt x="676729" y="1410501"/>
                  <a:pt x="670135" y="1395221"/>
                </a:cubicBezTo>
                <a:cubicBezTo>
                  <a:pt x="665739" y="1386490"/>
                  <a:pt x="683324" y="1382124"/>
                  <a:pt x="683324" y="1390855"/>
                </a:cubicBezTo>
                <a:cubicBezTo>
                  <a:pt x="689918" y="1408318"/>
                  <a:pt x="698710" y="1424689"/>
                  <a:pt x="706403" y="1441606"/>
                </a:cubicBezTo>
                <a:lnTo>
                  <a:pt x="707255" y="1444397"/>
                </a:lnTo>
                <a:lnTo>
                  <a:pt x="715135" y="1430418"/>
                </a:lnTo>
                <a:cubicBezTo>
                  <a:pt x="715135" y="1428230"/>
                  <a:pt x="717324" y="1427136"/>
                  <a:pt x="720059" y="1427136"/>
                </a:cubicBezTo>
                <a:lnTo>
                  <a:pt x="721807" y="1427835"/>
                </a:lnTo>
                <a:lnTo>
                  <a:pt x="718126" y="1417314"/>
                </a:lnTo>
                <a:cubicBezTo>
                  <a:pt x="718126" y="1408671"/>
                  <a:pt x="731733" y="1404349"/>
                  <a:pt x="736269" y="1412992"/>
                </a:cubicBezTo>
                <a:lnTo>
                  <a:pt x="745195" y="1455516"/>
                </a:lnTo>
                <a:lnTo>
                  <a:pt x="752354" y="1466130"/>
                </a:lnTo>
                <a:lnTo>
                  <a:pt x="749876" y="1447964"/>
                </a:lnTo>
                <a:cubicBezTo>
                  <a:pt x="749876" y="1439274"/>
                  <a:pt x="767656" y="1439274"/>
                  <a:pt x="763211" y="1447964"/>
                </a:cubicBezTo>
                <a:cubicBezTo>
                  <a:pt x="763211" y="1458826"/>
                  <a:pt x="765434" y="1469687"/>
                  <a:pt x="767656" y="1480549"/>
                </a:cubicBezTo>
                <a:lnTo>
                  <a:pt x="769070" y="1490912"/>
                </a:lnTo>
                <a:lnTo>
                  <a:pt x="784574" y="1513898"/>
                </a:lnTo>
                <a:lnTo>
                  <a:pt x="784449" y="1513093"/>
                </a:lnTo>
                <a:cubicBezTo>
                  <a:pt x="780039" y="1504361"/>
                  <a:pt x="797678" y="1504361"/>
                  <a:pt x="797678" y="1513093"/>
                </a:cubicBezTo>
                <a:lnTo>
                  <a:pt x="799134" y="1517416"/>
                </a:lnTo>
                <a:lnTo>
                  <a:pt x="800641" y="1527349"/>
                </a:lnTo>
                <a:lnTo>
                  <a:pt x="799491" y="1533676"/>
                </a:lnTo>
                <a:lnTo>
                  <a:pt x="805072" y="1539992"/>
                </a:lnTo>
                <a:lnTo>
                  <a:pt x="806498" y="1539287"/>
                </a:lnTo>
                <a:lnTo>
                  <a:pt x="799134" y="1517416"/>
                </a:lnTo>
                <a:lnTo>
                  <a:pt x="798230" y="1511455"/>
                </a:lnTo>
                <a:cubicBezTo>
                  <a:pt x="795473" y="1501087"/>
                  <a:pt x="791064" y="1491264"/>
                  <a:pt x="788859" y="1482533"/>
                </a:cubicBezTo>
                <a:cubicBezTo>
                  <a:pt x="788859" y="1469436"/>
                  <a:pt x="802088" y="1469436"/>
                  <a:pt x="806498" y="1478167"/>
                </a:cubicBezTo>
                <a:cubicBezTo>
                  <a:pt x="806498" y="1494539"/>
                  <a:pt x="813939" y="1513365"/>
                  <a:pt x="813939" y="1530965"/>
                </a:cubicBezTo>
                <a:lnTo>
                  <a:pt x="811118" y="1546834"/>
                </a:lnTo>
                <a:lnTo>
                  <a:pt x="831330" y="1569708"/>
                </a:lnTo>
                <a:lnTo>
                  <a:pt x="832568" y="1566451"/>
                </a:lnTo>
                <a:lnTo>
                  <a:pt x="835892" y="1564439"/>
                </a:lnTo>
                <a:lnTo>
                  <a:pt x="834462" y="1572267"/>
                </a:lnTo>
                <a:lnTo>
                  <a:pt x="840670" y="1577100"/>
                </a:lnTo>
                <a:lnTo>
                  <a:pt x="846034" y="1575270"/>
                </a:lnTo>
                <a:cubicBezTo>
                  <a:pt x="846034" y="1570860"/>
                  <a:pt x="846034" y="1570860"/>
                  <a:pt x="841725" y="1566451"/>
                </a:cubicBezTo>
                <a:cubicBezTo>
                  <a:pt x="840648" y="1564246"/>
                  <a:pt x="839032" y="1563419"/>
                  <a:pt x="837349" y="1563557"/>
                </a:cubicBezTo>
                <a:lnTo>
                  <a:pt x="835892" y="1564439"/>
                </a:lnTo>
                <a:lnTo>
                  <a:pt x="836002" y="1563832"/>
                </a:lnTo>
                <a:cubicBezTo>
                  <a:pt x="835800" y="1548536"/>
                  <a:pt x="827721" y="1534480"/>
                  <a:pt x="824489" y="1517944"/>
                </a:cubicBezTo>
                <a:cubicBezTo>
                  <a:pt x="824489" y="1509124"/>
                  <a:pt x="841725" y="1509124"/>
                  <a:pt x="841725" y="1517944"/>
                </a:cubicBezTo>
                <a:cubicBezTo>
                  <a:pt x="841725" y="1539992"/>
                  <a:pt x="854652" y="1562041"/>
                  <a:pt x="850343" y="1579680"/>
                </a:cubicBezTo>
                <a:lnTo>
                  <a:pt x="847269" y="1582236"/>
                </a:lnTo>
                <a:lnTo>
                  <a:pt x="877088" y="1605446"/>
                </a:lnTo>
                <a:lnTo>
                  <a:pt x="884410" y="1609161"/>
                </a:lnTo>
                <a:lnTo>
                  <a:pt x="880174" y="1587877"/>
                </a:lnTo>
                <a:cubicBezTo>
                  <a:pt x="875778" y="1574625"/>
                  <a:pt x="871382" y="1561373"/>
                  <a:pt x="866986" y="1552538"/>
                </a:cubicBezTo>
                <a:cubicBezTo>
                  <a:pt x="862589" y="1543704"/>
                  <a:pt x="875778" y="1539286"/>
                  <a:pt x="880174" y="1548121"/>
                </a:cubicBezTo>
                <a:cubicBezTo>
                  <a:pt x="882372" y="1554747"/>
                  <a:pt x="892263" y="1576834"/>
                  <a:pt x="897759" y="1597817"/>
                </a:cubicBezTo>
                <a:lnTo>
                  <a:pt x="900078" y="1617110"/>
                </a:lnTo>
                <a:lnTo>
                  <a:pt x="909868" y="1622078"/>
                </a:lnTo>
                <a:lnTo>
                  <a:pt x="932735" y="1627342"/>
                </a:lnTo>
                <a:lnTo>
                  <a:pt x="920873" y="1574740"/>
                </a:lnTo>
                <a:lnTo>
                  <a:pt x="922888" y="1569242"/>
                </a:lnTo>
                <a:lnTo>
                  <a:pt x="895712" y="1554832"/>
                </a:lnTo>
                <a:cubicBezTo>
                  <a:pt x="879964" y="1545058"/>
                  <a:pt x="864662" y="1534061"/>
                  <a:pt x="849880" y="1521767"/>
                </a:cubicBezTo>
                <a:cubicBezTo>
                  <a:pt x="801702" y="1478056"/>
                  <a:pt x="757904" y="1429973"/>
                  <a:pt x="718485" y="1373148"/>
                </a:cubicBezTo>
                <a:cubicBezTo>
                  <a:pt x="696586" y="1346921"/>
                  <a:pt x="696586" y="1316323"/>
                  <a:pt x="674687" y="1360035"/>
                </a:cubicBezTo>
                <a:cubicBezTo>
                  <a:pt x="661548" y="1390633"/>
                  <a:pt x="648408" y="1425602"/>
                  <a:pt x="639648" y="1456200"/>
                </a:cubicBezTo>
                <a:cubicBezTo>
                  <a:pt x="556432" y="1718469"/>
                  <a:pt x="587091" y="2028821"/>
                  <a:pt x="841120" y="2177440"/>
                </a:cubicBezTo>
                <a:cubicBezTo>
                  <a:pt x="807177" y="2159409"/>
                  <a:pt x="775491" y="2138851"/>
                  <a:pt x="746124" y="2116099"/>
                </a:cubicBezTo>
                <a:lnTo>
                  <a:pt x="708880" y="2081877"/>
                </a:lnTo>
                <a:lnTo>
                  <a:pt x="658810" y="2018234"/>
                </a:lnTo>
                <a:cubicBezTo>
                  <a:pt x="536449" y="1813542"/>
                  <a:pt x="571762" y="1528324"/>
                  <a:pt x="683447" y="1311952"/>
                </a:cubicBezTo>
                <a:cubicBezTo>
                  <a:pt x="683447" y="1307581"/>
                  <a:pt x="692206" y="1307581"/>
                  <a:pt x="696586" y="1311952"/>
                </a:cubicBezTo>
                <a:cubicBezTo>
                  <a:pt x="773233" y="1434344"/>
                  <a:pt x="876707" y="1553390"/>
                  <a:pt x="1018743" y="1590024"/>
                </a:cubicBezTo>
                <a:lnTo>
                  <a:pt x="1026739" y="1591341"/>
                </a:lnTo>
                <a:lnTo>
                  <a:pt x="1026101" y="1587378"/>
                </a:lnTo>
                <a:cubicBezTo>
                  <a:pt x="1026101" y="1578600"/>
                  <a:pt x="1038801" y="1574211"/>
                  <a:pt x="1043035" y="1582989"/>
                </a:cubicBezTo>
                <a:lnTo>
                  <a:pt x="1044239" y="1594224"/>
                </a:lnTo>
                <a:lnTo>
                  <a:pt x="1069077" y="1598317"/>
                </a:lnTo>
                <a:lnTo>
                  <a:pt x="1068567" y="1596701"/>
                </a:lnTo>
                <a:cubicBezTo>
                  <a:pt x="1064201" y="1588058"/>
                  <a:pt x="1077298" y="1583736"/>
                  <a:pt x="1081662" y="1592379"/>
                </a:cubicBezTo>
                <a:lnTo>
                  <a:pt x="1084315" y="1600549"/>
                </a:lnTo>
                <a:lnTo>
                  <a:pt x="1098676" y="1601177"/>
                </a:lnTo>
                <a:lnTo>
                  <a:pt x="1098828" y="1600775"/>
                </a:lnTo>
                <a:lnTo>
                  <a:pt x="1099854" y="1601229"/>
                </a:lnTo>
                <a:lnTo>
                  <a:pt x="1156945" y="1603726"/>
                </a:lnTo>
                <a:cubicBezTo>
                  <a:pt x="1238862" y="1602907"/>
                  <a:pt x="1334944" y="1587335"/>
                  <a:pt x="1384217" y="1534881"/>
                </a:cubicBezTo>
                <a:cubicBezTo>
                  <a:pt x="1414876" y="1504283"/>
                  <a:pt x="1441155" y="1447458"/>
                  <a:pt x="1493713" y="1443087"/>
                </a:cubicBezTo>
                <a:cubicBezTo>
                  <a:pt x="1511232" y="1443087"/>
                  <a:pt x="1537511" y="1473685"/>
                  <a:pt x="1555030" y="1486798"/>
                </a:cubicBezTo>
                <a:cubicBezTo>
                  <a:pt x="1594449" y="1513025"/>
                  <a:pt x="1633867" y="1534881"/>
                  <a:pt x="1677665" y="1547994"/>
                </a:cubicBezTo>
                <a:cubicBezTo>
                  <a:pt x="1697375" y="1554551"/>
                  <a:pt x="1717631" y="1559742"/>
                  <a:pt x="1738162" y="1563293"/>
                </a:cubicBezTo>
                <a:lnTo>
                  <a:pt x="1745749" y="1563960"/>
                </a:lnTo>
                <a:lnTo>
                  <a:pt x="1738888" y="1552383"/>
                </a:lnTo>
                <a:cubicBezTo>
                  <a:pt x="1738888" y="1548017"/>
                  <a:pt x="1738888" y="1539286"/>
                  <a:pt x="1743254" y="1539286"/>
                </a:cubicBezTo>
                <a:cubicBezTo>
                  <a:pt x="1760716" y="1539286"/>
                  <a:pt x="1773813" y="1539286"/>
                  <a:pt x="1786910" y="1543652"/>
                </a:cubicBezTo>
                <a:cubicBezTo>
                  <a:pt x="1795641" y="1548017"/>
                  <a:pt x="1791276" y="1561114"/>
                  <a:pt x="1782544" y="1561114"/>
                </a:cubicBezTo>
                <a:lnTo>
                  <a:pt x="1758534" y="1555112"/>
                </a:lnTo>
                <a:lnTo>
                  <a:pt x="1751985" y="1543652"/>
                </a:lnTo>
                <a:cubicBezTo>
                  <a:pt x="1751985" y="1548017"/>
                  <a:pt x="1751985" y="1552383"/>
                  <a:pt x="1747619" y="1552383"/>
                </a:cubicBezTo>
                <a:lnTo>
                  <a:pt x="1758534" y="1555112"/>
                </a:lnTo>
                <a:lnTo>
                  <a:pt x="1764534" y="1565612"/>
                </a:lnTo>
                <a:lnTo>
                  <a:pt x="1800301" y="1568757"/>
                </a:lnTo>
                <a:lnTo>
                  <a:pt x="1805165" y="1568287"/>
                </a:lnTo>
                <a:lnTo>
                  <a:pt x="1803022" y="1565481"/>
                </a:lnTo>
                <a:cubicBezTo>
                  <a:pt x="1803022" y="1561115"/>
                  <a:pt x="1805245" y="1556749"/>
                  <a:pt x="1809690" y="1556749"/>
                </a:cubicBezTo>
                <a:cubicBezTo>
                  <a:pt x="1816357" y="1556749"/>
                  <a:pt x="1819691" y="1561115"/>
                  <a:pt x="1819691" y="1565481"/>
                </a:cubicBezTo>
                <a:lnTo>
                  <a:pt x="1817887" y="1567056"/>
                </a:lnTo>
                <a:lnTo>
                  <a:pt x="1862439" y="1562747"/>
                </a:lnTo>
                <a:cubicBezTo>
                  <a:pt x="1882970" y="1558649"/>
                  <a:pt x="1903226" y="1552365"/>
                  <a:pt x="1922936" y="1543623"/>
                </a:cubicBezTo>
                <a:cubicBezTo>
                  <a:pt x="1943740" y="1532695"/>
                  <a:pt x="1966187" y="1518489"/>
                  <a:pt x="1987743" y="1501687"/>
                </a:cubicBezTo>
                <a:lnTo>
                  <a:pt x="1997343" y="1492405"/>
                </a:lnTo>
                <a:lnTo>
                  <a:pt x="1997254" y="1492024"/>
                </a:lnTo>
                <a:cubicBezTo>
                  <a:pt x="1995071" y="1487670"/>
                  <a:pt x="1998345" y="1484404"/>
                  <a:pt x="2002165" y="1483315"/>
                </a:cubicBezTo>
                <a:lnTo>
                  <a:pt x="2005118" y="1484886"/>
                </a:lnTo>
                <a:lnTo>
                  <a:pt x="2032808" y="1458109"/>
                </a:lnTo>
                <a:lnTo>
                  <a:pt x="2032575" y="1457133"/>
                </a:lnTo>
                <a:cubicBezTo>
                  <a:pt x="2032575" y="1452767"/>
                  <a:pt x="2035909" y="1449493"/>
                  <a:pt x="2039798" y="1448947"/>
                </a:cubicBezTo>
                <a:lnTo>
                  <a:pt x="2041177" y="1450017"/>
                </a:lnTo>
                <a:lnTo>
                  <a:pt x="2047213" y="1444179"/>
                </a:lnTo>
                <a:cubicBezTo>
                  <a:pt x="2055836" y="1433525"/>
                  <a:pt x="2063604" y="1422392"/>
                  <a:pt x="2070199" y="1410866"/>
                </a:cubicBezTo>
                <a:lnTo>
                  <a:pt x="2073661" y="1403125"/>
                </a:lnTo>
                <a:lnTo>
                  <a:pt x="2075239" y="1398676"/>
                </a:lnTo>
                <a:lnTo>
                  <a:pt x="2075642" y="1398698"/>
                </a:lnTo>
                <a:lnTo>
                  <a:pt x="2086153" y="1375197"/>
                </a:lnTo>
                <a:cubicBezTo>
                  <a:pt x="2094023" y="1350746"/>
                  <a:pt x="2095939" y="1325066"/>
                  <a:pt x="2089369" y="1298839"/>
                </a:cubicBezTo>
                <a:cubicBezTo>
                  <a:pt x="2067470" y="1215787"/>
                  <a:pt x="2010532" y="1154591"/>
                  <a:pt x="1971114" y="1084652"/>
                </a:cubicBezTo>
                <a:cubicBezTo>
                  <a:pt x="1966734" y="1080281"/>
                  <a:pt x="1971114" y="1075910"/>
                  <a:pt x="1975494" y="1071539"/>
                </a:cubicBezTo>
                <a:cubicBezTo>
                  <a:pt x="1993013" y="1058425"/>
                  <a:pt x="2012448" y="1047771"/>
                  <a:pt x="2032637" y="1038141"/>
                </a:cubicBezTo>
                <a:lnTo>
                  <a:pt x="2032927" y="1038012"/>
                </a:lnTo>
                <a:lnTo>
                  <a:pt x="2027734" y="1034461"/>
                </a:lnTo>
                <a:cubicBezTo>
                  <a:pt x="2027734" y="1031286"/>
                  <a:pt x="2030829" y="1028111"/>
                  <a:pt x="2037021" y="1028111"/>
                </a:cubicBezTo>
                <a:lnTo>
                  <a:pt x="2042535" y="1033766"/>
                </a:lnTo>
                <a:lnTo>
                  <a:pt x="2094297" y="1010889"/>
                </a:lnTo>
                <a:lnTo>
                  <a:pt x="2152204" y="981826"/>
                </a:lnTo>
                <a:lnTo>
                  <a:pt x="2151214" y="979366"/>
                </a:lnTo>
                <a:cubicBezTo>
                  <a:pt x="2149045" y="974977"/>
                  <a:pt x="2151214" y="971685"/>
                  <a:pt x="2154469" y="970588"/>
                </a:cubicBezTo>
                <a:lnTo>
                  <a:pt x="2162184" y="974056"/>
                </a:lnTo>
                <a:lnTo>
                  <a:pt x="2203245" y="940404"/>
                </a:lnTo>
                <a:cubicBezTo>
                  <a:pt x="2286462" y="844239"/>
                  <a:pt x="2290841" y="682506"/>
                  <a:pt x="2194485" y="590712"/>
                </a:cubicBezTo>
                <a:cubicBezTo>
                  <a:pt x="2111268" y="512031"/>
                  <a:pt x="1993013" y="468320"/>
                  <a:pt x="1874758" y="459578"/>
                </a:cubicBezTo>
                <a:cubicBezTo>
                  <a:pt x="1817820" y="455207"/>
                  <a:pt x="1760882" y="463949"/>
                  <a:pt x="1703944" y="481433"/>
                </a:cubicBezTo>
                <a:cubicBezTo>
                  <a:pt x="1651386" y="494547"/>
                  <a:pt x="1616348" y="525145"/>
                  <a:pt x="1572550" y="551372"/>
                </a:cubicBezTo>
                <a:cubicBezTo>
                  <a:pt x="1568170" y="555743"/>
                  <a:pt x="1559410" y="551372"/>
                  <a:pt x="1559410" y="542629"/>
                </a:cubicBezTo>
                <a:lnTo>
                  <a:pt x="1556308" y="508758"/>
                </a:lnTo>
                <a:lnTo>
                  <a:pt x="1550928" y="512174"/>
                </a:lnTo>
                <a:cubicBezTo>
                  <a:pt x="1542038" y="512174"/>
                  <a:pt x="1542038" y="499474"/>
                  <a:pt x="1550928" y="499474"/>
                </a:cubicBezTo>
                <a:lnTo>
                  <a:pt x="1555738" y="502528"/>
                </a:lnTo>
                <a:lnTo>
                  <a:pt x="1552097" y="462778"/>
                </a:lnTo>
                <a:lnTo>
                  <a:pt x="1550769" y="464549"/>
                </a:lnTo>
                <a:cubicBezTo>
                  <a:pt x="1546404" y="464549"/>
                  <a:pt x="1544221" y="460183"/>
                  <a:pt x="1544221" y="455817"/>
                </a:cubicBezTo>
                <a:lnTo>
                  <a:pt x="1550672" y="447216"/>
                </a:lnTo>
                <a:lnTo>
                  <a:pt x="1550103" y="441000"/>
                </a:lnTo>
                <a:cubicBezTo>
                  <a:pt x="1542986" y="407124"/>
                  <a:pt x="1530941" y="374340"/>
                  <a:pt x="1511232" y="345928"/>
                </a:cubicBezTo>
                <a:cubicBezTo>
                  <a:pt x="1471814" y="289103"/>
                  <a:pt x="1401736" y="258505"/>
                  <a:pt x="1327279" y="254134"/>
                </a:cubicBezTo>
                <a:cubicBezTo>
                  <a:pt x="1169606" y="245391"/>
                  <a:pt x="981275" y="297845"/>
                  <a:pt x="889299" y="433351"/>
                </a:cubicBezTo>
                <a:cubicBezTo>
                  <a:pt x="884919" y="437722"/>
                  <a:pt x="871779" y="433351"/>
                  <a:pt x="876159" y="424608"/>
                </a:cubicBezTo>
                <a:cubicBezTo>
                  <a:pt x="880539" y="424608"/>
                  <a:pt x="884919" y="428980"/>
                  <a:pt x="889299" y="428980"/>
                </a:cubicBezTo>
                <a:lnTo>
                  <a:pt x="898641" y="398264"/>
                </a:lnTo>
                <a:lnTo>
                  <a:pt x="919145" y="374238"/>
                </a:lnTo>
                <a:lnTo>
                  <a:pt x="938729" y="359401"/>
                </a:lnTo>
                <a:lnTo>
                  <a:pt x="920850" y="337549"/>
                </a:lnTo>
                <a:cubicBezTo>
                  <a:pt x="916563" y="328817"/>
                  <a:pt x="925136" y="320086"/>
                  <a:pt x="929422" y="324452"/>
                </a:cubicBezTo>
                <a:lnTo>
                  <a:pt x="948658" y="351880"/>
                </a:lnTo>
                <a:lnTo>
                  <a:pt x="994758" y="316955"/>
                </a:lnTo>
                <a:lnTo>
                  <a:pt x="969831" y="307006"/>
                </a:lnTo>
                <a:cubicBezTo>
                  <a:pt x="963308" y="301447"/>
                  <a:pt x="958009" y="294499"/>
                  <a:pt x="953474" y="286740"/>
                </a:cubicBezTo>
                <a:lnTo>
                  <a:pt x="943743" y="265965"/>
                </a:lnTo>
                <a:lnTo>
                  <a:pt x="945931" y="281491"/>
                </a:lnTo>
                <a:cubicBezTo>
                  <a:pt x="948679" y="290222"/>
                  <a:pt x="953075" y="297862"/>
                  <a:pt x="959669" y="302227"/>
                </a:cubicBezTo>
                <a:cubicBezTo>
                  <a:pt x="959669" y="306593"/>
                  <a:pt x="968462" y="306593"/>
                  <a:pt x="968462" y="306593"/>
                </a:cubicBezTo>
                <a:cubicBezTo>
                  <a:pt x="972858" y="310959"/>
                  <a:pt x="977254" y="315324"/>
                  <a:pt x="977254" y="319690"/>
                </a:cubicBezTo>
                <a:cubicBezTo>
                  <a:pt x="981650" y="328421"/>
                  <a:pt x="968462" y="332787"/>
                  <a:pt x="964066" y="324056"/>
                </a:cubicBezTo>
                <a:cubicBezTo>
                  <a:pt x="964066" y="319690"/>
                  <a:pt x="955273" y="319690"/>
                  <a:pt x="950877" y="315324"/>
                </a:cubicBezTo>
                <a:cubicBezTo>
                  <a:pt x="946481" y="315324"/>
                  <a:pt x="942085" y="306593"/>
                  <a:pt x="937689" y="302227"/>
                </a:cubicBezTo>
                <a:cubicBezTo>
                  <a:pt x="933293" y="289130"/>
                  <a:pt x="928896" y="276033"/>
                  <a:pt x="924500" y="258571"/>
                </a:cubicBezTo>
                <a:cubicBezTo>
                  <a:pt x="924500" y="254205"/>
                  <a:pt x="927797" y="250931"/>
                  <a:pt x="931644" y="249840"/>
                </a:cubicBezTo>
                <a:lnTo>
                  <a:pt x="937981" y="252489"/>
                </a:lnTo>
                <a:lnTo>
                  <a:pt x="920912" y="210654"/>
                </a:lnTo>
                <a:cubicBezTo>
                  <a:pt x="916563" y="201870"/>
                  <a:pt x="929609" y="193086"/>
                  <a:pt x="933957" y="201870"/>
                </a:cubicBezTo>
                <a:cubicBezTo>
                  <a:pt x="950263" y="228223"/>
                  <a:pt x="956786" y="271869"/>
                  <a:pt x="979207" y="293898"/>
                </a:cubicBezTo>
                <a:lnTo>
                  <a:pt x="999728" y="303476"/>
                </a:lnTo>
                <a:lnTo>
                  <a:pt x="955266" y="209453"/>
                </a:lnTo>
                <a:cubicBezTo>
                  <a:pt x="936654" y="176592"/>
                  <a:pt x="915853" y="144826"/>
                  <a:pt x="893956" y="114155"/>
                </a:cubicBezTo>
                <a:cubicBezTo>
                  <a:pt x="891766" y="111965"/>
                  <a:pt x="893956" y="108679"/>
                  <a:pt x="897240" y="107035"/>
                </a:cubicBezTo>
                <a:close/>
                <a:moveTo>
                  <a:pt x="608990" y="607"/>
                </a:moveTo>
                <a:cubicBezTo>
                  <a:pt x="705346" y="-3764"/>
                  <a:pt x="832361" y="13720"/>
                  <a:pt x="884919" y="109886"/>
                </a:cubicBezTo>
                <a:cubicBezTo>
                  <a:pt x="927622" y="182010"/>
                  <a:pt x="930907" y="268886"/>
                  <a:pt x="913251" y="350231"/>
                </a:cubicBezTo>
                <a:lnTo>
                  <a:pt x="898641" y="398264"/>
                </a:lnTo>
                <a:lnTo>
                  <a:pt x="876159" y="424608"/>
                </a:lnTo>
                <a:cubicBezTo>
                  <a:pt x="911198" y="324072"/>
                  <a:pt x="937477" y="162340"/>
                  <a:pt x="845500" y="83659"/>
                </a:cubicBezTo>
                <a:cubicBezTo>
                  <a:pt x="757904" y="4978"/>
                  <a:pt x="613370" y="-3764"/>
                  <a:pt x="503874" y="31205"/>
                </a:cubicBezTo>
                <a:cubicBezTo>
                  <a:pt x="381239" y="74917"/>
                  <a:pt x="271742" y="179824"/>
                  <a:pt x="219185" y="297845"/>
                </a:cubicBezTo>
                <a:cubicBezTo>
                  <a:pt x="188526" y="372155"/>
                  <a:pt x="175386" y="446464"/>
                  <a:pt x="201665" y="525145"/>
                </a:cubicBezTo>
                <a:cubicBezTo>
                  <a:pt x="219185" y="568856"/>
                  <a:pt x="245463" y="612568"/>
                  <a:pt x="241084" y="660651"/>
                </a:cubicBezTo>
                <a:cubicBezTo>
                  <a:pt x="241084" y="665022"/>
                  <a:pt x="236704" y="669393"/>
                  <a:pt x="232324" y="669393"/>
                </a:cubicBezTo>
                <a:cubicBezTo>
                  <a:pt x="92170" y="669393"/>
                  <a:pt x="8953" y="774301"/>
                  <a:pt x="17713" y="909806"/>
                </a:cubicBezTo>
                <a:cubicBezTo>
                  <a:pt x="18808" y="934940"/>
                  <a:pt x="23461" y="962260"/>
                  <a:pt x="31742" y="988760"/>
                </a:cubicBezTo>
                <a:lnTo>
                  <a:pt x="43755" y="1013610"/>
                </a:lnTo>
                <a:lnTo>
                  <a:pt x="48280" y="992409"/>
                </a:lnTo>
                <a:cubicBezTo>
                  <a:pt x="48280" y="983661"/>
                  <a:pt x="65822" y="988035"/>
                  <a:pt x="61436" y="996783"/>
                </a:cubicBezTo>
                <a:cubicBezTo>
                  <a:pt x="58147" y="1006625"/>
                  <a:pt x="56229" y="1016672"/>
                  <a:pt x="55552" y="1026701"/>
                </a:cubicBezTo>
                <a:lnTo>
                  <a:pt x="56219" y="1039394"/>
                </a:lnTo>
                <a:lnTo>
                  <a:pt x="67533" y="1062797"/>
                </a:lnTo>
                <a:lnTo>
                  <a:pt x="103644" y="1098978"/>
                </a:lnTo>
                <a:lnTo>
                  <a:pt x="107137" y="1095422"/>
                </a:lnTo>
                <a:cubicBezTo>
                  <a:pt x="110411" y="1095422"/>
                  <a:pt x="113685" y="1097644"/>
                  <a:pt x="113685" y="1102089"/>
                </a:cubicBezTo>
                <a:lnTo>
                  <a:pt x="114057" y="1106247"/>
                </a:lnTo>
                <a:lnTo>
                  <a:pt x="142988" y="1117461"/>
                </a:lnTo>
                <a:lnTo>
                  <a:pt x="144509" y="1111516"/>
                </a:lnTo>
                <a:lnTo>
                  <a:pt x="150999" y="1110107"/>
                </a:lnTo>
                <a:lnTo>
                  <a:pt x="152678" y="1104510"/>
                </a:lnTo>
                <a:cubicBezTo>
                  <a:pt x="155952" y="1102327"/>
                  <a:pt x="160318" y="1102327"/>
                  <a:pt x="162501" y="1106692"/>
                </a:cubicBezTo>
                <a:lnTo>
                  <a:pt x="170528" y="1124977"/>
                </a:lnTo>
                <a:lnTo>
                  <a:pt x="188958" y="1124466"/>
                </a:lnTo>
                <a:lnTo>
                  <a:pt x="188958" y="1111128"/>
                </a:lnTo>
                <a:cubicBezTo>
                  <a:pt x="184725" y="1102350"/>
                  <a:pt x="201658" y="1097961"/>
                  <a:pt x="201658" y="1106739"/>
                </a:cubicBezTo>
                <a:lnTo>
                  <a:pt x="204722" y="1124029"/>
                </a:lnTo>
                <a:lnTo>
                  <a:pt x="206045" y="1123993"/>
                </a:lnTo>
                <a:cubicBezTo>
                  <a:pt x="214805" y="1119622"/>
                  <a:pt x="219185" y="1137106"/>
                  <a:pt x="210425" y="1137106"/>
                </a:cubicBezTo>
                <a:lnTo>
                  <a:pt x="205822" y="1137417"/>
                </a:lnTo>
                <a:lnTo>
                  <a:pt x="202613" y="1157750"/>
                </a:lnTo>
                <a:lnTo>
                  <a:pt x="222595" y="1156984"/>
                </a:lnTo>
                <a:lnTo>
                  <a:pt x="227963" y="1157913"/>
                </a:lnTo>
                <a:lnTo>
                  <a:pt x="207687" y="1102683"/>
                </a:lnTo>
                <a:cubicBezTo>
                  <a:pt x="196190" y="1050776"/>
                  <a:pt x="197285" y="995044"/>
                  <a:pt x="206045" y="940404"/>
                </a:cubicBezTo>
                <a:cubicBezTo>
                  <a:pt x="206045" y="936033"/>
                  <a:pt x="210425" y="934940"/>
                  <a:pt x="214257" y="936033"/>
                </a:cubicBezTo>
                <a:cubicBezTo>
                  <a:pt x="218090" y="937126"/>
                  <a:pt x="221374" y="940404"/>
                  <a:pt x="219185" y="944776"/>
                </a:cubicBezTo>
                <a:cubicBezTo>
                  <a:pt x="210972" y="1002147"/>
                  <a:pt x="213231" y="1061362"/>
                  <a:pt x="228269" y="1114354"/>
                </a:cubicBezTo>
                <a:lnTo>
                  <a:pt x="247105" y="1163539"/>
                </a:lnTo>
                <a:lnTo>
                  <a:pt x="258774" y="1171746"/>
                </a:lnTo>
                <a:cubicBezTo>
                  <a:pt x="271929" y="1184869"/>
                  <a:pt x="280700" y="1200178"/>
                  <a:pt x="288374" y="1216581"/>
                </a:cubicBezTo>
                <a:lnTo>
                  <a:pt x="292376" y="1225514"/>
                </a:lnTo>
                <a:lnTo>
                  <a:pt x="314035" y="1246590"/>
                </a:lnTo>
                <a:cubicBezTo>
                  <a:pt x="342641" y="1268240"/>
                  <a:pt x="377954" y="1283539"/>
                  <a:pt x="420657" y="1290096"/>
                </a:cubicBezTo>
                <a:cubicBezTo>
                  <a:pt x="442556" y="1294467"/>
                  <a:pt x="481975" y="1290096"/>
                  <a:pt x="495115" y="1311952"/>
                </a:cubicBezTo>
                <a:cubicBezTo>
                  <a:pt x="512634" y="1342550"/>
                  <a:pt x="495115" y="1399375"/>
                  <a:pt x="490735" y="1429973"/>
                </a:cubicBezTo>
                <a:cubicBezTo>
                  <a:pt x="454601" y="1652902"/>
                  <a:pt x="517013" y="1880748"/>
                  <a:pt x="665038" y="2041593"/>
                </a:cubicBezTo>
                <a:lnTo>
                  <a:pt x="708880" y="2081877"/>
                </a:lnTo>
                <a:lnTo>
                  <a:pt x="733507" y="2113179"/>
                </a:lnTo>
                <a:cubicBezTo>
                  <a:pt x="763036" y="2142129"/>
                  <a:pt x="797322" y="2168151"/>
                  <a:pt x="836740" y="2190553"/>
                </a:cubicBezTo>
                <a:cubicBezTo>
                  <a:pt x="587091" y="2059419"/>
                  <a:pt x="433797" y="1766552"/>
                  <a:pt x="464456" y="1491169"/>
                </a:cubicBezTo>
                <a:cubicBezTo>
                  <a:pt x="468836" y="1467128"/>
                  <a:pt x="473216" y="1444179"/>
                  <a:pt x="476500" y="1421231"/>
                </a:cubicBezTo>
                <a:lnTo>
                  <a:pt x="479812" y="1378924"/>
                </a:lnTo>
                <a:lnTo>
                  <a:pt x="473651" y="1373789"/>
                </a:lnTo>
                <a:cubicBezTo>
                  <a:pt x="469285" y="1360692"/>
                  <a:pt x="464920" y="1343230"/>
                  <a:pt x="460554" y="1330133"/>
                </a:cubicBezTo>
                <a:cubicBezTo>
                  <a:pt x="456188" y="1321402"/>
                  <a:pt x="469285" y="1317036"/>
                  <a:pt x="473651" y="1325767"/>
                </a:cubicBezTo>
                <a:lnTo>
                  <a:pt x="481671" y="1355175"/>
                </a:lnTo>
                <a:lnTo>
                  <a:pt x="481975" y="1351292"/>
                </a:lnTo>
                <a:cubicBezTo>
                  <a:pt x="486355" y="1316323"/>
                  <a:pt x="464456" y="1311952"/>
                  <a:pt x="429417" y="1307581"/>
                </a:cubicBezTo>
                <a:cubicBezTo>
                  <a:pt x="411350" y="1304303"/>
                  <a:pt x="392051" y="1299795"/>
                  <a:pt x="372907" y="1293366"/>
                </a:cubicBezTo>
                <a:lnTo>
                  <a:pt x="365525" y="1289948"/>
                </a:lnTo>
                <a:lnTo>
                  <a:pt x="373497" y="1315383"/>
                </a:lnTo>
                <a:cubicBezTo>
                  <a:pt x="374844" y="1320620"/>
                  <a:pt x="375786" y="1325994"/>
                  <a:pt x="375853" y="1331437"/>
                </a:cubicBezTo>
                <a:lnTo>
                  <a:pt x="375028" y="1336132"/>
                </a:lnTo>
                <a:lnTo>
                  <a:pt x="376628" y="1337414"/>
                </a:lnTo>
                <a:lnTo>
                  <a:pt x="395678" y="1346030"/>
                </a:lnTo>
                <a:lnTo>
                  <a:pt x="386338" y="1307978"/>
                </a:lnTo>
                <a:cubicBezTo>
                  <a:pt x="386338" y="1299200"/>
                  <a:pt x="399265" y="1294811"/>
                  <a:pt x="399265" y="1303589"/>
                </a:cubicBezTo>
                <a:cubicBezTo>
                  <a:pt x="403574" y="1312367"/>
                  <a:pt x="405729" y="1321145"/>
                  <a:pt x="407883" y="1329923"/>
                </a:cubicBezTo>
                <a:lnTo>
                  <a:pt x="416190" y="1355306"/>
                </a:lnTo>
                <a:lnTo>
                  <a:pt x="464883" y="1377328"/>
                </a:lnTo>
                <a:cubicBezTo>
                  <a:pt x="473653" y="1381702"/>
                  <a:pt x="473653" y="1394824"/>
                  <a:pt x="460497" y="1394824"/>
                </a:cubicBezTo>
                <a:cubicBezTo>
                  <a:pt x="436378" y="1383889"/>
                  <a:pt x="406777" y="1372954"/>
                  <a:pt x="379369" y="1358191"/>
                </a:cubicBezTo>
                <a:lnTo>
                  <a:pt x="367548" y="1350366"/>
                </a:lnTo>
                <a:lnTo>
                  <a:pt x="363263" y="1352314"/>
                </a:lnTo>
                <a:lnTo>
                  <a:pt x="360948" y="1345996"/>
                </a:lnTo>
                <a:lnTo>
                  <a:pt x="340861" y="1332699"/>
                </a:lnTo>
                <a:cubicBezTo>
                  <a:pt x="329212" y="1322925"/>
                  <a:pt x="319071" y="1311717"/>
                  <a:pt x="311397" y="1298595"/>
                </a:cubicBezTo>
                <a:cubicBezTo>
                  <a:pt x="303723" y="1285472"/>
                  <a:pt x="297419" y="1270710"/>
                  <a:pt x="291115" y="1256016"/>
                </a:cubicBezTo>
                <a:lnTo>
                  <a:pt x="283541" y="1240268"/>
                </a:lnTo>
                <a:lnTo>
                  <a:pt x="237431" y="1180236"/>
                </a:lnTo>
                <a:lnTo>
                  <a:pt x="222424" y="1173788"/>
                </a:lnTo>
                <a:cubicBezTo>
                  <a:pt x="214989" y="1171951"/>
                  <a:pt x="206699" y="1171200"/>
                  <a:pt x="197380" y="1171746"/>
                </a:cubicBezTo>
                <a:cubicBezTo>
                  <a:pt x="144757" y="1176120"/>
                  <a:pt x="100904" y="1171746"/>
                  <a:pt x="70207" y="1128006"/>
                </a:cubicBezTo>
                <a:cubicBezTo>
                  <a:pt x="57051" y="1108322"/>
                  <a:pt x="47184" y="1086452"/>
                  <a:pt x="42799" y="1063488"/>
                </a:cubicBezTo>
                <a:lnTo>
                  <a:pt x="41765" y="1046924"/>
                </a:lnTo>
                <a:lnTo>
                  <a:pt x="10869" y="976671"/>
                </a:lnTo>
                <a:cubicBezTo>
                  <a:pt x="2657" y="945322"/>
                  <a:pt x="-902" y="913085"/>
                  <a:pt x="193" y="883579"/>
                </a:cubicBezTo>
                <a:cubicBezTo>
                  <a:pt x="4573" y="809270"/>
                  <a:pt x="30852" y="743702"/>
                  <a:pt x="87790" y="695620"/>
                </a:cubicBezTo>
                <a:cubicBezTo>
                  <a:pt x="114069" y="673764"/>
                  <a:pt x="149107" y="665022"/>
                  <a:pt x="184146" y="656279"/>
                </a:cubicBezTo>
                <a:cubicBezTo>
                  <a:pt x="214805" y="651908"/>
                  <a:pt x="236704" y="660651"/>
                  <a:pt x="223564" y="612568"/>
                </a:cubicBezTo>
                <a:cubicBezTo>
                  <a:pt x="210425" y="577599"/>
                  <a:pt x="192906" y="547001"/>
                  <a:pt x="184146" y="512031"/>
                </a:cubicBezTo>
                <a:cubicBezTo>
                  <a:pt x="118449" y="267247"/>
                  <a:pt x="372479" y="9349"/>
                  <a:pt x="608990" y="607"/>
                </a:cubicBezTo>
                <a:close/>
              </a:path>
            </a:pathLst>
          </a:custGeom>
          <a:solidFill>
            <a:schemeClr val="accent1"/>
          </a:solidFill>
          <a:ln>
            <a:noFill/>
          </a:ln>
        </p:spPr>
        <p:txBody>
          <a:bodyPr vert="horz" wrap="square" lIns="68580" tIns="34290" rIns="68580" bIns="34290" numCol="1" anchor="t" anchorCtr="0" compatLnSpc="1">
            <a:prstTxWarp prst="textNoShape">
              <a:avLst/>
            </a:prstTxWarp>
            <a:noAutofit/>
          </a:bodyPr>
          <a:lstStyle/>
          <a:p>
            <a:endParaRPr lang="zh-CN" altLang="en-US"/>
          </a:p>
        </p:txBody>
      </p:sp>
      <p:sp>
        <p:nvSpPr>
          <p:cNvPr id="105" name="文本框 104"/>
          <p:cNvSpPr txBox="1"/>
          <p:nvPr/>
        </p:nvSpPr>
        <p:spPr>
          <a:xfrm>
            <a:off x="3591956" y="1744452"/>
            <a:ext cx="511992" cy="500137"/>
          </a:xfrm>
          <a:prstGeom prst="rect">
            <a:avLst/>
          </a:prstGeom>
          <a:noFill/>
          <a:ln>
            <a:solidFill>
              <a:schemeClr val="accent1"/>
            </a:solidFill>
          </a:ln>
        </p:spPr>
        <p:txBody>
          <a:bodyPr wrap="square" lIns="68580" tIns="34290" rIns="68580" bIns="34290" rtlCol="0">
            <a:spAutoFit/>
          </a:bodyPr>
          <a:lstStyle/>
          <a:p>
            <a:pPr algn="ctr"/>
            <a:r>
              <a:rPr lang="en-US" altLang="zh-CN" sz="2800" dirty="0">
                <a:solidFill>
                  <a:schemeClr val="accent1"/>
                </a:solidFill>
                <a:latin typeface="微软雅黑" pitchFamily="34" charset="-122"/>
                <a:ea typeface="微软雅黑" pitchFamily="34" charset="-122"/>
              </a:rPr>
              <a:t>1</a:t>
            </a:r>
            <a:endParaRPr lang="zh-CN" altLang="en-US" sz="2800" dirty="0">
              <a:solidFill>
                <a:schemeClr val="accent1"/>
              </a:solidFill>
              <a:latin typeface="微软雅黑" pitchFamily="34" charset="-122"/>
              <a:ea typeface="微软雅黑" pitchFamily="34" charset="-122"/>
            </a:endParaRPr>
          </a:p>
        </p:txBody>
      </p:sp>
      <p:sp>
        <p:nvSpPr>
          <p:cNvPr id="106" name="文本框 105"/>
          <p:cNvSpPr txBox="1"/>
          <p:nvPr/>
        </p:nvSpPr>
        <p:spPr>
          <a:xfrm>
            <a:off x="3591956" y="2521932"/>
            <a:ext cx="511992" cy="500137"/>
          </a:xfrm>
          <a:prstGeom prst="rect">
            <a:avLst/>
          </a:prstGeom>
          <a:noFill/>
          <a:ln>
            <a:solidFill>
              <a:schemeClr val="accent1"/>
            </a:solidFill>
          </a:ln>
        </p:spPr>
        <p:txBody>
          <a:bodyPr wrap="square" lIns="68580" tIns="34290" rIns="68580" bIns="34290" rtlCol="0">
            <a:spAutoFit/>
          </a:bodyPr>
          <a:lstStyle/>
          <a:p>
            <a:pPr algn="ctr"/>
            <a:r>
              <a:rPr lang="en-US" altLang="zh-CN" sz="2800" dirty="0">
                <a:solidFill>
                  <a:schemeClr val="accent1"/>
                </a:solidFill>
                <a:latin typeface="微软雅黑" pitchFamily="34" charset="-122"/>
                <a:ea typeface="微软雅黑" pitchFamily="34" charset="-122"/>
              </a:rPr>
              <a:t>2</a:t>
            </a:r>
            <a:endParaRPr lang="zh-CN" altLang="en-US" sz="2800" dirty="0">
              <a:solidFill>
                <a:schemeClr val="accent1"/>
              </a:solidFill>
              <a:latin typeface="微软雅黑" pitchFamily="34" charset="-122"/>
              <a:ea typeface="微软雅黑" pitchFamily="34" charset="-122"/>
            </a:endParaRPr>
          </a:p>
        </p:txBody>
      </p:sp>
      <p:sp>
        <p:nvSpPr>
          <p:cNvPr id="107" name="文本框 106"/>
          <p:cNvSpPr txBox="1"/>
          <p:nvPr/>
        </p:nvSpPr>
        <p:spPr>
          <a:xfrm>
            <a:off x="3591956" y="3299412"/>
            <a:ext cx="511992" cy="500137"/>
          </a:xfrm>
          <a:prstGeom prst="rect">
            <a:avLst/>
          </a:prstGeom>
          <a:noFill/>
          <a:ln>
            <a:solidFill>
              <a:schemeClr val="accent1"/>
            </a:solidFill>
          </a:ln>
        </p:spPr>
        <p:txBody>
          <a:bodyPr wrap="square" lIns="68580" tIns="34290" rIns="68580" bIns="34290" rtlCol="0">
            <a:spAutoFit/>
          </a:bodyPr>
          <a:lstStyle/>
          <a:p>
            <a:pPr algn="ctr"/>
            <a:r>
              <a:rPr lang="en-US" altLang="zh-CN" sz="2800" dirty="0">
                <a:solidFill>
                  <a:schemeClr val="accent1"/>
                </a:solidFill>
                <a:latin typeface="微软雅黑" pitchFamily="34" charset="-122"/>
                <a:ea typeface="微软雅黑" pitchFamily="34" charset="-122"/>
              </a:rPr>
              <a:t>3</a:t>
            </a:r>
            <a:endParaRPr lang="zh-CN" altLang="en-US" sz="2800" dirty="0">
              <a:solidFill>
                <a:schemeClr val="accent1"/>
              </a:solidFill>
              <a:latin typeface="微软雅黑" pitchFamily="34" charset="-122"/>
              <a:ea typeface="微软雅黑" pitchFamily="34" charset="-122"/>
            </a:endParaRPr>
          </a:p>
        </p:txBody>
      </p:sp>
      <p:sp>
        <p:nvSpPr>
          <p:cNvPr id="108" name="文本框 107"/>
          <p:cNvSpPr txBox="1"/>
          <p:nvPr/>
        </p:nvSpPr>
        <p:spPr>
          <a:xfrm>
            <a:off x="3591956" y="4076892"/>
            <a:ext cx="511992" cy="500137"/>
          </a:xfrm>
          <a:prstGeom prst="rect">
            <a:avLst/>
          </a:prstGeom>
          <a:noFill/>
          <a:ln>
            <a:solidFill>
              <a:schemeClr val="accent1"/>
            </a:solidFill>
          </a:ln>
        </p:spPr>
        <p:txBody>
          <a:bodyPr wrap="square" lIns="68580" tIns="34290" rIns="68580" bIns="34290" rtlCol="0">
            <a:spAutoFit/>
          </a:bodyPr>
          <a:lstStyle/>
          <a:p>
            <a:pPr algn="ctr"/>
            <a:r>
              <a:rPr lang="en-US" altLang="zh-CN" sz="2800" dirty="0">
                <a:solidFill>
                  <a:schemeClr val="accent1"/>
                </a:solidFill>
                <a:latin typeface="微软雅黑" pitchFamily="34" charset="-122"/>
                <a:ea typeface="微软雅黑" pitchFamily="34" charset="-122"/>
              </a:rPr>
              <a:t>4</a:t>
            </a:r>
            <a:endParaRPr lang="zh-CN" altLang="en-US" sz="2800" dirty="0">
              <a:solidFill>
                <a:schemeClr val="accent1"/>
              </a:solidFill>
              <a:latin typeface="微软雅黑" pitchFamily="34" charset="-122"/>
              <a:ea typeface="微软雅黑" pitchFamily="34" charset="-122"/>
            </a:endParaRPr>
          </a:p>
        </p:txBody>
      </p:sp>
      <p:grpSp>
        <p:nvGrpSpPr>
          <p:cNvPr id="7" name="组合 24"/>
          <p:cNvGrpSpPr/>
          <p:nvPr/>
        </p:nvGrpSpPr>
        <p:grpSpPr>
          <a:xfrm>
            <a:off x="4250024" y="2499370"/>
            <a:ext cx="4080074" cy="577189"/>
            <a:chOff x="6007264" y="2258917"/>
            <a:chExt cx="5440098" cy="769348"/>
          </a:xfrm>
        </p:grpSpPr>
        <p:sp>
          <p:nvSpPr>
            <p:cNvPr id="26" name="矩形 25"/>
            <p:cNvSpPr/>
            <p:nvPr/>
          </p:nvSpPr>
          <p:spPr>
            <a:xfrm>
              <a:off x="6007264" y="2720584"/>
              <a:ext cx="5440098" cy="307681"/>
            </a:xfrm>
            <a:prstGeom prst="rect">
              <a:avLst/>
            </a:prstGeom>
          </p:spPr>
          <p:txBody>
            <a:bodyPr wrap="square">
              <a:spAutoFit/>
            </a:bodyPr>
            <a:lstStyle/>
            <a:p>
              <a:r>
                <a:rPr lang="en-US" altLang="zh-CN" sz="900" dirty="0">
                  <a:solidFill>
                    <a:schemeClr val="tx1">
                      <a:lumMod val="50000"/>
                      <a:lumOff val="50000"/>
                    </a:schemeClr>
                  </a:solidFill>
                </a:rPr>
                <a:t>Lorem Ipsum is simply dummy text of the printing .</a:t>
              </a:r>
              <a:endParaRPr lang="zh-CN" altLang="en-US" sz="900" dirty="0">
                <a:solidFill>
                  <a:schemeClr val="tx1">
                    <a:lumMod val="50000"/>
                    <a:lumOff val="50000"/>
                  </a:schemeClr>
                </a:solidFill>
              </a:endParaRPr>
            </a:p>
          </p:txBody>
        </p:sp>
        <p:sp>
          <p:nvSpPr>
            <p:cNvPr id="27" name="矩形 26"/>
            <p:cNvSpPr/>
            <p:nvPr/>
          </p:nvSpPr>
          <p:spPr>
            <a:xfrm>
              <a:off x="6007264" y="2258917"/>
              <a:ext cx="2493530" cy="451266"/>
            </a:xfrm>
            <a:prstGeom prst="rect">
              <a:avLst/>
            </a:prstGeom>
          </p:spPr>
          <p:txBody>
            <a:bodyPr wrap="square">
              <a:spAutoFit/>
            </a:bodyPr>
            <a:lstStyle/>
            <a:p>
              <a:pPr lvl="0"/>
              <a:r>
                <a:rPr lang="zh-CN" altLang="en-US" sz="1600" b="1" dirty="0" smtClean="0">
                  <a:solidFill>
                    <a:schemeClr val="accent1"/>
                  </a:solidFill>
                  <a:latin typeface="微软雅黑" pitchFamily="34" charset="-122"/>
                  <a:ea typeface="微软雅黑" pitchFamily="34" charset="-122"/>
                </a:rPr>
                <a:t>教学背景</a:t>
              </a:r>
              <a:endParaRPr lang="zh-CN" altLang="zh-CN" sz="1600" b="1" dirty="0">
                <a:solidFill>
                  <a:schemeClr val="accent1"/>
                </a:solidFill>
                <a:latin typeface="微软雅黑" pitchFamily="34" charset="-122"/>
                <a:ea typeface="微软雅黑" pitchFamily="34" charset="-122"/>
              </a:endParaRPr>
            </a:p>
          </p:txBody>
        </p:sp>
        <p:cxnSp>
          <p:nvCxnSpPr>
            <p:cNvPr id="28" name="直接连接符 27"/>
            <p:cNvCxnSpPr/>
            <p:nvPr/>
          </p:nvCxnSpPr>
          <p:spPr>
            <a:xfrm>
              <a:off x="6007264" y="2720582"/>
              <a:ext cx="4828054" cy="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8" name="组合 28"/>
          <p:cNvGrpSpPr/>
          <p:nvPr/>
        </p:nvGrpSpPr>
        <p:grpSpPr>
          <a:xfrm>
            <a:off x="4250024" y="3280699"/>
            <a:ext cx="4080074" cy="577189"/>
            <a:chOff x="6007264" y="2258917"/>
            <a:chExt cx="5440098" cy="769348"/>
          </a:xfrm>
        </p:grpSpPr>
        <p:sp>
          <p:nvSpPr>
            <p:cNvPr id="30" name="矩形 29"/>
            <p:cNvSpPr/>
            <p:nvPr/>
          </p:nvSpPr>
          <p:spPr>
            <a:xfrm>
              <a:off x="6007264" y="2720584"/>
              <a:ext cx="5440098" cy="307681"/>
            </a:xfrm>
            <a:prstGeom prst="rect">
              <a:avLst/>
            </a:prstGeom>
          </p:spPr>
          <p:txBody>
            <a:bodyPr wrap="square">
              <a:spAutoFit/>
            </a:bodyPr>
            <a:lstStyle/>
            <a:p>
              <a:r>
                <a:rPr lang="en-US" altLang="zh-CN" sz="900" dirty="0">
                  <a:solidFill>
                    <a:schemeClr val="tx1">
                      <a:lumMod val="50000"/>
                      <a:lumOff val="50000"/>
                    </a:schemeClr>
                  </a:solidFill>
                </a:rPr>
                <a:t>Lorem Ipsum is simply dummy text of the printing .</a:t>
              </a:r>
              <a:endParaRPr lang="zh-CN" altLang="en-US" sz="900" dirty="0">
                <a:solidFill>
                  <a:schemeClr val="tx1">
                    <a:lumMod val="50000"/>
                    <a:lumOff val="50000"/>
                  </a:schemeClr>
                </a:solidFill>
              </a:endParaRPr>
            </a:p>
          </p:txBody>
        </p:sp>
        <p:sp>
          <p:nvSpPr>
            <p:cNvPr id="31" name="矩形 30"/>
            <p:cNvSpPr/>
            <p:nvPr/>
          </p:nvSpPr>
          <p:spPr>
            <a:xfrm>
              <a:off x="6007264" y="2258917"/>
              <a:ext cx="2541536" cy="451266"/>
            </a:xfrm>
            <a:prstGeom prst="rect">
              <a:avLst/>
            </a:prstGeom>
          </p:spPr>
          <p:txBody>
            <a:bodyPr wrap="square">
              <a:spAutoFit/>
            </a:bodyPr>
            <a:lstStyle/>
            <a:p>
              <a:pPr lvl="0"/>
              <a:r>
                <a:rPr lang="zh-CN" altLang="en-US" sz="1600" b="1" dirty="0" smtClean="0">
                  <a:solidFill>
                    <a:schemeClr val="accent1"/>
                  </a:solidFill>
                  <a:latin typeface="微软雅黑" pitchFamily="34" charset="-122"/>
                  <a:ea typeface="微软雅黑" pitchFamily="34" charset="-122"/>
                </a:rPr>
                <a:t>教学过程</a:t>
              </a:r>
              <a:endParaRPr lang="zh-CN" altLang="zh-CN" sz="1600" b="1" dirty="0">
                <a:solidFill>
                  <a:schemeClr val="accent1"/>
                </a:solidFill>
                <a:latin typeface="微软雅黑" pitchFamily="34" charset="-122"/>
                <a:ea typeface="微软雅黑" pitchFamily="34" charset="-122"/>
              </a:endParaRPr>
            </a:p>
          </p:txBody>
        </p:sp>
        <p:cxnSp>
          <p:nvCxnSpPr>
            <p:cNvPr id="32" name="直接连接符 31"/>
            <p:cNvCxnSpPr/>
            <p:nvPr/>
          </p:nvCxnSpPr>
          <p:spPr>
            <a:xfrm>
              <a:off x="6007264" y="2720582"/>
              <a:ext cx="4828054" cy="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9" name="组合 32"/>
          <p:cNvGrpSpPr/>
          <p:nvPr/>
        </p:nvGrpSpPr>
        <p:grpSpPr>
          <a:xfrm>
            <a:off x="4250024" y="4062027"/>
            <a:ext cx="4080074" cy="577189"/>
            <a:chOff x="6007264" y="2258917"/>
            <a:chExt cx="5440098" cy="769348"/>
          </a:xfrm>
        </p:grpSpPr>
        <p:sp>
          <p:nvSpPr>
            <p:cNvPr id="34" name="矩形 33"/>
            <p:cNvSpPr/>
            <p:nvPr/>
          </p:nvSpPr>
          <p:spPr>
            <a:xfrm>
              <a:off x="6007264" y="2720584"/>
              <a:ext cx="5440098" cy="307681"/>
            </a:xfrm>
            <a:prstGeom prst="rect">
              <a:avLst/>
            </a:prstGeom>
          </p:spPr>
          <p:txBody>
            <a:bodyPr wrap="square">
              <a:spAutoFit/>
            </a:bodyPr>
            <a:lstStyle/>
            <a:p>
              <a:r>
                <a:rPr lang="en-US" altLang="zh-CN" sz="900" dirty="0">
                  <a:solidFill>
                    <a:schemeClr val="tx1">
                      <a:lumMod val="50000"/>
                      <a:lumOff val="50000"/>
                    </a:schemeClr>
                  </a:solidFill>
                </a:rPr>
                <a:t>Lorem Ipsum is simply dummy text of the printing .</a:t>
              </a:r>
              <a:endParaRPr lang="zh-CN" altLang="en-US" sz="900" dirty="0">
                <a:solidFill>
                  <a:schemeClr val="tx1">
                    <a:lumMod val="50000"/>
                    <a:lumOff val="50000"/>
                  </a:schemeClr>
                </a:solidFill>
              </a:endParaRPr>
            </a:p>
          </p:txBody>
        </p:sp>
        <p:sp>
          <p:nvSpPr>
            <p:cNvPr id="35" name="矩形 34"/>
            <p:cNvSpPr/>
            <p:nvPr/>
          </p:nvSpPr>
          <p:spPr>
            <a:xfrm>
              <a:off x="6007264" y="2258917"/>
              <a:ext cx="2637546" cy="451266"/>
            </a:xfrm>
            <a:prstGeom prst="rect">
              <a:avLst/>
            </a:prstGeom>
          </p:spPr>
          <p:txBody>
            <a:bodyPr wrap="square">
              <a:spAutoFit/>
            </a:bodyPr>
            <a:lstStyle/>
            <a:p>
              <a:r>
                <a:rPr lang="zh-CN" altLang="en-US" sz="1600" b="1" dirty="0" smtClean="0">
                  <a:solidFill>
                    <a:schemeClr val="accent1"/>
                  </a:solidFill>
                  <a:latin typeface="微软雅黑" pitchFamily="34" charset="-122"/>
                  <a:ea typeface="微软雅黑" pitchFamily="34" charset="-122"/>
                </a:rPr>
                <a:t>教学成果</a:t>
              </a:r>
              <a:endParaRPr lang="zh-CN" altLang="zh-CN" sz="1600" b="1" dirty="0">
                <a:solidFill>
                  <a:schemeClr val="accent1"/>
                </a:solidFill>
                <a:latin typeface="微软雅黑" pitchFamily="34" charset="-122"/>
                <a:ea typeface="微软雅黑" pitchFamily="34" charset="-122"/>
              </a:endParaRPr>
            </a:p>
          </p:txBody>
        </p:sp>
        <p:cxnSp>
          <p:nvCxnSpPr>
            <p:cNvPr id="36" name="直接连接符 35"/>
            <p:cNvCxnSpPr/>
            <p:nvPr/>
          </p:nvCxnSpPr>
          <p:spPr>
            <a:xfrm>
              <a:off x="6007264" y="2720582"/>
              <a:ext cx="4828054" cy="0"/>
            </a:xfrm>
            <a:prstGeom prst="line">
              <a:avLst/>
            </a:prstGeom>
            <a:ln w="127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922383370"/>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4"/>
                                        </p:tgtEl>
                                        <p:attrNameLst>
                                          <p:attrName>style.visibility</p:attrName>
                                        </p:attrNameLst>
                                      </p:cBhvr>
                                      <p:to>
                                        <p:strVal val="visible"/>
                                      </p:to>
                                    </p:set>
                                    <p:animEffect transition="in" filter="fade">
                                      <p:cBhvr>
                                        <p:cTn id="13" dur="500"/>
                                        <p:tgtEl>
                                          <p:spTgt spid="10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05"/>
                                        </p:tgtEl>
                                        <p:attrNameLst>
                                          <p:attrName>style.visibility</p:attrName>
                                        </p:attrNameLst>
                                      </p:cBhvr>
                                      <p:to>
                                        <p:strVal val="visible"/>
                                      </p:to>
                                    </p:set>
                                    <p:animEffect transition="in" filter="fade">
                                      <p:cBhvr>
                                        <p:cTn id="16" dur="500"/>
                                        <p:tgtEl>
                                          <p:spTgt spid="10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106"/>
                                        </p:tgtEl>
                                        <p:attrNameLst>
                                          <p:attrName>style.visibility</p:attrName>
                                        </p:attrNameLst>
                                      </p:cBhvr>
                                      <p:to>
                                        <p:strVal val="visible"/>
                                      </p:to>
                                    </p:set>
                                    <p:animEffect transition="in" filter="fade">
                                      <p:cBhvr>
                                        <p:cTn id="19" dur="500"/>
                                        <p:tgtEl>
                                          <p:spTgt spid="10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07"/>
                                        </p:tgtEl>
                                        <p:attrNameLst>
                                          <p:attrName>style.visibility</p:attrName>
                                        </p:attrNameLst>
                                      </p:cBhvr>
                                      <p:to>
                                        <p:strVal val="visible"/>
                                      </p:to>
                                    </p:set>
                                    <p:animEffect transition="in" filter="fade">
                                      <p:cBhvr>
                                        <p:cTn id="22" dur="500"/>
                                        <p:tgtEl>
                                          <p:spTgt spid="10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8"/>
                                        </p:tgtEl>
                                        <p:attrNameLst>
                                          <p:attrName>style.visibility</p:attrName>
                                        </p:attrNameLst>
                                      </p:cBhvr>
                                      <p:to>
                                        <p:strVal val="visible"/>
                                      </p:to>
                                    </p:set>
                                    <p:animEffect transition="in" filter="fade">
                                      <p:cBhvr>
                                        <p:cTn id="25" dur="500"/>
                                        <p:tgtEl>
                                          <p:spTgt spid="108"/>
                                        </p:tgtEl>
                                      </p:cBhvr>
                                    </p:animEffect>
                                  </p:childTnLst>
                                </p:cTn>
                              </p:par>
                              <p:par>
                                <p:cTn id="26" presetID="10" presetClass="entr" presetSubtype="0" fill="hold" nodeType="withEffect">
                                  <p:stCondLst>
                                    <p:cond delay="210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nodeType="withEffect">
                                  <p:stCondLst>
                                    <p:cond delay="24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nodeType="withEffect">
                                  <p:stCondLst>
                                    <p:cond delay="270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4" grpId="0" animBg="1"/>
      <p:bldP spid="105" grpId="0" animBg="1"/>
      <p:bldP spid="106" grpId="0" animBg="1"/>
      <p:bldP spid="107" grpId="0" animBg="1"/>
      <p:bldP spid="10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8" name="Freeform 1518"/>
          <p:cNvSpPr>
            <a:spLocks noEditPoints="1"/>
          </p:cNvSpPr>
          <p:nvPr/>
        </p:nvSpPr>
        <p:spPr bwMode="auto">
          <a:xfrm>
            <a:off x="4075494" y="1435409"/>
            <a:ext cx="879675" cy="1048036"/>
          </a:xfrm>
          <a:custGeom>
            <a:avLst/>
            <a:gdLst>
              <a:gd name="T0" fmla="*/ 430 w 704"/>
              <a:gd name="T1" fmla="*/ 588 h 842"/>
              <a:gd name="T2" fmla="*/ 414 w 704"/>
              <a:gd name="T3" fmla="*/ 341 h 842"/>
              <a:gd name="T4" fmla="*/ 263 w 704"/>
              <a:gd name="T5" fmla="*/ 145 h 842"/>
              <a:gd name="T6" fmla="*/ 115 w 704"/>
              <a:gd name="T7" fmla="*/ 0 h 842"/>
              <a:gd name="T8" fmla="*/ 23 w 704"/>
              <a:gd name="T9" fmla="*/ 206 h 842"/>
              <a:gd name="T10" fmla="*/ 126 w 704"/>
              <a:gd name="T11" fmla="*/ 416 h 842"/>
              <a:gd name="T12" fmla="*/ 337 w 704"/>
              <a:gd name="T13" fmla="*/ 802 h 842"/>
              <a:gd name="T14" fmla="*/ 401 w 704"/>
              <a:gd name="T15" fmla="*/ 808 h 842"/>
              <a:gd name="T16" fmla="*/ 635 w 704"/>
              <a:gd name="T17" fmla="*/ 799 h 842"/>
              <a:gd name="T18" fmla="*/ 685 w 704"/>
              <a:gd name="T19" fmla="*/ 753 h 842"/>
              <a:gd name="T20" fmla="*/ 577 w 704"/>
              <a:gd name="T21" fmla="*/ 719 h 842"/>
              <a:gd name="T22" fmla="*/ 562 w 704"/>
              <a:gd name="T23" fmla="*/ 714 h 842"/>
              <a:gd name="T24" fmla="*/ 517 w 704"/>
              <a:gd name="T25" fmla="*/ 684 h 842"/>
              <a:gd name="T26" fmla="*/ 527 w 704"/>
              <a:gd name="T27" fmla="*/ 680 h 842"/>
              <a:gd name="T28" fmla="*/ 509 w 704"/>
              <a:gd name="T29" fmla="*/ 668 h 842"/>
              <a:gd name="T30" fmla="*/ 502 w 704"/>
              <a:gd name="T31" fmla="*/ 684 h 842"/>
              <a:gd name="T32" fmla="*/ 457 w 704"/>
              <a:gd name="T33" fmla="*/ 629 h 842"/>
              <a:gd name="T34" fmla="*/ 347 w 704"/>
              <a:gd name="T35" fmla="*/ 563 h 842"/>
              <a:gd name="T36" fmla="*/ 355 w 704"/>
              <a:gd name="T37" fmla="*/ 576 h 842"/>
              <a:gd name="T38" fmla="*/ 364 w 704"/>
              <a:gd name="T39" fmla="*/ 557 h 842"/>
              <a:gd name="T40" fmla="*/ 309 w 704"/>
              <a:gd name="T41" fmla="*/ 521 h 842"/>
              <a:gd name="T42" fmla="*/ 344 w 704"/>
              <a:gd name="T43" fmla="*/ 524 h 842"/>
              <a:gd name="T44" fmla="*/ 340 w 704"/>
              <a:gd name="T45" fmla="*/ 510 h 842"/>
              <a:gd name="T46" fmla="*/ 305 w 704"/>
              <a:gd name="T47" fmla="*/ 490 h 842"/>
              <a:gd name="T48" fmla="*/ 319 w 704"/>
              <a:gd name="T49" fmla="*/ 468 h 842"/>
              <a:gd name="T50" fmla="*/ 311 w 704"/>
              <a:gd name="T51" fmla="*/ 450 h 842"/>
              <a:gd name="T52" fmla="*/ 254 w 704"/>
              <a:gd name="T53" fmla="*/ 373 h 842"/>
              <a:gd name="T54" fmla="*/ 242 w 704"/>
              <a:gd name="T55" fmla="*/ 395 h 842"/>
              <a:gd name="T56" fmla="*/ 202 w 704"/>
              <a:gd name="T57" fmla="*/ 330 h 842"/>
              <a:gd name="T58" fmla="*/ 271 w 704"/>
              <a:gd name="T59" fmla="*/ 320 h 842"/>
              <a:gd name="T60" fmla="*/ 368 w 704"/>
              <a:gd name="T61" fmla="*/ 342 h 842"/>
              <a:gd name="T62" fmla="*/ 373 w 704"/>
              <a:gd name="T63" fmla="*/ 337 h 842"/>
              <a:gd name="T64" fmla="*/ 311 w 704"/>
              <a:gd name="T65" fmla="*/ 261 h 842"/>
              <a:gd name="T66" fmla="*/ 404 w 704"/>
              <a:gd name="T67" fmla="*/ 311 h 842"/>
              <a:gd name="T68" fmla="*/ 393 w 704"/>
              <a:gd name="T69" fmla="*/ 298 h 842"/>
              <a:gd name="T70" fmla="*/ 344 w 704"/>
              <a:gd name="T71" fmla="*/ 254 h 842"/>
              <a:gd name="T72" fmla="*/ 228 w 704"/>
              <a:gd name="T73" fmla="*/ 184 h 842"/>
              <a:gd name="T74" fmla="*/ 282 w 704"/>
              <a:gd name="T75" fmla="*/ 185 h 842"/>
              <a:gd name="T76" fmla="*/ 229 w 704"/>
              <a:gd name="T77" fmla="*/ 159 h 842"/>
              <a:gd name="T78" fmla="*/ 261 w 704"/>
              <a:gd name="T79" fmla="*/ 160 h 842"/>
              <a:gd name="T80" fmla="*/ 145 w 704"/>
              <a:gd name="T81" fmla="*/ 71 h 842"/>
              <a:gd name="T82" fmla="*/ 230 w 704"/>
              <a:gd name="T83" fmla="*/ 119 h 842"/>
              <a:gd name="T84" fmla="*/ 154 w 704"/>
              <a:gd name="T85" fmla="*/ 44 h 842"/>
              <a:gd name="T86" fmla="*/ 129 w 704"/>
              <a:gd name="T87" fmla="*/ 29 h 842"/>
              <a:gd name="T88" fmla="*/ 179 w 704"/>
              <a:gd name="T89" fmla="*/ 87 h 842"/>
              <a:gd name="T90" fmla="*/ 141 w 704"/>
              <a:gd name="T91" fmla="*/ 46 h 842"/>
              <a:gd name="T92" fmla="*/ 64 w 704"/>
              <a:gd name="T93" fmla="*/ 376 h 842"/>
              <a:gd name="T94" fmla="*/ 65 w 704"/>
              <a:gd name="T95" fmla="*/ 367 h 842"/>
              <a:gd name="T96" fmla="*/ 153 w 704"/>
              <a:gd name="T97" fmla="*/ 492 h 842"/>
              <a:gd name="T98" fmla="*/ 111 w 704"/>
              <a:gd name="T99" fmla="*/ 350 h 842"/>
              <a:gd name="T100" fmla="*/ 61 w 704"/>
              <a:gd name="T101" fmla="*/ 105 h 842"/>
              <a:gd name="T102" fmla="*/ 210 w 704"/>
              <a:gd name="T103" fmla="*/ 394 h 842"/>
              <a:gd name="T104" fmla="*/ 447 w 704"/>
              <a:gd name="T105" fmla="*/ 752 h 842"/>
              <a:gd name="T106" fmla="*/ 364 w 704"/>
              <a:gd name="T107" fmla="*/ 781 h 842"/>
              <a:gd name="T108" fmla="*/ 461 w 704"/>
              <a:gd name="T109" fmla="*/ 778 h 842"/>
              <a:gd name="T110" fmla="*/ 470 w 704"/>
              <a:gd name="T111" fmla="*/ 755 h 842"/>
              <a:gd name="T112" fmla="*/ 605 w 704"/>
              <a:gd name="T113" fmla="*/ 789 h 842"/>
              <a:gd name="T114" fmla="*/ 542 w 704"/>
              <a:gd name="T115" fmla="*/ 756 h 842"/>
              <a:gd name="T116" fmla="*/ 591 w 704"/>
              <a:gd name="T117" fmla="*/ 748 h 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4" h="842">
                <a:moveTo>
                  <a:pt x="685" y="753"/>
                </a:moveTo>
                <a:cubicBezTo>
                  <a:pt x="662" y="746"/>
                  <a:pt x="646" y="736"/>
                  <a:pt x="627" y="726"/>
                </a:cubicBezTo>
                <a:cubicBezTo>
                  <a:pt x="614" y="720"/>
                  <a:pt x="601" y="716"/>
                  <a:pt x="588" y="708"/>
                </a:cubicBezTo>
                <a:cubicBezTo>
                  <a:pt x="568" y="697"/>
                  <a:pt x="552" y="684"/>
                  <a:pt x="533" y="676"/>
                </a:cubicBezTo>
                <a:cubicBezTo>
                  <a:pt x="525" y="672"/>
                  <a:pt x="521" y="664"/>
                  <a:pt x="513" y="658"/>
                </a:cubicBezTo>
                <a:cubicBezTo>
                  <a:pt x="485" y="637"/>
                  <a:pt x="451" y="614"/>
                  <a:pt x="430" y="593"/>
                </a:cubicBezTo>
                <a:cubicBezTo>
                  <a:pt x="428" y="591"/>
                  <a:pt x="432" y="589"/>
                  <a:pt x="430" y="588"/>
                </a:cubicBezTo>
                <a:cubicBezTo>
                  <a:pt x="428" y="589"/>
                  <a:pt x="424" y="587"/>
                  <a:pt x="421" y="584"/>
                </a:cubicBezTo>
                <a:cubicBezTo>
                  <a:pt x="388" y="549"/>
                  <a:pt x="371" y="522"/>
                  <a:pt x="343" y="488"/>
                </a:cubicBezTo>
                <a:cubicBezTo>
                  <a:pt x="328" y="461"/>
                  <a:pt x="315" y="436"/>
                  <a:pt x="301" y="408"/>
                </a:cubicBezTo>
                <a:cubicBezTo>
                  <a:pt x="305" y="401"/>
                  <a:pt x="299" y="396"/>
                  <a:pt x="299" y="390"/>
                </a:cubicBezTo>
                <a:cubicBezTo>
                  <a:pt x="301" y="389"/>
                  <a:pt x="304" y="386"/>
                  <a:pt x="304" y="383"/>
                </a:cubicBezTo>
                <a:cubicBezTo>
                  <a:pt x="304" y="380"/>
                  <a:pt x="295" y="378"/>
                  <a:pt x="296" y="374"/>
                </a:cubicBezTo>
                <a:cubicBezTo>
                  <a:pt x="335" y="361"/>
                  <a:pt x="375" y="350"/>
                  <a:pt x="414" y="341"/>
                </a:cubicBezTo>
                <a:cubicBezTo>
                  <a:pt x="416" y="339"/>
                  <a:pt x="418" y="336"/>
                  <a:pt x="420" y="333"/>
                </a:cubicBezTo>
                <a:cubicBezTo>
                  <a:pt x="426" y="337"/>
                  <a:pt x="430" y="330"/>
                  <a:pt x="435" y="327"/>
                </a:cubicBezTo>
                <a:cubicBezTo>
                  <a:pt x="433" y="325"/>
                  <a:pt x="431" y="322"/>
                  <a:pt x="432" y="319"/>
                </a:cubicBezTo>
                <a:cubicBezTo>
                  <a:pt x="394" y="292"/>
                  <a:pt x="365" y="259"/>
                  <a:pt x="324" y="222"/>
                </a:cubicBezTo>
                <a:cubicBezTo>
                  <a:pt x="327" y="220"/>
                  <a:pt x="324" y="218"/>
                  <a:pt x="325" y="216"/>
                </a:cubicBezTo>
                <a:cubicBezTo>
                  <a:pt x="314" y="210"/>
                  <a:pt x="307" y="200"/>
                  <a:pt x="298" y="197"/>
                </a:cubicBezTo>
                <a:cubicBezTo>
                  <a:pt x="291" y="173"/>
                  <a:pt x="270" y="166"/>
                  <a:pt x="263" y="145"/>
                </a:cubicBezTo>
                <a:cubicBezTo>
                  <a:pt x="252" y="140"/>
                  <a:pt x="251" y="119"/>
                  <a:pt x="239" y="115"/>
                </a:cubicBezTo>
                <a:cubicBezTo>
                  <a:pt x="239" y="109"/>
                  <a:pt x="238" y="103"/>
                  <a:pt x="231" y="99"/>
                </a:cubicBezTo>
                <a:cubicBezTo>
                  <a:pt x="242" y="92"/>
                  <a:pt x="217" y="85"/>
                  <a:pt x="220" y="76"/>
                </a:cubicBezTo>
                <a:cubicBezTo>
                  <a:pt x="223" y="72"/>
                  <a:pt x="227" y="74"/>
                  <a:pt x="229" y="68"/>
                </a:cubicBezTo>
                <a:cubicBezTo>
                  <a:pt x="226" y="67"/>
                  <a:pt x="223" y="65"/>
                  <a:pt x="227" y="62"/>
                </a:cubicBezTo>
                <a:cubicBezTo>
                  <a:pt x="192" y="47"/>
                  <a:pt x="150" y="29"/>
                  <a:pt x="118" y="9"/>
                </a:cubicBezTo>
                <a:cubicBezTo>
                  <a:pt x="116" y="6"/>
                  <a:pt x="119" y="2"/>
                  <a:pt x="115" y="0"/>
                </a:cubicBezTo>
                <a:cubicBezTo>
                  <a:pt x="98" y="6"/>
                  <a:pt x="98" y="30"/>
                  <a:pt x="86" y="44"/>
                </a:cubicBezTo>
                <a:cubicBezTo>
                  <a:pt x="84" y="46"/>
                  <a:pt x="80" y="46"/>
                  <a:pt x="79" y="49"/>
                </a:cubicBezTo>
                <a:cubicBezTo>
                  <a:pt x="72" y="59"/>
                  <a:pt x="71" y="71"/>
                  <a:pt x="67" y="80"/>
                </a:cubicBezTo>
                <a:cubicBezTo>
                  <a:pt x="62" y="89"/>
                  <a:pt x="53" y="96"/>
                  <a:pt x="49" y="106"/>
                </a:cubicBezTo>
                <a:cubicBezTo>
                  <a:pt x="44" y="119"/>
                  <a:pt x="42" y="138"/>
                  <a:pt x="40" y="148"/>
                </a:cubicBezTo>
                <a:cubicBezTo>
                  <a:pt x="37" y="161"/>
                  <a:pt x="29" y="170"/>
                  <a:pt x="25" y="182"/>
                </a:cubicBezTo>
                <a:cubicBezTo>
                  <a:pt x="23" y="189"/>
                  <a:pt x="25" y="199"/>
                  <a:pt x="23" y="206"/>
                </a:cubicBezTo>
                <a:cubicBezTo>
                  <a:pt x="20" y="222"/>
                  <a:pt x="13" y="236"/>
                  <a:pt x="13" y="251"/>
                </a:cubicBezTo>
                <a:cubicBezTo>
                  <a:pt x="2" y="284"/>
                  <a:pt x="7" y="315"/>
                  <a:pt x="0" y="347"/>
                </a:cubicBezTo>
                <a:cubicBezTo>
                  <a:pt x="4" y="351"/>
                  <a:pt x="1" y="360"/>
                  <a:pt x="3" y="367"/>
                </a:cubicBezTo>
                <a:cubicBezTo>
                  <a:pt x="1" y="369"/>
                  <a:pt x="0" y="371"/>
                  <a:pt x="0" y="373"/>
                </a:cubicBezTo>
                <a:cubicBezTo>
                  <a:pt x="6" y="378"/>
                  <a:pt x="10" y="377"/>
                  <a:pt x="11" y="382"/>
                </a:cubicBezTo>
                <a:cubicBezTo>
                  <a:pt x="37" y="384"/>
                  <a:pt x="83" y="410"/>
                  <a:pt x="104" y="424"/>
                </a:cubicBezTo>
                <a:cubicBezTo>
                  <a:pt x="111" y="422"/>
                  <a:pt x="118" y="416"/>
                  <a:pt x="126" y="416"/>
                </a:cubicBezTo>
                <a:cubicBezTo>
                  <a:pt x="133" y="449"/>
                  <a:pt x="140" y="477"/>
                  <a:pt x="154" y="510"/>
                </a:cubicBezTo>
                <a:cubicBezTo>
                  <a:pt x="163" y="564"/>
                  <a:pt x="184" y="616"/>
                  <a:pt x="218" y="666"/>
                </a:cubicBezTo>
                <a:cubicBezTo>
                  <a:pt x="218" y="670"/>
                  <a:pt x="222" y="673"/>
                  <a:pt x="222" y="677"/>
                </a:cubicBezTo>
                <a:cubicBezTo>
                  <a:pt x="244" y="701"/>
                  <a:pt x="261" y="735"/>
                  <a:pt x="283" y="759"/>
                </a:cubicBezTo>
                <a:cubicBezTo>
                  <a:pt x="290" y="767"/>
                  <a:pt x="299" y="772"/>
                  <a:pt x="305" y="780"/>
                </a:cubicBezTo>
                <a:cubicBezTo>
                  <a:pt x="309" y="785"/>
                  <a:pt x="308" y="789"/>
                  <a:pt x="313" y="793"/>
                </a:cubicBezTo>
                <a:cubicBezTo>
                  <a:pt x="320" y="798"/>
                  <a:pt x="330" y="798"/>
                  <a:pt x="337" y="802"/>
                </a:cubicBezTo>
                <a:cubicBezTo>
                  <a:pt x="348" y="807"/>
                  <a:pt x="358" y="814"/>
                  <a:pt x="369" y="818"/>
                </a:cubicBezTo>
                <a:cubicBezTo>
                  <a:pt x="372" y="819"/>
                  <a:pt x="375" y="818"/>
                  <a:pt x="378" y="819"/>
                </a:cubicBezTo>
                <a:cubicBezTo>
                  <a:pt x="395" y="826"/>
                  <a:pt x="410" y="842"/>
                  <a:pt x="429" y="837"/>
                </a:cubicBezTo>
                <a:cubicBezTo>
                  <a:pt x="426" y="831"/>
                  <a:pt x="423" y="831"/>
                  <a:pt x="420" y="825"/>
                </a:cubicBezTo>
                <a:cubicBezTo>
                  <a:pt x="406" y="831"/>
                  <a:pt x="394" y="817"/>
                  <a:pt x="378" y="810"/>
                </a:cubicBezTo>
                <a:cubicBezTo>
                  <a:pt x="361" y="803"/>
                  <a:pt x="335" y="801"/>
                  <a:pt x="328" y="784"/>
                </a:cubicBezTo>
                <a:cubicBezTo>
                  <a:pt x="350" y="774"/>
                  <a:pt x="375" y="799"/>
                  <a:pt x="401" y="808"/>
                </a:cubicBezTo>
                <a:cubicBezTo>
                  <a:pt x="414" y="813"/>
                  <a:pt x="428" y="814"/>
                  <a:pt x="438" y="823"/>
                </a:cubicBezTo>
                <a:cubicBezTo>
                  <a:pt x="436" y="827"/>
                  <a:pt x="429" y="825"/>
                  <a:pt x="430" y="831"/>
                </a:cubicBezTo>
                <a:cubicBezTo>
                  <a:pt x="445" y="838"/>
                  <a:pt x="465" y="825"/>
                  <a:pt x="483" y="828"/>
                </a:cubicBezTo>
                <a:cubicBezTo>
                  <a:pt x="503" y="822"/>
                  <a:pt x="524" y="817"/>
                  <a:pt x="544" y="814"/>
                </a:cubicBezTo>
                <a:cubicBezTo>
                  <a:pt x="549" y="819"/>
                  <a:pt x="552" y="816"/>
                  <a:pt x="556" y="817"/>
                </a:cubicBezTo>
                <a:cubicBezTo>
                  <a:pt x="578" y="805"/>
                  <a:pt x="601" y="805"/>
                  <a:pt x="623" y="795"/>
                </a:cubicBezTo>
                <a:cubicBezTo>
                  <a:pt x="627" y="799"/>
                  <a:pt x="631" y="797"/>
                  <a:pt x="635" y="799"/>
                </a:cubicBezTo>
                <a:cubicBezTo>
                  <a:pt x="636" y="796"/>
                  <a:pt x="638" y="793"/>
                  <a:pt x="640" y="791"/>
                </a:cubicBezTo>
                <a:cubicBezTo>
                  <a:pt x="654" y="793"/>
                  <a:pt x="666" y="790"/>
                  <a:pt x="678" y="784"/>
                </a:cubicBezTo>
                <a:cubicBezTo>
                  <a:pt x="681" y="779"/>
                  <a:pt x="672" y="777"/>
                  <a:pt x="675" y="773"/>
                </a:cubicBezTo>
                <a:cubicBezTo>
                  <a:pt x="679" y="772"/>
                  <a:pt x="683" y="775"/>
                  <a:pt x="686" y="770"/>
                </a:cubicBezTo>
                <a:cubicBezTo>
                  <a:pt x="688" y="768"/>
                  <a:pt x="682" y="766"/>
                  <a:pt x="686" y="763"/>
                </a:cubicBezTo>
                <a:cubicBezTo>
                  <a:pt x="692" y="764"/>
                  <a:pt x="702" y="764"/>
                  <a:pt x="704" y="761"/>
                </a:cubicBezTo>
                <a:cubicBezTo>
                  <a:pt x="703" y="752"/>
                  <a:pt x="690" y="754"/>
                  <a:pt x="685" y="753"/>
                </a:cubicBezTo>
                <a:close/>
                <a:moveTo>
                  <a:pt x="585" y="715"/>
                </a:moveTo>
                <a:cubicBezTo>
                  <a:pt x="608" y="731"/>
                  <a:pt x="621" y="733"/>
                  <a:pt x="641" y="747"/>
                </a:cubicBezTo>
                <a:cubicBezTo>
                  <a:pt x="627" y="746"/>
                  <a:pt x="617" y="740"/>
                  <a:pt x="609" y="734"/>
                </a:cubicBezTo>
                <a:cubicBezTo>
                  <a:pt x="608" y="734"/>
                  <a:pt x="606" y="735"/>
                  <a:pt x="604" y="736"/>
                </a:cubicBezTo>
                <a:cubicBezTo>
                  <a:pt x="602" y="728"/>
                  <a:pt x="585" y="728"/>
                  <a:pt x="576" y="722"/>
                </a:cubicBezTo>
                <a:cubicBezTo>
                  <a:pt x="580" y="716"/>
                  <a:pt x="584" y="723"/>
                  <a:pt x="585" y="715"/>
                </a:cubicBezTo>
                <a:close/>
                <a:moveTo>
                  <a:pt x="577" y="719"/>
                </a:moveTo>
                <a:cubicBezTo>
                  <a:pt x="574" y="721"/>
                  <a:pt x="571" y="720"/>
                  <a:pt x="568" y="718"/>
                </a:cubicBezTo>
                <a:cubicBezTo>
                  <a:pt x="569" y="717"/>
                  <a:pt x="569" y="715"/>
                  <a:pt x="570" y="714"/>
                </a:cubicBezTo>
                <a:cubicBezTo>
                  <a:pt x="573" y="717"/>
                  <a:pt x="576" y="715"/>
                  <a:pt x="577" y="719"/>
                </a:cubicBezTo>
                <a:close/>
                <a:moveTo>
                  <a:pt x="570" y="707"/>
                </a:moveTo>
                <a:cubicBezTo>
                  <a:pt x="559" y="711"/>
                  <a:pt x="549" y="699"/>
                  <a:pt x="540" y="690"/>
                </a:cubicBezTo>
                <a:cubicBezTo>
                  <a:pt x="545" y="689"/>
                  <a:pt x="561" y="704"/>
                  <a:pt x="570" y="707"/>
                </a:cubicBezTo>
                <a:close/>
                <a:moveTo>
                  <a:pt x="562" y="714"/>
                </a:moveTo>
                <a:cubicBezTo>
                  <a:pt x="558" y="714"/>
                  <a:pt x="551" y="711"/>
                  <a:pt x="548" y="707"/>
                </a:cubicBezTo>
                <a:cubicBezTo>
                  <a:pt x="553" y="706"/>
                  <a:pt x="560" y="711"/>
                  <a:pt x="562" y="714"/>
                </a:cubicBezTo>
                <a:close/>
                <a:moveTo>
                  <a:pt x="544" y="706"/>
                </a:moveTo>
                <a:cubicBezTo>
                  <a:pt x="541" y="708"/>
                  <a:pt x="537" y="706"/>
                  <a:pt x="532" y="703"/>
                </a:cubicBezTo>
                <a:cubicBezTo>
                  <a:pt x="535" y="698"/>
                  <a:pt x="540" y="703"/>
                  <a:pt x="544" y="706"/>
                </a:cubicBezTo>
                <a:close/>
                <a:moveTo>
                  <a:pt x="514" y="688"/>
                </a:moveTo>
                <a:cubicBezTo>
                  <a:pt x="515" y="686"/>
                  <a:pt x="516" y="685"/>
                  <a:pt x="517" y="684"/>
                </a:cubicBezTo>
                <a:cubicBezTo>
                  <a:pt x="519" y="685"/>
                  <a:pt x="522" y="691"/>
                  <a:pt x="524" y="686"/>
                </a:cubicBezTo>
                <a:cubicBezTo>
                  <a:pt x="528" y="693"/>
                  <a:pt x="538" y="691"/>
                  <a:pt x="541" y="697"/>
                </a:cubicBezTo>
                <a:cubicBezTo>
                  <a:pt x="529" y="695"/>
                  <a:pt x="524" y="692"/>
                  <a:pt x="514" y="688"/>
                </a:cubicBezTo>
                <a:close/>
                <a:moveTo>
                  <a:pt x="527" y="680"/>
                </a:moveTo>
                <a:cubicBezTo>
                  <a:pt x="532" y="684"/>
                  <a:pt x="536" y="683"/>
                  <a:pt x="538" y="688"/>
                </a:cubicBezTo>
                <a:cubicBezTo>
                  <a:pt x="532" y="690"/>
                  <a:pt x="530" y="685"/>
                  <a:pt x="524" y="683"/>
                </a:cubicBezTo>
                <a:cubicBezTo>
                  <a:pt x="525" y="682"/>
                  <a:pt x="526" y="681"/>
                  <a:pt x="527" y="680"/>
                </a:cubicBezTo>
                <a:close/>
                <a:moveTo>
                  <a:pt x="518" y="678"/>
                </a:moveTo>
                <a:cubicBezTo>
                  <a:pt x="519" y="674"/>
                  <a:pt x="513" y="678"/>
                  <a:pt x="514" y="674"/>
                </a:cubicBezTo>
                <a:cubicBezTo>
                  <a:pt x="518" y="673"/>
                  <a:pt x="529" y="678"/>
                  <a:pt x="522" y="684"/>
                </a:cubicBezTo>
                <a:cubicBezTo>
                  <a:pt x="521" y="681"/>
                  <a:pt x="513" y="679"/>
                  <a:pt x="510" y="679"/>
                </a:cubicBezTo>
                <a:cubicBezTo>
                  <a:pt x="508" y="675"/>
                  <a:pt x="516" y="678"/>
                  <a:pt x="518" y="678"/>
                </a:cubicBezTo>
                <a:close/>
                <a:moveTo>
                  <a:pt x="460" y="630"/>
                </a:moveTo>
                <a:cubicBezTo>
                  <a:pt x="473" y="641"/>
                  <a:pt x="494" y="654"/>
                  <a:pt x="509" y="668"/>
                </a:cubicBezTo>
                <a:cubicBezTo>
                  <a:pt x="485" y="664"/>
                  <a:pt x="460" y="654"/>
                  <a:pt x="439" y="640"/>
                </a:cubicBezTo>
                <a:cubicBezTo>
                  <a:pt x="440" y="645"/>
                  <a:pt x="429" y="641"/>
                  <a:pt x="431" y="634"/>
                </a:cubicBezTo>
                <a:cubicBezTo>
                  <a:pt x="426" y="638"/>
                  <a:pt x="421" y="631"/>
                  <a:pt x="418" y="626"/>
                </a:cubicBezTo>
                <a:cubicBezTo>
                  <a:pt x="436" y="631"/>
                  <a:pt x="456" y="643"/>
                  <a:pt x="475" y="647"/>
                </a:cubicBezTo>
                <a:cubicBezTo>
                  <a:pt x="472" y="641"/>
                  <a:pt x="457" y="641"/>
                  <a:pt x="460" y="630"/>
                </a:cubicBezTo>
                <a:close/>
                <a:moveTo>
                  <a:pt x="509" y="682"/>
                </a:moveTo>
                <a:cubicBezTo>
                  <a:pt x="511" y="687"/>
                  <a:pt x="504" y="688"/>
                  <a:pt x="502" y="684"/>
                </a:cubicBezTo>
                <a:cubicBezTo>
                  <a:pt x="503" y="679"/>
                  <a:pt x="507" y="685"/>
                  <a:pt x="509" y="682"/>
                </a:cubicBezTo>
                <a:close/>
                <a:moveTo>
                  <a:pt x="483" y="677"/>
                </a:moveTo>
                <a:cubicBezTo>
                  <a:pt x="477" y="676"/>
                  <a:pt x="477" y="670"/>
                  <a:pt x="472" y="672"/>
                </a:cubicBezTo>
                <a:cubicBezTo>
                  <a:pt x="470" y="669"/>
                  <a:pt x="488" y="670"/>
                  <a:pt x="483" y="677"/>
                </a:cubicBezTo>
                <a:close/>
                <a:moveTo>
                  <a:pt x="457" y="629"/>
                </a:moveTo>
                <a:cubicBezTo>
                  <a:pt x="434" y="627"/>
                  <a:pt x="416" y="617"/>
                  <a:pt x="394" y="600"/>
                </a:cubicBezTo>
                <a:cubicBezTo>
                  <a:pt x="415" y="609"/>
                  <a:pt x="442" y="605"/>
                  <a:pt x="457" y="629"/>
                </a:cubicBezTo>
                <a:close/>
                <a:moveTo>
                  <a:pt x="432" y="604"/>
                </a:moveTo>
                <a:cubicBezTo>
                  <a:pt x="426" y="607"/>
                  <a:pt x="414" y="601"/>
                  <a:pt x="411" y="598"/>
                </a:cubicBezTo>
                <a:cubicBezTo>
                  <a:pt x="405" y="599"/>
                  <a:pt x="391" y="594"/>
                  <a:pt x="390" y="589"/>
                </a:cubicBezTo>
                <a:cubicBezTo>
                  <a:pt x="387" y="592"/>
                  <a:pt x="390" y="593"/>
                  <a:pt x="386" y="594"/>
                </a:cubicBezTo>
                <a:cubicBezTo>
                  <a:pt x="383" y="588"/>
                  <a:pt x="377" y="583"/>
                  <a:pt x="370" y="578"/>
                </a:cubicBezTo>
                <a:cubicBezTo>
                  <a:pt x="390" y="580"/>
                  <a:pt x="414" y="589"/>
                  <a:pt x="432" y="604"/>
                </a:cubicBezTo>
                <a:close/>
                <a:moveTo>
                  <a:pt x="347" y="563"/>
                </a:moveTo>
                <a:cubicBezTo>
                  <a:pt x="342" y="562"/>
                  <a:pt x="348" y="558"/>
                  <a:pt x="345" y="557"/>
                </a:cubicBezTo>
                <a:cubicBezTo>
                  <a:pt x="356" y="554"/>
                  <a:pt x="365" y="565"/>
                  <a:pt x="379" y="569"/>
                </a:cubicBezTo>
                <a:cubicBezTo>
                  <a:pt x="374" y="576"/>
                  <a:pt x="363" y="568"/>
                  <a:pt x="364" y="565"/>
                </a:cubicBezTo>
                <a:cubicBezTo>
                  <a:pt x="356" y="566"/>
                  <a:pt x="354" y="560"/>
                  <a:pt x="347" y="563"/>
                </a:cubicBezTo>
                <a:close/>
                <a:moveTo>
                  <a:pt x="355" y="576"/>
                </a:moveTo>
                <a:cubicBezTo>
                  <a:pt x="352" y="574"/>
                  <a:pt x="348" y="572"/>
                  <a:pt x="348" y="569"/>
                </a:cubicBezTo>
                <a:cubicBezTo>
                  <a:pt x="351" y="569"/>
                  <a:pt x="359" y="571"/>
                  <a:pt x="355" y="576"/>
                </a:cubicBezTo>
                <a:close/>
                <a:moveTo>
                  <a:pt x="405" y="576"/>
                </a:moveTo>
                <a:cubicBezTo>
                  <a:pt x="404" y="577"/>
                  <a:pt x="405" y="578"/>
                  <a:pt x="406" y="579"/>
                </a:cubicBezTo>
                <a:cubicBezTo>
                  <a:pt x="399" y="585"/>
                  <a:pt x="384" y="574"/>
                  <a:pt x="379" y="571"/>
                </a:cubicBezTo>
                <a:cubicBezTo>
                  <a:pt x="388" y="569"/>
                  <a:pt x="395" y="579"/>
                  <a:pt x="405" y="576"/>
                </a:cubicBezTo>
                <a:close/>
                <a:moveTo>
                  <a:pt x="380" y="551"/>
                </a:moveTo>
                <a:cubicBezTo>
                  <a:pt x="384" y="557"/>
                  <a:pt x="391" y="562"/>
                  <a:pt x="394" y="568"/>
                </a:cubicBezTo>
                <a:cubicBezTo>
                  <a:pt x="384" y="570"/>
                  <a:pt x="374" y="557"/>
                  <a:pt x="364" y="557"/>
                </a:cubicBezTo>
                <a:cubicBezTo>
                  <a:pt x="354" y="548"/>
                  <a:pt x="337" y="546"/>
                  <a:pt x="326" y="535"/>
                </a:cubicBezTo>
                <a:cubicBezTo>
                  <a:pt x="344" y="540"/>
                  <a:pt x="354" y="545"/>
                  <a:pt x="375" y="555"/>
                </a:cubicBezTo>
                <a:cubicBezTo>
                  <a:pt x="377" y="555"/>
                  <a:pt x="378" y="553"/>
                  <a:pt x="380" y="551"/>
                </a:cubicBezTo>
                <a:close/>
                <a:moveTo>
                  <a:pt x="361" y="527"/>
                </a:moveTo>
                <a:cubicBezTo>
                  <a:pt x="368" y="532"/>
                  <a:pt x="370" y="538"/>
                  <a:pt x="375" y="543"/>
                </a:cubicBezTo>
                <a:cubicBezTo>
                  <a:pt x="367" y="549"/>
                  <a:pt x="354" y="539"/>
                  <a:pt x="346" y="534"/>
                </a:cubicBezTo>
                <a:cubicBezTo>
                  <a:pt x="334" y="535"/>
                  <a:pt x="323" y="522"/>
                  <a:pt x="309" y="521"/>
                </a:cubicBezTo>
                <a:cubicBezTo>
                  <a:pt x="305" y="519"/>
                  <a:pt x="309" y="515"/>
                  <a:pt x="304" y="513"/>
                </a:cubicBezTo>
                <a:cubicBezTo>
                  <a:pt x="313" y="508"/>
                  <a:pt x="324" y="524"/>
                  <a:pt x="332" y="520"/>
                </a:cubicBezTo>
                <a:cubicBezTo>
                  <a:pt x="335" y="525"/>
                  <a:pt x="353" y="533"/>
                  <a:pt x="362" y="533"/>
                </a:cubicBezTo>
                <a:cubicBezTo>
                  <a:pt x="363" y="531"/>
                  <a:pt x="357" y="532"/>
                  <a:pt x="361" y="527"/>
                </a:cubicBezTo>
                <a:close/>
                <a:moveTo>
                  <a:pt x="359" y="524"/>
                </a:moveTo>
                <a:cubicBezTo>
                  <a:pt x="353" y="528"/>
                  <a:pt x="352" y="523"/>
                  <a:pt x="348" y="521"/>
                </a:cubicBezTo>
                <a:cubicBezTo>
                  <a:pt x="345" y="520"/>
                  <a:pt x="348" y="524"/>
                  <a:pt x="344" y="524"/>
                </a:cubicBezTo>
                <a:cubicBezTo>
                  <a:pt x="342" y="522"/>
                  <a:pt x="340" y="520"/>
                  <a:pt x="341" y="518"/>
                </a:cubicBezTo>
                <a:cubicBezTo>
                  <a:pt x="324" y="517"/>
                  <a:pt x="316" y="505"/>
                  <a:pt x="298" y="502"/>
                </a:cubicBezTo>
                <a:cubicBezTo>
                  <a:pt x="297" y="498"/>
                  <a:pt x="288" y="484"/>
                  <a:pt x="282" y="492"/>
                </a:cubicBezTo>
                <a:cubicBezTo>
                  <a:pt x="274" y="478"/>
                  <a:pt x="262" y="465"/>
                  <a:pt x="258" y="451"/>
                </a:cubicBezTo>
                <a:cubicBezTo>
                  <a:pt x="266" y="460"/>
                  <a:pt x="266" y="463"/>
                  <a:pt x="277" y="468"/>
                </a:cubicBezTo>
                <a:cubicBezTo>
                  <a:pt x="268" y="473"/>
                  <a:pt x="281" y="478"/>
                  <a:pt x="277" y="477"/>
                </a:cubicBezTo>
                <a:cubicBezTo>
                  <a:pt x="290" y="494"/>
                  <a:pt x="319" y="500"/>
                  <a:pt x="340" y="510"/>
                </a:cubicBezTo>
                <a:cubicBezTo>
                  <a:pt x="342" y="509"/>
                  <a:pt x="343" y="507"/>
                  <a:pt x="344" y="505"/>
                </a:cubicBezTo>
                <a:cubicBezTo>
                  <a:pt x="350" y="512"/>
                  <a:pt x="356" y="519"/>
                  <a:pt x="359" y="524"/>
                </a:cubicBezTo>
                <a:close/>
                <a:moveTo>
                  <a:pt x="298" y="512"/>
                </a:moveTo>
                <a:cubicBezTo>
                  <a:pt x="293" y="510"/>
                  <a:pt x="294" y="506"/>
                  <a:pt x="290" y="504"/>
                </a:cubicBezTo>
                <a:cubicBezTo>
                  <a:pt x="294" y="505"/>
                  <a:pt x="304" y="507"/>
                  <a:pt x="298" y="512"/>
                </a:cubicBezTo>
                <a:close/>
                <a:moveTo>
                  <a:pt x="343" y="502"/>
                </a:moveTo>
                <a:cubicBezTo>
                  <a:pt x="331" y="512"/>
                  <a:pt x="321" y="491"/>
                  <a:pt x="305" y="490"/>
                </a:cubicBezTo>
                <a:cubicBezTo>
                  <a:pt x="305" y="484"/>
                  <a:pt x="294" y="484"/>
                  <a:pt x="289" y="482"/>
                </a:cubicBezTo>
                <a:cubicBezTo>
                  <a:pt x="293" y="478"/>
                  <a:pt x="281" y="476"/>
                  <a:pt x="282" y="472"/>
                </a:cubicBezTo>
                <a:cubicBezTo>
                  <a:pt x="301" y="474"/>
                  <a:pt x="318" y="493"/>
                  <a:pt x="335" y="491"/>
                </a:cubicBezTo>
                <a:cubicBezTo>
                  <a:pt x="338" y="495"/>
                  <a:pt x="341" y="498"/>
                  <a:pt x="343" y="502"/>
                </a:cubicBezTo>
                <a:close/>
                <a:moveTo>
                  <a:pt x="330" y="482"/>
                </a:moveTo>
                <a:cubicBezTo>
                  <a:pt x="328" y="485"/>
                  <a:pt x="326" y="482"/>
                  <a:pt x="324" y="485"/>
                </a:cubicBezTo>
                <a:cubicBezTo>
                  <a:pt x="315" y="481"/>
                  <a:pt x="317" y="474"/>
                  <a:pt x="319" y="468"/>
                </a:cubicBezTo>
                <a:cubicBezTo>
                  <a:pt x="305" y="473"/>
                  <a:pt x="292" y="450"/>
                  <a:pt x="277" y="455"/>
                </a:cubicBezTo>
                <a:cubicBezTo>
                  <a:pt x="278" y="445"/>
                  <a:pt x="264" y="452"/>
                  <a:pt x="262" y="444"/>
                </a:cubicBezTo>
                <a:cubicBezTo>
                  <a:pt x="275" y="445"/>
                  <a:pt x="295" y="454"/>
                  <a:pt x="306" y="460"/>
                </a:cubicBezTo>
                <a:cubicBezTo>
                  <a:pt x="309" y="462"/>
                  <a:pt x="311" y="459"/>
                  <a:pt x="313" y="456"/>
                </a:cubicBezTo>
                <a:cubicBezTo>
                  <a:pt x="320" y="467"/>
                  <a:pt x="324" y="472"/>
                  <a:pt x="330" y="482"/>
                </a:cubicBezTo>
                <a:close/>
                <a:moveTo>
                  <a:pt x="252" y="428"/>
                </a:moveTo>
                <a:cubicBezTo>
                  <a:pt x="270" y="432"/>
                  <a:pt x="297" y="437"/>
                  <a:pt x="311" y="450"/>
                </a:cubicBezTo>
                <a:cubicBezTo>
                  <a:pt x="293" y="446"/>
                  <a:pt x="274" y="438"/>
                  <a:pt x="252" y="428"/>
                </a:cubicBezTo>
                <a:close/>
                <a:moveTo>
                  <a:pt x="297" y="423"/>
                </a:moveTo>
                <a:cubicBezTo>
                  <a:pt x="303" y="425"/>
                  <a:pt x="298" y="429"/>
                  <a:pt x="303" y="432"/>
                </a:cubicBezTo>
                <a:cubicBezTo>
                  <a:pt x="282" y="431"/>
                  <a:pt x="257" y="423"/>
                  <a:pt x="238" y="406"/>
                </a:cubicBezTo>
                <a:cubicBezTo>
                  <a:pt x="259" y="407"/>
                  <a:pt x="278" y="420"/>
                  <a:pt x="297" y="423"/>
                </a:cubicBezTo>
                <a:close/>
                <a:moveTo>
                  <a:pt x="247" y="374"/>
                </a:moveTo>
                <a:cubicBezTo>
                  <a:pt x="249" y="372"/>
                  <a:pt x="251" y="371"/>
                  <a:pt x="254" y="373"/>
                </a:cubicBezTo>
                <a:cubicBezTo>
                  <a:pt x="255" y="377"/>
                  <a:pt x="250" y="377"/>
                  <a:pt x="247" y="374"/>
                </a:cubicBezTo>
                <a:close/>
                <a:moveTo>
                  <a:pt x="290" y="397"/>
                </a:moveTo>
                <a:cubicBezTo>
                  <a:pt x="276" y="402"/>
                  <a:pt x="261" y="388"/>
                  <a:pt x="249" y="390"/>
                </a:cubicBezTo>
                <a:cubicBezTo>
                  <a:pt x="248" y="389"/>
                  <a:pt x="249" y="388"/>
                  <a:pt x="250" y="387"/>
                </a:cubicBezTo>
                <a:cubicBezTo>
                  <a:pt x="262" y="384"/>
                  <a:pt x="280" y="389"/>
                  <a:pt x="290" y="397"/>
                </a:cubicBezTo>
                <a:close/>
                <a:moveTo>
                  <a:pt x="291" y="412"/>
                </a:moveTo>
                <a:cubicBezTo>
                  <a:pt x="274" y="408"/>
                  <a:pt x="255" y="405"/>
                  <a:pt x="242" y="395"/>
                </a:cubicBezTo>
                <a:cubicBezTo>
                  <a:pt x="257" y="397"/>
                  <a:pt x="278" y="403"/>
                  <a:pt x="291" y="412"/>
                </a:cubicBezTo>
                <a:close/>
                <a:moveTo>
                  <a:pt x="234" y="370"/>
                </a:moveTo>
                <a:cubicBezTo>
                  <a:pt x="238" y="369"/>
                  <a:pt x="245" y="369"/>
                  <a:pt x="246" y="372"/>
                </a:cubicBezTo>
                <a:cubicBezTo>
                  <a:pt x="242" y="376"/>
                  <a:pt x="240" y="371"/>
                  <a:pt x="234" y="370"/>
                </a:cubicBezTo>
                <a:close/>
                <a:moveTo>
                  <a:pt x="202" y="330"/>
                </a:moveTo>
                <a:cubicBezTo>
                  <a:pt x="238" y="315"/>
                  <a:pt x="271" y="349"/>
                  <a:pt x="311" y="359"/>
                </a:cubicBezTo>
                <a:cubicBezTo>
                  <a:pt x="274" y="364"/>
                  <a:pt x="241" y="347"/>
                  <a:pt x="202" y="330"/>
                </a:cubicBezTo>
                <a:close/>
                <a:moveTo>
                  <a:pt x="220" y="374"/>
                </a:moveTo>
                <a:cubicBezTo>
                  <a:pt x="218" y="374"/>
                  <a:pt x="217" y="375"/>
                  <a:pt x="216" y="376"/>
                </a:cubicBezTo>
                <a:cubicBezTo>
                  <a:pt x="214" y="374"/>
                  <a:pt x="211" y="371"/>
                  <a:pt x="214" y="368"/>
                </a:cubicBezTo>
                <a:cubicBezTo>
                  <a:pt x="217" y="372"/>
                  <a:pt x="218" y="371"/>
                  <a:pt x="220" y="374"/>
                </a:cubicBezTo>
                <a:close/>
                <a:moveTo>
                  <a:pt x="319" y="357"/>
                </a:moveTo>
                <a:cubicBezTo>
                  <a:pt x="293" y="344"/>
                  <a:pt x="265" y="335"/>
                  <a:pt x="242" y="319"/>
                </a:cubicBezTo>
                <a:cubicBezTo>
                  <a:pt x="250" y="312"/>
                  <a:pt x="260" y="315"/>
                  <a:pt x="271" y="320"/>
                </a:cubicBezTo>
                <a:cubicBezTo>
                  <a:pt x="292" y="329"/>
                  <a:pt x="323" y="342"/>
                  <a:pt x="341" y="353"/>
                </a:cubicBezTo>
                <a:cubicBezTo>
                  <a:pt x="334" y="355"/>
                  <a:pt x="326" y="355"/>
                  <a:pt x="319" y="357"/>
                </a:cubicBezTo>
                <a:close/>
                <a:moveTo>
                  <a:pt x="290" y="322"/>
                </a:moveTo>
                <a:cubicBezTo>
                  <a:pt x="281" y="322"/>
                  <a:pt x="275" y="315"/>
                  <a:pt x="268" y="314"/>
                </a:cubicBezTo>
                <a:cubicBezTo>
                  <a:pt x="270" y="312"/>
                  <a:pt x="268" y="311"/>
                  <a:pt x="266" y="309"/>
                </a:cubicBezTo>
                <a:cubicBezTo>
                  <a:pt x="271" y="305"/>
                  <a:pt x="277" y="312"/>
                  <a:pt x="281" y="307"/>
                </a:cubicBezTo>
                <a:cubicBezTo>
                  <a:pt x="310" y="324"/>
                  <a:pt x="342" y="325"/>
                  <a:pt x="368" y="342"/>
                </a:cubicBezTo>
                <a:cubicBezTo>
                  <a:pt x="346" y="356"/>
                  <a:pt x="312" y="330"/>
                  <a:pt x="290" y="322"/>
                </a:cubicBezTo>
                <a:close/>
                <a:moveTo>
                  <a:pt x="373" y="337"/>
                </a:moveTo>
                <a:cubicBezTo>
                  <a:pt x="348" y="318"/>
                  <a:pt x="310" y="325"/>
                  <a:pt x="293" y="300"/>
                </a:cubicBezTo>
                <a:cubicBezTo>
                  <a:pt x="296" y="294"/>
                  <a:pt x="300" y="298"/>
                  <a:pt x="304" y="295"/>
                </a:cubicBezTo>
                <a:cubicBezTo>
                  <a:pt x="331" y="311"/>
                  <a:pt x="360" y="320"/>
                  <a:pt x="386" y="331"/>
                </a:cubicBezTo>
                <a:cubicBezTo>
                  <a:pt x="391" y="330"/>
                  <a:pt x="395" y="324"/>
                  <a:pt x="402" y="330"/>
                </a:cubicBezTo>
                <a:cubicBezTo>
                  <a:pt x="393" y="339"/>
                  <a:pt x="383" y="337"/>
                  <a:pt x="373" y="337"/>
                </a:cubicBezTo>
                <a:close/>
                <a:moveTo>
                  <a:pt x="302" y="265"/>
                </a:moveTo>
                <a:cubicBezTo>
                  <a:pt x="299" y="268"/>
                  <a:pt x="296" y="264"/>
                  <a:pt x="293" y="262"/>
                </a:cubicBezTo>
                <a:cubicBezTo>
                  <a:pt x="295" y="259"/>
                  <a:pt x="299" y="263"/>
                  <a:pt x="302" y="265"/>
                </a:cubicBezTo>
                <a:close/>
                <a:moveTo>
                  <a:pt x="284" y="249"/>
                </a:moveTo>
                <a:cubicBezTo>
                  <a:pt x="292" y="248"/>
                  <a:pt x="301" y="253"/>
                  <a:pt x="309" y="259"/>
                </a:cubicBezTo>
                <a:cubicBezTo>
                  <a:pt x="302" y="262"/>
                  <a:pt x="292" y="251"/>
                  <a:pt x="284" y="249"/>
                </a:cubicBezTo>
                <a:close/>
                <a:moveTo>
                  <a:pt x="311" y="261"/>
                </a:moveTo>
                <a:cubicBezTo>
                  <a:pt x="313" y="258"/>
                  <a:pt x="317" y="260"/>
                  <a:pt x="320" y="263"/>
                </a:cubicBezTo>
                <a:cubicBezTo>
                  <a:pt x="318" y="267"/>
                  <a:pt x="314" y="264"/>
                  <a:pt x="311" y="261"/>
                </a:cubicBezTo>
                <a:close/>
                <a:moveTo>
                  <a:pt x="364" y="305"/>
                </a:moveTo>
                <a:cubicBezTo>
                  <a:pt x="348" y="303"/>
                  <a:pt x="336" y="293"/>
                  <a:pt x="319" y="286"/>
                </a:cubicBezTo>
                <a:cubicBezTo>
                  <a:pt x="332" y="279"/>
                  <a:pt x="347" y="296"/>
                  <a:pt x="364" y="305"/>
                </a:cubicBezTo>
                <a:close/>
                <a:moveTo>
                  <a:pt x="400" y="319"/>
                </a:moveTo>
                <a:cubicBezTo>
                  <a:pt x="401" y="314"/>
                  <a:pt x="404" y="314"/>
                  <a:pt x="404" y="311"/>
                </a:cubicBezTo>
                <a:cubicBezTo>
                  <a:pt x="409" y="310"/>
                  <a:pt x="411" y="319"/>
                  <a:pt x="417" y="321"/>
                </a:cubicBezTo>
                <a:cubicBezTo>
                  <a:pt x="413" y="326"/>
                  <a:pt x="409" y="329"/>
                  <a:pt x="405" y="333"/>
                </a:cubicBezTo>
                <a:cubicBezTo>
                  <a:pt x="405" y="330"/>
                  <a:pt x="406" y="327"/>
                  <a:pt x="408" y="324"/>
                </a:cubicBezTo>
                <a:cubicBezTo>
                  <a:pt x="402" y="319"/>
                  <a:pt x="395" y="326"/>
                  <a:pt x="392" y="318"/>
                </a:cubicBezTo>
                <a:cubicBezTo>
                  <a:pt x="394" y="315"/>
                  <a:pt x="397" y="319"/>
                  <a:pt x="400" y="319"/>
                </a:cubicBezTo>
                <a:close/>
                <a:moveTo>
                  <a:pt x="376" y="281"/>
                </a:moveTo>
                <a:cubicBezTo>
                  <a:pt x="381" y="286"/>
                  <a:pt x="383" y="293"/>
                  <a:pt x="393" y="298"/>
                </a:cubicBezTo>
                <a:cubicBezTo>
                  <a:pt x="380" y="302"/>
                  <a:pt x="366" y="284"/>
                  <a:pt x="349" y="282"/>
                </a:cubicBezTo>
                <a:cubicBezTo>
                  <a:pt x="351" y="277"/>
                  <a:pt x="341" y="280"/>
                  <a:pt x="339" y="273"/>
                </a:cubicBezTo>
                <a:cubicBezTo>
                  <a:pt x="333" y="273"/>
                  <a:pt x="327" y="273"/>
                  <a:pt x="326" y="267"/>
                </a:cubicBezTo>
                <a:cubicBezTo>
                  <a:pt x="345" y="264"/>
                  <a:pt x="360" y="287"/>
                  <a:pt x="376" y="281"/>
                </a:cubicBezTo>
                <a:close/>
                <a:moveTo>
                  <a:pt x="361" y="273"/>
                </a:moveTo>
                <a:cubicBezTo>
                  <a:pt x="320" y="253"/>
                  <a:pt x="255" y="233"/>
                  <a:pt x="226" y="205"/>
                </a:cubicBezTo>
                <a:cubicBezTo>
                  <a:pt x="264" y="218"/>
                  <a:pt x="305" y="240"/>
                  <a:pt x="344" y="254"/>
                </a:cubicBezTo>
                <a:cubicBezTo>
                  <a:pt x="352" y="263"/>
                  <a:pt x="363" y="262"/>
                  <a:pt x="361" y="273"/>
                </a:cubicBezTo>
                <a:close/>
                <a:moveTo>
                  <a:pt x="329" y="239"/>
                </a:moveTo>
                <a:cubicBezTo>
                  <a:pt x="322" y="238"/>
                  <a:pt x="313" y="238"/>
                  <a:pt x="308" y="230"/>
                </a:cubicBezTo>
                <a:cubicBezTo>
                  <a:pt x="282" y="224"/>
                  <a:pt x="245" y="205"/>
                  <a:pt x="217" y="192"/>
                </a:cubicBezTo>
                <a:cubicBezTo>
                  <a:pt x="214" y="183"/>
                  <a:pt x="204" y="181"/>
                  <a:pt x="198" y="173"/>
                </a:cubicBezTo>
                <a:cubicBezTo>
                  <a:pt x="206" y="171"/>
                  <a:pt x="214" y="182"/>
                  <a:pt x="225" y="188"/>
                </a:cubicBezTo>
                <a:cubicBezTo>
                  <a:pt x="227" y="188"/>
                  <a:pt x="226" y="186"/>
                  <a:pt x="228" y="184"/>
                </a:cubicBezTo>
                <a:cubicBezTo>
                  <a:pt x="269" y="205"/>
                  <a:pt x="303" y="204"/>
                  <a:pt x="329" y="239"/>
                </a:cubicBezTo>
                <a:close/>
                <a:moveTo>
                  <a:pt x="297" y="205"/>
                </a:moveTo>
                <a:cubicBezTo>
                  <a:pt x="278" y="198"/>
                  <a:pt x="251" y="188"/>
                  <a:pt x="231" y="180"/>
                </a:cubicBezTo>
                <a:cubicBezTo>
                  <a:pt x="232" y="180"/>
                  <a:pt x="233" y="179"/>
                  <a:pt x="234" y="178"/>
                </a:cubicBezTo>
                <a:cubicBezTo>
                  <a:pt x="221" y="176"/>
                  <a:pt x="203" y="155"/>
                  <a:pt x="186" y="156"/>
                </a:cubicBezTo>
                <a:cubicBezTo>
                  <a:pt x="186" y="152"/>
                  <a:pt x="183" y="149"/>
                  <a:pt x="182" y="146"/>
                </a:cubicBezTo>
                <a:cubicBezTo>
                  <a:pt x="215" y="157"/>
                  <a:pt x="253" y="177"/>
                  <a:pt x="282" y="185"/>
                </a:cubicBezTo>
                <a:cubicBezTo>
                  <a:pt x="284" y="192"/>
                  <a:pt x="294" y="198"/>
                  <a:pt x="297" y="205"/>
                </a:cubicBezTo>
                <a:close/>
                <a:moveTo>
                  <a:pt x="184" y="140"/>
                </a:moveTo>
                <a:cubicBezTo>
                  <a:pt x="197" y="137"/>
                  <a:pt x="213" y="149"/>
                  <a:pt x="224" y="156"/>
                </a:cubicBezTo>
                <a:cubicBezTo>
                  <a:pt x="209" y="153"/>
                  <a:pt x="198" y="144"/>
                  <a:pt x="184" y="140"/>
                </a:cubicBezTo>
                <a:close/>
                <a:moveTo>
                  <a:pt x="229" y="159"/>
                </a:moveTo>
                <a:cubicBezTo>
                  <a:pt x="231" y="156"/>
                  <a:pt x="237" y="157"/>
                  <a:pt x="238" y="161"/>
                </a:cubicBezTo>
                <a:cubicBezTo>
                  <a:pt x="233" y="163"/>
                  <a:pt x="233" y="161"/>
                  <a:pt x="229" y="159"/>
                </a:cubicBezTo>
                <a:close/>
                <a:moveTo>
                  <a:pt x="265" y="171"/>
                </a:moveTo>
                <a:cubicBezTo>
                  <a:pt x="259" y="176"/>
                  <a:pt x="252" y="168"/>
                  <a:pt x="246" y="166"/>
                </a:cubicBezTo>
                <a:cubicBezTo>
                  <a:pt x="251" y="163"/>
                  <a:pt x="262" y="166"/>
                  <a:pt x="265" y="171"/>
                </a:cubicBezTo>
                <a:close/>
                <a:moveTo>
                  <a:pt x="261" y="160"/>
                </a:moveTo>
                <a:cubicBezTo>
                  <a:pt x="253" y="161"/>
                  <a:pt x="239" y="156"/>
                  <a:pt x="238" y="151"/>
                </a:cubicBezTo>
                <a:cubicBezTo>
                  <a:pt x="217" y="146"/>
                  <a:pt x="191" y="136"/>
                  <a:pt x="168" y="117"/>
                </a:cubicBezTo>
                <a:cubicBezTo>
                  <a:pt x="192" y="125"/>
                  <a:pt x="237" y="145"/>
                  <a:pt x="261" y="160"/>
                </a:cubicBezTo>
                <a:close/>
                <a:moveTo>
                  <a:pt x="247" y="143"/>
                </a:moveTo>
                <a:cubicBezTo>
                  <a:pt x="220" y="135"/>
                  <a:pt x="192" y="121"/>
                  <a:pt x="161" y="103"/>
                </a:cubicBezTo>
                <a:cubicBezTo>
                  <a:pt x="160" y="100"/>
                  <a:pt x="159" y="96"/>
                  <a:pt x="156" y="93"/>
                </a:cubicBezTo>
                <a:cubicBezTo>
                  <a:pt x="157" y="92"/>
                  <a:pt x="158" y="91"/>
                  <a:pt x="159" y="92"/>
                </a:cubicBezTo>
                <a:cubicBezTo>
                  <a:pt x="168" y="93"/>
                  <a:pt x="174" y="99"/>
                  <a:pt x="183" y="104"/>
                </a:cubicBezTo>
                <a:cubicBezTo>
                  <a:pt x="207" y="116"/>
                  <a:pt x="239" y="121"/>
                  <a:pt x="247" y="143"/>
                </a:cubicBezTo>
                <a:close/>
                <a:moveTo>
                  <a:pt x="145" y="71"/>
                </a:moveTo>
                <a:cubicBezTo>
                  <a:pt x="153" y="73"/>
                  <a:pt x="175" y="88"/>
                  <a:pt x="185" y="95"/>
                </a:cubicBezTo>
                <a:cubicBezTo>
                  <a:pt x="168" y="93"/>
                  <a:pt x="154" y="81"/>
                  <a:pt x="145" y="71"/>
                </a:cubicBezTo>
                <a:close/>
                <a:moveTo>
                  <a:pt x="156" y="89"/>
                </a:moveTo>
                <a:cubicBezTo>
                  <a:pt x="155" y="91"/>
                  <a:pt x="154" y="92"/>
                  <a:pt x="152" y="94"/>
                </a:cubicBezTo>
                <a:cubicBezTo>
                  <a:pt x="150" y="92"/>
                  <a:pt x="150" y="89"/>
                  <a:pt x="148" y="87"/>
                </a:cubicBezTo>
                <a:cubicBezTo>
                  <a:pt x="150" y="83"/>
                  <a:pt x="153" y="88"/>
                  <a:pt x="156" y="89"/>
                </a:cubicBezTo>
                <a:close/>
                <a:moveTo>
                  <a:pt x="230" y="119"/>
                </a:moveTo>
                <a:cubicBezTo>
                  <a:pt x="217" y="109"/>
                  <a:pt x="200" y="109"/>
                  <a:pt x="185" y="96"/>
                </a:cubicBezTo>
                <a:cubicBezTo>
                  <a:pt x="198" y="102"/>
                  <a:pt x="223" y="103"/>
                  <a:pt x="230" y="119"/>
                </a:cubicBezTo>
                <a:close/>
                <a:moveTo>
                  <a:pt x="200" y="63"/>
                </a:moveTo>
                <a:cubicBezTo>
                  <a:pt x="194" y="66"/>
                  <a:pt x="186" y="57"/>
                  <a:pt x="179" y="57"/>
                </a:cubicBezTo>
                <a:cubicBezTo>
                  <a:pt x="187" y="53"/>
                  <a:pt x="195" y="58"/>
                  <a:pt x="200" y="63"/>
                </a:cubicBezTo>
                <a:close/>
                <a:moveTo>
                  <a:pt x="166" y="47"/>
                </a:moveTo>
                <a:cubicBezTo>
                  <a:pt x="163" y="49"/>
                  <a:pt x="155" y="45"/>
                  <a:pt x="154" y="44"/>
                </a:cubicBezTo>
                <a:cubicBezTo>
                  <a:pt x="157" y="39"/>
                  <a:pt x="162" y="44"/>
                  <a:pt x="166" y="47"/>
                </a:cubicBezTo>
                <a:close/>
                <a:moveTo>
                  <a:pt x="146" y="34"/>
                </a:moveTo>
                <a:cubicBezTo>
                  <a:pt x="149" y="39"/>
                  <a:pt x="152" y="38"/>
                  <a:pt x="154" y="42"/>
                </a:cubicBezTo>
                <a:cubicBezTo>
                  <a:pt x="151" y="43"/>
                  <a:pt x="141" y="39"/>
                  <a:pt x="146" y="34"/>
                </a:cubicBezTo>
                <a:close/>
                <a:moveTo>
                  <a:pt x="133" y="26"/>
                </a:moveTo>
                <a:cubicBezTo>
                  <a:pt x="135" y="31"/>
                  <a:pt x="139" y="30"/>
                  <a:pt x="144" y="34"/>
                </a:cubicBezTo>
                <a:cubicBezTo>
                  <a:pt x="138" y="38"/>
                  <a:pt x="132" y="32"/>
                  <a:pt x="129" y="29"/>
                </a:cubicBezTo>
                <a:cubicBezTo>
                  <a:pt x="130" y="28"/>
                  <a:pt x="132" y="28"/>
                  <a:pt x="133" y="26"/>
                </a:cubicBezTo>
                <a:close/>
                <a:moveTo>
                  <a:pt x="180" y="62"/>
                </a:moveTo>
                <a:cubicBezTo>
                  <a:pt x="193" y="68"/>
                  <a:pt x="211" y="68"/>
                  <a:pt x="214" y="85"/>
                </a:cubicBezTo>
                <a:cubicBezTo>
                  <a:pt x="205" y="88"/>
                  <a:pt x="194" y="74"/>
                  <a:pt x="186" y="80"/>
                </a:cubicBezTo>
                <a:cubicBezTo>
                  <a:pt x="191" y="85"/>
                  <a:pt x="222" y="89"/>
                  <a:pt x="220" y="103"/>
                </a:cubicBezTo>
                <a:cubicBezTo>
                  <a:pt x="202" y="95"/>
                  <a:pt x="195" y="97"/>
                  <a:pt x="184" y="86"/>
                </a:cubicBezTo>
                <a:cubicBezTo>
                  <a:pt x="182" y="86"/>
                  <a:pt x="183" y="88"/>
                  <a:pt x="179" y="87"/>
                </a:cubicBezTo>
                <a:cubicBezTo>
                  <a:pt x="176" y="86"/>
                  <a:pt x="178" y="84"/>
                  <a:pt x="175" y="82"/>
                </a:cubicBezTo>
                <a:cubicBezTo>
                  <a:pt x="176" y="82"/>
                  <a:pt x="177" y="81"/>
                  <a:pt x="178" y="80"/>
                </a:cubicBezTo>
                <a:cubicBezTo>
                  <a:pt x="173" y="77"/>
                  <a:pt x="168" y="77"/>
                  <a:pt x="164" y="76"/>
                </a:cubicBezTo>
                <a:cubicBezTo>
                  <a:pt x="164" y="75"/>
                  <a:pt x="165" y="74"/>
                  <a:pt x="166" y="73"/>
                </a:cubicBezTo>
                <a:cubicBezTo>
                  <a:pt x="152" y="69"/>
                  <a:pt x="143" y="59"/>
                  <a:pt x="132" y="51"/>
                </a:cubicBezTo>
                <a:cubicBezTo>
                  <a:pt x="152" y="52"/>
                  <a:pt x="172" y="75"/>
                  <a:pt x="190" y="78"/>
                </a:cubicBezTo>
                <a:cubicBezTo>
                  <a:pt x="176" y="64"/>
                  <a:pt x="157" y="60"/>
                  <a:pt x="141" y="46"/>
                </a:cubicBezTo>
                <a:cubicBezTo>
                  <a:pt x="138" y="45"/>
                  <a:pt x="137" y="50"/>
                  <a:pt x="134" y="46"/>
                </a:cubicBezTo>
                <a:cubicBezTo>
                  <a:pt x="141" y="41"/>
                  <a:pt x="125" y="41"/>
                  <a:pt x="126" y="35"/>
                </a:cubicBezTo>
                <a:cubicBezTo>
                  <a:pt x="145" y="39"/>
                  <a:pt x="164" y="55"/>
                  <a:pt x="180" y="62"/>
                </a:cubicBezTo>
                <a:close/>
                <a:moveTo>
                  <a:pt x="107" y="413"/>
                </a:moveTo>
                <a:cubicBezTo>
                  <a:pt x="103" y="411"/>
                  <a:pt x="104" y="408"/>
                  <a:pt x="102" y="406"/>
                </a:cubicBezTo>
                <a:cubicBezTo>
                  <a:pt x="77" y="403"/>
                  <a:pt x="57" y="390"/>
                  <a:pt x="33" y="378"/>
                </a:cubicBezTo>
                <a:cubicBezTo>
                  <a:pt x="42" y="368"/>
                  <a:pt x="53" y="370"/>
                  <a:pt x="64" y="376"/>
                </a:cubicBezTo>
                <a:cubicBezTo>
                  <a:pt x="81" y="386"/>
                  <a:pt x="109" y="392"/>
                  <a:pt x="124" y="402"/>
                </a:cubicBezTo>
                <a:cubicBezTo>
                  <a:pt x="122" y="410"/>
                  <a:pt x="113" y="408"/>
                  <a:pt x="107" y="413"/>
                </a:cubicBezTo>
                <a:close/>
                <a:moveTo>
                  <a:pt x="65" y="367"/>
                </a:moveTo>
                <a:cubicBezTo>
                  <a:pt x="69" y="361"/>
                  <a:pt x="74" y="363"/>
                  <a:pt x="78" y="361"/>
                </a:cubicBezTo>
                <a:cubicBezTo>
                  <a:pt x="88" y="369"/>
                  <a:pt x="105" y="374"/>
                  <a:pt x="122" y="383"/>
                </a:cubicBezTo>
                <a:cubicBezTo>
                  <a:pt x="122" y="386"/>
                  <a:pt x="120" y="388"/>
                  <a:pt x="118" y="391"/>
                </a:cubicBezTo>
                <a:cubicBezTo>
                  <a:pt x="95" y="383"/>
                  <a:pt x="83" y="380"/>
                  <a:pt x="65" y="367"/>
                </a:cubicBezTo>
                <a:close/>
                <a:moveTo>
                  <a:pt x="333" y="768"/>
                </a:moveTo>
                <a:cubicBezTo>
                  <a:pt x="328" y="776"/>
                  <a:pt x="320" y="771"/>
                  <a:pt x="312" y="777"/>
                </a:cubicBezTo>
                <a:cubicBezTo>
                  <a:pt x="311" y="776"/>
                  <a:pt x="313" y="774"/>
                  <a:pt x="314" y="773"/>
                </a:cubicBezTo>
                <a:cubicBezTo>
                  <a:pt x="312" y="772"/>
                  <a:pt x="311" y="774"/>
                  <a:pt x="310" y="775"/>
                </a:cubicBezTo>
                <a:cubicBezTo>
                  <a:pt x="270" y="734"/>
                  <a:pt x="237" y="683"/>
                  <a:pt x="206" y="637"/>
                </a:cubicBezTo>
                <a:cubicBezTo>
                  <a:pt x="191" y="604"/>
                  <a:pt x="180" y="568"/>
                  <a:pt x="165" y="537"/>
                </a:cubicBezTo>
                <a:cubicBezTo>
                  <a:pt x="169" y="520"/>
                  <a:pt x="158" y="507"/>
                  <a:pt x="153" y="492"/>
                </a:cubicBezTo>
                <a:cubicBezTo>
                  <a:pt x="142" y="458"/>
                  <a:pt x="135" y="422"/>
                  <a:pt x="129" y="387"/>
                </a:cubicBezTo>
                <a:cubicBezTo>
                  <a:pt x="131" y="383"/>
                  <a:pt x="135" y="387"/>
                  <a:pt x="137" y="383"/>
                </a:cubicBezTo>
                <a:cubicBezTo>
                  <a:pt x="122" y="369"/>
                  <a:pt x="118" y="342"/>
                  <a:pt x="130" y="317"/>
                </a:cubicBezTo>
                <a:cubicBezTo>
                  <a:pt x="130" y="315"/>
                  <a:pt x="126" y="313"/>
                  <a:pt x="125" y="310"/>
                </a:cubicBezTo>
                <a:cubicBezTo>
                  <a:pt x="102" y="320"/>
                  <a:pt x="116" y="353"/>
                  <a:pt x="119" y="371"/>
                </a:cubicBezTo>
                <a:cubicBezTo>
                  <a:pt x="107" y="376"/>
                  <a:pt x="105" y="362"/>
                  <a:pt x="92" y="358"/>
                </a:cubicBezTo>
                <a:cubicBezTo>
                  <a:pt x="98" y="354"/>
                  <a:pt x="105" y="356"/>
                  <a:pt x="111" y="350"/>
                </a:cubicBezTo>
                <a:cubicBezTo>
                  <a:pt x="111" y="347"/>
                  <a:pt x="107" y="341"/>
                  <a:pt x="104" y="342"/>
                </a:cubicBezTo>
                <a:cubicBezTo>
                  <a:pt x="74" y="345"/>
                  <a:pt x="48" y="365"/>
                  <a:pt x="18" y="367"/>
                </a:cubicBezTo>
                <a:cubicBezTo>
                  <a:pt x="7" y="353"/>
                  <a:pt x="20" y="335"/>
                  <a:pt x="11" y="321"/>
                </a:cubicBezTo>
                <a:cubicBezTo>
                  <a:pt x="14" y="312"/>
                  <a:pt x="16" y="304"/>
                  <a:pt x="13" y="296"/>
                </a:cubicBezTo>
                <a:cubicBezTo>
                  <a:pt x="20" y="272"/>
                  <a:pt x="27" y="247"/>
                  <a:pt x="26" y="224"/>
                </a:cubicBezTo>
                <a:cubicBezTo>
                  <a:pt x="37" y="206"/>
                  <a:pt x="33" y="180"/>
                  <a:pt x="47" y="163"/>
                </a:cubicBezTo>
                <a:cubicBezTo>
                  <a:pt x="50" y="145"/>
                  <a:pt x="52" y="124"/>
                  <a:pt x="61" y="105"/>
                </a:cubicBezTo>
                <a:cubicBezTo>
                  <a:pt x="64" y="98"/>
                  <a:pt x="71" y="92"/>
                  <a:pt x="75" y="85"/>
                </a:cubicBezTo>
                <a:cubicBezTo>
                  <a:pt x="78" y="78"/>
                  <a:pt x="78" y="71"/>
                  <a:pt x="80" y="66"/>
                </a:cubicBezTo>
                <a:cubicBezTo>
                  <a:pt x="85" y="54"/>
                  <a:pt x="101" y="46"/>
                  <a:pt x="109" y="26"/>
                </a:cubicBezTo>
                <a:cubicBezTo>
                  <a:pt x="147" y="116"/>
                  <a:pt x="192" y="204"/>
                  <a:pt x="294" y="283"/>
                </a:cubicBezTo>
                <a:cubicBezTo>
                  <a:pt x="286" y="288"/>
                  <a:pt x="279" y="291"/>
                  <a:pt x="271" y="291"/>
                </a:cubicBezTo>
                <a:cubicBezTo>
                  <a:pt x="249" y="310"/>
                  <a:pt x="216" y="311"/>
                  <a:pt x="190" y="322"/>
                </a:cubicBezTo>
                <a:cubicBezTo>
                  <a:pt x="185" y="345"/>
                  <a:pt x="207" y="369"/>
                  <a:pt x="210" y="394"/>
                </a:cubicBezTo>
                <a:cubicBezTo>
                  <a:pt x="213" y="397"/>
                  <a:pt x="215" y="395"/>
                  <a:pt x="217" y="398"/>
                </a:cubicBezTo>
                <a:cubicBezTo>
                  <a:pt x="248" y="457"/>
                  <a:pt x="279" y="514"/>
                  <a:pt x="334" y="562"/>
                </a:cubicBezTo>
                <a:cubicBezTo>
                  <a:pt x="339" y="578"/>
                  <a:pt x="357" y="588"/>
                  <a:pt x="372" y="600"/>
                </a:cubicBezTo>
                <a:cubicBezTo>
                  <a:pt x="401" y="625"/>
                  <a:pt x="434" y="654"/>
                  <a:pt x="465" y="678"/>
                </a:cubicBezTo>
                <a:cubicBezTo>
                  <a:pt x="492" y="699"/>
                  <a:pt x="524" y="708"/>
                  <a:pt x="548" y="724"/>
                </a:cubicBezTo>
                <a:cubicBezTo>
                  <a:pt x="538" y="738"/>
                  <a:pt x="525" y="729"/>
                  <a:pt x="516" y="740"/>
                </a:cubicBezTo>
                <a:cubicBezTo>
                  <a:pt x="492" y="736"/>
                  <a:pt x="470" y="747"/>
                  <a:pt x="447" y="752"/>
                </a:cubicBezTo>
                <a:cubicBezTo>
                  <a:pt x="427" y="757"/>
                  <a:pt x="405" y="755"/>
                  <a:pt x="385" y="764"/>
                </a:cubicBezTo>
                <a:cubicBezTo>
                  <a:pt x="382" y="763"/>
                  <a:pt x="380" y="763"/>
                  <a:pt x="376" y="760"/>
                </a:cubicBezTo>
                <a:cubicBezTo>
                  <a:pt x="369" y="772"/>
                  <a:pt x="350" y="775"/>
                  <a:pt x="333" y="768"/>
                </a:cubicBezTo>
                <a:close/>
                <a:moveTo>
                  <a:pt x="441" y="815"/>
                </a:moveTo>
                <a:cubicBezTo>
                  <a:pt x="435" y="813"/>
                  <a:pt x="434" y="810"/>
                  <a:pt x="432" y="808"/>
                </a:cubicBezTo>
                <a:cubicBezTo>
                  <a:pt x="424" y="802"/>
                  <a:pt x="404" y="801"/>
                  <a:pt x="390" y="795"/>
                </a:cubicBezTo>
                <a:cubicBezTo>
                  <a:pt x="380" y="791"/>
                  <a:pt x="376" y="784"/>
                  <a:pt x="364" y="781"/>
                </a:cubicBezTo>
                <a:cubicBezTo>
                  <a:pt x="367" y="776"/>
                  <a:pt x="380" y="777"/>
                  <a:pt x="387" y="776"/>
                </a:cubicBezTo>
                <a:cubicBezTo>
                  <a:pt x="422" y="787"/>
                  <a:pt x="448" y="800"/>
                  <a:pt x="485" y="818"/>
                </a:cubicBezTo>
                <a:cubicBezTo>
                  <a:pt x="470" y="822"/>
                  <a:pt x="460" y="819"/>
                  <a:pt x="441" y="815"/>
                </a:cubicBezTo>
                <a:close/>
                <a:moveTo>
                  <a:pt x="478" y="807"/>
                </a:moveTo>
                <a:cubicBezTo>
                  <a:pt x="461" y="791"/>
                  <a:pt x="430" y="791"/>
                  <a:pt x="418" y="776"/>
                </a:cubicBezTo>
                <a:cubicBezTo>
                  <a:pt x="410" y="777"/>
                  <a:pt x="414" y="774"/>
                  <a:pt x="405" y="770"/>
                </a:cubicBezTo>
                <a:cubicBezTo>
                  <a:pt x="421" y="756"/>
                  <a:pt x="443" y="778"/>
                  <a:pt x="461" y="778"/>
                </a:cubicBezTo>
                <a:cubicBezTo>
                  <a:pt x="478" y="793"/>
                  <a:pt x="508" y="800"/>
                  <a:pt x="524" y="808"/>
                </a:cubicBezTo>
                <a:cubicBezTo>
                  <a:pt x="510" y="816"/>
                  <a:pt x="492" y="803"/>
                  <a:pt x="478" y="807"/>
                </a:cubicBezTo>
                <a:close/>
                <a:moveTo>
                  <a:pt x="548" y="807"/>
                </a:moveTo>
                <a:cubicBezTo>
                  <a:pt x="531" y="798"/>
                  <a:pt x="520" y="798"/>
                  <a:pt x="501" y="788"/>
                </a:cubicBezTo>
                <a:cubicBezTo>
                  <a:pt x="495" y="785"/>
                  <a:pt x="492" y="786"/>
                  <a:pt x="484" y="781"/>
                </a:cubicBezTo>
                <a:cubicBezTo>
                  <a:pt x="473" y="774"/>
                  <a:pt x="457" y="772"/>
                  <a:pt x="444" y="764"/>
                </a:cubicBezTo>
                <a:cubicBezTo>
                  <a:pt x="453" y="760"/>
                  <a:pt x="462" y="759"/>
                  <a:pt x="470" y="755"/>
                </a:cubicBezTo>
                <a:cubicBezTo>
                  <a:pt x="502" y="768"/>
                  <a:pt x="539" y="782"/>
                  <a:pt x="570" y="800"/>
                </a:cubicBezTo>
                <a:cubicBezTo>
                  <a:pt x="563" y="805"/>
                  <a:pt x="555" y="804"/>
                  <a:pt x="548" y="807"/>
                </a:cubicBezTo>
                <a:close/>
                <a:moveTo>
                  <a:pt x="597" y="796"/>
                </a:moveTo>
                <a:cubicBezTo>
                  <a:pt x="591" y="790"/>
                  <a:pt x="587" y="794"/>
                  <a:pt x="582" y="795"/>
                </a:cubicBezTo>
                <a:cubicBezTo>
                  <a:pt x="551" y="780"/>
                  <a:pt x="522" y="771"/>
                  <a:pt x="492" y="754"/>
                </a:cubicBezTo>
                <a:cubicBezTo>
                  <a:pt x="494" y="748"/>
                  <a:pt x="506" y="750"/>
                  <a:pt x="512" y="748"/>
                </a:cubicBezTo>
                <a:cubicBezTo>
                  <a:pt x="540" y="764"/>
                  <a:pt x="574" y="774"/>
                  <a:pt x="605" y="789"/>
                </a:cubicBezTo>
                <a:cubicBezTo>
                  <a:pt x="601" y="794"/>
                  <a:pt x="600" y="793"/>
                  <a:pt x="597" y="796"/>
                </a:cubicBezTo>
                <a:close/>
                <a:moveTo>
                  <a:pt x="612" y="787"/>
                </a:moveTo>
                <a:cubicBezTo>
                  <a:pt x="613" y="780"/>
                  <a:pt x="604" y="786"/>
                  <a:pt x="606" y="779"/>
                </a:cubicBezTo>
                <a:cubicBezTo>
                  <a:pt x="604" y="778"/>
                  <a:pt x="603" y="782"/>
                  <a:pt x="601" y="781"/>
                </a:cubicBezTo>
                <a:cubicBezTo>
                  <a:pt x="599" y="780"/>
                  <a:pt x="599" y="779"/>
                  <a:pt x="600" y="777"/>
                </a:cubicBezTo>
                <a:cubicBezTo>
                  <a:pt x="582" y="770"/>
                  <a:pt x="564" y="764"/>
                  <a:pt x="546" y="753"/>
                </a:cubicBezTo>
                <a:cubicBezTo>
                  <a:pt x="544" y="752"/>
                  <a:pt x="543" y="755"/>
                  <a:pt x="542" y="756"/>
                </a:cubicBezTo>
                <a:cubicBezTo>
                  <a:pt x="540" y="751"/>
                  <a:pt x="534" y="749"/>
                  <a:pt x="530" y="747"/>
                </a:cubicBezTo>
                <a:cubicBezTo>
                  <a:pt x="562" y="734"/>
                  <a:pt x="606" y="767"/>
                  <a:pt x="645" y="779"/>
                </a:cubicBezTo>
                <a:cubicBezTo>
                  <a:pt x="639" y="788"/>
                  <a:pt x="622" y="781"/>
                  <a:pt x="612" y="787"/>
                </a:cubicBezTo>
                <a:close/>
                <a:moveTo>
                  <a:pt x="591" y="748"/>
                </a:moveTo>
                <a:cubicBezTo>
                  <a:pt x="583" y="750"/>
                  <a:pt x="577" y="744"/>
                  <a:pt x="569" y="737"/>
                </a:cubicBezTo>
                <a:cubicBezTo>
                  <a:pt x="601" y="737"/>
                  <a:pt x="634" y="758"/>
                  <a:pt x="672" y="773"/>
                </a:cubicBezTo>
                <a:cubicBezTo>
                  <a:pt x="643" y="779"/>
                  <a:pt x="612" y="758"/>
                  <a:pt x="591" y="748"/>
                </a:cubicBezTo>
                <a:close/>
              </a:path>
            </a:pathLst>
          </a:custGeom>
          <a:solidFill>
            <a:srgbClr val="43362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2" name="文本框 1"/>
          <p:cNvSpPr txBox="1"/>
          <p:nvPr/>
        </p:nvSpPr>
        <p:spPr>
          <a:xfrm>
            <a:off x="3917568" y="3472644"/>
            <a:ext cx="1338508" cy="438582"/>
          </a:xfrm>
          <a:prstGeom prst="rect">
            <a:avLst/>
          </a:prstGeom>
          <a:noFill/>
        </p:spPr>
        <p:txBody>
          <a:bodyPr wrap="none" lIns="68580" tIns="34290" rIns="68580" bIns="34290" rtlCol="0">
            <a:spAutoFit/>
          </a:bodyPr>
          <a:lstStyle/>
          <a:p>
            <a:pPr algn="ctr"/>
            <a:r>
              <a:rPr lang="en-US" altLang="zh-CN" sz="2400" dirty="0">
                <a:solidFill>
                  <a:schemeClr val="tx1">
                    <a:lumMod val="75000"/>
                    <a:lumOff val="25000"/>
                  </a:schemeClr>
                </a:solidFill>
                <a:latin typeface="微软雅黑" pitchFamily="34" charset="-122"/>
                <a:ea typeface="微软雅黑" pitchFamily="34" charset="-122"/>
              </a:rPr>
              <a:t>PART</a:t>
            </a:r>
            <a:r>
              <a:rPr lang="en-US" altLang="zh-CN" sz="2400" dirty="0">
                <a:latin typeface="微软雅黑" pitchFamily="34" charset="-122"/>
                <a:ea typeface="微软雅黑" pitchFamily="34" charset="-122"/>
              </a:rPr>
              <a:t> </a:t>
            </a:r>
            <a:r>
              <a:rPr lang="en-US" altLang="zh-CN" sz="2400" dirty="0">
                <a:solidFill>
                  <a:schemeClr val="accent1"/>
                </a:solidFill>
                <a:latin typeface="微软雅黑" pitchFamily="34" charset="-122"/>
                <a:ea typeface="微软雅黑" pitchFamily="34" charset="-122"/>
              </a:rPr>
              <a:t>01</a:t>
            </a:r>
            <a:endParaRPr lang="zh-CN" altLang="en-US" sz="2400" dirty="0">
              <a:solidFill>
                <a:schemeClr val="accent1"/>
              </a:solidFill>
              <a:latin typeface="微软雅黑" pitchFamily="34" charset="-122"/>
              <a:ea typeface="微软雅黑" pitchFamily="34" charset="-122"/>
            </a:endParaRPr>
          </a:p>
        </p:txBody>
      </p:sp>
      <p:sp>
        <p:nvSpPr>
          <p:cNvPr id="3" name="矩形 2"/>
          <p:cNvSpPr/>
          <p:nvPr/>
        </p:nvSpPr>
        <p:spPr>
          <a:xfrm>
            <a:off x="1516873" y="3220616"/>
            <a:ext cx="6110255" cy="207749"/>
          </a:xfrm>
          <a:prstGeom prst="rect">
            <a:avLst/>
          </a:prstGeom>
        </p:spPr>
        <p:txBody>
          <a:bodyPr wrap="square" lIns="68580" tIns="34290" rIns="68580" bIns="34290">
            <a:spAutoFit/>
          </a:bodyPr>
          <a:lstStyle/>
          <a:p>
            <a:pPr algn="ctr"/>
            <a:r>
              <a:rPr lang="en-US" altLang="zh-CN" sz="900" dirty="0">
                <a:solidFill>
                  <a:schemeClr val="tx1">
                    <a:lumMod val="50000"/>
                    <a:lumOff val="50000"/>
                  </a:schemeClr>
                </a:solidFill>
              </a:rPr>
              <a:t>Lorem Ipsum is simply dummy text of the printing and typesetting industry. </a:t>
            </a:r>
            <a:endParaRPr lang="zh-CN" altLang="en-US" sz="900" dirty="0">
              <a:solidFill>
                <a:schemeClr val="tx1">
                  <a:lumMod val="50000"/>
                  <a:lumOff val="50000"/>
                </a:schemeClr>
              </a:solidFill>
            </a:endParaRPr>
          </a:p>
        </p:txBody>
      </p:sp>
      <p:sp>
        <p:nvSpPr>
          <p:cNvPr id="4" name="圆角矩形 3"/>
          <p:cNvSpPr/>
          <p:nvPr/>
        </p:nvSpPr>
        <p:spPr>
          <a:xfrm>
            <a:off x="3671900" y="2536540"/>
            <a:ext cx="1808399" cy="33683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r>
              <a:rPr lang="zh-CN" altLang="en-US" sz="1200" b="1" dirty="0" smtClean="0">
                <a:solidFill>
                  <a:schemeClr val="bg1"/>
                </a:solidFill>
                <a:latin typeface="微软雅黑" pitchFamily="34" charset="-122"/>
                <a:ea typeface="微软雅黑" pitchFamily="34" charset="-122"/>
              </a:rPr>
              <a:t>教学设计</a:t>
            </a:r>
            <a:endParaRPr lang="zh-CN" altLang="zh-CN" sz="1200" b="1" dirty="0">
              <a:solidFill>
                <a:schemeClr val="bg1"/>
              </a:solidFill>
              <a:latin typeface="微软雅黑" pitchFamily="34" charset="-122"/>
              <a:ea typeface="微软雅黑" pitchFamily="34" charset="-122"/>
            </a:endParaRPr>
          </a:p>
        </p:txBody>
      </p:sp>
      <p:cxnSp>
        <p:nvCxnSpPr>
          <p:cNvPr id="5" name="直接连接符 4"/>
          <p:cNvCxnSpPr/>
          <p:nvPr/>
        </p:nvCxnSpPr>
        <p:spPr>
          <a:xfrm>
            <a:off x="1676882" y="3148608"/>
            <a:ext cx="5790236"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34507098"/>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38"/>
                                        </p:tgtEl>
                                        <p:attrNameLst>
                                          <p:attrName>style.visibility</p:attrName>
                                        </p:attrNameLst>
                                      </p:cBhvr>
                                      <p:to>
                                        <p:strVal val="visible"/>
                                      </p:to>
                                    </p:set>
                                    <p:animEffect transition="in" filter="fade">
                                      <p:cBhvr>
                                        <p:cTn id="7" dur="500"/>
                                        <p:tgtEl>
                                          <p:spTgt spid="513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8" grpId="0" animBg="1"/>
      <p:bldP spid="2" grpId="0"/>
      <p:bldP spid="3"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961"/>
          <p:cNvSpPr>
            <a:spLocks/>
          </p:cNvSpPr>
          <p:nvPr/>
        </p:nvSpPr>
        <p:spPr bwMode="auto">
          <a:xfrm>
            <a:off x="666923" y="2009146"/>
            <a:ext cx="1463039" cy="887435"/>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3" cstate="screen">
              <a:duotone>
                <a:prstClr val="black"/>
                <a:schemeClr val="accent3">
                  <a:tint val="45000"/>
                  <a:satMod val="400000"/>
                </a:schemeClr>
              </a:duotone>
              <a:lum contrast="80000"/>
              <a:extLst>
                <a:ext uri="{28A0092B-C50C-407E-A947-70E740481C1C}">
                  <a14:useLocalDpi xmlns:a14="http://schemas.microsoft.com/office/drawing/2010/main" xmlns=""/>
                </a:ext>
              </a:extLst>
            </a:blip>
            <a:srcRect/>
            <a:stretch>
              <a:fillRect/>
            </a:stretch>
          </a:blip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 name="Freeform 1961"/>
          <p:cNvSpPr>
            <a:spLocks/>
          </p:cNvSpPr>
          <p:nvPr/>
        </p:nvSpPr>
        <p:spPr bwMode="auto">
          <a:xfrm>
            <a:off x="2411762" y="2009146"/>
            <a:ext cx="1463039" cy="887435"/>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4" cstate="screen">
              <a:duotone>
                <a:prstClr val="black"/>
                <a:schemeClr val="accent3">
                  <a:tint val="45000"/>
                  <a:satMod val="400000"/>
                </a:schemeClr>
              </a:duotone>
              <a:lum contrast="76000"/>
              <a:extLst>
                <a:ext uri="{28A0092B-C50C-407E-A947-70E740481C1C}">
                  <a14:useLocalDpi xmlns:a14="http://schemas.microsoft.com/office/drawing/2010/main" xmlns=""/>
                </a:ext>
              </a:extLst>
            </a:blip>
            <a:srcRect/>
            <a:stretch>
              <a:fillRect/>
            </a:stretch>
          </a:blip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 name="Freeform 1961"/>
          <p:cNvSpPr>
            <a:spLocks/>
          </p:cNvSpPr>
          <p:nvPr/>
        </p:nvSpPr>
        <p:spPr bwMode="auto">
          <a:xfrm>
            <a:off x="4211962" y="2009146"/>
            <a:ext cx="1463039" cy="887435"/>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5" cstate="screen">
              <a:duotone>
                <a:prstClr val="black"/>
                <a:schemeClr val="accent3">
                  <a:tint val="45000"/>
                  <a:satMod val="400000"/>
                </a:schemeClr>
              </a:duotone>
              <a:lum bright="35000" contrast="74000"/>
              <a:extLst>
                <a:ext uri="{28A0092B-C50C-407E-A947-70E740481C1C}">
                  <a14:useLocalDpi xmlns:a14="http://schemas.microsoft.com/office/drawing/2010/main" xmlns=""/>
                </a:ext>
              </a:extLst>
            </a:blip>
            <a:srcRect/>
            <a:stretch>
              <a:fillRect/>
            </a:stretch>
          </a:blip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 name="文本框 6"/>
          <p:cNvSpPr txBox="1"/>
          <p:nvPr/>
        </p:nvSpPr>
        <p:spPr>
          <a:xfrm>
            <a:off x="2797205" y="244792"/>
            <a:ext cx="533400" cy="438582"/>
          </a:xfrm>
          <a:prstGeom prst="rect">
            <a:avLst/>
          </a:prstGeom>
          <a:noFill/>
        </p:spPr>
        <p:txBody>
          <a:bodyPr wrap="square" lIns="68580" tIns="34290" rIns="68580" bIns="34290" rtlCol="0">
            <a:spAutoFit/>
          </a:bodyPr>
          <a:lstStyle/>
          <a:p>
            <a:pPr algn="ctr"/>
            <a:r>
              <a:rPr lang="en-US" altLang="zh-CN" sz="2400" b="1" dirty="0">
                <a:solidFill>
                  <a:schemeClr val="bg1"/>
                </a:solidFill>
              </a:rPr>
              <a:t>03</a:t>
            </a:r>
            <a:endParaRPr lang="zh-CN" altLang="en-US" sz="2400" b="1" dirty="0">
              <a:solidFill>
                <a:schemeClr val="bg1"/>
              </a:solidFill>
            </a:endParaRPr>
          </a:p>
        </p:txBody>
      </p:sp>
      <p:grpSp>
        <p:nvGrpSpPr>
          <p:cNvPr id="5" name="组合 9"/>
          <p:cNvGrpSpPr/>
          <p:nvPr/>
        </p:nvGrpSpPr>
        <p:grpSpPr>
          <a:xfrm>
            <a:off x="557701" y="3154436"/>
            <a:ext cx="1681481" cy="855486"/>
            <a:chOff x="3410137" y="2575222"/>
            <a:chExt cx="2241974" cy="1140293"/>
          </a:xfrm>
        </p:grpSpPr>
        <p:sp>
          <p:nvSpPr>
            <p:cNvPr id="11" name="矩形 10"/>
            <p:cNvSpPr/>
            <p:nvPr/>
          </p:nvSpPr>
          <p:spPr>
            <a:xfrm>
              <a:off x="3410137" y="2927852"/>
              <a:ext cx="2241974" cy="787663"/>
            </a:xfrm>
            <a:prstGeom prst="rect">
              <a:avLst/>
            </a:prstGeom>
          </p:spPr>
          <p:txBody>
            <a:bodyPr wrap="square">
              <a:spAutoFit/>
            </a:bodyPr>
            <a:lstStyle/>
            <a:p>
              <a:pPr algn="ctr">
                <a:lnSpc>
                  <a:spcPct val="120000"/>
                </a:lnSpc>
              </a:pPr>
              <a:r>
                <a:rPr lang="zh-CN" altLang="en-US" sz="900" dirty="0">
                  <a:solidFill>
                    <a:schemeClr val="tx1">
                      <a:lumMod val="50000"/>
                      <a:lumOff val="50000"/>
                    </a:schemeClr>
                  </a:solidFill>
                  <a:latin typeface="微软雅黑" pitchFamily="34" charset="-122"/>
                  <a:ea typeface="微软雅黑" pitchFamily="34" charset="-122"/>
                </a:rPr>
                <a:t>用户可以在投影仪或者计算机上进行演示也可以将演示文稿打印出来</a:t>
              </a:r>
            </a:p>
          </p:txBody>
        </p:sp>
        <p:sp>
          <p:nvSpPr>
            <p:cNvPr id="12" name="矩形 11"/>
            <p:cNvSpPr/>
            <p:nvPr/>
          </p:nvSpPr>
          <p:spPr>
            <a:xfrm>
              <a:off x="3410137" y="2575222"/>
              <a:ext cx="2241974" cy="418446"/>
            </a:xfrm>
            <a:prstGeom prst="rect">
              <a:avLst/>
            </a:prstGeom>
          </p:spPr>
          <p:txBody>
            <a:bodyPr wrap="square">
              <a:spAutoFit/>
            </a:bodyPr>
            <a:lstStyle/>
            <a:p>
              <a:pPr algn="ctr">
                <a:lnSpc>
                  <a:spcPct val="120000"/>
                </a:lnSpc>
              </a:pPr>
              <a:r>
                <a:rPr lang="zh-CN" altLang="en-US" sz="1200" dirty="0">
                  <a:solidFill>
                    <a:schemeClr val="accent1"/>
                  </a:solidFill>
                  <a:latin typeface="微软雅黑" pitchFamily="34" charset="-122"/>
                  <a:ea typeface="微软雅黑" pitchFamily="34" charset="-122"/>
                </a:rPr>
                <a:t>标题文字添加</a:t>
              </a:r>
            </a:p>
          </p:txBody>
        </p:sp>
      </p:grpSp>
      <p:grpSp>
        <p:nvGrpSpPr>
          <p:cNvPr id="6" name="组合 12"/>
          <p:cNvGrpSpPr/>
          <p:nvPr/>
        </p:nvGrpSpPr>
        <p:grpSpPr>
          <a:xfrm>
            <a:off x="2339754" y="3154436"/>
            <a:ext cx="1681481" cy="855486"/>
            <a:chOff x="3410137" y="2575222"/>
            <a:chExt cx="2241974" cy="1140293"/>
          </a:xfrm>
        </p:grpSpPr>
        <p:sp>
          <p:nvSpPr>
            <p:cNvPr id="14" name="矩形 13"/>
            <p:cNvSpPr/>
            <p:nvPr/>
          </p:nvSpPr>
          <p:spPr>
            <a:xfrm>
              <a:off x="3410137" y="2927852"/>
              <a:ext cx="2241974" cy="787663"/>
            </a:xfrm>
            <a:prstGeom prst="rect">
              <a:avLst/>
            </a:prstGeom>
          </p:spPr>
          <p:txBody>
            <a:bodyPr wrap="square">
              <a:spAutoFit/>
            </a:bodyPr>
            <a:lstStyle/>
            <a:p>
              <a:pPr algn="ctr">
                <a:lnSpc>
                  <a:spcPct val="120000"/>
                </a:lnSpc>
              </a:pPr>
              <a:r>
                <a:rPr lang="zh-CN" altLang="en-US" sz="900" dirty="0">
                  <a:solidFill>
                    <a:schemeClr val="tx1">
                      <a:lumMod val="50000"/>
                      <a:lumOff val="50000"/>
                    </a:schemeClr>
                  </a:solidFill>
                  <a:latin typeface="微软雅黑" pitchFamily="34" charset="-122"/>
                  <a:ea typeface="微软雅黑" pitchFamily="34" charset="-122"/>
                </a:rPr>
                <a:t>用户可以在投影仪或者计算机上进行演示也可以将演示文稿打印出来</a:t>
              </a:r>
            </a:p>
          </p:txBody>
        </p:sp>
        <p:sp>
          <p:nvSpPr>
            <p:cNvPr id="15" name="矩形 14"/>
            <p:cNvSpPr/>
            <p:nvPr/>
          </p:nvSpPr>
          <p:spPr>
            <a:xfrm>
              <a:off x="3410137" y="2575222"/>
              <a:ext cx="2241974" cy="418446"/>
            </a:xfrm>
            <a:prstGeom prst="rect">
              <a:avLst/>
            </a:prstGeom>
          </p:spPr>
          <p:txBody>
            <a:bodyPr wrap="square">
              <a:spAutoFit/>
            </a:bodyPr>
            <a:lstStyle/>
            <a:p>
              <a:pPr algn="ctr">
                <a:lnSpc>
                  <a:spcPct val="120000"/>
                </a:lnSpc>
              </a:pPr>
              <a:r>
                <a:rPr lang="zh-CN" altLang="en-US" sz="1200" dirty="0">
                  <a:solidFill>
                    <a:schemeClr val="tx1">
                      <a:lumMod val="75000"/>
                      <a:lumOff val="25000"/>
                    </a:schemeClr>
                  </a:solidFill>
                  <a:latin typeface="微软雅黑" pitchFamily="34" charset="-122"/>
                  <a:ea typeface="微软雅黑" pitchFamily="34" charset="-122"/>
                </a:rPr>
                <a:t>标题文字添加</a:t>
              </a:r>
            </a:p>
          </p:txBody>
        </p:sp>
      </p:grpSp>
      <p:grpSp>
        <p:nvGrpSpPr>
          <p:cNvPr id="8" name="组合 15"/>
          <p:cNvGrpSpPr/>
          <p:nvPr/>
        </p:nvGrpSpPr>
        <p:grpSpPr>
          <a:xfrm>
            <a:off x="4139954" y="3154436"/>
            <a:ext cx="1681481" cy="855486"/>
            <a:chOff x="3410137" y="2575222"/>
            <a:chExt cx="2241974" cy="1140293"/>
          </a:xfrm>
        </p:grpSpPr>
        <p:sp>
          <p:nvSpPr>
            <p:cNvPr id="17" name="矩形 16"/>
            <p:cNvSpPr/>
            <p:nvPr/>
          </p:nvSpPr>
          <p:spPr>
            <a:xfrm>
              <a:off x="3410137" y="2927852"/>
              <a:ext cx="2241974" cy="787663"/>
            </a:xfrm>
            <a:prstGeom prst="rect">
              <a:avLst/>
            </a:prstGeom>
          </p:spPr>
          <p:txBody>
            <a:bodyPr wrap="square">
              <a:spAutoFit/>
            </a:bodyPr>
            <a:lstStyle/>
            <a:p>
              <a:pPr algn="ctr">
                <a:lnSpc>
                  <a:spcPct val="120000"/>
                </a:lnSpc>
              </a:pPr>
              <a:r>
                <a:rPr lang="zh-CN" altLang="en-US" sz="900" dirty="0">
                  <a:solidFill>
                    <a:schemeClr val="tx1">
                      <a:lumMod val="50000"/>
                      <a:lumOff val="50000"/>
                    </a:schemeClr>
                  </a:solidFill>
                  <a:latin typeface="微软雅黑" pitchFamily="34" charset="-122"/>
                  <a:ea typeface="微软雅黑" pitchFamily="34" charset="-122"/>
                </a:rPr>
                <a:t>用户可以在投影仪或者计算机上进行演示也可以将演示文稿打印出来</a:t>
              </a:r>
            </a:p>
          </p:txBody>
        </p:sp>
        <p:sp>
          <p:nvSpPr>
            <p:cNvPr id="18" name="矩形 17"/>
            <p:cNvSpPr/>
            <p:nvPr/>
          </p:nvSpPr>
          <p:spPr>
            <a:xfrm>
              <a:off x="3410137" y="2575222"/>
              <a:ext cx="2241974" cy="418446"/>
            </a:xfrm>
            <a:prstGeom prst="rect">
              <a:avLst/>
            </a:prstGeom>
          </p:spPr>
          <p:txBody>
            <a:bodyPr wrap="square">
              <a:spAutoFit/>
            </a:bodyPr>
            <a:lstStyle/>
            <a:p>
              <a:pPr algn="ctr">
                <a:lnSpc>
                  <a:spcPct val="120000"/>
                </a:lnSpc>
              </a:pPr>
              <a:r>
                <a:rPr lang="zh-CN" altLang="en-US" sz="1200" dirty="0">
                  <a:solidFill>
                    <a:schemeClr val="accent1"/>
                  </a:solidFill>
                  <a:latin typeface="微软雅黑" pitchFamily="34" charset="-122"/>
                  <a:ea typeface="微软雅黑" pitchFamily="34" charset="-122"/>
                </a:rPr>
                <a:t>标题文字添加</a:t>
              </a:r>
            </a:p>
          </p:txBody>
        </p:sp>
      </p:grpSp>
      <p:sp>
        <p:nvSpPr>
          <p:cNvPr id="22" name="任意多边形: 形状 21"/>
          <p:cNvSpPr/>
          <p:nvPr/>
        </p:nvSpPr>
        <p:spPr>
          <a:xfrm>
            <a:off x="1130639" y="2302619"/>
            <a:ext cx="267803" cy="30048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rgbClr val="FFFFFF"/>
          </a:solidFill>
          <a:ln w="12700">
            <a:miter lim="4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8" name="任意多边形: 形状 27"/>
          <p:cNvSpPr/>
          <p:nvPr/>
        </p:nvSpPr>
        <p:spPr>
          <a:xfrm>
            <a:off x="2859181" y="2307277"/>
            <a:ext cx="300393" cy="291172"/>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rgbClr val="FFFFFF"/>
          </a:solidFill>
          <a:ln w="12700">
            <a:miter lim="4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7" name="任意多边形: 形状 26"/>
          <p:cNvSpPr/>
          <p:nvPr/>
        </p:nvSpPr>
        <p:spPr>
          <a:xfrm>
            <a:off x="4752020" y="2320516"/>
            <a:ext cx="251525" cy="300486"/>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rgbClr val="FFFFFF"/>
          </a:solidFill>
          <a:ln w="12700">
            <a:miter lim="4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 name="任意多边形: 形状 25"/>
          <p:cNvSpPr/>
          <p:nvPr/>
        </p:nvSpPr>
        <p:spPr>
          <a:xfrm>
            <a:off x="7451330" y="1990904"/>
            <a:ext cx="300393" cy="275847"/>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rgbClr val="FFFFFF"/>
          </a:solidFill>
          <a:ln w="12700">
            <a:miter lim="4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9" name="组合 42"/>
          <p:cNvGrpSpPr/>
          <p:nvPr/>
        </p:nvGrpSpPr>
        <p:grpSpPr>
          <a:xfrm>
            <a:off x="5271368" y="1954568"/>
            <a:ext cx="3945148" cy="2814221"/>
            <a:chOff x="1207791" y="-355079"/>
            <a:chExt cx="5821364" cy="4151313"/>
          </a:xfrm>
        </p:grpSpPr>
        <p:pic>
          <p:nvPicPr>
            <p:cNvPr id="30" name="图片 5"/>
            <p:cNvPicPr>
              <a:picLocks noChangeAspect="1" noChangeArrowheads="1"/>
            </p:cNvPicPr>
            <p:nvPr/>
          </p:nvPicPr>
          <p:blipFill>
            <a:blip r:embed="rId6" cstate="screen">
              <a:duotone>
                <a:prstClr val="black"/>
                <a:schemeClr val="accent3">
                  <a:tint val="45000"/>
                  <a:satMod val="400000"/>
                </a:schemeClr>
              </a:duotone>
              <a:lum contrast="87000"/>
              <a:extLst>
                <a:ext uri="{28A0092B-C50C-407E-A947-70E740481C1C}">
                  <a14:useLocalDpi xmlns:a14="http://schemas.microsoft.com/office/drawing/2010/main" xmlns=""/>
                </a:ext>
              </a:extLst>
            </a:blip>
            <a:srcRect/>
            <a:stretch>
              <a:fillRect/>
            </a:stretch>
          </p:blipFill>
          <p:spPr bwMode="auto">
            <a:xfrm>
              <a:off x="2639716" y="-355079"/>
              <a:ext cx="4389439" cy="3762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 name="图片 6"/>
            <p:cNvPicPr>
              <a:picLocks noChangeAspect="1" noChangeArrowheads="1"/>
            </p:cNvPicPr>
            <p:nvPr/>
          </p:nvPicPr>
          <p:blipFill>
            <a:blip r:embed="rId7" cstate="screen">
              <a:duotone>
                <a:prstClr val="black"/>
                <a:schemeClr val="accent3">
                  <a:tint val="45000"/>
                  <a:satMod val="400000"/>
                </a:schemeClr>
              </a:duotone>
              <a:lum contrast="87000"/>
              <a:extLst>
                <a:ext uri="{28A0092B-C50C-407E-A947-70E740481C1C}">
                  <a14:useLocalDpi xmlns:a14="http://schemas.microsoft.com/office/drawing/2010/main" xmlns=""/>
                </a:ext>
              </a:extLst>
            </a:blip>
            <a:srcRect/>
            <a:stretch>
              <a:fillRect/>
            </a:stretch>
          </p:blipFill>
          <p:spPr bwMode="auto">
            <a:xfrm>
              <a:off x="1207791" y="2748484"/>
              <a:ext cx="695325" cy="1047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 name="图片 7"/>
            <p:cNvPicPr>
              <a:picLocks noChangeAspect="1" noChangeArrowheads="1"/>
            </p:cNvPicPr>
            <p:nvPr/>
          </p:nvPicPr>
          <p:blipFill>
            <a:blip r:embed="rId8" cstate="screen">
              <a:duotone>
                <a:prstClr val="black"/>
                <a:schemeClr val="accent3">
                  <a:tint val="45000"/>
                  <a:satMod val="400000"/>
                </a:schemeClr>
              </a:duotone>
              <a:lum contrast="87000"/>
              <a:extLst>
                <a:ext uri="{28A0092B-C50C-407E-A947-70E740481C1C}">
                  <a14:useLocalDpi xmlns:a14="http://schemas.microsoft.com/office/drawing/2010/main" xmlns=""/>
                </a:ext>
              </a:extLst>
            </a:blip>
            <a:srcRect/>
            <a:stretch>
              <a:fillRect/>
            </a:stretch>
          </p:blipFill>
          <p:spPr bwMode="auto">
            <a:xfrm>
              <a:off x="1799929" y="2492896"/>
              <a:ext cx="712787" cy="950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3" name="图片 8"/>
            <p:cNvPicPr>
              <a:picLocks noChangeAspect="1" noChangeArrowheads="1"/>
            </p:cNvPicPr>
            <p:nvPr/>
          </p:nvPicPr>
          <p:blipFill>
            <a:blip r:embed="rId9" cstate="screen">
              <a:duotone>
                <a:prstClr val="black"/>
                <a:schemeClr val="accent3">
                  <a:tint val="45000"/>
                  <a:satMod val="400000"/>
                </a:schemeClr>
              </a:duotone>
              <a:lum contrast="87000"/>
              <a:extLst>
                <a:ext uri="{28A0092B-C50C-407E-A947-70E740481C1C}">
                  <a14:useLocalDpi xmlns:a14="http://schemas.microsoft.com/office/drawing/2010/main" xmlns=""/>
                </a:ext>
              </a:extLst>
            </a:blip>
            <a:srcRect/>
            <a:stretch>
              <a:fillRect/>
            </a:stretch>
          </p:blipFill>
          <p:spPr bwMode="auto">
            <a:xfrm>
              <a:off x="2525416" y="2377009"/>
              <a:ext cx="736600" cy="749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2848823312"/>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1000"/>
                                        <p:tgtEl>
                                          <p:spTgt spid="4"/>
                                        </p:tgtEl>
                                      </p:cBhvr>
                                    </p:animEffect>
                                  </p:childTnLst>
                                </p:cTn>
                              </p:par>
                            </p:childTnLst>
                          </p:cTn>
                        </p:par>
                        <p:par>
                          <p:cTn id="16" fill="hold">
                            <p:stCondLst>
                              <p:cond delay="3000"/>
                            </p:stCondLst>
                            <p:childTnLst>
                              <p:par>
                                <p:cTn id="17" presetID="3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900" decel="100000" fill="hold"/>
                                        <p:tgtEl>
                                          <p:spTgt spid="6"/>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900" decel="100000" fill="hold"/>
                                        <p:tgtEl>
                                          <p:spTgt spid="8"/>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par>
                          <p:cTn id="35" fill="hold">
                            <p:stCondLst>
                              <p:cond delay="4500"/>
                            </p:stCondLst>
                            <p:childTnLst>
                              <p:par>
                                <p:cTn id="36" presetID="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276"/>
          <p:cNvSpPr>
            <a:spLocks/>
          </p:cNvSpPr>
          <p:nvPr/>
        </p:nvSpPr>
        <p:spPr bwMode="auto">
          <a:xfrm>
            <a:off x="4435559" y="2075775"/>
            <a:ext cx="218445" cy="388381"/>
          </a:xfrm>
          <a:custGeom>
            <a:avLst/>
            <a:gdLst>
              <a:gd name="T0" fmla="*/ 3 w 25"/>
              <a:gd name="T1" fmla="*/ 33 h 41"/>
              <a:gd name="T2" fmla="*/ 25 w 25"/>
              <a:gd name="T3" fmla="*/ 2 h 41"/>
              <a:gd name="T4" fmla="*/ 22 w 25"/>
              <a:gd name="T5" fmla="*/ 1 h 41"/>
              <a:gd name="T6" fmla="*/ 16 w 25"/>
              <a:gd name="T7" fmla="*/ 38 h 41"/>
              <a:gd name="T8" fmla="*/ 18 w 25"/>
              <a:gd name="T9" fmla="*/ 39 h 41"/>
              <a:gd name="T10" fmla="*/ 25 w 25"/>
              <a:gd name="T11" fmla="*/ 3 h 41"/>
              <a:gd name="T12" fmla="*/ 22 w 25"/>
              <a:gd name="T13" fmla="*/ 2 h 41"/>
              <a:gd name="T14" fmla="*/ 2 w 25"/>
              <a:gd name="T15" fmla="*/ 31 h 41"/>
              <a:gd name="T16" fmla="*/ 3 w 25"/>
              <a:gd name="T17"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41">
                <a:moveTo>
                  <a:pt x="3" y="33"/>
                </a:moveTo>
                <a:cubicBezTo>
                  <a:pt x="15" y="27"/>
                  <a:pt x="24" y="15"/>
                  <a:pt x="25" y="2"/>
                </a:cubicBezTo>
                <a:cubicBezTo>
                  <a:pt x="25" y="1"/>
                  <a:pt x="23" y="0"/>
                  <a:pt x="22" y="1"/>
                </a:cubicBezTo>
                <a:cubicBezTo>
                  <a:pt x="17" y="13"/>
                  <a:pt x="21" y="26"/>
                  <a:pt x="16" y="38"/>
                </a:cubicBezTo>
                <a:cubicBezTo>
                  <a:pt x="15" y="40"/>
                  <a:pt x="17" y="41"/>
                  <a:pt x="18" y="39"/>
                </a:cubicBezTo>
                <a:cubicBezTo>
                  <a:pt x="24" y="28"/>
                  <a:pt x="19" y="14"/>
                  <a:pt x="25" y="3"/>
                </a:cubicBezTo>
                <a:cubicBezTo>
                  <a:pt x="24" y="2"/>
                  <a:pt x="23" y="2"/>
                  <a:pt x="22" y="2"/>
                </a:cubicBezTo>
                <a:cubicBezTo>
                  <a:pt x="21" y="15"/>
                  <a:pt x="13" y="25"/>
                  <a:pt x="2" y="31"/>
                </a:cubicBezTo>
                <a:cubicBezTo>
                  <a:pt x="0" y="32"/>
                  <a:pt x="2" y="34"/>
                  <a:pt x="3" y="33"/>
                </a:cubicBezTo>
                <a:close/>
              </a:path>
            </a:pathLst>
          </a:custGeom>
          <a:solidFill>
            <a:schemeClr val="tx1">
              <a:lumMod val="75000"/>
              <a:lumOff val="2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 name="Freeform 1277"/>
          <p:cNvSpPr>
            <a:spLocks/>
          </p:cNvSpPr>
          <p:nvPr/>
        </p:nvSpPr>
        <p:spPr bwMode="auto">
          <a:xfrm>
            <a:off x="3824655" y="3030867"/>
            <a:ext cx="247552" cy="322159"/>
          </a:xfrm>
          <a:custGeom>
            <a:avLst/>
            <a:gdLst>
              <a:gd name="T0" fmla="*/ 6 w 25"/>
              <a:gd name="T1" fmla="*/ 9 h 30"/>
              <a:gd name="T2" fmla="*/ 8 w 25"/>
              <a:gd name="T3" fmla="*/ 6 h 30"/>
              <a:gd name="T4" fmla="*/ 8 w 25"/>
              <a:gd name="T5" fmla="*/ 10 h 30"/>
              <a:gd name="T6" fmla="*/ 3 w 25"/>
              <a:gd name="T7" fmla="*/ 16 h 30"/>
              <a:gd name="T8" fmla="*/ 3 w 25"/>
              <a:gd name="T9" fmla="*/ 25 h 30"/>
              <a:gd name="T10" fmla="*/ 23 w 25"/>
              <a:gd name="T11" fmla="*/ 25 h 30"/>
              <a:gd name="T12" fmla="*/ 24 w 25"/>
              <a:gd name="T13" fmla="*/ 22 h 30"/>
              <a:gd name="T14" fmla="*/ 12 w 25"/>
              <a:gd name="T15" fmla="*/ 24 h 30"/>
              <a:gd name="T16" fmla="*/ 5 w 25"/>
              <a:gd name="T17" fmla="*/ 24 h 30"/>
              <a:gd name="T18" fmla="*/ 8 w 25"/>
              <a:gd name="T19" fmla="*/ 14 h 30"/>
              <a:gd name="T20" fmla="*/ 11 w 25"/>
              <a:gd name="T21" fmla="*/ 4 h 30"/>
              <a:gd name="T22" fmla="*/ 3 w 25"/>
              <a:gd name="T23" fmla="*/ 8 h 30"/>
              <a:gd name="T24" fmla="*/ 6 w 25"/>
              <a:gd name="T25"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0">
                <a:moveTo>
                  <a:pt x="6" y="9"/>
                </a:moveTo>
                <a:cubicBezTo>
                  <a:pt x="6" y="8"/>
                  <a:pt x="7" y="7"/>
                  <a:pt x="8" y="6"/>
                </a:cubicBezTo>
                <a:cubicBezTo>
                  <a:pt x="10" y="4"/>
                  <a:pt x="8" y="10"/>
                  <a:pt x="8" y="10"/>
                </a:cubicBezTo>
                <a:cubicBezTo>
                  <a:pt x="7" y="12"/>
                  <a:pt x="5" y="14"/>
                  <a:pt x="3" y="16"/>
                </a:cubicBezTo>
                <a:cubicBezTo>
                  <a:pt x="2" y="19"/>
                  <a:pt x="0" y="23"/>
                  <a:pt x="3" y="25"/>
                </a:cubicBezTo>
                <a:cubicBezTo>
                  <a:pt x="8" y="30"/>
                  <a:pt x="17" y="24"/>
                  <a:pt x="23" y="25"/>
                </a:cubicBezTo>
                <a:cubicBezTo>
                  <a:pt x="25" y="25"/>
                  <a:pt x="25" y="23"/>
                  <a:pt x="24" y="22"/>
                </a:cubicBezTo>
                <a:cubicBezTo>
                  <a:pt x="20" y="22"/>
                  <a:pt x="16" y="23"/>
                  <a:pt x="12" y="24"/>
                </a:cubicBezTo>
                <a:cubicBezTo>
                  <a:pt x="10" y="25"/>
                  <a:pt x="7" y="25"/>
                  <a:pt x="5" y="24"/>
                </a:cubicBezTo>
                <a:cubicBezTo>
                  <a:pt x="2" y="22"/>
                  <a:pt x="7" y="16"/>
                  <a:pt x="8" y="14"/>
                </a:cubicBezTo>
                <a:cubicBezTo>
                  <a:pt x="10" y="12"/>
                  <a:pt x="13" y="7"/>
                  <a:pt x="11" y="4"/>
                </a:cubicBezTo>
                <a:cubicBezTo>
                  <a:pt x="8" y="0"/>
                  <a:pt x="4" y="6"/>
                  <a:pt x="3" y="8"/>
                </a:cubicBezTo>
                <a:cubicBezTo>
                  <a:pt x="3" y="9"/>
                  <a:pt x="5" y="11"/>
                  <a:pt x="6" y="9"/>
                </a:cubicBezTo>
                <a:close/>
              </a:path>
            </a:pathLst>
          </a:custGeom>
          <a:solidFill>
            <a:schemeClr val="tx1">
              <a:lumMod val="75000"/>
              <a:lumOff val="2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1278"/>
          <p:cNvSpPr>
            <a:spLocks/>
          </p:cNvSpPr>
          <p:nvPr/>
        </p:nvSpPr>
        <p:spPr bwMode="auto">
          <a:xfrm>
            <a:off x="4069017" y="3541208"/>
            <a:ext cx="270280" cy="436428"/>
          </a:xfrm>
          <a:custGeom>
            <a:avLst/>
            <a:gdLst>
              <a:gd name="T0" fmla="*/ 3 w 31"/>
              <a:gd name="T1" fmla="*/ 13 h 46"/>
              <a:gd name="T2" fmla="*/ 8 w 31"/>
              <a:gd name="T3" fmla="*/ 20 h 46"/>
              <a:gd name="T4" fmla="*/ 8 w 31"/>
              <a:gd name="T5" fmla="*/ 22 h 46"/>
              <a:gd name="T6" fmla="*/ 22 w 31"/>
              <a:gd name="T7" fmla="*/ 37 h 46"/>
              <a:gd name="T8" fmla="*/ 3 w 31"/>
              <a:gd name="T9" fmla="*/ 43 h 46"/>
              <a:gd name="T10" fmla="*/ 4 w 31"/>
              <a:gd name="T11" fmla="*/ 45 h 46"/>
              <a:gd name="T12" fmla="*/ 27 w 31"/>
              <a:gd name="T13" fmla="*/ 35 h 46"/>
              <a:gd name="T14" fmla="*/ 9 w 31"/>
              <a:gd name="T15" fmla="*/ 20 h 46"/>
              <a:gd name="T16" fmla="*/ 9 w 31"/>
              <a:gd name="T17" fmla="*/ 22 h 46"/>
              <a:gd name="T18" fmla="*/ 2 w 31"/>
              <a:gd name="T19" fmla="*/ 11 h 46"/>
              <a:gd name="T20" fmla="*/ 3 w 31"/>
              <a:gd name="T21" fmla="*/ 1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6">
                <a:moveTo>
                  <a:pt x="3" y="13"/>
                </a:moveTo>
                <a:cubicBezTo>
                  <a:pt x="11" y="5"/>
                  <a:pt x="17" y="18"/>
                  <a:pt x="8" y="20"/>
                </a:cubicBezTo>
                <a:cubicBezTo>
                  <a:pt x="7" y="20"/>
                  <a:pt x="7" y="22"/>
                  <a:pt x="8" y="22"/>
                </a:cubicBezTo>
                <a:cubicBezTo>
                  <a:pt x="13" y="24"/>
                  <a:pt x="31" y="30"/>
                  <a:pt x="22" y="37"/>
                </a:cubicBezTo>
                <a:cubicBezTo>
                  <a:pt x="17" y="41"/>
                  <a:pt x="9" y="41"/>
                  <a:pt x="3" y="43"/>
                </a:cubicBezTo>
                <a:cubicBezTo>
                  <a:pt x="2" y="43"/>
                  <a:pt x="3" y="46"/>
                  <a:pt x="4" y="45"/>
                </a:cubicBezTo>
                <a:cubicBezTo>
                  <a:pt x="10" y="43"/>
                  <a:pt x="24" y="43"/>
                  <a:pt x="27" y="35"/>
                </a:cubicBezTo>
                <a:cubicBezTo>
                  <a:pt x="30" y="26"/>
                  <a:pt x="15" y="22"/>
                  <a:pt x="9" y="20"/>
                </a:cubicBezTo>
                <a:cubicBezTo>
                  <a:pt x="9" y="21"/>
                  <a:pt x="9" y="22"/>
                  <a:pt x="9" y="22"/>
                </a:cubicBezTo>
                <a:cubicBezTo>
                  <a:pt x="22" y="19"/>
                  <a:pt x="12" y="0"/>
                  <a:pt x="2" y="11"/>
                </a:cubicBezTo>
                <a:cubicBezTo>
                  <a:pt x="0" y="12"/>
                  <a:pt x="2" y="14"/>
                  <a:pt x="3" y="13"/>
                </a:cubicBezTo>
                <a:close/>
              </a:path>
            </a:pathLst>
          </a:custGeom>
          <a:solidFill>
            <a:schemeClr val="tx1">
              <a:lumMod val="75000"/>
              <a:lumOff val="2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nvGrpSpPr>
          <p:cNvPr id="2" name="组合 21"/>
          <p:cNvGrpSpPr/>
          <p:nvPr/>
        </p:nvGrpSpPr>
        <p:grpSpPr>
          <a:xfrm>
            <a:off x="970074" y="1681171"/>
            <a:ext cx="3291470" cy="2857013"/>
            <a:chOff x="1293431" y="2240868"/>
            <a:chExt cx="4388627" cy="3808175"/>
          </a:xfrm>
          <a:solidFill>
            <a:schemeClr val="accent2"/>
          </a:solidFill>
        </p:grpSpPr>
        <p:sp>
          <p:nvSpPr>
            <p:cNvPr id="3" name="Freeform 1268"/>
            <p:cNvSpPr>
              <a:spLocks/>
            </p:cNvSpPr>
            <p:nvPr/>
          </p:nvSpPr>
          <p:spPr bwMode="auto">
            <a:xfrm>
              <a:off x="1293431" y="2766846"/>
              <a:ext cx="3559283" cy="3207480"/>
            </a:xfrm>
            <a:custGeom>
              <a:avLst/>
              <a:gdLst>
                <a:gd name="T0" fmla="*/ 4 w 305"/>
                <a:gd name="T1" fmla="*/ 237 h 239"/>
                <a:gd name="T2" fmla="*/ 4 w 305"/>
                <a:gd name="T3" fmla="*/ 210 h 239"/>
                <a:gd name="T4" fmla="*/ 3 w 305"/>
                <a:gd name="T5" fmla="*/ 177 h 239"/>
                <a:gd name="T6" fmla="*/ 4 w 305"/>
                <a:gd name="T7" fmla="*/ 142 h 239"/>
                <a:gd name="T8" fmla="*/ 5 w 305"/>
                <a:gd name="T9" fmla="*/ 110 h 239"/>
                <a:gd name="T10" fmla="*/ 69 w 305"/>
                <a:gd name="T11" fmla="*/ 13 h 239"/>
                <a:gd name="T12" fmla="*/ 166 w 305"/>
                <a:gd name="T13" fmla="*/ 6 h 239"/>
                <a:gd name="T14" fmla="*/ 233 w 305"/>
                <a:gd name="T15" fmla="*/ 5 h 239"/>
                <a:gd name="T16" fmla="*/ 303 w 305"/>
                <a:gd name="T17" fmla="*/ 8 h 239"/>
                <a:gd name="T18" fmla="*/ 303 w 305"/>
                <a:gd name="T19" fmla="*/ 5 h 239"/>
                <a:gd name="T20" fmla="*/ 233 w 305"/>
                <a:gd name="T21" fmla="*/ 2 h 239"/>
                <a:gd name="T22" fmla="*/ 161 w 305"/>
                <a:gd name="T23" fmla="*/ 3 h 239"/>
                <a:gd name="T24" fmla="*/ 63 w 305"/>
                <a:gd name="T25" fmla="*/ 12 h 239"/>
                <a:gd name="T26" fmla="*/ 4 w 305"/>
                <a:gd name="T27" fmla="*/ 90 h 239"/>
                <a:gd name="T28" fmla="*/ 3 w 305"/>
                <a:gd name="T29" fmla="*/ 125 h 239"/>
                <a:gd name="T30" fmla="*/ 1 w 305"/>
                <a:gd name="T31" fmla="*/ 161 h 239"/>
                <a:gd name="T32" fmla="*/ 1 w 305"/>
                <a:gd name="T33" fmla="*/ 200 h 239"/>
                <a:gd name="T34" fmla="*/ 2 w 305"/>
                <a:gd name="T35" fmla="*/ 237 h 239"/>
                <a:gd name="T36" fmla="*/ 4 w 305"/>
                <a:gd name="T37" fmla="*/ 237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5" h="239">
                  <a:moveTo>
                    <a:pt x="4" y="237"/>
                  </a:moveTo>
                  <a:cubicBezTo>
                    <a:pt x="6" y="228"/>
                    <a:pt x="6" y="219"/>
                    <a:pt x="4" y="210"/>
                  </a:cubicBezTo>
                  <a:cubicBezTo>
                    <a:pt x="3" y="199"/>
                    <a:pt x="3" y="188"/>
                    <a:pt x="3" y="177"/>
                  </a:cubicBezTo>
                  <a:cubicBezTo>
                    <a:pt x="3" y="166"/>
                    <a:pt x="3" y="154"/>
                    <a:pt x="4" y="142"/>
                  </a:cubicBezTo>
                  <a:cubicBezTo>
                    <a:pt x="4" y="131"/>
                    <a:pt x="6" y="121"/>
                    <a:pt x="5" y="110"/>
                  </a:cubicBezTo>
                  <a:cubicBezTo>
                    <a:pt x="4" y="68"/>
                    <a:pt x="29" y="26"/>
                    <a:pt x="69" y="13"/>
                  </a:cubicBezTo>
                  <a:cubicBezTo>
                    <a:pt x="100" y="2"/>
                    <a:pt x="134" y="5"/>
                    <a:pt x="166" y="6"/>
                  </a:cubicBezTo>
                  <a:cubicBezTo>
                    <a:pt x="189" y="6"/>
                    <a:pt x="211" y="5"/>
                    <a:pt x="233" y="5"/>
                  </a:cubicBezTo>
                  <a:cubicBezTo>
                    <a:pt x="256" y="5"/>
                    <a:pt x="280" y="9"/>
                    <a:pt x="303" y="8"/>
                  </a:cubicBezTo>
                  <a:cubicBezTo>
                    <a:pt x="305" y="8"/>
                    <a:pt x="305" y="5"/>
                    <a:pt x="303" y="5"/>
                  </a:cubicBezTo>
                  <a:cubicBezTo>
                    <a:pt x="280" y="6"/>
                    <a:pt x="256" y="3"/>
                    <a:pt x="233" y="2"/>
                  </a:cubicBezTo>
                  <a:cubicBezTo>
                    <a:pt x="209" y="2"/>
                    <a:pt x="185" y="4"/>
                    <a:pt x="161" y="3"/>
                  </a:cubicBezTo>
                  <a:cubicBezTo>
                    <a:pt x="129" y="3"/>
                    <a:pt x="95" y="0"/>
                    <a:pt x="63" y="12"/>
                  </a:cubicBezTo>
                  <a:cubicBezTo>
                    <a:pt x="29" y="24"/>
                    <a:pt x="11" y="56"/>
                    <a:pt x="4" y="90"/>
                  </a:cubicBezTo>
                  <a:cubicBezTo>
                    <a:pt x="2" y="102"/>
                    <a:pt x="4" y="114"/>
                    <a:pt x="3" y="125"/>
                  </a:cubicBezTo>
                  <a:cubicBezTo>
                    <a:pt x="2" y="138"/>
                    <a:pt x="1" y="149"/>
                    <a:pt x="1" y="161"/>
                  </a:cubicBezTo>
                  <a:cubicBezTo>
                    <a:pt x="1" y="174"/>
                    <a:pt x="0" y="187"/>
                    <a:pt x="1" y="200"/>
                  </a:cubicBezTo>
                  <a:cubicBezTo>
                    <a:pt x="2" y="213"/>
                    <a:pt x="5" y="224"/>
                    <a:pt x="2" y="237"/>
                  </a:cubicBezTo>
                  <a:cubicBezTo>
                    <a:pt x="1" y="238"/>
                    <a:pt x="4" y="239"/>
                    <a:pt x="4" y="23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269"/>
            <p:cNvSpPr>
              <a:spLocks/>
            </p:cNvSpPr>
            <p:nvPr/>
          </p:nvSpPr>
          <p:spPr bwMode="auto">
            <a:xfrm>
              <a:off x="2107967" y="2240868"/>
              <a:ext cx="3574091" cy="3808175"/>
            </a:xfrm>
            <a:custGeom>
              <a:avLst/>
              <a:gdLst>
                <a:gd name="T0" fmla="*/ 237 w 306"/>
                <a:gd name="T1" fmla="*/ 43 h 284"/>
                <a:gd name="T2" fmla="*/ 239 w 306"/>
                <a:gd name="T3" fmla="*/ 22 h 284"/>
                <a:gd name="T4" fmla="*/ 239 w 306"/>
                <a:gd name="T5" fmla="*/ 3 h 284"/>
                <a:gd name="T6" fmla="*/ 262 w 306"/>
                <a:gd name="T7" fmla="*/ 21 h 284"/>
                <a:gd name="T8" fmla="*/ 284 w 306"/>
                <a:gd name="T9" fmla="*/ 40 h 284"/>
                <a:gd name="T10" fmla="*/ 299 w 306"/>
                <a:gd name="T11" fmla="*/ 64 h 284"/>
                <a:gd name="T12" fmla="*/ 280 w 306"/>
                <a:gd name="T13" fmla="*/ 85 h 284"/>
                <a:gd name="T14" fmla="*/ 258 w 306"/>
                <a:gd name="T15" fmla="*/ 105 h 284"/>
                <a:gd name="T16" fmla="*/ 241 w 306"/>
                <a:gd name="T17" fmla="*/ 123 h 284"/>
                <a:gd name="T18" fmla="*/ 243 w 306"/>
                <a:gd name="T19" fmla="*/ 124 h 284"/>
                <a:gd name="T20" fmla="*/ 239 w 306"/>
                <a:gd name="T21" fmla="*/ 96 h 284"/>
                <a:gd name="T22" fmla="*/ 238 w 306"/>
                <a:gd name="T23" fmla="*/ 95 h 284"/>
                <a:gd name="T24" fmla="*/ 208 w 306"/>
                <a:gd name="T25" fmla="*/ 96 h 284"/>
                <a:gd name="T26" fmla="*/ 180 w 306"/>
                <a:gd name="T27" fmla="*/ 100 h 284"/>
                <a:gd name="T28" fmla="*/ 146 w 306"/>
                <a:gd name="T29" fmla="*/ 101 h 284"/>
                <a:gd name="T30" fmla="*/ 116 w 306"/>
                <a:gd name="T31" fmla="*/ 101 h 284"/>
                <a:gd name="T32" fmla="*/ 42 w 306"/>
                <a:gd name="T33" fmla="*/ 102 h 284"/>
                <a:gd name="T34" fmla="*/ 3 w 306"/>
                <a:gd name="T35" fmla="*/ 161 h 284"/>
                <a:gd name="T36" fmla="*/ 4 w 306"/>
                <a:gd name="T37" fmla="*/ 220 h 284"/>
                <a:gd name="T38" fmla="*/ 3 w 306"/>
                <a:gd name="T39" fmla="*/ 249 h 284"/>
                <a:gd name="T40" fmla="*/ 0 w 306"/>
                <a:gd name="T41" fmla="*/ 282 h 284"/>
                <a:gd name="T42" fmla="*/ 2 w 306"/>
                <a:gd name="T43" fmla="*/ 283 h 284"/>
                <a:gd name="T44" fmla="*/ 4 w 306"/>
                <a:gd name="T45" fmla="*/ 283 h 284"/>
                <a:gd name="T46" fmla="*/ 3 w 306"/>
                <a:gd name="T47" fmla="*/ 280 h 284"/>
                <a:gd name="T48" fmla="*/ 5 w 306"/>
                <a:gd name="T49" fmla="*/ 257 h 284"/>
                <a:gd name="T50" fmla="*/ 6 w 306"/>
                <a:gd name="T51" fmla="*/ 227 h 284"/>
                <a:gd name="T52" fmla="*/ 5 w 306"/>
                <a:gd name="T53" fmla="*/ 168 h 284"/>
                <a:gd name="T54" fmla="*/ 22 w 306"/>
                <a:gd name="T55" fmla="*/ 115 h 284"/>
                <a:gd name="T56" fmla="*/ 60 w 306"/>
                <a:gd name="T57" fmla="*/ 102 h 284"/>
                <a:gd name="T58" fmla="*/ 96 w 306"/>
                <a:gd name="T59" fmla="*/ 103 h 284"/>
                <a:gd name="T60" fmla="*/ 142 w 306"/>
                <a:gd name="T61" fmla="*/ 103 h 284"/>
                <a:gd name="T62" fmla="*/ 172 w 306"/>
                <a:gd name="T63" fmla="*/ 104 h 284"/>
                <a:gd name="T64" fmla="*/ 200 w 306"/>
                <a:gd name="T65" fmla="*/ 99 h 284"/>
                <a:gd name="T66" fmla="*/ 231 w 306"/>
                <a:gd name="T67" fmla="*/ 98 h 284"/>
                <a:gd name="T68" fmla="*/ 239 w 306"/>
                <a:gd name="T69" fmla="*/ 109 h 284"/>
                <a:gd name="T70" fmla="*/ 241 w 306"/>
                <a:gd name="T71" fmla="*/ 124 h 284"/>
                <a:gd name="T72" fmla="*/ 243 w 306"/>
                <a:gd name="T73" fmla="*/ 125 h 284"/>
                <a:gd name="T74" fmla="*/ 260 w 306"/>
                <a:gd name="T75" fmla="*/ 107 h 284"/>
                <a:gd name="T76" fmla="*/ 282 w 306"/>
                <a:gd name="T77" fmla="*/ 86 h 284"/>
                <a:gd name="T78" fmla="*/ 304 w 306"/>
                <a:gd name="T79" fmla="*/ 57 h 284"/>
                <a:gd name="T80" fmla="*/ 297 w 306"/>
                <a:gd name="T81" fmla="*/ 47 h 284"/>
                <a:gd name="T82" fmla="*/ 275 w 306"/>
                <a:gd name="T83" fmla="*/ 29 h 284"/>
                <a:gd name="T84" fmla="*/ 254 w 306"/>
                <a:gd name="T85" fmla="*/ 10 h 284"/>
                <a:gd name="T86" fmla="*/ 237 w 306"/>
                <a:gd name="T87" fmla="*/ 0 h 284"/>
                <a:gd name="T88" fmla="*/ 235 w 306"/>
                <a:gd name="T89" fmla="*/ 1 h 284"/>
                <a:gd name="T90" fmla="*/ 235 w 306"/>
                <a:gd name="T91" fmla="*/ 13 h 284"/>
                <a:gd name="T92" fmla="*/ 235 w 306"/>
                <a:gd name="T93" fmla="*/ 42 h 284"/>
                <a:gd name="T94" fmla="*/ 237 w 306"/>
                <a:gd name="T95" fmla="*/ 4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6" h="284">
                  <a:moveTo>
                    <a:pt x="237" y="43"/>
                  </a:moveTo>
                  <a:cubicBezTo>
                    <a:pt x="238" y="36"/>
                    <a:pt x="239" y="29"/>
                    <a:pt x="239" y="22"/>
                  </a:cubicBezTo>
                  <a:cubicBezTo>
                    <a:pt x="239" y="19"/>
                    <a:pt x="235" y="2"/>
                    <a:pt x="239" y="3"/>
                  </a:cubicBezTo>
                  <a:cubicBezTo>
                    <a:pt x="246" y="4"/>
                    <a:pt x="256" y="16"/>
                    <a:pt x="262" y="21"/>
                  </a:cubicBezTo>
                  <a:cubicBezTo>
                    <a:pt x="269" y="28"/>
                    <a:pt x="277" y="34"/>
                    <a:pt x="284" y="40"/>
                  </a:cubicBezTo>
                  <a:cubicBezTo>
                    <a:pt x="291" y="47"/>
                    <a:pt x="306" y="52"/>
                    <a:pt x="299" y="64"/>
                  </a:cubicBezTo>
                  <a:cubicBezTo>
                    <a:pt x="294" y="72"/>
                    <a:pt x="286" y="78"/>
                    <a:pt x="280" y="85"/>
                  </a:cubicBezTo>
                  <a:cubicBezTo>
                    <a:pt x="273" y="92"/>
                    <a:pt x="265" y="98"/>
                    <a:pt x="258" y="105"/>
                  </a:cubicBezTo>
                  <a:cubicBezTo>
                    <a:pt x="252" y="111"/>
                    <a:pt x="247" y="118"/>
                    <a:pt x="241" y="123"/>
                  </a:cubicBezTo>
                  <a:cubicBezTo>
                    <a:pt x="242" y="124"/>
                    <a:pt x="242" y="124"/>
                    <a:pt x="243" y="124"/>
                  </a:cubicBezTo>
                  <a:cubicBezTo>
                    <a:pt x="243" y="115"/>
                    <a:pt x="241" y="105"/>
                    <a:pt x="239" y="96"/>
                  </a:cubicBezTo>
                  <a:cubicBezTo>
                    <a:pt x="239" y="95"/>
                    <a:pt x="238" y="95"/>
                    <a:pt x="238" y="95"/>
                  </a:cubicBezTo>
                  <a:cubicBezTo>
                    <a:pt x="228" y="95"/>
                    <a:pt x="218" y="95"/>
                    <a:pt x="208" y="96"/>
                  </a:cubicBezTo>
                  <a:cubicBezTo>
                    <a:pt x="198" y="96"/>
                    <a:pt x="189" y="99"/>
                    <a:pt x="180" y="100"/>
                  </a:cubicBezTo>
                  <a:cubicBezTo>
                    <a:pt x="168" y="102"/>
                    <a:pt x="157" y="101"/>
                    <a:pt x="146" y="101"/>
                  </a:cubicBezTo>
                  <a:cubicBezTo>
                    <a:pt x="136" y="100"/>
                    <a:pt x="126" y="101"/>
                    <a:pt x="116" y="101"/>
                  </a:cubicBezTo>
                  <a:cubicBezTo>
                    <a:pt x="91" y="101"/>
                    <a:pt x="66" y="96"/>
                    <a:pt x="42" y="102"/>
                  </a:cubicBezTo>
                  <a:cubicBezTo>
                    <a:pt x="13" y="109"/>
                    <a:pt x="5" y="135"/>
                    <a:pt x="3" y="161"/>
                  </a:cubicBezTo>
                  <a:cubicBezTo>
                    <a:pt x="1" y="181"/>
                    <a:pt x="3" y="200"/>
                    <a:pt x="4" y="220"/>
                  </a:cubicBezTo>
                  <a:cubicBezTo>
                    <a:pt x="4" y="230"/>
                    <a:pt x="3" y="240"/>
                    <a:pt x="3" y="249"/>
                  </a:cubicBezTo>
                  <a:cubicBezTo>
                    <a:pt x="2" y="260"/>
                    <a:pt x="0" y="271"/>
                    <a:pt x="0" y="282"/>
                  </a:cubicBezTo>
                  <a:cubicBezTo>
                    <a:pt x="1" y="283"/>
                    <a:pt x="1" y="284"/>
                    <a:pt x="2" y="283"/>
                  </a:cubicBezTo>
                  <a:cubicBezTo>
                    <a:pt x="3" y="283"/>
                    <a:pt x="3" y="283"/>
                    <a:pt x="4" y="283"/>
                  </a:cubicBezTo>
                  <a:cubicBezTo>
                    <a:pt x="5" y="282"/>
                    <a:pt x="5" y="280"/>
                    <a:pt x="3" y="280"/>
                  </a:cubicBezTo>
                  <a:cubicBezTo>
                    <a:pt x="3" y="280"/>
                    <a:pt x="4" y="259"/>
                    <a:pt x="5" y="257"/>
                  </a:cubicBezTo>
                  <a:cubicBezTo>
                    <a:pt x="6" y="247"/>
                    <a:pt x="6" y="237"/>
                    <a:pt x="6" y="227"/>
                  </a:cubicBezTo>
                  <a:cubicBezTo>
                    <a:pt x="7" y="208"/>
                    <a:pt x="4" y="188"/>
                    <a:pt x="5" y="168"/>
                  </a:cubicBezTo>
                  <a:cubicBezTo>
                    <a:pt x="5" y="150"/>
                    <a:pt x="8" y="129"/>
                    <a:pt x="22" y="115"/>
                  </a:cubicBezTo>
                  <a:cubicBezTo>
                    <a:pt x="32" y="105"/>
                    <a:pt x="47" y="102"/>
                    <a:pt x="60" y="102"/>
                  </a:cubicBezTo>
                  <a:cubicBezTo>
                    <a:pt x="72" y="101"/>
                    <a:pt x="85" y="102"/>
                    <a:pt x="96" y="103"/>
                  </a:cubicBezTo>
                  <a:cubicBezTo>
                    <a:pt x="112" y="104"/>
                    <a:pt x="127" y="104"/>
                    <a:pt x="142" y="103"/>
                  </a:cubicBezTo>
                  <a:cubicBezTo>
                    <a:pt x="152" y="103"/>
                    <a:pt x="162" y="104"/>
                    <a:pt x="172" y="104"/>
                  </a:cubicBezTo>
                  <a:cubicBezTo>
                    <a:pt x="182" y="103"/>
                    <a:pt x="191" y="101"/>
                    <a:pt x="200" y="99"/>
                  </a:cubicBezTo>
                  <a:cubicBezTo>
                    <a:pt x="211" y="97"/>
                    <a:pt x="221" y="100"/>
                    <a:pt x="231" y="98"/>
                  </a:cubicBezTo>
                  <a:cubicBezTo>
                    <a:pt x="239" y="97"/>
                    <a:pt x="238" y="103"/>
                    <a:pt x="239" y="109"/>
                  </a:cubicBezTo>
                  <a:cubicBezTo>
                    <a:pt x="240" y="114"/>
                    <a:pt x="241" y="119"/>
                    <a:pt x="241" y="124"/>
                  </a:cubicBezTo>
                  <a:cubicBezTo>
                    <a:pt x="241" y="125"/>
                    <a:pt x="242" y="126"/>
                    <a:pt x="243" y="125"/>
                  </a:cubicBezTo>
                  <a:cubicBezTo>
                    <a:pt x="249" y="120"/>
                    <a:pt x="254" y="113"/>
                    <a:pt x="260" y="107"/>
                  </a:cubicBezTo>
                  <a:cubicBezTo>
                    <a:pt x="267" y="100"/>
                    <a:pt x="274" y="93"/>
                    <a:pt x="282" y="86"/>
                  </a:cubicBezTo>
                  <a:cubicBezTo>
                    <a:pt x="287" y="81"/>
                    <a:pt x="306" y="67"/>
                    <a:pt x="304" y="57"/>
                  </a:cubicBezTo>
                  <a:cubicBezTo>
                    <a:pt x="303" y="52"/>
                    <a:pt x="301" y="49"/>
                    <a:pt x="297" y="47"/>
                  </a:cubicBezTo>
                  <a:cubicBezTo>
                    <a:pt x="289" y="41"/>
                    <a:pt x="282" y="35"/>
                    <a:pt x="275" y="29"/>
                  </a:cubicBezTo>
                  <a:cubicBezTo>
                    <a:pt x="268" y="22"/>
                    <a:pt x="261" y="17"/>
                    <a:pt x="254" y="10"/>
                  </a:cubicBezTo>
                  <a:cubicBezTo>
                    <a:pt x="249" y="6"/>
                    <a:pt x="244" y="1"/>
                    <a:pt x="237" y="0"/>
                  </a:cubicBezTo>
                  <a:cubicBezTo>
                    <a:pt x="236" y="0"/>
                    <a:pt x="236" y="0"/>
                    <a:pt x="235" y="1"/>
                  </a:cubicBezTo>
                  <a:cubicBezTo>
                    <a:pt x="234" y="5"/>
                    <a:pt x="235" y="9"/>
                    <a:pt x="235" y="13"/>
                  </a:cubicBezTo>
                  <a:cubicBezTo>
                    <a:pt x="237" y="23"/>
                    <a:pt x="237" y="32"/>
                    <a:pt x="235" y="42"/>
                  </a:cubicBezTo>
                  <a:cubicBezTo>
                    <a:pt x="234" y="44"/>
                    <a:pt x="237" y="44"/>
                    <a:pt x="237" y="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270"/>
            <p:cNvSpPr>
              <a:spLocks/>
            </p:cNvSpPr>
            <p:nvPr/>
          </p:nvSpPr>
          <p:spPr bwMode="auto">
            <a:xfrm>
              <a:off x="2799089" y="3615547"/>
              <a:ext cx="2043748" cy="2396133"/>
            </a:xfrm>
            <a:custGeom>
              <a:avLst/>
              <a:gdLst>
                <a:gd name="T0" fmla="*/ 12 w 175"/>
                <a:gd name="T1" fmla="*/ 179 h 180"/>
                <a:gd name="T2" fmla="*/ 27 w 175"/>
                <a:gd name="T3" fmla="*/ 66 h 180"/>
                <a:gd name="T4" fmla="*/ 78 w 175"/>
                <a:gd name="T5" fmla="*/ 49 h 180"/>
                <a:gd name="T6" fmla="*/ 92 w 175"/>
                <a:gd name="T7" fmla="*/ 48 h 180"/>
                <a:gd name="T8" fmla="*/ 93 w 175"/>
                <a:gd name="T9" fmla="*/ 62 h 180"/>
                <a:gd name="T10" fmla="*/ 79 w 175"/>
                <a:gd name="T11" fmla="*/ 88 h 180"/>
                <a:gd name="T12" fmla="*/ 80 w 175"/>
                <a:gd name="T13" fmla="*/ 90 h 180"/>
                <a:gd name="T14" fmla="*/ 93 w 175"/>
                <a:gd name="T15" fmla="*/ 86 h 180"/>
                <a:gd name="T16" fmla="*/ 121 w 175"/>
                <a:gd name="T17" fmla="*/ 72 h 180"/>
                <a:gd name="T18" fmla="*/ 156 w 175"/>
                <a:gd name="T19" fmla="*/ 57 h 180"/>
                <a:gd name="T20" fmla="*/ 174 w 175"/>
                <a:gd name="T21" fmla="*/ 49 h 180"/>
                <a:gd name="T22" fmla="*/ 174 w 175"/>
                <a:gd name="T23" fmla="*/ 47 h 180"/>
                <a:gd name="T24" fmla="*/ 155 w 175"/>
                <a:gd name="T25" fmla="*/ 30 h 180"/>
                <a:gd name="T26" fmla="*/ 122 w 175"/>
                <a:gd name="T27" fmla="*/ 1 h 180"/>
                <a:gd name="T28" fmla="*/ 121 w 175"/>
                <a:gd name="T29" fmla="*/ 3 h 180"/>
                <a:gd name="T30" fmla="*/ 164 w 175"/>
                <a:gd name="T31" fmla="*/ 40 h 180"/>
                <a:gd name="T32" fmla="*/ 167 w 175"/>
                <a:gd name="T33" fmla="*/ 50 h 180"/>
                <a:gd name="T34" fmla="*/ 155 w 175"/>
                <a:gd name="T35" fmla="*/ 55 h 180"/>
                <a:gd name="T36" fmla="*/ 130 w 175"/>
                <a:gd name="T37" fmla="*/ 65 h 180"/>
                <a:gd name="T38" fmla="*/ 105 w 175"/>
                <a:gd name="T39" fmla="*/ 76 h 180"/>
                <a:gd name="T40" fmla="*/ 86 w 175"/>
                <a:gd name="T41" fmla="*/ 87 h 180"/>
                <a:gd name="T42" fmla="*/ 87 w 175"/>
                <a:gd name="T43" fmla="*/ 78 h 180"/>
                <a:gd name="T44" fmla="*/ 94 w 175"/>
                <a:gd name="T45" fmla="*/ 67 h 180"/>
                <a:gd name="T46" fmla="*/ 100 w 175"/>
                <a:gd name="T47" fmla="*/ 47 h 180"/>
                <a:gd name="T48" fmla="*/ 99 w 175"/>
                <a:gd name="T49" fmla="*/ 46 h 180"/>
                <a:gd name="T50" fmla="*/ 83 w 175"/>
                <a:gd name="T51" fmla="*/ 46 h 180"/>
                <a:gd name="T52" fmla="*/ 54 w 175"/>
                <a:gd name="T53" fmla="*/ 49 h 180"/>
                <a:gd name="T54" fmla="*/ 19 w 175"/>
                <a:gd name="T55" fmla="*/ 72 h 180"/>
                <a:gd name="T56" fmla="*/ 9 w 175"/>
                <a:gd name="T57" fmla="*/ 117 h 180"/>
                <a:gd name="T58" fmla="*/ 10 w 175"/>
                <a:gd name="T59" fmla="*/ 179 h 180"/>
                <a:gd name="T60" fmla="*/ 12 w 175"/>
                <a:gd name="T61" fmla="*/ 179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5" h="180">
                  <a:moveTo>
                    <a:pt x="12" y="179"/>
                  </a:moveTo>
                  <a:cubicBezTo>
                    <a:pt x="16" y="142"/>
                    <a:pt x="0" y="97"/>
                    <a:pt x="27" y="66"/>
                  </a:cubicBezTo>
                  <a:cubicBezTo>
                    <a:pt x="41" y="50"/>
                    <a:pt x="59" y="52"/>
                    <a:pt x="78" y="49"/>
                  </a:cubicBezTo>
                  <a:cubicBezTo>
                    <a:pt x="83" y="49"/>
                    <a:pt x="87" y="48"/>
                    <a:pt x="92" y="48"/>
                  </a:cubicBezTo>
                  <a:cubicBezTo>
                    <a:pt x="101" y="47"/>
                    <a:pt x="95" y="58"/>
                    <a:pt x="93" y="62"/>
                  </a:cubicBezTo>
                  <a:cubicBezTo>
                    <a:pt x="89" y="71"/>
                    <a:pt x="83" y="79"/>
                    <a:pt x="79" y="88"/>
                  </a:cubicBezTo>
                  <a:cubicBezTo>
                    <a:pt x="79" y="88"/>
                    <a:pt x="79" y="90"/>
                    <a:pt x="80" y="90"/>
                  </a:cubicBezTo>
                  <a:cubicBezTo>
                    <a:pt x="85" y="91"/>
                    <a:pt x="89" y="89"/>
                    <a:pt x="93" y="86"/>
                  </a:cubicBezTo>
                  <a:cubicBezTo>
                    <a:pt x="103" y="81"/>
                    <a:pt x="111" y="76"/>
                    <a:pt x="121" y="72"/>
                  </a:cubicBezTo>
                  <a:cubicBezTo>
                    <a:pt x="132" y="67"/>
                    <a:pt x="144" y="62"/>
                    <a:pt x="156" y="57"/>
                  </a:cubicBezTo>
                  <a:cubicBezTo>
                    <a:pt x="162" y="55"/>
                    <a:pt x="169" y="53"/>
                    <a:pt x="174" y="49"/>
                  </a:cubicBezTo>
                  <a:cubicBezTo>
                    <a:pt x="174" y="48"/>
                    <a:pt x="175" y="47"/>
                    <a:pt x="174" y="47"/>
                  </a:cubicBezTo>
                  <a:cubicBezTo>
                    <a:pt x="169" y="40"/>
                    <a:pt x="162" y="35"/>
                    <a:pt x="155" y="30"/>
                  </a:cubicBezTo>
                  <a:cubicBezTo>
                    <a:pt x="143" y="21"/>
                    <a:pt x="133" y="10"/>
                    <a:pt x="122" y="1"/>
                  </a:cubicBezTo>
                  <a:cubicBezTo>
                    <a:pt x="121" y="0"/>
                    <a:pt x="119" y="2"/>
                    <a:pt x="121" y="3"/>
                  </a:cubicBezTo>
                  <a:cubicBezTo>
                    <a:pt x="135" y="15"/>
                    <a:pt x="149" y="28"/>
                    <a:pt x="164" y="40"/>
                  </a:cubicBezTo>
                  <a:cubicBezTo>
                    <a:pt x="167" y="42"/>
                    <a:pt x="173" y="47"/>
                    <a:pt x="167" y="50"/>
                  </a:cubicBezTo>
                  <a:cubicBezTo>
                    <a:pt x="164" y="52"/>
                    <a:pt x="159" y="54"/>
                    <a:pt x="155" y="55"/>
                  </a:cubicBezTo>
                  <a:cubicBezTo>
                    <a:pt x="147" y="58"/>
                    <a:pt x="139" y="62"/>
                    <a:pt x="130" y="65"/>
                  </a:cubicBezTo>
                  <a:cubicBezTo>
                    <a:pt x="122" y="69"/>
                    <a:pt x="114" y="72"/>
                    <a:pt x="105" y="76"/>
                  </a:cubicBezTo>
                  <a:cubicBezTo>
                    <a:pt x="99" y="80"/>
                    <a:pt x="93" y="85"/>
                    <a:pt x="86" y="87"/>
                  </a:cubicBezTo>
                  <a:cubicBezTo>
                    <a:pt x="79" y="89"/>
                    <a:pt x="87" y="79"/>
                    <a:pt x="87" y="78"/>
                  </a:cubicBezTo>
                  <a:cubicBezTo>
                    <a:pt x="90" y="74"/>
                    <a:pt x="92" y="70"/>
                    <a:pt x="94" y="67"/>
                  </a:cubicBezTo>
                  <a:cubicBezTo>
                    <a:pt x="97" y="60"/>
                    <a:pt x="99" y="54"/>
                    <a:pt x="100" y="47"/>
                  </a:cubicBezTo>
                  <a:cubicBezTo>
                    <a:pt x="100" y="47"/>
                    <a:pt x="99" y="46"/>
                    <a:pt x="99" y="46"/>
                  </a:cubicBezTo>
                  <a:cubicBezTo>
                    <a:pt x="93" y="44"/>
                    <a:pt x="88" y="45"/>
                    <a:pt x="83" y="46"/>
                  </a:cubicBezTo>
                  <a:cubicBezTo>
                    <a:pt x="73" y="47"/>
                    <a:pt x="64" y="47"/>
                    <a:pt x="54" y="49"/>
                  </a:cubicBezTo>
                  <a:cubicBezTo>
                    <a:pt x="40" y="51"/>
                    <a:pt x="28" y="60"/>
                    <a:pt x="19" y="72"/>
                  </a:cubicBezTo>
                  <a:cubicBezTo>
                    <a:pt x="9" y="85"/>
                    <a:pt x="8" y="101"/>
                    <a:pt x="9" y="117"/>
                  </a:cubicBezTo>
                  <a:cubicBezTo>
                    <a:pt x="10" y="138"/>
                    <a:pt x="12" y="158"/>
                    <a:pt x="10" y="179"/>
                  </a:cubicBezTo>
                  <a:cubicBezTo>
                    <a:pt x="9" y="180"/>
                    <a:pt x="12" y="180"/>
                    <a:pt x="12" y="17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271"/>
            <p:cNvSpPr>
              <a:spLocks/>
            </p:cNvSpPr>
            <p:nvPr/>
          </p:nvSpPr>
          <p:spPr bwMode="auto">
            <a:xfrm>
              <a:off x="3613628" y="4458646"/>
              <a:ext cx="1382242" cy="1526354"/>
            </a:xfrm>
            <a:custGeom>
              <a:avLst/>
              <a:gdLst>
                <a:gd name="T0" fmla="*/ 5 w 126"/>
                <a:gd name="T1" fmla="*/ 119 h 121"/>
                <a:gd name="T2" fmla="*/ 15 w 126"/>
                <a:gd name="T3" fmla="*/ 72 h 121"/>
                <a:gd name="T4" fmla="*/ 35 w 126"/>
                <a:gd name="T5" fmla="*/ 63 h 121"/>
                <a:gd name="T6" fmla="*/ 48 w 126"/>
                <a:gd name="T7" fmla="*/ 62 h 121"/>
                <a:gd name="T8" fmla="*/ 53 w 126"/>
                <a:gd name="T9" fmla="*/ 72 h 121"/>
                <a:gd name="T10" fmla="*/ 58 w 126"/>
                <a:gd name="T11" fmla="*/ 87 h 121"/>
                <a:gd name="T12" fmla="*/ 75 w 126"/>
                <a:gd name="T13" fmla="*/ 79 h 121"/>
                <a:gd name="T14" fmla="*/ 109 w 126"/>
                <a:gd name="T15" fmla="*/ 53 h 121"/>
                <a:gd name="T16" fmla="*/ 124 w 126"/>
                <a:gd name="T17" fmla="*/ 40 h 121"/>
                <a:gd name="T18" fmla="*/ 111 w 126"/>
                <a:gd name="T19" fmla="*/ 23 h 121"/>
                <a:gd name="T20" fmla="*/ 78 w 126"/>
                <a:gd name="T21" fmla="*/ 1 h 121"/>
                <a:gd name="T22" fmla="*/ 77 w 126"/>
                <a:gd name="T23" fmla="*/ 3 h 121"/>
                <a:gd name="T24" fmla="*/ 105 w 126"/>
                <a:gd name="T25" fmla="*/ 22 h 121"/>
                <a:gd name="T26" fmla="*/ 120 w 126"/>
                <a:gd name="T27" fmla="*/ 35 h 121"/>
                <a:gd name="T28" fmla="*/ 107 w 126"/>
                <a:gd name="T29" fmla="*/ 51 h 121"/>
                <a:gd name="T30" fmla="*/ 78 w 126"/>
                <a:gd name="T31" fmla="*/ 73 h 121"/>
                <a:gd name="T32" fmla="*/ 65 w 126"/>
                <a:gd name="T33" fmla="*/ 83 h 121"/>
                <a:gd name="T34" fmla="*/ 57 w 126"/>
                <a:gd name="T35" fmla="*/ 67 h 121"/>
                <a:gd name="T36" fmla="*/ 25 w 126"/>
                <a:gd name="T37" fmla="*/ 64 h 121"/>
                <a:gd name="T38" fmla="*/ 4 w 126"/>
                <a:gd name="T39" fmla="*/ 81 h 121"/>
                <a:gd name="T40" fmla="*/ 2 w 126"/>
                <a:gd name="T41" fmla="*/ 119 h 121"/>
                <a:gd name="T42" fmla="*/ 5 w 126"/>
                <a:gd name="T43"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6" h="121">
                  <a:moveTo>
                    <a:pt x="5" y="119"/>
                  </a:moveTo>
                  <a:cubicBezTo>
                    <a:pt x="5" y="103"/>
                    <a:pt x="1" y="83"/>
                    <a:pt x="15" y="72"/>
                  </a:cubicBezTo>
                  <a:cubicBezTo>
                    <a:pt x="21" y="67"/>
                    <a:pt x="28" y="65"/>
                    <a:pt x="35" y="63"/>
                  </a:cubicBezTo>
                  <a:cubicBezTo>
                    <a:pt x="39" y="62"/>
                    <a:pt x="43" y="62"/>
                    <a:pt x="48" y="62"/>
                  </a:cubicBezTo>
                  <a:cubicBezTo>
                    <a:pt x="58" y="61"/>
                    <a:pt x="54" y="68"/>
                    <a:pt x="53" y="72"/>
                  </a:cubicBezTo>
                  <a:cubicBezTo>
                    <a:pt x="52" y="77"/>
                    <a:pt x="53" y="85"/>
                    <a:pt x="58" y="87"/>
                  </a:cubicBezTo>
                  <a:cubicBezTo>
                    <a:pt x="64" y="88"/>
                    <a:pt x="71" y="82"/>
                    <a:pt x="75" y="79"/>
                  </a:cubicBezTo>
                  <a:cubicBezTo>
                    <a:pt x="86" y="70"/>
                    <a:pt x="96" y="59"/>
                    <a:pt x="109" y="53"/>
                  </a:cubicBezTo>
                  <a:cubicBezTo>
                    <a:pt x="113" y="51"/>
                    <a:pt x="124" y="47"/>
                    <a:pt x="124" y="40"/>
                  </a:cubicBezTo>
                  <a:cubicBezTo>
                    <a:pt x="124" y="32"/>
                    <a:pt x="116" y="27"/>
                    <a:pt x="111" y="23"/>
                  </a:cubicBezTo>
                  <a:cubicBezTo>
                    <a:pt x="100" y="15"/>
                    <a:pt x="89" y="7"/>
                    <a:pt x="78" y="1"/>
                  </a:cubicBezTo>
                  <a:cubicBezTo>
                    <a:pt x="77" y="0"/>
                    <a:pt x="75" y="2"/>
                    <a:pt x="77" y="3"/>
                  </a:cubicBezTo>
                  <a:cubicBezTo>
                    <a:pt x="87" y="8"/>
                    <a:pt x="96" y="15"/>
                    <a:pt x="105" y="22"/>
                  </a:cubicBezTo>
                  <a:cubicBezTo>
                    <a:pt x="111" y="25"/>
                    <a:pt x="116" y="30"/>
                    <a:pt x="120" y="35"/>
                  </a:cubicBezTo>
                  <a:cubicBezTo>
                    <a:pt x="126" y="43"/>
                    <a:pt x="112" y="48"/>
                    <a:pt x="107" y="51"/>
                  </a:cubicBezTo>
                  <a:cubicBezTo>
                    <a:pt x="96" y="56"/>
                    <a:pt x="88" y="64"/>
                    <a:pt x="78" y="73"/>
                  </a:cubicBezTo>
                  <a:cubicBezTo>
                    <a:pt x="74" y="76"/>
                    <a:pt x="70" y="80"/>
                    <a:pt x="65" y="83"/>
                  </a:cubicBezTo>
                  <a:cubicBezTo>
                    <a:pt x="55" y="89"/>
                    <a:pt x="56" y="73"/>
                    <a:pt x="57" y="67"/>
                  </a:cubicBezTo>
                  <a:cubicBezTo>
                    <a:pt x="60" y="52"/>
                    <a:pt x="31" y="61"/>
                    <a:pt x="25" y="64"/>
                  </a:cubicBezTo>
                  <a:cubicBezTo>
                    <a:pt x="17" y="67"/>
                    <a:pt x="8" y="72"/>
                    <a:pt x="4" y="81"/>
                  </a:cubicBezTo>
                  <a:cubicBezTo>
                    <a:pt x="0" y="93"/>
                    <a:pt x="2" y="107"/>
                    <a:pt x="2" y="119"/>
                  </a:cubicBezTo>
                  <a:cubicBezTo>
                    <a:pt x="2" y="121"/>
                    <a:pt x="5" y="121"/>
                    <a:pt x="5" y="1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272"/>
            <p:cNvSpPr>
              <a:spLocks/>
            </p:cNvSpPr>
            <p:nvPr/>
          </p:nvSpPr>
          <p:spPr bwMode="auto">
            <a:xfrm>
              <a:off x="1352670" y="5910284"/>
              <a:ext cx="2354755" cy="122750"/>
            </a:xfrm>
            <a:custGeom>
              <a:avLst/>
              <a:gdLst>
                <a:gd name="T0" fmla="*/ 2 w 202"/>
                <a:gd name="T1" fmla="*/ 7 h 10"/>
                <a:gd name="T2" fmla="*/ 46 w 202"/>
                <a:gd name="T3" fmla="*/ 8 h 10"/>
                <a:gd name="T4" fmla="*/ 97 w 202"/>
                <a:gd name="T5" fmla="*/ 7 h 10"/>
                <a:gd name="T6" fmla="*/ 200 w 202"/>
                <a:gd name="T7" fmla="*/ 2 h 10"/>
                <a:gd name="T8" fmla="*/ 200 w 202"/>
                <a:gd name="T9" fmla="*/ 0 h 10"/>
                <a:gd name="T10" fmla="*/ 101 w 202"/>
                <a:gd name="T11" fmla="*/ 5 h 10"/>
                <a:gd name="T12" fmla="*/ 54 w 202"/>
                <a:gd name="T13" fmla="*/ 5 h 10"/>
                <a:gd name="T14" fmla="*/ 3 w 202"/>
                <a:gd name="T15" fmla="*/ 5 h 10"/>
                <a:gd name="T16" fmla="*/ 2 w 202"/>
                <a:gd name="T1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0">
                  <a:moveTo>
                    <a:pt x="2" y="7"/>
                  </a:moveTo>
                  <a:cubicBezTo>
                    <a:pt x="17" y="10"/>
                    <a:pt x="31" y="8"/>
                    <a:pt x="46" y="8"/>
                  </a:cubicBezTo>
                  <a:cubicBezTo>
                    <a:pt x="63" y="7"/>
                    <a:pt x="80" y="6"/>
                    <a:pt x="97" y="7"/>
                  </a:cubicBezTo>
                  <a:cubicBezTo>
                    <a:pt x="132" y="9"/>
                    <a:pt x="166" y="2"/>
                    <a:pt x="200" y="2"/>
                  </a:cubicBezTo>
                  <a:cubicBezTo>
                    <a:pt x="202" y="2"/>
                    <a:pt x="202" y="0"/>
                    <a:pt x="200" y="0"/>
                  </a:cubicBezTo>
                  <a:cubicBezTo>
                    <a:pt x="167" y="0"/>
                    <a:pt x="134" y="7"/>
                    <a:pt x="101" y="5"/>
                  </a:cubicBezTo>
                  <a:cubicBezTo>
                    <a:pt x="85" y="4"/>
                    <a:pt x="70" y="4"/>
                    <a:pt x="54" y="5"/>
                  </a:cubicBezTo>
                  <a:cubicBezTo>
                    <a:pt x="36" y="5"/>
                    <a:pt x="19" y="8"/>
                    <a:pt x="3" y="5"/>
                  </a:cubicBezTo>
                  <a:cubicBezTo>
                    <a:pt x="1" y="5"/>
                    <a:pt x="0" y="7"/>
                    <a:pt x="2"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273"/>
            <p:cNvSpPr>
              <a:spLocks/>
            </p:cNvSpPr>
            <p:nvPr/>
          </p:nvSpPr>
          <p:spPr bwMode="auto">
            <a:xfrm>
              <a:off x="1643927" y="5365919"/>
              <a:ext cx="232021" cy="389596"/>
            </a:xfrm>
            <a:custGeom>
              <a:avLst/>
              <a:gdLst>
                <a:gd name="T0" fmla="*/ 3 w 20"/>
                <a:gd name="T1" fmla="*/ 18 h 31"/>
                <a:gd name="T2" fmla="*/ 1 w 20"/>
                <a:gd name="T3" fmla="*/ 29 h 31"/>
                <a:gd name="T4" fmla="*/ 3 w 20"/>
                <a:gd name="T5" fmla="*/ 29 h 31"/>
                <a:gd name="T6" fmla="*/ 9 w 20"/>
                <a:gd name="T7" fmla="*/ 2 h 31"/>
                <a:gd name="T8" fmla="*/ 7 w 20"/>
                <a:gd name="T9" fmla="*/ 3 h 31"/>
                <a:gd name="T10" fmla="*/ 14 w 20"/>
                <a:gd name="T11" fmla="*/ 15 h 31"/>
                <a:gd name="T12" fmla="*/ 18 w 20"/>
                <a:gd name="T13" fmla="*/ 27 h 31"/>
                <a:gd name="T14" fmla="*/ 20 w 20"/>
                <a:gd name="T15" fmla="*/ 26 h 31"/>
                <a:gd name="T16" fmla="*/ 6 w 20"/>
                <a:gd name="T17" fmla="*/ 17 h 31"/>
                <a:gd name="T18" fmla="*/ 6 w 20"/>
                <a:gd name="T19" fmla="*/ 20 h 31"/>
                <a:gd name="T20" fmla="*/ 18 w 20"/>
                <a:gd name="T21" fmla="*/ 26 h 31"/>
                <a:gd name="T22" fmla="*/ 20 w 20"/>
                <a:gd name="T23" fmla="*/ 25 h 31"/>
                <a:gd name="T24" fmla="*/ 9 w 20"/>
                <a:gd name="T25" fmla="*/ 0 h 31"/>
                <a:gd name="T26" fmla="*/ 7 w 20"/>
                <a:gd name="T27" fmla="*/ 1 h 31"/>
                <a:gd name="T28" fmla="*/ 1 w 20"/>
                <a:gd name="T29" fmla="*/ 29 h 31"/>
                <a:gd name="T30" fmla="*/ 3 w 20"/>
                <a:gd name="T31" fmla="*/ 29 h 31"/>
                <a:gd name="T32" fmla="*/ 6 w 20"/>
                <a:gd name="T33" fmla="*/ 18 h 31"/>
                <a:gd name="T34" fmla="*/ 3 w 20"/>
                <a:gd name="T35"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1">
                  <a:moveTo>
                    <a:pt x="3" y="18"/>
                  </a:moveTo>
                  <a:cubicBezTo>
                    <a:pt x="3" y="22"/>
                    <a:pt x="2" y="25"/>
                    <a:pt x="1" y="29"/>
                  </a:cubicBezTo>
                  <a:cubicBezTo>
                    <a:pt x="0" y="30"/>
                    <a:pt x="3" y="31"/>
                    <a:pt x="3" y="29"/>
                  </a:cubicBezTo>
                  <a:cubicBezTo>
                    <a:pt x="6" y="20"/>
                    <a:pt x="7" y="11"/>
                    <a:pt x="9" y="2"/>
                  </a:cubicBezTo>
                  <a:cubicBezTo>
                    <a:pt x="9" y="2"/>
                    <a:pt x="8" y="3"/>
                    <a:pt x="7" y="3"/>
                  </a:cubicBezTo>
                  <a:cubicBezTo>
                    <a:pt x="12" y="5"/>
                    <a:pt x="13" y="11"/>
                    <a:pt x="14" y="15"/>
                  </a:cubicBezTo>
                  <a:cubicBezTo>
                    <a:pt x="15" y="19"/>
                    <a:pt x="15" y="23"/>
                    <a:pt x="18" y="27"/>
                  </a:cubicBezTo>
                  <a:cubicBezTo>
                    <a:pt x="18" y="28"/>
                    <a:pt x="20" y="27"/>
                    <a:pt x="20" y="26"/>
                  </a:cubicBezTo>
                  <a:cubicBezTo>
                    <a:pt x="18" y="18"/>
                    <a:pt x="13" y="19"/>
                    <a:pt x="6" y="17"/>
                  </a:cubicBezTo>
                  <a:cubicBezTo>
                    <a:pt x="5" y="17"/>
                    <a:pt x="4" y="19"/>
                    <a:pt x="6" y="20"/>
                  </a:cubicBezTo>
                  <a:cubicBezTo>
                    <a:pt x="11" y="21"/>
                    <a:pt x="15" y="20"/>
                    <a:pt x="18" y="26"/>
                  </a:cubicBezTo>
                  <a:cubicBezTo>
                    <a:pt x="18" y="26"/>
                    <a:pt x="19" y="26"/>
                    <a:pt x="20" y="25"/>
                  </a:cubicBezTo>
                  <a:cubicBezTo>
                    <a:pt x="16" y="18"/>
                    <a:pt x="17" y="4"/>
                    <a:pt x="9" y="0"/>
                  </a:cubicBezTo>
                  <a:cubicBezTo>
                    <a:pt x="8" y="0"/>
                    <a:pt x="7" y="0"/>
                    <a:pt x="7" y="1"/>
                  </a:cubicBezTo>
                  <a:cubicBezTo>
                    <a:pt x="4" y="10"/>
                    <a:pt x="4" y="20"/>
                    <a:pt x="1" y="29"/>
                  </a:cubicBezTo>
                  <a:cubicBezTo>
                    <a:pt x="2" y="29"/>
                    <a:pt x="3" y="29"/>
                    <a:pt x="3" y="29"/>
                  </a:cubicBezTo>
                  <a:cubicBezTo>
                    <a:pt x="4" y="26"/>
                    <a:pt x="6" y="22"/>
                    <a:pt x="6" y="18"/>
                  </a:cubicBezTo>
                  <a:cubicBezTo>
                    <a:pt x="6" y="17"/>
                    <a:pt x="3" y="17"/>
                    <a:pt x="3" y="1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274"/>
            <p:cNvSpPr>
              <a:spLocks/>
            </p:cNvSpPr>
            <p:nvPr/>
          </p:nvSpPr>
          <p:spPr bwMode="auto">
            <a:xfrm>
              <a:off x="2399227" y="5339233"/>
              <a:ext cx="306069" cy="378922"/>
            </a:xfrm>
            <a:custGeom>
              <a:avLst/>
              <a:gdLst>
                <a:gd name="T0" fmla="*/ 1 w 26"/>
                <a:gd name="T1" fmla="*/ 18 h 30"/>
                <a:gd name="T2" fmla="*/ 3 w 26"/>
                <a:gd name="T3" fmla="*/ 27 h 30"/>
                <a:gd name="T4" fmla="*/ 6 w 26"/>
                <a:gd name="T5" fmla="*/ 26 h 30"/>
                <a:gd name="T6" fmla="*/ 5 w 26"/>
                <a:gd name="T7" fmla="*/ 4 h 30"/>
                <a:gd name="T8" fmla="*/ 9 w 26"/>
                <a:gd name="T9" fmla="*/ 4 h 30"/>
                <a:gd name="T10" fmla="*/ 6 w 26"/>
                <a:gd name="T11" fmla="*/ 10 h 30"/>
                <a:gd name="T12" fmla="*/ 6 w 26"/>
                <a:gd name="T13" fmla="*/ 12 h 30"/>
                <a:gd name="T14" fmla="*/ 19 w 26"/>
                <a:gd name="T15" fmla="*/ 19 h 30"/>
                <a:gd name="T16" fmla="*/ 3 w 26"/>
                <a:gd name="T17" fmla="*/ 24 h 30"/>
                <a:gd name="T18" fmla="*/ 2 w 26"/>
                <a:gd name="T19" fmla="*/ 25 h 30"/>
                <a:gd name="T20" fmla="*/ 21 w 26"/>
                <a:gd name="T21" fmla="*/ 22 h 30"/>
                <a:gd name="T22" fmla="*/ 7 w 26"/>
                <a:gd name="T23" fmla="*/ 10 h 30"/>
                <a:gd name="T24" fmla="*/ 7 w 26"/>
                <a:gd name="T25" fmla="*/ 12 h 30"/>
                <a:gd name="T26" fmla="*/ 12 w 26"/>
                <a:gd name="T27" fmla="*/ 4 h 30"/>
                <a:gd name="T28" fmla="*/ 6 w 26"/>
                <a:gd name="T29" fmla="*/ 0 h 30"/>
                <a:gd name="T30" fmla="*/ 0 w 26"/>
                <a:gd name="T31" fmla="*/ 8 h 30"/>
                <a:gd name="T32" fmla="*/ 3 w 26"/>
                <a:gd name="T33" fmla="*/ 27 h 30"/>
                <a:gd name="T34" fmla="*/ 5 w 26"/>
                <a:gd name="T35" fmla="*/ 25 h 30"/>
                <a:gd name="T36" fmla="*/ 4 w 26"/>
                <a:gd name="T37" fmla="*/ 17 h 30"/>
                <a:gd name="T38" fmla="*/ 1 w 26"/>
                <a:gd name="T39" fmla="*/ 1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30">
                  <a:moveTo>
                    <a:pt x="1" y="18"/>
                  </a:moveTo>
                  <a:cubicBezTo>
                    <a:pt x="2" y="21"/>
                    <a:pt x="2" y="24"/>
                    <a:pt x="3" y="27"/>
                  </a:cubicBezTo>
                  <a:cubicBezTo>
                    <a:pt x="4" y="28"/>
                    <a:pt x="6" y="27"/>
                    <a:pt x="6" y="26"/>
                  </a:cubicBezTo>
                  <a:cubicBezTo>
                    <a:pt x="4" y="20"/>
                    <a:pt x="0" y="9"/>
                    <a:pt x="5" y="4"/>
                  </a:cubicBezTo>
                  <a:cubicBezTo>
                    <a:pt x="6" y="2"/>
                    <a:pt x="8" y="3"/>
                    <a:pt x="9" y="4"/>
                  </a:cubicBezTo>
                  <a:cubicBezTo>
                    <a:pt x="11" y="7"/>
                    <a:pt x="8" y="9"/>
                    <a:pt x="6" y="10"/>
                  </a:cubicBezTo>
                  <a:cubicBezTo>
                    <a:pt x="5" y="10"/>
                    <a:pt x="5" y="11"/>
                    <a:pt x="6" y="12"/>
                  </a:cubicBezTo>
                  <a:cubicBezTo>
                    <a:pt x="9" y="14"/>
                    <a:pt x="18" y="14"/>
                    <a:pt x="19" y="19"/>
                  </a:cubicBezTo>
                  <a:cubicBezTo>
                    <a:pt x="19" y="24"/>
                    <a:pt x="7" y="26"/>
                    <a:pt x="3" y="24"/>
                  </a:cubicBezTo>
                  <a:cubicBezTo>
                    <a:pt x="2" y="22"/>
                    <a:pt x="0" y="24"/>
                    <a:pt x="2" y="25"/>
                  </a:cubicBezTo>
                  <a:cubicBezTo>
                    <a:pt x="6" y="30"/>
                    <a:pt x="17" y="27"/>
                    <a:pt x="21" y="22"/>
                  </a:cubicBezTo>
                  <a:cubicBezTo>
                    <a:pt x="26" y="14"/>
                    <a:pt x="11" y="12"/>
                    <a:pt x="7" y="10"/>
                  </a:cubicBezTo>
                  <a:cubicBezTo>
                    <a:pt x="7" y="11"/>
                    <a:pt x="7" y="11"/>
                    <a:pt x="7" y="12"/>
                  </a:cubicBezTo>
                  <a:cubicBezTo>
                    <a:pt x="10" y="11"/>
                    <a:pt x="13" y="8"/>
                    <a:pt x="12" y="4"/>
                  </a:cubicBezTo>
                  <a:cubicBezTo>
                    <a:pt x="12" y="2"/>
                    <a:pt x="9" y="0"/>
                    <a:pt x="6" y="0"/>
                  </a:cubicBezTo>
                  <a:cubicBezTo>
                    <a:pt x="3" y="0"/>
                    <a:pt x="1" y="5"/>
                    <a:pt x="0" y="8"/>
                  </a:cubicBezTo>
                  <a:cubicBezTo>
                    <a:pt x="0" y="14"/>
                    <a:pt x="2" y="21"/>
                    <a:pt x="3" y="27"/>
                  </a:cubicBezTo>
                  <a:cubicBezTo>
                    <a:pt x="4" y="26"/>
                    <a:pt x="5" y="26"/>
                    <a:pt x="5" y="25"/>
                  </a:cubicBezTo>
                  <a:cubicBezTo>
                    <a:pt x="4" y="23"/>
                    <a:pt x="4" y="20"/>
                    <a:pt x="4" y="17"/>
                  </a:cubicBezTo>
                  <a:cubicBezTo>
                    <a:pt x="3" y="15"/>
                    <a:pt x="1" y="16"/>
                    <a:pt x="1" y="1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275"/>
            <p:cNvSpPr>
              <a:spLocks/>
            </p:cNvSpPr>
            <p:nvPr/>
          </p:nvSpPr>
          <p:spPr bwMode="auto">
            <a:xfrm>
              <a:off x="3065665" y="5291203"/>
              <a:ext cx="360373" cy="400269"/>
            </a:xfrm>
            <a:custGeom>
              <a:avLst/>
              <a:gdLst>
                <a:gd name="T0" fmla="*/ 19 w 31"/>
                <a:gd name="T1" fmla="*/ 6 h 32"/>
                <a:gd name="T2" fmla="*/ 2 w 31"/>
                <a:gd name="T3" fmla="*/ 21 h 32"/>
                <a:gd name="T4" fmla="*/ 30 w 31"/>
                <a:gd name="T5" fmla="*/ 26 h 32"/>
                <a:gd name="T6" fmla="*/ 28 w 31"/>
                <a:gd name="T7" fmla="*/ 24 h 32"/>
                <a:gd name="T8" fmla="*/ 7 w 31"/>
                <a:gd name="T9" fmla="*/ 24 h 32"/>
                <a:gd name="T10" fmla="*/ 17 w 31"/>
                <a:gd name="T11" fmla="*/ 9 h 32"/>
                <a:gd name="T12" fmla="*/ 19 w 31"/>
                <a:gd name="T13" fmla="*/ 6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9" y="6"/>
                  </a:moveTo>
                  <a:cubicBezTo>
                    <a:pt x="10" y="0"/>
                    <a:pt x="0" y="14"/>
                    <a:pt x="2" y="21"/>
                  </a:cubicBezTo>
                  <a:cubicBezTo>
                    <a:pt x="5" y="32"/>
                    <a:pt x="23" y="31"/>
                    <a:pt x="30" y="26"/>
                  </a:cubicBezTo>
                  <a:cubicBezTo>
                    <a:pt x="31" y="25"/>
                    <a:pt x="29" y="23"/>
                    <a:pt x="28" y="24"/>
                  </a:cubicBezTo>
                  <a:cubicBezTo>
                    <a:pt x="22" y="28"/>
                    <a:pt x="12" y="28"/>
                    <a:pt x="7" y="24"/>
                  </a:cubicBezTo>
                  <a:cubicBezTo>
                    <a:pt x="0" y="18"/>
                    <a:pt x="10" y="3"/>
                    <a:pt x="17" y="9"/>
                  </a:cubicBezTo>
                  <a:cubicBezTo>
                    <a:pt x="19" y="10"/>
                    <a:pt x="20" y="7"/>
                    <a:pt x="19"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279"/>
            <p:cNvSpPr>
              <a:spLocks/>
            </p:cNvSpPr>
            <p:nvPr/>
          </p:nvSpPr>
          <p:spPr bwMode="auto">
            <a:xfrm>
              <a:off x="1629119" y="3284527"/>
              <a:ext cx="528217" cy="490995"/>
            </a:xfrm>
            <a:custGeom>
              <a:avLst/>
              <a:gdLst>
                <a:gd name="T0" fmla="*/ 11 w 45"/>
                <a:gd name="T1" fmla="*/ 27 h 39"/>
                <a:gd name="T2" fmla="*/ 26 w 45"/>
                <a:gd name="T3" fmla="*/ 8 h 39"/>
                <a:gd name="T4" fmla="*/ 31 w 45"/>
                <a:gd name="T5" fmla="*/ 5 h 39"/>
                <a:gd name="T6" fmla="*/ 35 w 45"/>
                <a:gd name="T7" fmla="*/ 3 h 39"/>
                <a:gd name="T8" fmla="*/ 40 w 45"/>
                <a:gd name="T9" fmla="*/ 6 h 39"/>
                <a:gd name="T10" fmla="*/ 28 w 45"/>
                <a:gd name="T11" fmla="*/ 15 h 39"/>
                <a:gd name="T12" fmla="*/ 15 w 45"/>
                <a:gd name="T13" fmla="*/ 29 h 39"/>
                <a:gd name="T14" fmla="*/ 13 w 45"/>
                <a:gd name="T15" fmla="*/ 32 h 39"/>
                <a:gd name="T16" fmla="*/ 12 w 45"/>
                <a:gd name="T17" fmla="*/ 34 h 39"/>
                <a:gd name="T18" fmla="*/ 8 w 45"/>
                <a:gd name="T19" fmla="*/ 34 h 39"/>
                <a:gd name="T20" fmla="*/ 13 w 45"/>
                <a:gd name="T21" fmla="*/ 26 h 39"/>
                <a:gd name="T22" fmla="*/ 12 w 45"/>
                <a:gd name="T23" fmla="*/ 25 h 39"/>
                <a:gd name="T24" fmla="*/ 8 w 45"/>
                <a:gd name="T25" fmla="*/ 39 h 39"/>
                <a:gd name="T26" fmla="*/ 16 w 45"/>
                <a:gd name="T27" fmla="*/ 32 h 39"/>
                <a:gd name="T28" fmla="*/ 34 w 45"/>
                <a:gd name="T29" fmla="*/ 13 h 39"/>
                <a:gd name="T30" fmla="*/ 45 w 45"/>
                <a:gd name="T31" fmla="*/ 3 h 39"/>
                <a:gd name="T32" fmla="*/ 38 w 45"/>
                <a:gd name="T33" fmla="*/ 0 h 39"/>
                <a:gd name="T34" fmla="*/ 9 w 45"/>
                <a:gd name="T35" fmla="*/ 26 h 39"/>
                <a:gd name="T36" fmla="*/ 11 w 45"/>
                <a:gd name="T37" fmla="*/ 2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39">
                  <a:moveTo>
                    <a:pt x="11" y="27"/>
                  </a:moveTo>
                  <a:cubicBezTo>
                    <a:pt x="15" y="20"/>
                    <a:pt x="20" y="13"/>
                    <a:pt x="26" y="8"/>
                  </a:cubicBezTo>
                  <a:cubicBezTo>
                    <a:pt x="28" y="7"/>
                    <a:pt x="29" y="5"/>
                    <a:pt x="31" y="5"/>
                  </a:cubicBezTo>
                  <a:cubicBezTo>
                    <a:pt x="32" y="4"/>
                    <a:pt x="33" y="4"/>
                    <a:pt x="35" y="3"/>
                  </a:cubicBezTo>
                  <a:cubicBezTo>
                    <a:pt x="37" y="2"/>
                    <a:pt x="39" y="3"/>
                    <a:pt x="40" y="6"/>
                  </a:cubicBezTo>
                  <a:cubicBezTo>
                    <a:pt x="37" y="10"/>
                    <a:pt x="32" y="12"/>
                    <a:pt x="28" y="15"/>
                  </a:cubicBezTo>
                  <a:cubicBezTo>
                    <a:pt x="22" y="19"/>
                    <a:pt x="18" y="23"/>
                    <a:pt x="15" y="29"/>
                  </a:cubicBezTo>
                  <a:cubicBezTo>
                    <a:pt x="14" y="30"/>
                    <a:pt x="13" y="31"/>
                    <a:pt x="13" y="32"/>
                  </a:cubicBezTo>
                  <a:cubicBezTo>
                    <a:pt x="13" y="33"/>
                    <a:pt x="12" y="33"/>
                    <a:pt x="12" y="34"/>
                  </a:cubicBezTo>
                  <a:cubicBezTo>
                    <a:pt x="11" y="36"/>
                    <a:pt x="10" y="37"/>
                    <a:pt x="8" y="34"/>
                  </a:cubicBezTo>
                  <a:cubicBezTo>
                    <a:pt x="9" y="31"/>
                    <a:pt x="12" y="28"/>
                    <a:pt x="13" y="26"/>
                  </a:cubicBezTo>
                  <a:cubicBezTo>
                    <a:pt x="15" y="25"/>
                    <a:pt x="13" y="23"/>
                    <a:pt x="12" y="25"/>
                  </a:cubicBezTo>
                  <a:cubicBezTo>
                    <a:pt x="10" y="26"/>
                    <a:pt x="0" y="39"/>
                    <a:pt x="8" y="39"/>
                  </a:cubicBezTo>
                  <a:cubicBezTo>
                    <a:pt x="12" y="39"/>
                    <a:pt x="14" y="36"/>
                    <a:pt x="16" y="32"/>
                  </a:cubicBezTo>
                  <a:cubicBezTo>
                    <a:pt x="20" y="24"/>
                    <a:pt x="27" y="19"/>
                    <a:pt x="34" y="13"/>
                  </a:cubicBezTo>
                  <a:cubicBezTo>
                    <a:pt x="37" y="11"/>
                    <a:pt x="45" y="8"/>
                    <a:pt x="45" y="3"/>
                  </a:cubicBezTo>
                  <a:cubicBezTo>
                    <a:pt x="45" y="0"/>
                    <a:pt x="41" y="0"/>
                    <a:pt x="38" y="0"/>
                  </a:cubicBezTo>
                  <a:cubicBezTo>
                    <a:pt x="25" y="0"/>
                    <a:pt x="15" y="16"/>
                    <a:pt x="9" y="26"/>
                  </a:cubicBezTo>
                  <a:cubicBezTo>
                    <a:pt x="8" y="28"/>
                    <a:pt x="10" y="29"/>
                    <a:pt x="11"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80"/>
            <p:cNvSpPr>
              <a:spLocks/>
            </p:cNvSpPr>
            <p:nvPr/>
          </p:nvSpPr>
          <p:spPr bwMode="auto">
            <a:xfrm>
              <a:off x="2364669" y="3764849"/>
              <a:ext cx="419612" cy="490995"/>
            </a:xfrm>
            <a:custGeom>
              <a:avLst/>
              <a:gdLst>
                <a:gd name="T0" fmla="*/ 6 w 36"/>
                <a:gd name="T1" fmla="*/ 29 h 39"/>
                <a:gd name="T2" fmla="*/ 17 w 36"/>
                <a:gd name="T3" fmla="*/ 12 h 39"/>
                <a:gd name="T4" fmla="*/ 27 w 36"/>
                <a:gd name="T5" fmla="*/ 7 h 39"/>
                <a:gd name="T6" fmla="*/ 32 w 36"/>
                <a:gd name="T7" fmla="*/ 10 h 39"/>
                <a:gd name="T8" fmla="*/ 27 w 36"/>
                <a:gd name="T9" fmla="*/ 14 h 39"/>
                <a:gd name="T10" fmla="*/ 13 w 36"/>
                <a:gd name="T11" fmla="*/ 22 h 39"/>
                <a:gd name="T12" fmla="*/ 9 w 36"/>
                <a:gd name="T13" fmla="*/ 29 h 39"/>
                <a:gd name="T14" fmla="*/ 4 w 36"/>
                <a:gd name="T15" fmla="*/ 33 h 39"/>
                <a:gd name="T16" fmla="*/ 6 w 36"/>
                <a:gd name="T17" fmla="*/ 27 h 39"/>
                <a:gd name="T18" fmla="*/ 4 w 36"/>
                <a:gd name="T19" fmla="*/ 26 h 39"/>
                <a:gd name="T20" fmla="*/ 2 w 36"/>
                <a:gd name="T21" fmla="*/ 36 h 39"/>
                <a:gd name="T22" fmla="*/ 10 w 36"/>
                <a:gd name="T23" fmla="*/ 33 h 39"/>
                <a:gd name="T24" fmla="*/ 16 w 36"/>
                <a:gd name="T25" fmla="*/ 22 h 39"/>
                <a:gd name="T26" fmla="*/ 25 w 36"/>
                <a:gd name="T27" fmla="*/ 18 h 39"/>
                <a:gd name="T28" fmla="*/ 35 w 36"/>
                <a:gd name="T29" fmla="*/ 9 h 39"/>
                <a:gd name="T30" fmla="*/ 35 w 36"/>
                <a:gd name="T31" fmla="*/ 7 h 39"/>
                <a:gd name="T32" fmla="*/ 3 w 36"/>
                <a:gd name="T33" fmla="*/ 29 h 39"/>
                <a:gd name="T34" fmla="*/ 6 w 36"/>
                <a:gd name="T3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39">
                  <a:moveTo>
                    <a:pt x="6" y="29"/>
                  </a:moveTo>
                  <a:cubicBezTo>
                    <a:pt x="8" y="23"/>
                    <a:pt x="12" y="17"/>
                    <a:pt x="17" y="12"/>
                  </a:cubicBezTo>
                  <a:cubicBezTo>
                    <a:pt x="20" y="9"/>
                    <a:pt x="23" y="8"/>
                    <a:pt x="27" y="7"/>
                  </a:cubicBezTo>
                  <a:cubicBezTo>
                    <a:pt x="27" y="7"/>
                    <a:pt x="33" y="8"/>
                    <a:pt x="32" y="10"/>
                  </a:cubicBezTo>
                  <a:cubicBezTo>
                    <a:pt x="31" y="12"/>
                    <a:pt x="29" y="13"/>
                    <a:pt x="27" y="14"/>
                  </a:cubicBezTo>
                  <a:cubicBezTo>
                    <a:pt x="22" y="17"/>
                    <a:pt x="17" y="18"/>
                    <a:pt x="13" y="22"/>
                  </a:cubicBezTo>
                  <a:cubicBezTo>
                    <a:pt x="11" y="24"/>
                    <a:pt x="10" y="26"/>
                    <a:pt x="9" y="29"/>
                  </a:cubicBezTo>
                  <a:cubicBezTo>
                    <a:pt x="8" y="31"/>
                    <a:pt x="4" y="37"/>
                    <a:pt x="4" y="33"/>
                  </a:cubicBezTo>
                  <a:cubicBezTo>
                    <a:pt x="4" y="31"/>
                    <a:pt x="5" y="29"/>
                    <a:pt x="6" y="27"/>
                  </a:cubicBezTo>
                  <a:cubicBezTo>
                    <a:pt x="7" y="26"/>
                    <a:pt x="5" y="25"/>
                    <a:pt x="4" y="26"/>
                  </a:cubicBezTo>
                  <a:cubicBezTo>
                    <a:pt x="2" y="28"/>
                    <a:pt x="0" y="34"/>
                    <a:pt x="2" y="36"/>
                  </a:cubicBezTo>
                  <a:cubicBezTo>
                    <a:pt x="5" y="39"/>
                    <a:pt x="9" y="35"/>
                    <a:pt x="10" y="33"/>
                  </a:cubicBezTo>
                  <a:cubicBezTo>
                    <a:pt x="13" y="29"/>
                    <a:pt x="12" y="25"/>
                    <a:pt x="16" y="22"/>
                  </a:cubicBezTo>
                  <a:cubicBezTo>
                    <a:pt x="19" y="20"/>
                    <a:pt x="22" y="19"/>
                    <a:pt x="25" y="18"/>
                  </a:cubicBezTo>
                  <a:cubicBezTo>
                    <a:pt x="29" y="16"/>
                    <a:pt x="34" y="14"/>
                    <a:pt x="35" y="9"/>
                  </a:cubicBezTo>
                  <a:cubicBezTo>
                    <a:pt x="36" y="8"/>
                    <a:pt x="35" y="7"/>
                    <a:pt x="35" y="7"/>
                  </a:cubicBezTo>
                  <a:cubicBezTo>
                    <a:pt x="20" y="0"/>
                    <a:pt x="7" y="16"/>
                    <a:pt x="3" y="29"/>
                  </a:cubicBezTo>
                  <a:cubicBezTo>
                    <a:pt x="3" y="30"/>
                    <a:pt x="5" y="31"/>
                    <a:pt x="6"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81"/>
            <p:cNvSpPr>
              <a:spLocks/>
            </p:cNvSpPr>
            <p:nvPr/>
          </p:nvSpPr>
          <p:spPr bwMode="auto">
            <a:xfrm>
              <a:off x="3065665" y="4544036"/>
              <a:ext cx="385054" cy="378922"/>
            </a:xfrm>
            <a:custGeom>
              <a:avLst/>
              <a:gdLst>
                <a:gd name="T0" fmla="*/ 5 w 33"/>
                <a:gd name="T1" fmla="*/ 21 h 30"/>
                <a:gd name="T2" fmla="*/ 16 w 33"/>
                <a:gd name="T3" fmla="*/ 6 h 30"/>
                <a:gd name="T4" fmla="*/ 26 w 33"/>
                <a:gd name="T5" fmla="*/ 3 h 30"/>
                <a:gd name="T6" fmla="*/ 29 w 33"/>
                <a:gd name="T7" fmla="*/ 5 h 30"/>
                <a:gd name="T8" fmla="*/ 25 w 33"/>
                <a:gd name="T9" fmla="*/ 8 h 30"/>
                <a:gd name="T10" fmla="*/ 12 w 33"/>
                <a:gd name="T11" fmla="*/ 18 h 30"/>
                <a:gd name="T12" fmla="*/ 6 w 33"/>
                <a:gd name="T13" fmla="*/ 26 h 30"/>
                <a:gd name="T14" fmla="*/ 3 w 33"/>
                <a:gd name="T15" fmla="*/ 25 h 30"/>
                <a:gd name="T16" fmla="*/ 6 w 33"/>
                <a:gd name="T17" fmla="*/ 21 h 30"/>
                <a:gd name="T18" fmla="*/ 5 w 33"/>
                <a:gd name="T19" fmla="*/ 18 h 30"/>
                <a:gd name="T20" fmla="*/ 0 w 33"/>
                <a:gd name="T21" fmla="*/ 26 h 30"/>
                <a:gd name="T22" fmla="*/ 4 w 33"/>
                <a:gd name="T23" fmla="*/ 30 h 30"/>
                <a:gd name="T24" fmla="*/ 13 w 33"/>
                <a:gd name="T25" fmla="*/ 21 h 30"/>
                <a:gd name="T26" fmla="*/ 27 w 33"/>
                <a:gd name="T27" fmla="*/ 10 h 30"/>
                <a:gd name="T28" fmla="*/ 32 w 33"/>
                <a:gd name="T29" fmla="*/ 3 h 30"/>
                <a:gd name="T30" fmla="*/ 25 w 33"/>
                <a:gd name="T31" fmla="*/ 1 h 30"/>
                <a:gd name="T32" fmla="*/ 3 w 33"/>
                <a:gd name="T33" fmla="*/ 19 h 30"/>
                <a:gd name="T34" fmla="*/ 5 w 33"/>
                <a:gd name="T35"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0">
                  <a:moveTo>
                    <a:pt x="5" y="21"/>
                  </a:moveTo>
                  <a:cubicBezTo>
                    <a:pt x="8" y="15"/>
                    <a:pt x="11" y="10"/>
                    <a:pt x="16" y="6"/>
                  </a:cubicBezTo>
                  <a:cubicBezTo>
                    <a:pt x="19" y="4"/>
                    <a:pt x="23" y="3"/>
                    <a:pt x="26" y="3"/>
                  </a:cubicBezTo>
                  <a:cubicBezTo>
                    <a:pt x="27" y="3"/>
                    <a:pt x="30" y="3"/>
                    <a:pt x="29" y="5"/>
                  </a:cubicBezTo>
                  <a:cubicBezTo>
                    <a:pt x="28" y="6"/>
                    <a:pt x="26" y="7"/>
                    <a:pt x="25" y="8"/>
                  </a:cubicBezTo>
                  <a:cubicBezTo>
                    <a:pt x="20" y="11"/>
                    <a:pt x="16" y="14"/>
                    <a:pt x="12" y="18"/>
                  </a:cubicBezTo>
                  <a:cubicBezTo>
                    <a:pt x="10" y="21"/>
                    <a:pt x="8" y="24"/>
                    <a:pt x="6" y="26"/>
                  </a:cubicBezTo>
                  <a:cubicBezTo>
                    <a:pt x="5" y="27"/>
                    <a:pt x="2" y="28"/>
                    <a:pt x="3" y="25"/>
                  </a:cubicBezTo>
                  <a:cubicBezTo>
                    <a:pt x="3" y="23"/>
                    <a:pt x="5" y="22"/>
                    <a:pt x="6" y="21"/>
                  </a:cubicBezTo>
                  <a:cubicBezTo>
                    <a:pt x="8" y="20"/>
                    <a:pt x="6" y="17"/>
                    <a:pt x="5" y="18"/>
                  </a:cubicBezTo>
                  <a:cubicBezTo>
                    <a:pt x="3" y="20"/>
                    <a:pt x="0" y="23"/>
                    <a:pt x="0" y="26"/>
                  </a:cubicBezTo>
                  <a:cubicBezTo>
                    <a:pt x="0" y="28"/>
                    <a:pt x="2" y="30"/>
                    <a:pt x="4" y="30"/>
                  </a:cubicBezTo>
                  <a:cubicBezTo>
                    <a:pt x="8" y="29"/>
                    <a:pt x="11" y="24"/>
                    <a:pt x="13" y="21"/>
                  </a:cubicBezTo>
                  <a:cubicBezTo>
                    <a:pt x="17" y="16"/>
                    <a:pt x="22" y="13"/>
                    <a:pt x="27" y="10"/>
                  </a:cubicBezTo>
                  <a:cubicBezTo>
                    <a:pt x="29" y="9"/>
                    <a:pt x="33" y="6"/>
                    <a:pt x="32" y="3"/>
                  </a:cubicBezTo>
                  <a:cubicBezTo>
                    <a:pt x="32" y="0"/>
                    <a:pt x="27" y="0"/>
                    <a:pt x="25" y="1"/>
                  </a:cubicBezTo>
                  <a:cubicBezTo>
                    <a:pt x="14" y="1"/>
                    <a:pt x="7" y="10"/>
                    <a:pt x="3" y="19"/>
                  </a:cubicBezTo>
                  <a:cubicBezTo>
                    <a:pt x="2" y="21"/>
                    <a:pt x="4" y="22"/>
                    <a:pt x="5"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82"/>
            <p:cNvSpPr>
              <a:spLocks/>
            </p:cNvSpPr>
            <p:nvPr/>
          </p:nvSpPr>
          <p:spPr bwMode="auto">
            <a:xfrm>
              <a:off x="2305430" y="4319887"/>
              <a:ext cx="118478" cy="112077"/>
            </a:xfrm>
            <a:custGeom>
              <a:avLst/>
              <a:gdLst>
                <a:gd name="T0" fmla="*/ 3 w 10"/>
                <a:gd name="T1" fmla="*/ 7 h 9"/>
                <a:gd name="T2" fmla="*/ 9 w 10"/>
                <a:gd name="T3" fmla="*/ 8 h 9"/>
                <a:gd name="T4" fmla="*/ 9 w 10"/>
                <a:gd name="T5" fmla="*/ 3 h 9"/>
                <a:gd name="T6" fmla="*/ 5 w 10"/>
                <a:gd name="T7" fmla="*/ 1 h 9"/>
                <a:gd name="T8" fmla="*/ 0 w 10"/>
                <a:gd name="T9" fmla="*/ 4 h 9"/>
                <a:gd name="T10" fmla="*/ 3 w 10"/>
                <a:gd name="T11" fmla="*/ 6 h 9"/>
                <a:gd name="T12" fmla="*/ 4 w 10"/>
                <a:gd name="T13" fmla="*/ 3 h 9"/>
                <a:gd name="T14" fmla="*/ 5 w 10"/>
                <a:gd name="T15" fmla="*/ 3 h 9"/>
                <a:gd name="T16" fmla="*/ 5 w 10"/>
                <a:gd name="T17" fmla="*/ 3 h 9"/>
                <a:gd name="T18" fmla="*/ 5 w 10"/>
                <a:gd name="T19" fmla="*/ 3 h 9"/>
                <a:gd name="T20" fmla="*/ 5 w 10"/>
                <a:gd name="T21" fmla="*/ 3 h 9"/>
                <a:gd name="T22" fmla="*/ 6 w 10"/>
                <a:gd name="T23" fmla="*/ 3 h 9"/>
                <a:gd name="T24" fmla="*/ 6 w 10"/>
                <a:gd name="T25" fmla="*/ 3 h 9"/>
                <a:gd name="T26" fmla="*/ 7 w 10"/>
                <a:gd name="T27" fmla="*/ 4 h 9"/>
                <a:gd name="T28" fmla="*/ 7 w 10"/>
                <a:gd name="T29" fmla="*/ 5 h 9"/>
                <a:gd name="T30" fmla="*/ 7 w 10"/>
                <a:gd name="T31" fmla="*/ 5 h 9"/>
                <a:gd name="T32" fmla="*/ 7 w 10"/>
                <a:gd name="T33" fmla="*/ 6 h 9"/>
                <a:gd name="T34" fmla="*/ 7 w 10"/>
                <a:gd name="T35" fmla="*/ 6 h 9"/>
                <a:gd name="T36" fmla="*/ 7 w 10"/>
                <a:gd name="T37" fmla="*/ 6 h 9"/>
                <a:gd name="T38" fmla="*/ 7 w 10"/>
                <a:gd name="T39" fmla="*/ 6 h 9"/>
                <a:gd name="T40" fmla="*/ 7 w 10"/>
                <a:gd name="T41" fmla="*/ 6 h 9"/>
                <a:gd name="T42" fmla="*/ 7 w 10"/>
                <a:gd name="T43" fmla="*/ 6 h 9"/>
                <a:gd name="T44" fmla="*/ 7 w 10"/>
                <a:gd name="T45" fmla="*/ 6 h 9"/>
                <a:gd name="T46" fmla="*/ 5 w 10"/>
                <a:gd name="T47" fmla="*/ 4 h 9"/>
                <a:gd name="T48" fmla="*/ 3 w 10"/>
                <a:gd name="T49"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9">
                  <a:moveTo>
                    <a:pt x="3" y="7"/>
                  </a:moveTo>
                  <a:cubicBezTo>
                    <a:pt x="5" y="8"/>
                    <a:pt x="7" y="9"/>
                    <a:pt x="9" y="8"/>
                  </a:cubicBezTo>
                  <a:cubicBezTo>
                    <a:pt x="10" y="7"/>
                    <a:pt x="10" y="5"/>
                    <a:pt x="9" y="3"/>
                  </a:cubicBezTo>
                  <a:cubicBezTo>
                    <a:pt x="8" y="2"/>
                    <a:pt x="7" y="1"/>
                    <a:pt x="5" y="1"/>
                  </a:cubicBezTo>
                  <a:cubicBezTo>
                    <a:pt x="3" y="0"/>
                    <a:pt x="1" y="3"/>
                    <a:pt x="0" y="4"/>
                  </a:cubicBezTo>
                  <a:cubicBezTo>
                    <a:pt x="0" y="6"/>
                    <a:pt x="2" y="7"/>
                    <a:pt x="3" y="6"/>
                  </a:cubicBezTo>
                  <a:cubicBezTo>
                    <a:pt x="3" y="5"/>
                    <a:pt x="3" y="4"/>
                    <a:pt x="4" y="3"/>
                  </a:cubicBezTo>
                  <a:cubicBezTo>
                    <a:pt x="4" y="3"/>
                    <a:pt x="4" y="3"/>
                    <a:pt x="5" y="3"/>
                  </a:cubicBezTo>
                  <a:cubicBezTo>
                    <a:pt x="4" y="3"/>
                    <a:pt x="5" y="3"/>
                    <a:pt x="5" y="3"/>
                  </a:cubicBezTo>
                  <a:cubicBezTo>
                    <a:pt x="4" y="3"/>
                    <a:pt x="5" y="3"/>
                    <a:pt x="5" y="3"/>
                  </a:cubicBezTo>
                  <a:cubicBezTo>
                    <a:pt x="5" y="3"/>
                    <a:pt x="6" y="3"/>
                    <a:pt x="5" y="3"/>
                  </a:cubicBezTo>
                  <a:cubicBezTo>
                    <a:pt x="5" y="3"/>
                    <a:pt x="6" y="3"/>
                    <a:pt x="6" y="3"/>
                  </a:cubicBezTo>
                  <a:cubicBezTo>
                    <a:pt x="6" y="3"/>
                    <a:pt x="6" y="3"/>
                    <a:pt x="6" y="3"/>
                  </a:cubicBezTo>
                  <a:cubicBezTo>
                    <a:pt x="6" y="4"/>
                    <a:pt x="6" y="4"/>
                    <a:pt x="7" y="4"/>
                  </a:cubicBezTo>
                  <a:cubicBezTo>
                    <a:pt x="7" y="5"/>
                    <a:pt x="7" y="5"/>
                    <a:pt x="7" y="5"/>
                  </a:cubicBezTo>
                  <a:cubicBezTo>
                    <a:pt x="7" y="5"/>
                    <a:pt x="7" y="5"/>
                    <a:pt x="7" y="5"/>
                  </a:cubicBezTo>
                  <a:cubicBezTo>
                    <a:pt x="7" y="5"/>
                    <a:pt x="7" y="5"/>
                    <a:pt x="7" y="6"/>
                  </a:cubicBezTo>
                  <a:cubicBezTo>
                    <a:pt x="7" y="5"/>
                    <a:pt x="7" y="6"/>
                    <a:pt x="7" y="6"/>
                  </a:cubicBezTo>
                  <a:cubicBezTo>
                    <a:pt x="7" y="6"/>
                    <a:pt x="7" y="6"/>
                    <a:pt x="7" y="6"/>
                  </a:cubicBezTo>
                  <a:cubicBezTo>
                    <a:pt x="7" y="6"/>
                    <a:pt x="7" y="6"/>
                    <a:pt x="7" y="6"/>
                  </a:cubicBezTo>
                  <a:cubicBezTo>
                    <a:pt x="7" y="6"/>
                    <a:pt x="7" y="6"/>
                    <a:pt x="7" y="6"/>
                  </a:cubicBezTo>
                  <a:cubicBezTo>
                    <a:pt x="7" y="6"/>
                    <a:pt x="7" y="6"/>
                    <a:pt x="7" y="6"/>
                  </a:cubicBezTo>
                  <a:cubicBezTo>
                    <a:pt x="7" y="6"/>
                    <a:pt x="7" y="6"/>
                    <a:pt x="7" y="6"/>
                  </a:cubicBezTo>
                  <a:cubicBezTo>
                    <a:pt x="6" y="5"/>
                    <a:pt x="5" y="5"/>
                    <a:pt x="5" y="4"/>
                  </a:cubicBezTo>
                  <a:cubicBezTo>
                    <a:pt x="3" y="4"/>
                    <a:pt x="2" y="6"/>
                    <a:pt x="3"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283"/>
            <p:cNvSpPr>
              <a:spLocks/>
            </p:cNvSpPr>
            <p:nvPr/>
          </p:nvSpPr>
          <p:spPr bwMode="auto">
            <a:xfrm>
              <a:off x="1560007" y="3914282"/>
              <a:ext cx="143163" cy="101403"/>
            </a:xfrm>
            <a:custGeom>
              <a:avLst/>
              <a:gdLst>
                <a:gd name="T0" fmla="*/ 6 w 12"/>
                <a:gd name="T1" fmla="*/ 6 h 8"/>
                <a:gd name="T2" fmla="*/ 9 w 12"/>
                <a:gd name="T3" fmla="*/ 8 h 8"/>
                <a:gd name="T4" fmla="*/ 11 w 12"/>
                <a:gd name="T5" fmla="*/ 6 h 8"/>
                <a:gd name="T6" fmla="*/ 10 w 12"/>
                <a:gd name="T7" fmla="*/ 2 h 8"/>
                <a:gd name="T8" fmla="*/ 1 w 12"/>
                <a:gd name="T9" fmla="*/ 5 h 8"/>
                <a:gd name="T10" fmla="*/ 3 w 12"/>
                <a:gd name="T11" fmla="*/ 6 h 8"/>
                <a:gd name="T12" fmla="*/ 7 w 12"/>
                <a:gd name="T13" fmla="*/ 4 h 8"/>
                <a:gd name="T14" fmla="*/ 9 w 12"/>
                <a:gd name="T15" fmla="*/ 5 h 8"/>
                <a:gd name="T16" fmla="*/ 9 w 12"/>
                <a:gd name="T17" fmla="*/ 5 h 8"/>
                <a:gd name="T18" fmla="*/ 8 w 12"/>
                <a:gd name="T19" fmla="*/ 6 h 8"/>
                <a:gd name="T20" fmla="*/ 9 w 12"/>
                <a:gd name="T21" fmla="*/ 5 h 8"/>
                <a:gd name="T22" fmla="*/ 8 w 12"/>
                <a:gd name="T23" fmla="*/ 5 h 8"/>
                <a:gd name="T24" fmla="*/ 6 w 12"/>
                <a:gd name="T2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8">
                  <a:moveTo>
                    <a:pt x="6" y="6"/>
                  </a:moveTo>
                  <a:cubicBezTo>
                    <a:pt x="6" y="7"/>
                    <a:pt x="8" y="8"/>
                    <a:pt x="9" y="8"/>
                  </a:cubicBezTo>
                  <a:cubicBezTo>
                    <a:pt x="10" y="8"/>
                    <a:pt x="10" y="7"/>
                    <a:pt x="11" y="6"/>
                  </a:cubicBezTo>
                  <a:cubicBezTo>
                    <a:pt x="12" y="5"/>
                    <a:pt x="11" y="3"/>
                    <a:pt x="10" y="2"/>
                  </a:cubicBezTo>
                  <a:cubicBezTo>
                    <a:pt x="7" y="0"/>
                    <a:pt x="2" y="1"/>
                    <a:pt x="1" y="5"/>
                  </a:cubicBezTo>
                  <a:cubicBezTo>
                    <a:pt x="0" y="6"/>
                    <a:pt x="3" y="7"/>
                    <a:pt x="3" y="6"/>
                  </a:cubicBezTo>
                  <a:cubicBezTo>
                    <a:pt x="4" y="4"/>
                    <a:pt x="6" y="3"/>
                    <a:pt x="7" y="4"/>
                  </a:cubicBezTo>
                  <a:cubicBezTo>
                    <a:pt x="8" y="4"/>
                    <a:pt x="9" y="4"/>
                    <a:pt x="9" y="5"/>
                  </a:cubicBezTo>
                  <a:cubicBezTo>
                    <a:pt x="9" y="4"/>
                    <a:pt x="9" y="5"/>
                    <a:pt x="9" y="5"/>
                  </a:cubicBezTo>
                  <a:cubicBezTo>
                    <a:pt x="9" y="5"/>
                    <a:pt x="8" y="5"/>
                    <a:pt x="8" y="6"/>
                  </a:cubicBezTo>
                  <a:cubicBezTo>
                    <a:pt x="8" y="6"/>
                    <a:pt x="9" y="5"/>
                    <a:pt x="9" y="5"/>
                  </a:cubicBezTo>
                  <a:cubicBezTo>
                    <a:pt x="9" y="5"/>
                    <a:pt x="9" y="5"/>
                    <a:pt x="8" y="5"/>
                  </a:cubicBezTo>
                  <a:cubicBezTo>
                    <a:pt x="7" y="4"/>
                    <a:pt x="5" y="5"/>
                    <a:pt x="6"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284"/>
            <p:cNvSpPr>
              <a:spLocks/>
            </p:cNvSpPr>
            <p:nvPr/>
          </p:nvSpPr>
          <p:spPr bwMode="auto">
            <a:xfrm>
              <a:off x="3006426" y="4997672"/>
              <a:ext cx="128351" cy="117412"/>
            </a:xfrm>
            <a:custGeom>
              <a:avLst/>
              <a:gdLst>
                <a:gd name="T0" fmla="*/ 2 w 11"/>
                <a:gd name="T1" fmla="*/ 5 h 9"/>
                <a:gd name="T2" fmla="*/ 8 w 11"/>
                <a:gd name="T3" fmla="*/ 9 h 9"/>
                <a:gd name="T4" fmla="*/ 11 w 11"/>
                <a:gd name="T5" fmla="*/ 4 h 9"/>
                <a:gd name="T6" fmla="*/ 6 w 11"/>
                <a:gd name="T7" fmla="*/ 0 h 9"/>
                <a:gd name="T8" fmla="*/ 1 w 11"/>
                <a:gd name="T9" fmla="*/ 5 h 9"/>
                <a:gd name="T10" fmla="*/ 3 w 11"/>
                <a:gd name="T11" fmla="*/ 6 h 9"/>
                <a:gd name="T12" fmla="*/ 8 w 11"/>
                <a:gd name="T13" fmla="*/ 4 h 9"/>
                <a:gd name="T14" fmla="*/ 7 w 11"/>
                <a:gd name="T15" fmla="*/ 6 h 9"/>
                <a:gd name="T16" fmla="*/ 5 w 11"/>
                <a:gd name="T17" fmla="*/ 4 h 9"/>
                <a:gd name="T18" fmla="*/ 2 w 11"/>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9">
                  <a:moveTo>
                    <a:pt x="2" y="5"/>
                  </a:moveTo>
                  <a:cubicBezTo>
                    <a:pt x="3" y="7"/>
                    <a:pt x="5" y="9"/>
                    <a:pt x="8" y="9"/>
                  </a:cubicBezTo>
                  <a:cubicBezTo>
                    <a:pt x="10" y="8"/>
                    <a:pt x="11" y="6"/>
                    <a:pt x="11" y="4"/>
                  </a:cubicBezTo>
                  <a:cubicBezTo>
                    <a:pt x="11" y="2"/>
                    <a:pt x="8" y="0"/>
                    <a:pt x="6" y="0"/>
                  </a:cubicBezTo>
                  <a:cubicBezTo>
                    <a:pt x="3" y="1"/>
                    <a:pt x="1" y="3"/>
                    <a:pt x="1" y="5"/>
                  </a:cubicBezTo>
                  <a:cubicBezTo>
                    <a:pt x="0" y="7"/>
                    <a:pt x="3" y="8"/>
                    <a:pt x="3" y="6"/>
                  </a:cubicBezTo>
                  <a:cubicBezTo>
                    <a:pt x="4" y="4"/>
                    <a:pt x="7" y="1"/>
                    <a:pt x="8" y="4"/>
                  </a:cubicBezTo>
                  <a:cubicBezTo>
                    <a:pt x="9" y="5"/>
                    <a:pt x="8" y="6"/>
                    <a:pt x="7" y="6"/>
                  </a:cubicBezTo>
                  <a:cubicBezTo>
                    <a:pt x="6" y="6"/>
                    <a:pt x="5" y="5"/>
                    <a:pt x="5" y="4"/>
                  </a:cubicBezTo>
                  <a:cubicBezTo>
                    <a:pt x="4" y="3"/>
                    <a:pt x="2" y="3"/>
                    <a:pt x="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50"/>
          <p:cNvSpPr>
            <a:spLocks noChangeArrowheads="1"/>
          </p:cNvSpPr>
          <p:nvPr/>
        </p:nvSpPr>
        <p:spPr bwMode="auto">
          <a:xfrm>
            <a:off x="4872446" y="1850576"/>
            <a:ext cx="141202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200" dirty="0">
                <a:solidFill>
                  <a:schemeClr val="tx1">
                    <a:lumMod val="75000"/>
                    <a:lumOff val="25000"/>
                  </a:schemeClr>
                </a:solidFill>
              </a:rPr>
              <a:t>添加标题</a:t>
            </a:r>
          </a:p>
        </p:txBody>
      </p:sp>
      <p:sp>
        <p:nvSpPr>
          <p:cNvPr id="21" name="矩形 17"/>
          <p:cNvSpPr>
            <a:spLocks noChangeArrowheads="1"/>
          </p:cNvSpPr>
          <p:nvPr/>
        </p:nvSpPr>
        <p:spPr bwMode="auto">
          <a:xfrm>
            <a:off x="4872445" y="2068488"/>
            <a:ext cx="3182942" cy="401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在此录入上述图片的分析说明，在此录入上述图片的综合分析说明，录入上述图片的说明。</a:t>
            </a:r>
          </a:p>
        </p:txBody>
      </p:sp>
      <p:sp>
        <p:nvSpPr>
          <p:cNvPr id="26" name="矩形 50"/>
          <p:cNvSpPr>
            <a:spLocks noChangeArrowheads="1"/>
          </p:cNvSpPr>
          <p:nvPr/>
        </p:nvSpPr>
        <p:spPr bwMode="auto">
          <a:xfrm>
            <a:off x="4305383" y="2750676"/>
            <a:ext cx="141202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200" dirty="0">
                <a:solidFill>
                  <a:schemeClr val="tx1">
                    <a:lumMod val="75000"/>
                    <a:lumOff val="25000"/>
                  </a:schemeClr>
                </a:solidFill>
              </a:rPr>
              <a:t>添加标题</a:t>
            </a:r>
          </a:p>
        </p:txBody>
      </p:sp>
      <p:sp>
        <p:nvSpPr>
          <p:cNvPr id="27" name="矩形 17"/>
          <p:cNvSpPr>
            <a:spLocks noChangeArrowheads="1"/>
          </p:cNvSpPr>
          <p:nvPr/>
        </p:nvSpPr>
        <p:spPr bwMode="auto">
          <a:xfrm>
            <a:off x="4305384" y="2996567"/>
            <a:ext cx="3371963" cy="401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28" name="矩形 50"/>
          <p:cNvSpPr>
            <a:spLocks noChangeArrowheads="1"/>
          </p:cNvSpPr>
          <p:nvPr/>
        </p:nvSpPr>
        <p:spPr bwMode="auto">
          <a:xfrm>
            <a:off x="4575413" y="3616660"/>
            <a:ext cx="141202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200" dirty="0">
                <a:solidFill>
                  <a:schemeClr val="tx1">
                    <a:lumMod val="75000"/>
                    <a:lumOff val="25000"/>
                  </a:schemeClr>
                </a:solidFill>
              </a:rPr>
              <a:t>添加标题</a:t>
            </a:r>
          </a:p>
        </p:txBody>
      </p:sp>
      <p:sp>
        <p:nvSpPr>
          <p:cNvPr id="29" name="矩形 17"/>
          <p:cNvSpPr>
            <a:spLocks noChangeArrowheads="1"/>
          </p:cNvSpPr>
          <p:nvPr/>
        </p:nvSpPr>
        <p:spPr bwMode="auto">
          <a:xfrm>
            <a:off x="4575414" y="3890815"/>
            <a:ext cx="3371963" cy="401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30" name="文本框 29"/>
          <p:cNvSpPr txBox="1"/>
          <p:nvPr/>
        </p:nvSpPr>
        <p:spPr>
          <a:xfrm>
            <a:off x="3964141" y="880356"/>
            <a:ext cx="1215717" cy="284693"/>
          </a:xfrm>
          <a:prstGeom prst="rect">
            <a:avLst/>
          </a:prstGeom>
          <a:noFill/>
        </p:spPr>
        <p:txBody>
          <a:bodyPr wrap="none" lIns="68580" tIns="34290" rIns="68580" bIns="34290" rtlCol="0">
            <a:spAutoFit/>
          </a:bodyPr>
          <a:lstStyle/>
          <a:p>
            <a:pPr algn="ctr"/>
            <a:r>
              <a:rPr lang="zh-CN" altLang="en-US" sz="1400" dirty="0">
                <a:solidFill>
                  <a:schemeClr val="tx1">
                    <a:lumMod val="75000"/>
                    <a:lumOff val="25000"/>
                  </a:schemeClr>
                </a:solidFill>
                <a:latin typeface="微软雅黑" pitchFamily="34" charset="-122"/>
                <a:ea typeface="微软雅黑" pitchFamily="34" charset="-122"/>
              </a:rPr>
              <a:t>点击添加标题</a:t>
            </a:r>
          </a:p>
        </p:txBody>
      </p:sp>
      <p:sp>
        <p:nvSpPr>
          <p:cNvPr id="31" name="矩形 47"/>
          <p:cNvSpPr>
            <a:spLocks noChangeArrowheads="1"/>
          </p:cNvSpPr>
          <p:nvPr/>
        </p:nvSpPr>
        <p:spPr bwMode="auto">
          <a:xfrm>
            <a:off x="1177454" y="1204391"/>
            <a:ext cx="6789092" cy="4016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Tree>
    <p:extLst>
      <p:ext uri="{BB962C8B-B14F-4D97-AF65-F5344CB8AC3E}">
        <p14:creationId xmlns:p14="http://schemas.microsoft.com/office/powerpoint/2010/main" xmlns="" val="411161893"/>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upRight)">
                                      <p:cBhvr>
                                        <p:cTn id="12" dur="750"/>
                                        <p:tgtEl>
                                          <p:spTgt spid="2"/>
                                        </p:tgtEl>
                                      </p:cBhvr>
                                    </p:animEffect>
                                  </p:childTnLst>
                                </p:cTn>
                              </p:par>
                            </p:childTnLst>
                          </p:cTn>
                        </p:par>
                        <p:par>
                          <p:cTn id="13" fill="hold">
                            <p:stCondLst>
                              <p:cond delay="1250"/>
                            </p:stCondLst>
                            <p:childTnLst>
                              <p:par>
                                <p:cTn id="14" presetID="16" presetClass="entr" presetSubtype="37"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barn(outVertical)">
                                      <p:cBhvr>
                                        <p:cTn id="16" dur="500"/>
                                        <p:tgtEl>
                                          <p:spTgt spid="31"/>
                                        </p:tgtEl>
                                      </p:cBhvr>
                                    </p:animEffect>
                                  </p:childTnLst>
                                </p:cTn>
                              </p:par>
                            </p:childTnLst>
                          </p:cTn>
                        </p:par>
                        <p:par>
                          <p:cTn id="17" fill="hold">
                            <p:stCondLst>
                              <p:cond delay="1750"/>
                            </p:stCondLst>
                            <p:childTnLst>
                              <p:par>
                                <p:cTn id="18" presetID="49" presetClass="entr" presetSubtype="0" decel="10000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360"/>
                                          </p:val>
                                        </p:tav>
                                        <p:tav tm="100000">
                                          <p:val>
                                            <p:fltVal val="0"/>
                                          </p:val>
                                        </p:tav>
                                      </p:tavLst>
                                    </p:anim>
                                    <p:animEffect transition="in" filter="fade">
                                      <p:cBhvr>
                                        <p:cTn id="23" dur="500"/>
                                        <p:tgtEl>
                                          <p:spTgt spid="11"/>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randombar(horizontal)">
                                      <p:cBhvr>
                                        <p:cTn id="27" dur="500"/>
                                        <p:tgtEl>
                                          <p:spTgt spid="20"/>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randombar(horizontal)">
                                      <p:cBhvr>
                                        <p:cTn id="30" dur="500"/>
                                        <p:tgtEl>
                                          <p:spTgt spid="21"/>
                                        </p:tgtEl>
                                      </p:cBhvr>
                                    </p:animEffect>
                                  </p:childTnLst>
                                </p:cTn>
                              </p:par>
                            </p:childTnLst>
                          </p:cTn>
                        </p:par>
                        <p:par>
                          <p:cTn id="31" fill="hold">
                            <p:stCondLst>
                              <p:cond delay="2750"/>
                            </p:stCondLst>
                            <p:childTnLst>
                              <p:par>
                                <p:cTn id="32" presetID="49" presetClass="entr" presetSubtype="0" decel="10000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 calcmode="lin" valueType="num">
                                      <p:cBhvr>
                                        <p:cTn id="36" dur="500" fill="hold"/>
                                        <p:tgtEl>
                                          <p:spTgt spid="12"/>
                                        </p:tgtEl>
                                        <p:attrNameLst>
                                          <p:attrName>style.rotation</p:attrName>
                                        </p:attrNameLst>
                                      </p:cBhvr>
                                      <p:tavLst>
                                        <p:tav tm="0">
                                          <p:val>
                                            <p:fltVal val="360"/>
                                          </p:val>
                                        </p:tav>
                                        <p:tav tm="100000">
                                          <p:val>
                                            <p:fltVal val="0"/>
                                          </p:val>
                                        </p:tav>
                                      </p:tavLst>
                                    </p:anim>
                                    <p:animEffect transition="in" filter="fade">
                                      <p:cBhvr>
                                        <p:cTn id="37" dur="500"/>
                                        <p:tgtEl>
                                          <p:spTgt spid="12"/>
                                        </p:tgtEl>
                                      </p:cBhvr>
                                    </p:animEffect>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randombar(horizontal)">
                                      <p:cBhvr>
                                        <p:cTn id="41" dur="500"/>
                                        <p:tgtEl>
                                          <p:spTgt spid="26"/>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randombar(horizontal)">
                                      <p:cBhvr>
                                        <p:cTn id="44" dur="500"/>
                                        <p:tgtEl>
                                          <p:spTgt spid="27"/>
                                        </p:tgtEl>
                                      </p:cBhvr>
                                    </p:animEffect>
                                  </p:childTnLst>
                                </p:cTn>
                              </p:par>
                            </p:childTnLst>
                          </p:cTn>
                        </p:par>
                        <p:par>
                          <p:cTn id="45" fill="hold">
                            <p:stCondLst>
                              <p:cond delay="3750"/>
                            </p:stCondLst>
                            <p:childTnLst>
                              <p:par>
                                <p:cTn id="46" presetID="49" presetClass="entr" presetSubtype="0" decel="10000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 calcmode="lin" valueType="num">
                                      <p:cBhvr>
                                        <p:cTn id="50" dur="500" fill="hold"/>
                                        <p:tgtEl>
                                          <p:spTgt spid="13"/>
                                        </p:tgtEl>
                                        <p:attrNameLst>
                                          <p:attrName>style.rotation</p:attrName>
                                        </p:attrNameLst>
                                      </p:cBhvr>
                                      <p:tavLst>
                                        <p:tav tm="0">
                                          <p:val>
                                            <p:fltVal val="360"/>
                                          </p:val>
                                        </p:tav>
                                        <p:tav tm="100000">
                                          <p:val>
                                            <p:fltVal val="0"/>
                                          </p:val>
                                        </p:tav>
                                      </p:tavLst>
                                    </p:anim>
                                    <p:animEffect transition="in" filter="fade">
                                      <p:cBhvr>
                                        <p:cTn id="51" dur="500"/>
                                        <p:tgtEl>
                                          <p:spTgt spid="13"/>
                                        </p:tgtEl>
                                      </p:cBhvr>
                                    </p:animEffect>
                                  </p:childTnLst>
                                </p:cTn>
                              </p:par>
                            </p:childTnLst>
                          </p:cTn>
                        </p:par>
                        <p:par>
                          <p:cTn id="52" fill="hold">
                            <p:stCondLst>
                              <p:cond delay="4250"/>
                            </p:stCondLst>
                            <p:childTnLst>
                              <p:par>
                                <p:cTn id="53" presetID="14" presetClass="entr" presetSubtype="1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randombar(horizontal)">
                                      <p:cBhvr>
                                        <p:cTn id="55" dur="500"/>
                                        <p:tgtEl>
                                          <p:spTgt spid="28"/>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randombar(horizontal)">
                                      <p:cBhvr>
                                        <p:cTn id="5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0" grpId="0"/>
      <p:bldP spid="21" grpId="0"/>
      <p:bldP spid="26"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noEditPoints="1"/>
          </p:cNvSpPr>
          <p:nvPr/>
        </p:nvSpPr>
        <p:spPr bwMode="auto">
          <a:xfrm rot="169628">
            <a:off x="1044095" y="1834156"/>
            <a:ext cx="971550" cy="1006389"/>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1"/>
          </a:solidFill>
          <a:ln>
            <a:solidFill>
              <a:schemeClr val="accent1"/>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69" name="Freeform 5"/>
          <p:cNvSpPr>
            <a:spLocks noEditPoints="1"/>
          </p:cNvSpPr>
          <p:nvPr/>
        </p:nvSpPr>
        <p:spPr bwMode="auto">
          <a:xfrm rot="169628">
            <a:off x="2976987" y="2360704"/>
            <a:ext cx="971550" cy="1006389"/>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2"/>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70" name="Freeform 5"/>
          <p:cNvSpPr>
            <a:spLocks noEditPoints="1"/>
          </p:cNvSpPr>
          <p:nvPr/>
        </p:nvSpPr>
        <p:spPr bwMode="auto">
          <a:xfrm rot="169628">
            <a:off x="4867125" y="2016506"/>
            <a:ext cx="971550" cy="1006389"/>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1"/>
          </a:solidFill>
          <a:ln>
            <a:solidFill>
              <a:schemeClr val="accent1"/>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71" name="Freeform 5"/>
          <p:cNvSpPr>
            <a:spLocks noEditPoints="1"/>
          </p:cNvSpPr>
          <p:nvPr/>
        </p:nvSpPr>
        <p:spPr bwMode="auto">
          <a:xfrm rot="169628">
            <a:off x="6800018" y="1708932"/>
            <a:ext cx="971550" cy="1006389"/>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2"/>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1" name="任意多边形 10"/>
          <p:cNvSpPr/>
          <p:nvPr/>
        </p:nvSpPr>
        <p:spPr>
          <a:xfrm>
            <a:off x="1662428" y="1712489"/>
            <a:ext cx="5812972" cy="676620"/>
          </a:xfrm>
          <a:custGeom>
            <a:avLst/>
            <a:gdLst>
              <a:gd name="connsiteX0" fmla="*/ 0 w 7750629"/>
              <a:gd name="connsiteY0" fmla="*/ 174172 h 901881"/>
              <a:gd name="connsiteX1" fmla="*/ 2627086 w 7750629"/>
              <a:gd name="connsiteY1" fmla="*/ 899886 h 901881"/>
              <a:gd name="connsiteX2" fmla="*/ 5341257 w 7750629"/>
              <a:gd name="connsiteY2" fmla="*/ 377372 h 901881"/>
              <a:gd name="connsiteX3" fmla="*/ 7750629 w 7750629"/>
              <a:gd name="connsiteY3" fmla="*/ 0 h 901881"/>
            </a:gdLst>
            <a:ahLst/>
            <a:cxnLst>
              <a:cxn ang="0">
                <a:pos x="connsiteX0" y="connsiteY0"/>
              </a:cxn>
              <a:cxn ang="0">
                <a:pos x="connsiteX1" y="connsiteY1"/>
              </a:cxn>
              <a:cxn ang="0">
                <a:pos x="connsiteX2" y="connsiteY2"/>
              </a:cxn>
              <a:cxn ang="0">
                <a:pos x="connsiteX3" y="connsiteY3"/>
              </a:cxn>
            </a:cxnLst>
            <a:rect l="l" t="t" r="r" b="b"/>
            <a:pathLst>
              <a:path w="7750629" h="901881">
                <a:moveTo>
                  <a:pt x="0" y="174172"/>
                </a:moveTo>
                <a:cubicBezTo>
                  <a:pt x="868438" y="520095"/>
                  <a:pt x="1736877" y="866019"/>
                  <a:pt x="2627086" y="899886"/>
                </a:cubicBezTo>
                <a:cubicBezTo>
                  <a:pt x="3517295" y="933753"/>
                  <a:pt x="4487333" y="527353"/>
                  <a:pt x="5341257" y="377372"/>
                </a:cubicBezTo>
                <a:cubicBezTo>
                  <a:pt x="6195181" y="227391"/>
                  <a:pt x="7049105" y="152400"/>
                  <a:pt x="7750629" y="0"/>
                </a:cubicBezTo>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sp>
        <p:nvSpPr>
          <p:cNvPr id="72" name="文本框 71"/>
          <p:cNvSpPr txBox="1"/>
          <p:nvPr/>
        </p:nvSpPr>
        <p:spPr>
          <a:xfrm>
            <a:off x="1315500" y="2169751"/>
            <a:ext cx="491160" cy="315471"/>
          </a:xfrm>
          <a:prstGeom prst="rect">
            <a:avLst/>
          </a:prstGeom>
          <a:noFill/>
          <a:ln>
            <a:noFill/>
          </a:ln>
        </p:spPr>
        <p:txBody>
          <a:bodyPr wrap="none" lIns="68580" tIns="34290" rIns="68580" bIns="34290" rtlCol="0">
            <a:spAutoFit/>
          </a:bodyPr>
          <a:lstStyle/>
          <a:p>
            <a:r>
              <a:rPr lang="zh-CN" altLang="en-US" sz="1600" spc="-225" dirty="0">
                <a:solidFill>
                  <a:schemeClr val="accent1"/>
                </a:solidFill>
                <a:latin typeface="方正静蕾简体" panose="02000000000000000000" pitchFamily="2" charset="-122"/>
                <a:ea typeface="方正静蕾简体" panose="02000000000000000000" pitchFamily="2" charset="-122"/>
              </a:rPr>
              <a:t>标题</a:t>
            </a:r>
          </a:p>
        </p:txBody>
      </p:sp>
      <p:sp>
        <p:nvSpPr>
          <p:cNvPr id="73" name="文本框 72"/>
          <p:cNvSpPr txBox="1"/>
          <p:nvPr/>
        </p:nvSpPr>
        <p:spPr>
          <a:xfrm>
            <a:off x="3203848" y="2738676"/>
            <a:ext cx="491160" cy="315471"/>
          </a:xfrm>
          <a:prstGeom prst="rect">
            <a:avLst/>
          </a:prstGeom>
          <a:noFill/>
          <a:ln>
            <a:noFill/>
          </a:ln>
        </p:spPr>
        <p:txBody>
          <a:bodyPr wrap="none" lIns="68580" tIns="34290" rIns="68580" bIns="34290" rtlCol="0">
            <a:spAutoFit/>
          </a:bodyPr>
          <a:lstStyle/>
          <a:p>
            <a:r>
              <a:rPr lang="zh-CN" altLang="en-US" sz="1600" spc="-225" dirty="0">
                <a:solidFill>
                  <a:schemeClr val="tx1">
                    <a:lumMod val="75000"/>
                    <a:lumOff val="25000"/>
                  </a:schemeClr>
                </a:solidFill>
                <a:latin typeface="方正静蕾简体" panose="02000000000000000000" pitchFamily="2" charset="-122"/>
                <a:ea typeface="方正静蕾简体" panose="02000000000000000000" pitchFamily="2" charset="-122"/>
              </a:rPr>
              <a:t>标题</a:t>
            </a:r>
          </a:p>
        </p:txBody>
      </p:sp>
      <p:sp>
        <p:nvSpPr>
          <p:cNvPr id="74" name="文本框 73"/>
          <p:cNvSpPr txBox="1"/>
          <p:nvPr/>
        </p:nvSpPr>
        <p:spPr>
          <a:xfrm>
            <a:off x="5167089" y="2374439"/>
            <a:ext cx="491160" cy="315471"/>
          </a:xfrm>
          <a:prstGeom prst="rect">
            <a:avLst/>
          </a:prstGeom>
          <a:noFill/>
          <a:ln>
            <a:noFill/>
          </a:ln>
        </p:spPr>
        <p:txBody>
          <a:bodyPr wrap="none" lIns="68580" tIns="34290" rIns="68580" bIns="34290" rtlCol="0">
            <a:spAutoFit/>
          </a:bodyPr>
          <a:lstStyle/>
          <a:p>
            <a:r>
              <a:rPr lang="zh-CN" altLang="en-US" sz="1600" spc="-225" dirty="0">
                <a:solidFill>
                  <a:schemeClr val="accent1"/>
                </a:solidFill>
                <a:latin typeface="方正静蕾简体" panose="02000000000000000000" pitchFamily="2" charset="-122"/>
                <a:ea typeface="方正静蕾简体" panose="02000000000000000000" pitchFamily="2" charset="-122"/>
              </a:rPr>
              <a:t>标题</a:t>
            </a:r>
          </a:p>
        </p:txBody>
      </p:sp>
      <p:sp>
        <p:nvSpPr>
          <p:cNvPr id="75" name="文本框 74"/>
          <p:cNvSpPr txBox="1"/>
          <p:nvPr/>
        </p:nvSpPr>
        <p:spPr>
          <a:xfrm>
            <a:off x="7063752" y="2060072"/>
            <a:ext cx="491160" cy="315471"/>
          </a:xfrm>
          <a:prstGeom prst="rect">
            <a:avLst/>
          </a:prstGeom>
          <a:noFill/>
          <a:ln>
            <a:noFill/>
          </a:ln>
        </p:spPr>
        <p:txBody>
          <a:bodyPr wrap="none" lIns="68580" tIns="34290" rIns="68580" bIns="34290" rtlCol="0">
            <a:spAutoFit/>
          </a:bodyPr>
          <a:lstStyle/>
          <a:p>
            <a:r>
              <a:rPr lang="zh-CN" altLang="en-US" sz="1600" spc="-225" dirty="0">
                <a:solidFill>
                  <a:schemeClr val="tx1">
                    <a:lumMod val="75000"/>
                    <a:lumOff val="25000"/>
                  </a:schemeClr>
                </a:solidFill>
                <a:latin typeface="方正静蕾简体" panose="02000000000000000000" pitchFamily="2" charset="-122"/>
                <a:ea typeface="方正静蕾简体" panose="02000000000000000000" pitchFamily="2" charset="-122"/>
              </a:rPr>
              <a:t>标题</a:t>
            </a:r>
          </a:p>
        </p:txBody>
      </p:sp>
      <p:sp>
        <p:nvSpPr>
          <p:cNvPr id="76" name="文本框 75"/>
          <p:cNvSpPr txBox="1"/>
          <p:nvPr/>
        </p:nvSpPr>
        <p:spPr>
          <a:xfrm>
            <a:off x="728809" y="3177393"/>
            <a:ext cx="1580951" cy="789447"/>
          </a:xfrm>
          <a:prstGeom prst="rect">
            <a:avLst/>
          </a:prstGeom>
          <a:noFill/>
        </p:spPr>
        <p:txBody>
          <a:bodyPr wrap="square" lIns="68580" tIns="34290" rIns="68580" bIns="34290" rtlCol="0">
            <a:spAutoFit/>
          </a:bodyPr>
          <a:lstStyle/>
          <a:p>
            <a:pPr>
              <a:lnSpc>
                <a:spcPct val="130000"/>
              </a:lnSpc>
              <a:spcBef>
                <a:spcPct val="0"/>
              </a:spcBef>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a:t>
            </a:r>
          </a:p>
        </p:txBody>
      </p:sp>
      <p:sp>
        <p:nvSpPr>
          <p:cNvPr id="77" name="文本框 76"/>
          <p:cNvSpPr txBox="1"/>
          <p:nvPr/>
        </p:nvSpPr>
        <p:spPr>
          <a:xfrm>
            <a:off x="2672288" y="3616089"/>
            <a:ext cx="1580951" cy="789447"/>
          </a:xfrm>
          <a:prstGeom prst="rect">
            <a:avLst/>
          </a:prstGeom>
          <a:noFill/>
        </p:spPr>
        <p:txBody>
          <a:bodyPr wrap="square" lIns="68580" tIns="34290" rIns="68580" bIns="34290" rtlCol="0">
            <a:spAutoFit/>
          </a:bodyPr>
          <a:lstStyle/>
          <a:p>
            <a:pPr>
              <a:lnSpc>
                <a:spcPct val="130000"/>
              </a:lnSpc>
              <a:spcBef>
                <a:spcPct val="0"/>
              </a:spcBef>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a:t>
            </a:r>
          </a:p>
        </p:txBody>
      </p:sp>
      <p:sp>
        <p:nvSpPr>
          <p:cNvPr id="81" name="文本框 80"/>
          <p:cNvSpPr txBox="1"/>
          <p:nvPr/>
        </p:nvSpPr>
        <p:spPr>
          <a:xfrm>
            <a:off x="4629282" y="3226757"/>
            <a:ext cx="1580951" cy="789447"/>
          </a:xfrm>
          <a:prstGeom prst="rect">
            <a:avLst/>
          </a:prstGeom>
          <a:noFill/>
        </p:spPr>
        <p:txBody>
          <a:bodyPr wrap="square" lIns="68580" tIns="34290" rIns="68580" bIns="34290" rtlCol="0">
            <a:spAutoFit/>
          </a:bodyPr>
          <a:lstStyle/>
          <a:p>
            <a:pPr>
              <a:lnSpc>
                <a:spcPct val="130000"/>
              </a:lnSpc>
              <a:spcBef>
                <a:spcPct val="0"/>
              </a:spcBef>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a:t>
            </a:r>
          </a:p>
        </p:txBody>
      </p:sp>
      <p:sp>
        <p:nvSpPr>
          <p:cNvPr id="82" name="文本框 81"/>
          <p:cNvSpPr txBox="1"/>
          <p:nvPr/>
        </p:nvSpPr>
        <p:spPr>
          <a:xfrm>
            <a:off x="6557571" y="3004525"/>
            <a:ext cx="1580951" cy="789447"/>
          </a:xfrm>
          <a:prstGeom prst="rect">
            <a:avLst/>
          </a:prstGeom>
          <a:noFill/>
        </p:spPr>
        <p:txBody>
          <a:bodyPr wrap="square" lIns="68580" tIns="34290" rIns="68580" bIns="34290" rtlCol="0">
            <a:spAutoFit/>
          </a:bodyPr>
          <a:lstStyle/>
          <a:p>
            <a:pPr>
              <a:lnSpc>
                <a:spcPct val="130000"/>
              </a:lnSpc>
              <a:spcBef>
                <a:spcPct val="0"/>
              </a:spcBef>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a:t>
            </a: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71"/>
                                        </p:tgtEl>
                                        <p:attrNameLst>
                                          <p:attrName>style.visibility</p:attrName>
                                        </p:attrNameLst>
                                      </p:cBhvr>
                                      <p:to>
                                        <p:strVal val="visible"/>
                                      </p:to>
                                    </p:set>
                                    <p:animEffect transition="in" filter="fade">
                                      <p:cBhvr>
                                        <p:cTn id="16" dur="500"/>
                                        <p:tgtEl>
                                          <p:spTgt spid="71"/>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74"/>
                                        </p:tgtEl>
                                        <p:attrNameLst>
                                          <p:attrName>style.visibility</p:attrName>
                                        </p:attrNameLst>
                                      </p:cBhvr>
                                      <p:to>
                                        <p:strVal val="visible"/>
                                      </p:to>
                                    </p:set>
                                    <p:animEffect transition="in" filter="fade">
                                      <p:cBhvr>
                                        <p:cTn id="28" dur="500"/>
                                        <p:tgtEl>
                                          <p:spTgt spid="74"/>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75"/>
                                        </p:tgtEl>
                                        <p:attrNameLst>
                                          <p:attrName>style.visibility</p:attrName>
                                        </p:attrNameLst>
                                      </p:cBhvr>
                                      <p:to>
                                        <p:strVal val="visible"/>
                                      </p:to>
                                    </p:set>
                                    <p:animEffect transition="in" filter="fade">
                                      <p:cBhvr>
                                        <p:cTn id="31" dur="500"/>
                                        <p:tgtEl>
                                          <p:spTgt spid="75"/>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500"/>
                                        <p:tgtEl>
                                          <p:spTgt spid="76"/>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77"/>
                                        </p:tgtEl>
                                        <p:attrNameLst>
                                          <p:attrName>style.visibility</p:attrName>
                                        </p:attrNameLst>
                                      </p:cBhvr>
                                      <p:to>
                                        <p:strVal val="visible"/>
                                      </p:to>
                                    </p:set>
                                    <p:animEffect transition="in" filter="fade">
                                      <p:cBhvr>
                                        <p:cTn id="37" dur="500"/>
                                        <p:tgtEl>
                                          <p:spTgt spid="77"/>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81"/>
                                        </p:tgtEl>
                                        <p:attrNameLst>
                                          <p:attrName>style.visibility</p:attrName>
                                        </p:attrNameLst>
                                      </p:cBhvr>
                                      <p:to>
                                        <p:strVal val="visible"/>
                                      </p:to>
                                    </p:set>
                                    <p:animEffect transition="in" filter="fade">
                                      <p:cBhvr>
                                        <p:cTn id="40" dur="500"/>
                                        <p:tgtEl>
                                          <p:spTgt spid="81"/>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9" grpId="0" animBg="1"/>
      <p:bldP spid="70" grpId="0" animBg="1"/>
      <p:bldP spid="71" grpId="0" animBg="1"/>
      <p:bldP spid="11" grpId="0" animBg="1"/>
      <p:bldP spid="72" grpId="0"/>
      <p:bldP spid="73" grpId="0"/>
      <p:bldP spid="74" grpId="0"/>
      <p:bldP spid="75" grpId="0"/>
      <p:bldP spid="76" grpId="0"/>
      <p:bldP spid="77" grpId="0"/>
      <p:bldP spid="81" grpId="0"/>
      <p:bldP spid="8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9"/>
          <p:cNvSpPr>
            <a:spLocks noEditPoints="1"/>
          </p:cNvSpPr>
          <p:nvPr/>
        </p:nvSpPr>
        <p:spPr bwMode="auto">
          <a:xfrm>
            <a:off x="1288708" y="1875084"/>
            <a:ext cx="2167168" cy="1993604"/>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gradFill>
            <a:gsLst>
              <a:gs pos="0">
                <a:schemeClr val="accent1"/>
              </a:gs>
              <a:gs pos="100000">
                <a:schemeClr val="accent1">
                  <a:lumMod val="50000"/>
                </a:schemeClr>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2" name="组合 18"/>
          <p:cNvGrpSpPr/>
          <p:nvPr/>
        </p:nvGrpSpPr>
        <p:grpSpPr>
          <a:xfrm>
            <a:off x="4254140" y="1173026"/>
            <a:ext cx="1073944" cy="876571"/>
            <a:chOff x="6183313" y="1962150"/>
            <a:chExt cx="1431925" cy="1168401"/>
          </a:xfrm>
          <a:solidFill>
            <a:schemeClr val="accent2"/>
          </a:solidFill>
        </p:grpSpPr>
        <p:sp>
          <p:nvSpPr>
            <p:cNvPr id="2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4"/>
          <p:cNvGrpSpPr/>
          <p:nvPr/>
        </p:nvGrpSpPr>
        <p:grpSpPr>
          <a:xfrm>
            <a:off x="4254139" y="2396177"/>
            <a:ext cx="1073944" cy="876571"/>
            <a:chOff x="6183313" y="1962150"/>
            <a:chExt cx="1431925" cy="1168401"/>
          </a:xfrm>
          <a:solidFill>
            <a:schemeClr val="accent1"/>
          </a:solidFill>
        </p:grpSpPr>
        <p:sp>
          <p:nvSpPr>
            <p:cNvPr id="2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 name="组合 30"/>
          <p:cNvGrpSpPr/>
          <p:nvPr/>
        </p:nvGrpSpPr>
        <p:grpSpPr>
          <a:xfrm>
            <a:off x="4250880" y="3532178"/>
            <a:ext cx="1073944" cy="876571"/>
            <a:chOff x="6183313" y="1962150"/>
            <a:chExt cx="1431925" cy="1168401"/>
          </a:xfrm>
          <a:solidFill>
            <a:schemeClr val="accent2"/>
          </a:solidFill>
        </p:grpSpPr>
        <p:sp>
          <p:nvSpPr>
            <p:cNvPr id="32"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697994" y="1193793"/>
            <a:ext cx="1754326" cy="807913"/>
          </a:xfrm>
          <a:prstGeom prst="rect">
            <a:avLst/>
          </a:prstGeom>
          <a:noFill/>
          <a:effectLst/>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文本框 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690330" y="2489938"/>
            <a:ext cx="1754326" cy="807913"/>
          </a:xfrm>
          <a:prstGeom prst="rect">
            <a:avLst/>
          </a:prstGeom>
          <a:noFill/>
          <a:effectLst/>
        </p:spPr>
        <p:txBody>
          <a:bodyPr wrap="non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200" dirty="0">
              <a:solidFill>
                <a:schemeClr val="accent1"/>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690329" y="3606062"/>
            <a:ext cx="1754326" cy="807913"/>
          </a:xfrm>
          <a:prstGeom prst="rect">
            <a:avLst/>
          </a:prstGeom>
          <a:noFill/>
          <a:effectLst/>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352038699"/>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750" fill="hold"/>
                                        <p:tgtEl>
                                          <p:spTgt spid="2"/>
                                        </p:tgtEl>
                                        <p:attrNameLst>
                                          <p:attrName>ppt_w</p:attrName>
                                        </p:attrNameLst>
                                      </p:cBhvr>
                                      <p:tavLst>
                                        <p:tav tm="0">
                                          <p:val>
                                            <p:strVal val="4*#ppt_w"/>
                                          </p:val>
                                        </p:tav>
                                        <p:tav tm="100000">
                                          <p:val>
                                            <p:strVal val="#ppt_w"/>
                                          </p:val>
                                        </p:tav>
                                      </p:tavLst>
                                    </p:anim>
                                    <p:anim calcmode="lin" valueType="num">
                                      <p:cBhvr>
                                        <p:cTn id="14" dur="750" fill="hold"/>
                                        <p:tgtEl>
                                          <p:spTgt spid="2"/>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par>
                          <p:cTn id="23" fill="hold">
                            <p:stCondLst>
                              <p:cond delay="2750"/>
                            </p:stCondLst>
                            <p:childTnLst>
                              <p:par>
                                <p:cTn id="24" presetID="23" presetClass="entr" presetSubtype="3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750" fill="hold"/>
                                        <p:tgtEl>
                                          <p:spTgt spid="3"/>
                                        </p:tgtEl>
                                        <p:attrNameLst>
                                          <p:attrName>ppt_w</p:attrName>
                                        </p:attrNameLst>
                                      </p:cBhvr>
                                      <p:tavLst>
                                        <p:tav tm="0">
                                          <p:val>
                                            <p:strVal val="4*#ppt_w"/>
                                          </p:val>
                                        </p:tav>
                                        <p:tav tm="100000">
                                          <p:val>
                                            <p:strVal val="#ppt_w"/>
                                          </p:val>
                                        </p:tav>
                                      </p:tavLst>
                                    </p:anim>
                                    <p:anim calcmode="lin" valueType="num">
                                      <p:cBhvr>
                                        <p:cTn id="27" dur="750" fill="hold"/>
                                        <p:tgtEl>
                                          <p:spTgt spid="3"/>
                                        </p:tgtEl>
                                        <p:attrNameLst>
                                          <p:attrName>ppt_h</p:attrName>
                                        </p:attrNameLst>
                                      </p:cBhvr>
                                      <p:tavLst>
                                        <p:tav tm="0">
                                          <p:val>
                                            <p:strVal val="4*#ppt_h"/>
                                          </p:val>
                                        </p:tav>
                                        <p:tav tm="100000">
                                          <p:val>
                                            <p:strVal val="#ppt_h"/>
                                          </p:val>
                                        </p:tav>
                                      </p:tavLst>
                                    </p:anim>
                                  </p:childTnLst>
                                </p:cTn>
                              </p:par>
                            </p:childTnLst>
                          </p:cTn>
                        </p:par>
                        <p:par>
                          <p:cTn id="28" fill="hold">
                            <p:stCondLst>
                              <p:cond delay="3500"/>
                            </p:stCondLst>
                            <p:childTnLst>
                              <p:par>
                                <p:cTn id="29" presetID="26" presetClass="emph" presetSubtype="0" fill="hold" nodeType="afterEffect">
                                  <p:stCondLst>
                                    <p:cond delay="0"/>
                                  </p:stCondLst>
                                  <p:childTnLst>
                                    <p:animEffect transition="out" filter="fade">
                                      <p:cBhvr>
                                        <p:cTn id="30" dur="500" tmFilter="0, 0; .2, .5; .8, .5; 1, 0"/>
                                        <p:tgtEl>
                                          <p:spTgt spid="3"/>
                                        </p:tgtEl>
                                      </p:cBhvr>
                                    </p:animEffect>
                                    <p:animScale>
                                      <p:cBhvr>
                                        <p:cTn id="31" dur="250" autoRev="1" fill="hold"/>
                                        <p:tgtEl>
                                          <p:spTgt spid="3"/>
                                        </p:tgtEl>
                                      </p:cBhvr>
                                      <p:by x="105000" y="105000"/>
                                    </p:animScale>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4500"/>
                            </p:stCondLst>
                            <p:childTnLst>
                              <p:par>
                                <p:cTn id="37" presetID="23" presetClass="entr" presetSubtype="32"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750" fill="hold"/>
                                        <p:tgtEl>
                                          <p:spTgt spid="4"/>
                                        </p:tgtEl>
                                        <p:attrNameLst>
                                          <p:attrName>ppt_w</p:attrName>
                                        </p:attrNameLst>
                                      </p:cBhvr>
                                      <p:tavLst>
                                        <p:tav tm="0">
                                          <p:val>
                                            <p:strVal val="4*#ppt_w"/>
                                          </p:val>
                                        </p:tav>
                                        <p:tav tm="100000">
                                          <p:val>
                                            <p:strVal val="#ppt_w"/>
                                          </p:val>
                                        </p:tav>
                                      </p:tavLst>
                                    </p:anim>
                                    <p:anim calcmode="lin" valueType="num">
                                      <p:cBhvr>
                                        <p:cTn id="40" dur="750" fill="hold"/>
                                        <p:tgtEl>
                                          <p:spTgt spid="4"/>
                                        </p:tgtEl>
                                        <p:attrNameLst>
                                          <p:attrName>ppt_h</p:attrName>
                                        </p:attrNameLst>
                                      </p:cBhvr>
                                      <p:tavLst>
                                        <p:tav tm="0">
                                          <p:val>
                                            <p:strVal val="4*#ppt_h"/>
                                          </p:val>
                                        </p:tav>
                                        <p:tav tm="100000">
                                          <p:val>
                                            <p:strVal val="#ppt_h"/>
                                          </p:val>
                                        </p:tav>
                                      </p:tavLst>
                                    </p:anim>
                                  </p:childTnLst>
                                </p:cTn>
                              </p:par>
                            </p:childTnLst>
                          </p:cTn>
                        </p:par>
                        <p:par>
                          <p:cTn id="41" fill="hold">
                            <p:stCondLst>
                              <p:cond delay="5250"/>
                            </p:stCondLst>
                            <p:childTnLst>
                              <p:par>
                                <p:cTn id="42" presetID="26" presetClass="emph" presetSubtype="0" fill="hold" nodeType="afterEffect">
                                  <p:stCondLst>
                                    <p:cond delay="0"/>
                                  </p:stCondLst>
                                  <p:childTnLst>
                                    <p:animEffect transition="out" filter="fade">
                                      <p:cBhvr>
                                        <p:cTn id="43" dur="500" tmFilter="0, 0; .2, .5; .8, .5; 1, 0"/>
                                        <p:tgtEl>
                                          <p:spTgt spid="4"/>
                                        </p:tgtEl>
                                      </p:cBhvr>
                                    </p:animEffect>
                                    <p:animScale>
                                      <p:cBhvr>
                                        <p:cTn id="44" dur="250" autoRev="1" fill="hold"/>
                                        <p:tgtEl>
                                          <p:spTgt spid="4"/>
                                        </p:tgtEl>
                                      </p:cBhvr>
                                      <p:by x="105000" y="105000"/>
                                    </p:animScale>
                                  </p:childTnLst>
                                </p:cTn>
                              </p:par>
                            </p:childTnLst>
                          </p:cTn>
                        </p:par>
                        <p:par>
                          <p:cTn id="45" fill="hold">
                            <p:stCondLst>
                              <p:cond delay="5750"/>
                            </p:stCondLst>
                            <p:childTnLst>
                              <p:par>
                                <p:cTn id="46" presetID="22" presetClass="entr" presetSubtype="8"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7" grpId="0"/>
      <p:bldP spid="38" grpId="0"/>
      <p:bldP spid="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8" name="Freeform 1518"/>
          <p:cNvSpPr>
            <a:spLocks noEditPoints="1"/>
          </p:cNvSpPr>
          <p:nvPr/>
        </p:nvSpPr>
        <p:spPr bwMode="auto">
          <a:xfrm>
            <a:off x="4075494" y="1435409"/>
            <a:ext cx="879675" cy="1048036"/>
          </a:xfrm>
          <a:custGeom>
            <a:avLst/>
            <a:gdLst>
              <a:gd name="T0" fmla="*/ 430 w 704"/>
              <a:gd name="T1" fmla="*/ 588 h 842"/>
              <a:gd name="T2" fmla="*/ 414 w 704"/>
              <a:gd name="T3" fmla="*/ 341 h 842"/>
              <a:gd name="T4" fmla="*/ 263 w 704"/>
              <a:gd name="T5" fmla="*/ 145 h 842"/>
              <a:gd name="T6" fmla="*/ 115 w 704"/>
              <a:gd name="T7" fmla="*/ 0 h 842"/>
              <a:gd name="T8" fmla="*/ 23 w 704"/>
              <a:gd name="T9" fmla="*/ 206 h 842"/>
              <a:gd name="T10" fmla="*/ 126 w 704"/>
              <a:gd name="T11" fmla="*/ 416 h 842"/>
              <a:gd name="T12" fmla="*/ 337 w 704"/>
              <a:gd name="T13" fmla="*/ 802 h 842"/>
              <a:gd name="T14" fmla="*/ 401 w 704"/>
              <a:gd name="T15" fmla="*/ 808 h 842"/>
              <a:gd name="T16" fmla="*/ 635 w 704"/>
              <a:gd name="T17" fmla="*/ 799 h 842"/>
              <a:gd name="T18" fmla="*/ 685 w 704"/>
              <a:gd name="T19" fmla="*/ 753 h 842"/>
              <a:gd name="T20" fmla="*/ 577 w 704"/>
              <a:gd name="T21" fmla="*/ 719 h 842"/>
              <a:gd name="T22" fmla="*/ 562 w 704"/>
              <a:gd name="T23" fmla="*/ 714 h 842"/>
              <a:gd name="T24" fmla="*/ 517 w 704"/>
              <a:gd name="T25" fmla="*/ 684 h 842"/>
              <a:gd name="T26" fmla="*/ 527 w 704"/>
              <a:gd name="T27" fmla="*/ 680 h 842"/>
              <a:gd name="T28" fmla="*/ 509 w 704"/>
              <a:gd name="T29" fmla="*/ 668 h 842"/>
              <a:gd name="T30" fmla="*/ 502 w 704"/>
              <a:gd name="T31" fmla="*/ 684 h 842"/>
              <a:gd name="T32" fmla="*/ 457 w 704"/>
              <a:gd name="T33" fmla="*/ 629 h 842"/>
              <a:gd name="T34" fmla="*/ 347 w 704"/>
              <a:gd name="T35" fmla="*/ 563 h 842"/>
              <a:gd name="T36" fmla="*/ 355 w 704"/>
              <a:gd name="T37" fmla="*/ 576 h 842"/>
              <a:gd name="T38" fmla="*/ 364 w 704"/>
              <a:gd name="T39" fmla="*/ 557 h 842"/>
              <a:gd name="T40" fmla="*/ 309 w 704"/>
              <a:gd name="T41" fmla="*/ 521 h 842"/>
              <a:gd name="T42" fmla="*/ 344 w 704"/>
              <a:gd name="T43" fmla="*/ 524 h 842"/>
              <a:gd name="T44" fmla="*/ 340 w 704"/>
              <a:gd name="T45" fmla="*/ 510 h 842"/>
              <a:gd name="T46" fmla="*/ 305 w 704"/>
              <a:gd name="T47" fmla="*/ 490 h 842"/>
              <a:gd name="T48" fmla="*/ 319 w 704"/>
              <a:gd name="T49" fmla="*/ 468 h 842"/>
              <a:gd name="T50" fmla="*/ 311 w 704"/>
              <a:gd name="T51" fmla="*/ 450 h 842"/>
              <a:gd name="T52" fmla="*/ 254 w 704"/>
              <a:gd name="T53" fmla="*/ 373 h 842"/>
              <a:gd name="T54" fmla="*/ 242 w 704"/>
              <a:gd name="T55" fmla="*/ 395 h 842"/>
              <a:gd name="T56" fmla="*/ 202 w 704"/>
              <a:gd name="T57" fmla="*/ 330 h 842"/>
              <a:gd name="T58" fmla="*/ 271 w 704"/>
              <a:gd name="T59" fmla="*/ 320 h 842"/>
              <a:gd name="T60" fmla="*/ 368 w 704"/>
              <a:gd name="T61" fmla="*/ 342 h 842"/>
              <a:gd name="T62" fmla="*/ 373 w 704"/>
              <a:gd name="T63" fmla="*/ 337 h 842"/>
              <a:gd name="T64" fmla="*/ 311 w 704"/>
              <a:gd name="T65" fmla="*/ 261 h 842"/>
              <a:gd name="T66" fmla="*/ 404 w 704"/>
              <a:gd name="T67" fmla="*/ 311 h 842"/>
              <a:gd name="T68" fmla="*/ 393 w 704"/>
              <a:gd name="T69" fmla="*/ 298 h 842"/>
              <a:gd name="T70" fmla="*/ 344 w 704"/>
              <a:gd name="T71" fmla="*/ 254 h 842"/>
              <a:gd name="T72" fmla="*/ 228 w 704"/>
              <a:gd name="T73" fmla="*/ 184 h 842"/>
              <a:gd name="T74" fmla="*/ 282 w 704"/>
              <a:gd name="T75" fmla="*/ 185 h 842"/>
              <a:gd name="T76" fmla="*/ 229 w 704"/>
              <a:gd name="T77" fmla="*/ 159 h 842"/>
              <a:gd name="T78" fmla="*/ 261 w 704"/>
              <a:gd name="T79" fmla="*/ 160 h 842"/>
              <a:gd name="T80" fmla="*/ 145 w 704"/>
              <a:gd name="T81" fmla="*/ 71 h 842"/>
              <a:gd name="T82" fmla="*/ 230 w 704"/>
              <a:gd name="T83" fmla="*/ 119 h 842"/>
              <a:gd name="T84" fmla="*/ 154 w 704"/>
              <a:gd name="T85" fmla="*/ 44 h 842"/>
              <a:gd name="T86" fmla="*/ 129 w 704"/>
              <a:gd name="T87" fmla="*/ 29 h 842"/>
              <a:gd name="T88" fmla="*/ 179 w 704"/>
              <a:gd name="T89" fmla="*/ 87 h 842"/>
              <a:gd name="T90" fmla="*/ 141 w 704"/>
              <a:gd name="T91" fmla="*/ 46 h 842"/>
              <a:gd name="T92" fmla="*/ 64 w 704"/>
              <a:gd name="T93" fmla="*/ 376 h 842"/>
              <a:gd name="T94" fmla="*/ 65 w 704"/>
              <a:gd name="T95" fmla="*/ 367 h 842"/>
              <a:gd name="T96" fmla="*/ 153 w 704"/>
              <a:gd name="T97" fmla="*/ 492 h 842"/>
              <a:gd name="T98" fmla="*/ 111 w 704"/>
              <a:gd name="T99" fmla="*/ 350 h 842"/>
              <a:gd name="T100" fmla="*/ 61 w 704"/>
              <a:gd name="T101" fmla="*/ 105 h 842"/>
              <a:gd name="T102" fmla="*/ 210 w 704"/>
              <a:gd name="T103" fmla="*/ 394 h 842"/>
              <a:gd name="T104" fmla="*/ 447 w 704"/>
              <a:gd name="T105" fmla="*/ 752 h 842"/>
              <a:gd name="T106" fmla="*/ 364 w 704"/>
              <a:gd name="T107" fmla="*/ 781 h 842"/>
              <a:gd name="T108" fmla="*/ 461 w 704"/>
              <a:gd name="T109" fmla="*/ 778 h 842"/>
              <a:gd name="T110" fmla="*/ 470 w 704"/>
              <a:gd name="T111" fmla="*/ 755 h 842"/>
              <a:gd name="T112" fmla="*/ 605 w 704"/>
              <a:gd name="T113" fmla="*/ 789 h 842"/>
              <a:gd name="T114" fmla="*/ 542 w 704"/>
              <a:gd name="T115" fmla="*/ 756 h 842"/>
              <a:gd name="T116" fmla="*/ 591 w 704"/>
              <a:gd name="T117" fmla="*/ 748 h 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4" h="842">
                <a:moveTo>
                  <a:pt x="685" y="753"/>
                </a:moveTo>
                <a:cubicBezTo>
                  <a:pt x="662" y="746"/>
                  <a:pt x="646" y="736"/>
                  <a:pt x="627" y="726"/>
                </a:cubicBezTo>
                <a:cubicBezTo>
                  <a:pt x="614" y="720"/>
                  <a:pt x="601" y="716"/>
                  <a:pt x="588" y="708"/>
                </a:cubicBezTo>
                <a:cubicBezTo>
                  <a:pt x="568" y="697"/>
                  <a:pt x="552" y="684"/>
                  <a:pt x="533" y="676"/>
                </a:cubicBezTo>
                <a:cubicBezTo>
                  <a:pt x="525" y="672"/>
                  <a:pt x="521" y="664"/>
                  <a:pt x="513" y="658"/>
                </a:cubicBezTo>
                <a:cubicBezTo>
                  <a:pt x="485" y="637"/>
                  <a:pt x="451" y="614"/>
                  <a:pt x="430" y="593"/>
                </a:cubicBezTo>
                <a:cubicBezTo>
                  <a:pt x="428" y="591"/>
                  <a:pt x="432" y="589"/>
                  <a:pt x="430" y="588"/>
                </a:cubicBezTo>
                <a:cubicBezTo>
                  <a:pt x="428" y="589"/>
                  <a:pt x="424" y="587"/>
                  <a:pt x="421" y="584"/>
                </a:cubicBezTo>
                <a:cubicBezTo>
                  <a:pt x="388" y="549"/>
                  <a:pt x="371" y="522"/>
                  <a:pt x="343" y="488"/>
                </a:cubicBezTo>
                <a:cubicBezTo>
                  <a:pt x="328" y="461"/>
                  <a:pt x="315" y="436"/>
                  <a:pt x="301" y="408"/>
                </a:cubicBezTo>
                <a:cubicBezTo>
                  <a:pt x="305" y="401"/>
                  <a:pt x="299" y="396"/>
                  <a:pt x="299" y="390"/>
                </a:cubicBezTo>
                <a:cubicBezTo>
                  <a:pt x="301" y="389"/>
                  <a:pt x="304" y="386"/>
                  <a:pt x="304" y="383"/>
                </a:cubicBezTo>
                <a:cubicBezTo>
                  <a:pt x="304" y="380"/>
                  <a:pt x="295" y="378"/>
                  <a:pt x="296" y="374"/>
                </a:cubicBezTo>
                <a:cubicBezTo>
                  <a:pt x="335" y="361"/>
                  <a:pt x="375" y="350"/>
                  <a:pt x="414" y="341"/>
                </a:cubicBezTo>
                <a:cubicBezTo>
                  <a:pt x="416" y="339"/>
                  <a:pt x="418" y="336"/>
                  <a:pt x="420" y="333"/>
                </a:cubicBezTo>
                <a:cubicBezTo>
                  <a:pt x="426" y="337"/>
                  <a:pt x="430" y="330"/>
                  <a:pt x="435" y="327"/>
                </a:cubicBezTo>
                <a:cubicBezTo>
                  <a:pt x="433" y="325"/>
                  <a:pt x="431" y="322"/>
                  <a:pt x="432" y="319"/>
                </a:cubicBezTo>
                <a:cubicBezTo>
                  <a:pt x="394" y="292"/>
                  <a:pt x="365" y="259"/>
                  <a:pt x="324" y="222"/>
                </a:cubicBezTo>
                <a:cubicBezTo>
                  <a:pt x="327" y="220"/>
                  <a:pt x="324" y="218"/>
                  <a:pt x="325" y="216"/>
                </a:cubicBezTo>
                <a:cubicBezTo>
                  <a:pt x="314" y="210"/>
                  <a:pt x="307" y="200"/>
                  <a:pt x="298" y="197"/>
                </a:cubicBezTo>
                <a:cubicBezTo>
                  <a:pt x="291" y="173"/>
                  <a:pt x="270" y="166"/>
                  <a:pt x="263" y="145"/>
                </a:cubicBezTo>
                <a:cubicBezTo>
                  <a:pt x="252" y="140"/>
                  <a:pt x="251" y="119"/>
                  <a:pt x="239" y="115"/>
                </a:cubicBezTo>
                <a:cubicBezTo>
                  <a:pt x="239" y="109"/>
                  <a:pt x="238" y="103"/>
                  <a:pt x="231" y="99"/>
                </a:cubicBezTo>
                <a:cubicBezTo>
                  <a:pt x="242" y="92"/>
                  <a:pt x="217" y="85"/>
                  <a:pt x="220" y="76"/>
                </a:cubicBezTo>
                <a:cubicBezTo>
                  <a:pt x="223" y="72"/>
                  <a:pt x="227" y="74"/>
                  <a:pt x="229" y="68"/>
                </a:cubicBezTo>
                <a:cubicBezTo>
                  <a:pt x="226" y="67"/>
                  <a:pt x="223" y="65"/>
                  <a:pt x="227" y="62"/>
                </a:cubicBezTo>
                <a:cubicBezTo>
                  <a:pt x="192" y="47"/>
                  <a:pt x="150" y="29"/>
                  <a:pt x="118" y="9"/>
                </a:cubicBezTo>
                <a:cubicBezTo>
                  <a:pt x="116" y="6"/>
                  <a:pt x="119" y="2"/>
                  <a:pt x="115" y="0"/>
                </a:cubicBezTo>
                <a:cubicBezTo>
                  <a:pt x="98" y="6"/>
                  <a:pt x="98" y="30"/>
                  <a:pt x="86" y="44"/>
                </a:cubicBezTo>
                <a:cubicBezTo>
                  <a:pt x="84" y="46"/>
                  <a:pt x="80" y="46"/>
                  <a:pt x="79" y="49"/>
                </a:cubicBezTo>
                <a:cubicBezTo>
                  <a:pt x="72" y="59"/>
                  <a:pt x="71" y="71"/>
                  <a:pt x="67" y="80"/>
                </a:cubicBezTo>
                <a:cubicBezTo>
                  <a:pt x="62" y="89"/>
                  <a:pt x="53" y="96"/>
                  <a:pt x="49" y="106"/>
                </a:cubicBezTo>
                <a:cubicBezTo>
                  <a:pt x="44" y="119"/>
                  <a:pt x="42" y="138"/>
                  <a:pt x="40" y="148"/>
                </a:cubicBezTo>
                <a:cubicBezTo>
                  <a:pt x="37" y="161"/>
                  <a:pt x="29" y="170"/>
                  <a:pt x="25" y="182"/>
                </a:cubicBezTo>
                <a:cubicBezTo>
                  <a:pt x="23" y="189"/>
                  <a:pt x="25" y="199"/>
                  <a:pt x="23" y="206"/>
                </a:cubicBezTo>
                <a:cubicBezTo>
                  <a:pt x="20" y="222"/>
                  <a:pt x="13" y="236"/>
                  <a:pt x="13" y="251"/>
                </a:cubicBezTo>
                <a:cubicBezTo>
                  <a:pt x="2" y="284"/>
                  <a:pt x="7" y="315"/>
                  <a:pt x="0" y="347"/>
                </a:cubicBezTo>
                <a:cubicBezTo>
                  <a:pt x="4" y="351"/>
                  <a:pt x="1" y="360"/>
                  <a:pt x="3" y="367"/>
                </a:cubicBezTo>
                <a:cubicBezTo>
                  <a:pt x="1" y="369"/>
                  <a:pt x="0" y="371"/>
                  <a:pt x="0" y="373"/>
                </a:cubicBezTo>
                <a:cubicBezTo>
                  <a:pt x="6" y="378"/>
                  <a:pt x="10" y="377"/>
                  <a:pt x="11" y="382"/>
                </a:cubicBezTo>
                <a:cubicBezTo>
                  <a:pt x="37" y="384"/>
                  <a:pt x="83" y="410"/>
                  <a:pt x="104" y="424"/>
                </a:cubicBezTo>
                <a:cubicBezTo>
                  <a:pt x="111" y="422"/>
                  <a:pt x="118" y="416"/>
                  <a:pt x="126" y="416"/>
                </a:cubicBezTo>
                <a:cubicBezTo>
                  <a:pt x="133" y="449"/>
                  <a:pt x="140" y="477"/>
                  <a:pt x="154" y="510"/>
                </a:cubicBezTo>
                <a:cubicBezTo>
                  <a:pt x="163" y="564"/>
                  <a:pt x="184" y="616"/>
                  <a:pt x="218" y="666"/>
                </a:cubicBezTo>
                <a:cubicBezTo>
                  <a:pt x="218" y="670"/>
                  <a:pt x="222" y="673"/>
                  <a:pt x="222" y="677"/>
                </a:cubicBezTo>
                <a:cubicBezTo>
                  <a:pt x="244" y="701"/>
                  <a:pt x="261" y="735"/>
                  <a:pt x="283" y="759"/>
                </a:cubicBezTo>
                <a:cubicBezTo>
                  <a:pt x="290" y="767"/>
                  <a:pt x="299" y="772"/>
                  <a:pt x="305" y="780"/>
                </a:cubicBezTo>
                <a:cubicBezTo>
                  <a:pt x="309" y="785"/>
                  <a:pt x="308" y="789"/>
                  <a:pt x="313" y="793"/>
                </a:cubicBezTo>
                <a:cubicBezTo>
                  <a:pt x="320" y="798"/>
                  <a:pt x="330" y="798"/>
                  <a:pt x="337" y="802"/>
                </a:cubicBezTo>
                <a:cubicBezTo>
                  <a:pt x="348" y="807"/>
                  <a:pt x="358" y="814"/>
                  <a:pt x="369" y="818"/>
                </a:cubicBezTo>
                <a:cubicBezTo>
                  <a:pt x="372" y="819"/>
                  <a:pt x="375" y="818"/>
                  <a:pt x="378" y="819"/>
                </a:cubicBezTo>
                <a:cubicBezTo>
                  <a:pt x="395" y="826"/>
                  <a:pt x="410" y="842"/>
                  <a:pt x="429" y="837"/>
                </a:cubicBezTo>
                <a:cubicBezTo>
                  <a:pt x="426" y="831"/>
                  <a:pt x="423" y="831"/>
                  <a:pt x="420" y="825"/>
                </a:cubicBezTo>
                <a:cubicBezTo>
                  <a:pt x="406" y="831"/>
                  <a:pt x="394" y="817"/>
                  <a:pt x="378" y="810"/>
                </a:cubicBezTo>
                <a:cubicBezTo>
                  <a:pt x="361" y="803"/>
                  <a:pt x="335" y="801"/>
                  <a:pt x="328" y="784"/>
                </a:cubicBezTo>
                <a:cubicBezTo>
                  <a:pt x="350" y="774"/>
                  <a:pt x="375" y="799"/>
                  <a:pt x="401" y="808"/>
                </a:cubicBezTo>
                <a:cubicBezTo>
                  <a:pt x="414" y="813"/>
                  <a:pt x="428" y="814"/>
                  <a:pt x="438" y="823"/>
                </a:cubicBezTo>
                <a:cubicBezTo>
                  <a:pt x="436" y="827"/>
                  <a:pt x="429" y="825"/>
                  <a:pt x="430" y="831"/>
                </a:cubicBezTo>
                <a:cubicBezTo>
                  <a:pt x="445" y="838"/>
                  <a:pt x="465" y="825"/>
                  <a:pt x="483" y="828"/>
                </a:cubicBezTo>
                <a:cubicBezTo>
                  <a:pt x="503" y="822"/>
                  <a:pt x="524" y="817"/>
                  <a:pt x="544" y="814"/>
                </a:cubicBezTo>
                <a:cubicBezTo>
                  <a:pt x="549" y="819"/>
                  <a:pt x="552" y="816"/>
                  <a:pt x="556" y="817"/>
                </a:cubicBezTo>
                <a:cubicBezTo>
                  <a:pt x="578" y="805"/>
                  <a:pt x="601" y="805"/>
                  <a:pt x="623" y="795"/>
                </a:cubicBezTo>
                <a:cubicBezTo>
                  <a:pt x="627" y="799"/>
                  <a:pt x="631" y="797"/>
                  <a:pt x="635" y="799"/>
                </a:cubicBezTo>
                <a:cubicBezTo>
                  <a:pt x="636" y="796"/>
                  <a:pt x="638" y="793"/>
                  <a:pt x="640" y="791"/>
                </a:cubicBezTo>
                <a:cubicBezTo>
                  <a:pt x="654" y="793"/>
                  <a:pt x="666" y="790"/>
                  <a:pt x="678" y="784"/>
                </a:cubicBezTo>
                <a:cubicBezTo>
                  <a:pt x="681" y="779"/>
                  <a:pt x="672" y="777"/>
                  <a:pt x="675" y="773"/>
                </a:cubicBezTo>
                <a:cubicBezTo>
                  <a:pt x="679" y="772"/>
                  <a:pt x="683" y="775"/>
                  <a:pt x="686" y="770"/>
                </a:cubicBezTo>
                <a:cubicBezTo>
                  <a:pt x="688" y="768"/>
                  <a:pt x="682" y="766"/>
                  <a:pt x="686" y="763"/>
                </a:cubicBezTo>
                <a:cubicBezTo>
                  <a:pt x="692" y="764"/>
                  <a:pt x="702" y="764"/>
                  <a:pt x="704" y="761"/>
                </a:cubicBezTo>
                <a:cubicBezTo>
                  <a:pt x="703" y="752"/>
                  <a:pt x="690" y="754"/>
                  <a:pt x="685" y="753"/>
                </a:cubicBezTo>
                <a:close/>
                <a:moveTo>
                  <a:pt x="585" y="715"/>
                </a:moveTo>
                <a:cubicBezTo>
                  <a:pt x="608" y="731"/>
                  <a:pt x="621" y="733"/>
                  <a:pt x="641" y="747"/>
                </a:cubicBezTo>
                <a:cubicBezTo>
                  <a:pt x="627" y="746"/>
                  <a:pt x="617" y="740"/>
                  <a:pt x="609" y="734"/>
                </a:cubicBezTo>
                <a:cubicBezTo>
                  <a:pt x="608" y="734"/>
                  <a:pt x="606" y="735"/>
                  <a:pt x="604" y="736"/>
                </a:cubicBezTo>
                <a:cubicBezTo>
                  <a:pt x="602" y="728"/>
                  <a:pt x="585" y="728"/>
                  <a:pt x="576" y="722"/>
                </a:cubicBezTo>
                <a:cubicBezTo>
                  <a:pt x="580" y="716"/>
                  <a:pt x="584" y="723"/>
                  <a:pt x="585" y="715"/>
                </a:cubicBezTo>
                <a:close/>
                <a:moveTo>
                  <a:pt x="577" y="719"/>
                </a:moveTo>
                <a:cubicBezTo>
                  <a:pt x="574" y="721"/>
                  <a:pt x="571" y="720"/>
                  <a:pt x="568" y="718"/>
                </a:cubicBezTo>
                <a:cubicBezTo>
                  <a:pt x="569" y="717"/>
                  <a:pt x="569" y="715"/>
                  <a:pt x="570" y="714"/>
                </a:cubicBezTo>
                <a:cubicBezTo>
                  <a:pt x="573" y="717"/>
                  <a:pt x="576" y="715"/>
                  <a:pt x="577" y="719"/>
                </a:cubicBezTo>
                <a:close/>
                <a:moveTo>
                  <a:pt x="570" y="707"/>
                </a:moveTo>
                <a:cubicBezTo>
                  <a:pt x="559" y="711"/>
                  <a:pt x="549" y="699"/>
                  <a:pt x="540" y="690"/>
                </a:cubicBezTo>
                <a:cubicBezTo>
                  <a:pt x="545" y="689"/>
                  <a:pt x="561" y="704"/>
                  <a:pt x="570" y="707"/>
                </a:cubicBezTo>
                <a:close/>
                <a:moveTo>
                  <a:pt x="562" y="714"/>
                </a:moveTo>
                <a:cubicBezTo>
                  <a:pt x="558" y="714"/>
                  <a:pt x="551" y="711"/>
                  <a:pt x="548" y="707"/>
                </a:cubicBezTo>
                <a:cubicBezTo>
                  <a:pt x="553" y="706"/>
                  <a:pt x="560" y="711"/>
                  <a:pt x="562" y="714"/>
                </a:cubicBezTo>
                <a:close/>
                <a:moveTo>
                  <a:pt x="544" y="706"/>
                </a:moveTo>
                <a:cubicBezTo>
                  <a:pt x="541" y="708"/>
                  <a:pt x="537" y="706"/>
                  <a:pt x="532" y="703"/>
                </a:cubicBezTo>
                <a:cubicBezTo>
                  <a:pt x="535" y="698"/>
                  <a:pt x="540" y="703"/>
                  <a:pt x="544" y="706"/>
                </a:cubicBezTo>
                <a:close/>
                <a:moveTo>
                  <a:pt x="514" y="688"/>
                </a:moveTo>
                <a:cubicBezTo>
                  <a:pt x="515" y="686"/>
                  <a:pt x="516" y="685"/>
                  <a:pt x="517" y="684"/>
                </a:cubicBezTo>
                <a:cubicBezTo>
                  <a:pt x="519" y="685"/>
                  <a:pt x="522" y="691"/>
                  <a:pt x="524" y="686"/>
                </a:cubicBezTo>
                <a:cubicBezTo>
                  <a:pt x="528" y="693"/>
                  <a:pt x="538" y="691"/>
                  <a:pt x="541" y="697"/>
                </a:cubicBezTo>
                <a:cubicBezTo>
                  <a:pt x="529" y="695"/>
                  <a:pt x="524" y="692"/>
                  <a:pt x="514" y="688"/>
                </a:cubicBezTo>
                <a:close/>
                <a:moveTo>
                  <a:pt x="527" y="680"/>
                </a:moveTo>
                <a:cubicBezTo>
                  <a:pt x="532" y="684"/>
                  <a:pt x="536" y="683"/>
                  <a:pt x="538" y="688"/>
                </a:cubicBezTo>
                <a:cubicBezTo>
                  <a:pt x="532" y="690"/>
                  <a:pt x="530" y="685"/>
                  <a:pt x="524" y="683"/>
                </a:cubicBezTo>
                <a:cubicBezTo>
                  <a:pt x="525" y="682"/>
                  <a:pt x="526" y="681"/>
                  <a:pt x="527" y="680"/>
                </a:cubicBezTo>
                <a:close/>
                <a:moveTo>
                  <a:pt x="518" y="678"/>
                </a:moveTo>
                <a:cubicBezTo>
                  <a:pt x="519" y="674"/>
                  <a:pt x="513" y="678"/>
                  <a:pt x="514" y="674"/>
                </a:cubicBezTo>
                <a:cubicBezTo>
                  <a:pt x="518" y="673"/>
                  <a:pt x="529" y="678"/>
                  <a:pt x="522" y="684"/>
                </a:cubicBezTo>
                <a:cubicBezTo>
                  <a:pt x="521" y="681"/>
                  <a:pt x="513" y="679"/>
                  <a:pt x="510" y="679"/>
                </a:cubicBezTo>
                <a:cubicBezTo>
                  <a:pt x="508" y="675"/>
                  <a:pt x="516" y="678"/>
                  <a:pt x="518" y="678"/>
                </a:cubicBezTo>
                <a:close/>
                <a:moveTo>
                  <a:pt x="460" y="630"/>
                </a:moveTo>
                <a:cubicBezTo>
                  <a:pt x="473" y="641"/>
                  <a:pt x="494" y="654"/>
                  <a:pt x="509" y="668"/>
                </a:cubicBezTo>
                <a:cubicBezTo>
                  <a:pt x="485" y="664"/>
                  <a:pt x="460" y="654"/>
                  <a:pt x="439" y="640"/>
                </a:cubicBezTo>
                <a:cubicBezTo>
                  <a:pt x="440" y="645"/>
                  <a:pt x="429" y="641"/>
                  <a:pt x="431" y="634"/>
                </a:cubicBezTo>
                <a:cubicBezTo>
                  <a:pt x="426" y="638"/>
                  <a:pt x="421" y="631"/>
                  <a:pt x="418" y="626"/>
                </a:cubicBezTo>
                <a:cubicBezTo>
                  <a:pt x="436" y="631"/>
                  <a:pt x="456" y="643"/>
                  <a:pt x="475" y="647"/>
                </a:cubicBezTo>
                <a:cubicBezTo>
                  <a:pt x="472" y="641"/>
                  <a:pt x="457" y="641"/>
                  <a:pt x="460" y="630"/>
                </a:cubicBezTo>
                <a:close/>
                <a:moveTo>
                  <a:pt x="509" y="682"/>
                </a:moveTo>
                <a:cubicBezTo>
                  <a:pt x="511" y="687"/>
                  <a:pt x="504" y="688"/>
                  <a:pt x="502" y="684"/>
                </a:cubicBezTo>
                <a:cubicBezTo>
                  <a:pt x="503" y="679"/>
                  <a:pt x="507" y="685"/>
                  <a:pt x="509" y="682"/>
                </a:cubicBezTo>
                <a:close/>
                <a:moveTo>
                  <a:pt x="483" y="677"/>
                </a:moveTo>
                <a:cubicBezTo>
                  <a:pt x="477" y="676"/>
                  <a:pt x="477" y="670"/>
                  <a:pt x="472" y="672"/>
                </a:cubicBezTo>
                <a:cubicBezTo>
                  <a:pt x="470" y="669"/>
                  <a:pt x="488" y="670"/>
                  <a:pt x="483" y="677"/>
                </a:cubicBezTo>
                <a:close/>
                <a:moveTo>
                  <a:pt x="457" y="629"/>
                </a:moveTo>
                <a:cubicBezTo>
                  <a:pt x="434" y="627"/>
                  <a:pt x="416" y="617"/>
                  <a:pt x="394" y="600"/>
                </a:cubicBezTo>
                <a:cubicBezTo>
                  <a:pt x="415" y="609"/>
                  <a:pt x="442" y="605"/>
                  <a:pt x="457" y="629"/>
                </a:cubicBezTo>
                <a:close/>
                <a:moveTo>
                  <a:pt x="432" y="604"/>
                </a:moveTo>
                <a:cubicBezTo>
                  <a:pt x="426" y="607"/>
                  <a:pt x="414" y="601"/>
                  <a:pt x="411" y="598"/>
                </a:cubicBezTo>
                <a:cubicBezTo>
                  <a:pt x="405" y="599"/>
                  <a:pt x="391" y="594"/>
                  <a:pt x="390" y="589"/>
                </a:cubicBezTo>
                <a:cubicBezTo>
                  <a:pt x="387" y="592"/>
                  <a:pt x="390" y="593"/>
                  <a:pt x="386" y="594"/>
                </a:cubicBezTo>
                <a:cubicBezTo>
                  <a:pt x="383" y="588"/>
                  <a:pt x="377" y="583"/>
                  <a:pt x="370" y="578"/>
                </a:cubicBezTo>
                <a:cubicBezTo>
                  <a:pt x="390" y="580"/>
                  <a:pt x="414" y="589"/>
                  <a:pt x="432" y="604"/>
                </a:cubicBezTo>
                <a:close/>
                <a:moveTo>
                  <a:pt x="347" y="563"/>
                </a:moveTo>
                <a:cubicBezTo>
                  <a:pt x="342" y="562"/>
                  <a:pt x="348" y="558"/>
                  <a:pt x="345" y="557"/>
                </a:cubicBezTo>
                <a:cubicBezTo>
                  <a:pt x="356" y="554"/>
                  <a:pt x="365" y="565"/>
                  <a:pt x="379" y="569"/>
                </a:cubicBezTo>
                <a:cubicBezTo>
                  <a:pt x="374" y="576"/>
                  <a:pt x="363" y="568"/>
                  <a:pt x="364" y="565"/>
                </a:cubicBezTo>
                <a:cubicBezTo>
                  <a:pt x="356" y="566"/>
                  <a:pt x="354" y="560"/>
                  <a:pt x="347" y="563"/>
                </a:cubicBezTo>
                <a:close/>
                <a:moveTo>
                  <a:pt x="355" y="576"/>
                </a:moveTo>
                <a:cubicBezTo>
                  <a:pt x="352" y="574"/>
                  <a:pt x="348" y="572"/>
                  <a:pt x="348" y="569"/>
                </a:cubicBezTo>
                <a:cubicBezTo>
                  <a:pt x="351" y="569"/>
                  <a:pt x="359" y="571"/>
                  <a:pt x="355" y="576"/>
                </a:cubicBezTo>
                <a:close/>
                <a:moveTo>
                  <a:pt x="405" y="576"/>
                </a:moveTo>
                <a:cubicBezTo>
                  <a:pt x="404" y="577"/>
                  <a:pt x="405" y="578"/>
                  <a:pt x="406" y="579"/>
                </a:cubicBezTo>
                <a:cubicBezTo>
                  <a:pt x="399" y="585"/>
                  <a:pt x="384" y="574"/>
                  <a:pt x="379" y="571"/>
                </a:cubicBezTo>
                <a:cubicBezTo>
                  <a:pt x="388" y="569"/>
                  <a:pt x="395" y="579"/>
                  <a:pt x="405" y="576"/>
                </a:cubicBezTo>
                <a:close/>
                <a:moveTo>
                  <a:pt x="380" y="551"/>
                </a:moveTo>
                <a:cubicBezTo>
                  <a:pt x="384" y="557"/>
                  <a:pt x="391" y="562"/>
                  <a:pt x="394" y="568"/>
                </a:cubicBezTo>
                <a:cubicBezTo>
                  <a:pt x="384" y="570"/>
                  <a:pt x="374" y="557"/>
                  <a:pt x="364" y="557"/>
                </a:cubicBezTo>
                <a:cubicBezTo>
                  <a:pt x="354" y="548"/>
                  <a:pt x="337" y="546"/>
                  <a:pt x="326" y="535"/>
                </a:cubicBezTo>
                <a:cubicBezTo>
                  <a:pt x="344" y="540"/>
                  <a:pt x="354" y="545"/>
                  <a:pt x="375" y="555"/>
                </a:cubicBezTo>
                <a:cubicBezTo>
                  <a:pt x="377" y="555"/>
                  <a:pt x="378" y="553"/>
                  <a:pt x="380" y="551"/>
                </a:cubicBezTo>
                <a:close/>
                <a:moveTo>
                  <a:pt x="361" y="527"/>
                </a:moveTo>
                <a:cubicBezTo>
                  <a:pt x="368" y="532"/>
                  <a:pt x="370" y="538"/>
                  <a:pt x="375" y="543"/>
                </a:cubicBezTo>
                <a:cubicBezTo>
                  <a:pt x="367" y="549"/>
                  <a:pt x="354" y="539"/>
                  <a:pt x="346" y="534"/>
                </a:cubicBezTo>
                <a:cubicBezTo>
                  <a:pt x="334" y="535"/>
                  <a:pt x="323" y="522"/>
                  <a:pt x="309" y="521"/>
                </a:cubicBezTo>
                <a:cubicBezTo>
                  <a:pt x="305" y="519"/>
                  <a:pt x="309" y="515"/>
                  <a:pt x="304" y="513"/>
                </a:cubicBezTo>
                <a:cubicBezTo>
                  <a:pt x="313" y="508"/>
                  <a:pt x="324" y="524"/>
                  <a:pt x="332" y="520"/>
                </a:cubicBezTo>
                <a:cubicBezTo>
                  <a:pt x="335" y="525"/>
                  <a:pt x="353" y="533"/>
                  <a:pt x="362" y="533"/>
                </a:cubicBezTo>
                <a:cubicBezTo>
                  <a:pt x="363" y="531"/>
                  <a:pt x="357" y="532"/>
                  <a:pt x="361" y="527"/>
                </a:cubicBezTo>
                <a:close/>
                <a:moveTo>
                  <a:pt x="359" y="524"/>
                </a:moveTo>
                <a:cubicBezTo>
                  <a:pt x="353" y="528"/>
                  <a:pt x="352" y="523"/>
                  <a:pt x="348" y="521"/>
                </a:cubicBezTo>
                <a:cubicBezTo>
                  <a:pt x="345" y="520"/>
                  <a:pt x="348" y="524"/>
                  <a:pt x="344" y="524"/>
                </a:cubicBezTo>
                <a:cubicBezTo>
                  <a:pt x="342" y="522"/>
                  <a:pt x="340" y="520"/>
                  <a:pt x="341" y="518"/>
                </a:cubicBezTo>
                <a:cubicBezTo>
                  <a:pt x="324" y="517"/>
                  <a:pt x="316" y="505"/>
                  <a:pt x="298" y="502"/>
                </a:cubicBezTo>
                <a:cubicBezTo>
                  <a:pt x="297" y="498"/>
                  <a:pt x="288" y="484"/>
                  <a:pt x="282" y="492"/>
                </a:cubicBezTo>
                <a:cubicBezTo>
                  <a:pt x="274" y="478"/>
                  <a:pt x="262" y="465"/>
                  <a:pt x="258" y="451"/>
                </a:cubicBezTo>
                <a:cubicBezTo>
                  <a:pt x="266" y="460"/>
                  <a:pt x="266" y="463"/>
                  <a:pt x="277" y="468"/>
                </a:cubicBezTo>
                <a:cubicBezTo>
                  <a:pt x="268" y="473"/>
                  <a:pt x="281" y="478"/>
                  <a:pt x="277" y="477"/>
                </a:cubicBezTo>
                <a:cubicBezTo>
                  <a:pt x="290" y="494"/>
                  <a:pt x="319" y="500"/>
                  <a:pt x="340" y="510"/>
                </a:cubicBezTo>
                <a:cubicBezTo>
                  <a:pt x="342" y="509"/>
                  <a:pt x="343" y="507"/>
                  <a:pt x="344" y="505"/>
                </a:cubicBezTo>
                <a:cubicBezTo>
                  <a:pt x="350" y="512"/>
                  <a:pt x="356" y="519"/>
                  <a:pt x="359" y="524"/>
                </a:cubicBezTo>
                <a:close/>
                <a:moveTo>
                  <a:pt x="298" y="512"/>
                </a:moveTo>
                <a:cubicBezTo>
                  <a:pt x="293" y="510"/>
                  <a:pt x="294" y="506"/>
                  <a:pt x="290" y="504"/>
                </a:cubicBezTo>
                <a:cubicBezTo>
                  <a:pt x="294" y="505"/>
                  <a:pt x="304" y="507"/>
                  <a:pt x="298" y="512"/>
                </a:cubicBezTo>
                <a:close/>
                <a:moveTo>
                  <a:pt x="343" y="502"/>
                </a:moveTo>
                <a:cubicBezTo>
                  <a:pt x="331" y="512"/>
                  <a:pt x="321" y="491"/>
                  <a:pt x="305" y="490"/>
                </a:cubicBezTo>
                <a:cubicBezTo>
                  <a:pt x="305" y="484"/>
                  <a:pt x="294" y="484"/>
                  <a:pt x="289" y="482"/>
                </a:cubicBezTo>
                <a:cubicBezTo>
                  <a:pt x="293" y="478"/>
                  <a:pt x="281" y="476"/>
                  <a:pt x="282" y="472"/>
                </a:cubicBezTo>
                <a:cubicBezTo>
                  <a:pt x="301" y="474"/>
                  <a:pt x="318" y="493"/>
                  <a:pt x="335" y="491"/>
                </a:cubicBezTo>
                <a:cubicBezTo>
                  <a:pt x="338" y="495"/>
                  <a:pt x="341" y="498"/>
                  <a:pt x="343" y="502"/>
                </a:cubicBezTo>
                <a:close/>
                <a:moveTo>
                  <a:pt x="330" y="482"/>
                </a:moveTo>
                <a:cubicBezTo>
                  <a:pt x="328" y="485"/>
                  <a:pt x="326" y="482"/>
                  <a:pt x="324" y="485"/>
                </a:cubicBezTo>
                <a:cubicBezTo>
                  <a:pt x="315" y="481"/>
                  <a:pt x="317" y="474"/>
                  <a:pt x="319" y="468"/>
                </a:cubicBezTo>
                <a:cubicBezTo>
                  <a:pt x="305" y="473"/>
                  <a:pt x="292" y="450"/>
                  <a:pt x="277" y="455"/>
                </a:cubicBezTo>
                <a:cubicBezTo>
                  <a:pt x="278" y="445"/>
                  <a:pt x="264" y="452"/>
                  <a:pt x="262" y="444"/>
                </a:cubicBezTo>
                <a:cubicBezTo>
                  <a:pt x="275" y="445"/>
                  <a:pt x="295" y="454"/>
                  <a:pt x="306" y="460"/>
                </a:cubicBezTo>
                <a:cubicBezTo>
                  <a:pt x="309" y="462"/>
                  <a:pt x="311" y="459"/>
                  <a:pt x="313" y="456"/>
                </a:cubicBezTo>
                <a:cubicBezTo>
                  <a:pt x="320" y="467"/>
                  <a:pt x="324" y="472"/>
                  <a:pt x="330" y="482"/>
                </a:cubicBezTo>
                <a:close/>
                <a:moveTo>
                  <a:pt x="252" y="428"/>
                </a:moveTo>
                <a:cubicBezTo>
                  <a:pt x="270" y="432"/>
                  <a:pt x="297" y="437"/>
                  <a:pt x="311" y="450"/>
                </a:cubicBezTo>
                <a:cubicBezTo>
                  <a:pt x="293" y="446"/>
                  <a:pt x="274" y="438"/>
                  <a:pt x="252" y="428"/>
                </a:cubicBezTo>
                <a:close/>
                <a:moveTo>
                  <a:pt x="297" y="423"/>
                </a:moveTo>
                <a:cubicBezTo>
                  <a:pt x="303" y="425"/>
                  <a:pt x="298" y="429"/>
                  <a:pt x="303" y="432"/>
                </a:cubicBezTo>
                <a:cubicBezTo>
                  <a:pt x="282" y="431"/>
                  <a:pt x="257" y="423"/>
                  <a:pt x="238" y="406"/>
                </a:cubicBezTo>
                <a:cubicBezTo>
                  <a:pt x="259" y="407"/>
                  <a:pt x="278" y="420"/>
                  <a:pt x="297" y="423"/>
                </a:cubicBezTo>
                <a:close/>
                <a:moveTo>
                  <a:pt x="247" y="374"/>
                </a:moveTo>
                <a:cubicBezTo>
                  <a:pt x="249" y="372"/>
                  <a:pt x="251" y="371"/>
                  <a:pt x="254" y="373"/>
                </a:cubicBezTo>
                <a:cubicBezTo>
                  <a:pt x="255" y="377"/>
                  <a:pt x="250" y="377"/>
                  <a:pt x="247" y="374"/>
                </a:cubicBezTo>
                <a:close/>
                <a:moveTo>
                  <a:pt x="290" y="397"/>
                </a:moveTo>
                <a:cubicBezTo>
                  <a:pt x="276" y="402"/>
                  <a:pt x="261" y="388"/>
                  <a:pt x="249" y="390"/>
                </a:cubicBezTo>
                <a:cubicBezTo>
                  <a:pt x="248" y="389"/>
                  <a:pt x="249" y="388"/>
                  <a:pt x="250" y="387"/>
                </a:cubicBezTo>
                <a:cubicBezTo>
                  <a:pt x="262" y="384"/>
                  <a:pt x="280" y="389"/>
                  <a:pt x="290" y="397"/>
                </a:cubicBezTo>
                <a:close/>
                <a:moveTo>
                  <a:pt x="291" y="412"/>
                </a:moveTo>
                <a:cubicBezTo>
                  <a:pt x="274" y="408"/>
                  <a:pt x="255" y="405"/>
                  <a:pt x="242" y="395"/>
                </a:cubicBezTo>
                <a:cubicBezTo>
                  <a:pt x="257" y="397"/>
                  <a:pt x="278" y="403"/>
                  <a:pt x="291" y="412"/>
                </a:cubicBezTo>
                <a:close/>
                <a:moveTo>
                  <a:pt x="234" y="370"/>
                </a:moveTo>
                <a:cubicBezTo>
                  <a:pt x="238" y="369"/>
                  <a:pt x="245" y="369"/>
                  <a:pt x="246" y="372"/>
                </a:cubicBezTo>
                <a:cubicBezTo>
                  <a:pt x="242" y="376"/>
                  <a:pt x="240" y="371"/>
                  <a:pt x="234" y="370"/>
                </a:cubicBezTo>
                <a:close/>
                <a:moveTo>
                  <a:pt x="202" y="330"/>
                </a:moveTo>
                <a:cubicBezTo>
                  <a:pt x="238" y="315"/>
                  <a:pt x="271" y="349"/>
                  <a:pt x="311" y="359"/>
                </a:cubicBezTo>
                <a:cubicBezTo>
                  <a:pt x="274" y="364"/>
                  <a:pt x="241" y="347"/>
                  <a:pt x="202" y="330"/>
                </a:cubicBezTo>
                <a:close/>
                <a:moveTo>
                  <a:pt x="220" y="374"/>
                </a:moveTo>
                <a:cubicBezTo>
                  <a:pt x="218" y="374"/>
                  <a:pt x="217" y="375"/>
                  <a:pt x="216" y="376"/>
                </a:cubicBezTo>
                <a:cubicBezTo>
                  <a:pt x="214" y="374"/>
                  <a:pt x="211" y="371"/>
                  <a:pt x="214" y="368"/>
                </a:cubicBezTo>
                <a:cubicBezTo>
                  <a:pt x="217" y="372"/>
                  <a:pt x="218" y="371"/>
                  <a:pt x="220" y="374"/>
                </a:cubicBezTo>
                <a:close/>
                <a:moveTo>
                  <a:pt x="319" y="357"/>
                </a:moveTo>
                <a:cubicBezTo>
                  <a:pt x="293" y="344"/>
                  <a:pt x="265" y="335"/>
                  <a:pt x="242" y="319"/>
                </a:cubicBezTo>
                <a:cubicBezTo>
                  <a:pt x="250" y="312"/>
                  <a:pt x="260" y="315"/>
                  <a:pt x="271" y="320"/>
                </a:cubicBezTo>
                <a:cubicBezTo>
                  <a:pt x="292" y="329"/>
                  <a:pt x="323" y="342"/>
                  <a:pt x="341" y="353"/>
                </a:cubicBezTo>
                <a:cubicBezTo>
                  <a:pt x="334" y="355"/>
                  <a:pt x="326" y="355"/>
                  <a:pt x="319" y="357"/>
                </a:cubicBezTo>
                <a:close/>
                <a:moveTo>
                  <a:pt x="290" y="322"/>
                </a:moveTo>
                <a:cubicBezTo>
                  <a:pt x="281" y="322"/>
                  <a:pt x="275" y="315"/>
                  <a:pt x="268" y="314"/>
                </a:cubicBezTo>
                <a:cubicBezTo>
                  <a:pt x="270" y="312"/>
                  <a:pt x="268" y="311"/>
                  <a:pt x="266" y="309"/>
                </a:cubicBezTo>
                <a:cubicBezTo>
                  <a:pt x="271" y="305"/>
                  <a:pt x="277" y="312"/>
                  <a:pt x="281" y="307"/>
                </a:cubicBezTo>
                <a:cubicBezTo>
                  <a:pt x="310" y="324"/>
                  <a:pt x="342" y="325"/>
                  <a:pt x="368" y="342"/>
                </a:cubicBezTo>
                <a:cubicBezTo>
                  <a:pt x="346" y="356"/>
                  <a:pt x="312" y="330"/>
                  <a:pt x="290" y="322"/>
                </a:cubicBezTo>
                <a:close/>
                <a:moveTo>
                  <a:pt x="373" y="337"/>
                </a:moveTo>
                <a:cubicBezTo>
                  <a:pt x="348" y="318"/>
                  <a:pt x="310" y="325"/>
                  <a:pt x="293" y="300"/>
                </a:cubicBezTo>
                <a:cubicBezTo>
                  <a:pt x="296" y="294"/>
                  <a:pt x="300" y="298"/>
                  <a:pt x="304" y="295"/>
                </a:cubicBezTo>
                <a:cubicBezTo>
                  <a:pt x="331" y="311"/>
                  <a:pt x="360" y="320"/>
                  <a:pt x="386" y="331"/>
                </a:cubicBezTo>
                <a:cubicBezTo>
                  <a:pt x="391" y="330"/>
                  <a:pt x="395" y="324"/>
                  <a:pt x="402" y="330"/>
                </a:cubicBezTo>
                <a:cubicBezTo>
                  <a:pt x="393" y="339"/>
                  <a:pt x="383" y="337"/>
                  <a:pt x="373" y="337"/>
                </a:cubicBezTo>
                <a:close/>
                <a:moveTo>
                  <a:pt x="302" y="265"/>
                </a:moveTo>
                <a:cubicBezTo>
                  <a:pt x="299" y="268"/>
                  <a:pt x="296" y="264"/>
                  <a:pt x="293" y="262"/>
                </a:cubicBezTo>
                <a:cubicBezTo>
                  <a:pt x="295" y="259"/>
                  <a:pt x="299" y="263"/>
                  <a:pt x="302" y="265"/>
                </a:cubicBezTo>
                <a:close/>
                <a:moveTo>
                  <a:pt x="284" y="249"/>
                </a:moveTo>
                <a:cubicBezTo>
                  <a:pt x="292" y="248"/>
                  <a:pt x="301" y="253"/>
                  <a:pt x="309" y="259"/>
                </a:cubicBezTo>
                <a:cubicBezTo>
                  <a:pt x="302" y="262"/>
                  <a:pt x="292" y="251"/>
                  <a:pt x="284" y="249"/>
                </a:cubicBezTo>
                <a:close/>
                <a:moveTo>
                  <a:pt x="311" y="261"/>
                </a:moveTo>
                <a:cubicBezTo>
                  <a:pt x="313" y="258"/>
                  <a:pt x="317" y="260"/>
                  <a:pt x="320" y="263"/>
                </a:cubicBezTo>
                <a:cubicBezTo>
                  <a:pt x="318" y="267"/>
                  <a:pt x="314" y="264"/>
                  <a:pt x="311" y="261"/>
                </a:cubicBezTo>
                <a:close/>
                <a:moveTo>
                  <a:pt x="364" y="305"/>
                </a:moveTo>
                <a:cubicBezTo>
                  <a:pt x="348" y="303"/>
                  <a:pt x="336" y="293"/>
                  <a:pt x="319" y="286"/>
                </a:cubicBezTo>
                <a:cubicBezTo>
                  <a:pt x="332" y="279"/>
                  <a:pt x="347" y="296"/>
                  <a:pt x="364" y="305"/>
                </a:cubicBezTo>
                <a:close/>
                <a:moveTo>
                  <a:pt x="400" y="319"/>
                </a:moveTo>
                <a:cubicBezTo>
                  <a:pt x="401" y="314"/>
                  <a:pt x="404" y="314"/>
                  <a:pt x="404" y="311"/>
                </a:cubicBezTo>
                <a:cubicBezTo>
                  <a:pt x="409" y="310"/>
                  <a:pt x="411" y="319"/>
                  <a:pt x="417" y="321"/>
                </a:cubicBezTo>
                <a:cubicBezTo>
                  <a:pt x="413" y="326"/>
                  <a:pt x="409" y="329"/>
                  <a:pt x="405" y="333"/>
                </a:cubicBezTo>
                <a:cubicBezTo>
                  <a:pt x="405" y="330"/>
                  <a:pt x="406" y="327"/>
                  <a:pt x="408" y="324"/>
                </a:cubicBezTo>
                <a:cubicBezTo>
                  <a:pt x="402" y="319"/>
                  <a:pt x="395" y="326"/>
                  <a:pt x="392" y="318"/>
                </a:cubicBezTo>
                <a:cubicBezTo>
                  <a:pt x="394" y="315"/>
                  <a:pt x="397" y="319"/>
                  <a:pt x="400" y="319"/>
                </a:cubicBezTo>
                <a:close/>
                <a:moveTo>
                  <a:pt x="376" y="281"/>
                </a:moveTo>
                <a:cubicBezTo>
                  <a:pt x="381" y="286"/>
                  <a:pt x="383" y="293"/>
                  <a:pt x="393" y="298"/>
                </a:cubicBezTo>
                <a:cubicBezTo>
                  <a:pt x="380" y="302"/>
                  <a:pt x="366" y="284"/>
                  <a:pt x="349" y="282"/>
                </a:cubicBezTo>
                <a:cubicBezTo>
                  <a:pt x="351" y="277"/>
                  <a:pt x="341" y="280"/>
                  <a:pt x="339" y="273"/>
                </a:cubicBezTo>
                <a:cubicBezTo>
                  <a:pt x="333" y="273"/>
                  <a:pt x="327" y="273"/>
                  <a:pt x="326" y="267"/>
                </a:cubicBezTo>
                <a:cubicBezTo>
                  <a:pt x="345" y="264"/>
                  <a:pt x="360" y="287"/>
                  <a:pt x="376" y="281"/>
                </a:cubicBezTo>
                <a:close/>
                <a:moveTo>
                  <a:pt x="361" y="273"/>
                </a:moveTo>
                <a:cubicBezTo>
                  <a:pt x="320" y="253"/>
                  <a:pt x="255" y="233"/>
                  <a:pt x="226" y="205"/>
                </a:cubicBezTo>
                <a:cubicBezTo>
                  <a:pt x="264" y="218"/>
                  <a:pt x="305" y="240"/>
                  <a:pt x="344" y="254"/>
                </a:cubicBezTo>
                <a:cubicBezTo>
                  <a:pt x="352" y="263"/>
                  <a:pt x="363" y="262"/>
                  <a:pt x="361" y="273"/>
                </a:cubicBezTo>
                <a:close/>
                <a:moveTo>
                  <a:pt x="329" y="239"/>
                </a:moveTo>
                <a:cubicBezTo>
                  <a:pt x="322" y="238"/>
                  <a:pt x="313" y="238"/>
                  <a:pt x="308" y="230"/>
                </a:cubicBezTo>
                <a:cubicBezTo>
                  <a:pt x="282" y="224"/>
                  <a:pt x="245" y="205"/>
                  <a:pt x="217" y="192"/>
                </a:cubicBezTo>
                <a:cubicBezTo>
                  <a:pt x="214" y="183"/>
                  <a:pt x="204" y="181"/>
                  <a:pt x="198" y="173"/>
                </a:cubicBezTo>
                <a:cubicBezTo>
                  <a:pt x="206" y="171"/>
                  <a:pt x="214" y="182"/>
                  <a:pt x="225" y="188"/>
                </a:cubicBezTo>
                <a:cubicBezTo>
                  <a:pt x="227" y="188"/>
                  <a:pt x="226" y="186"/>
                  <a:pt x="228" y="184"/>
                </a:cubicBezTo>
                <a:cubicBezTo>
                  <a:pt x="269" y="205"/>
                  <a:pt x="303" y="204"/>
                  <a:pt x="329" y="239"/>
                </a:cubicBezTo>
                <a:close/>
                <a:moveTo>
                  <a:pt x="297" y="205"/>
                </a:moveTo>
                <a:cubicBezTo>
                  <a:pt x="278" y="198"/>
                  <a:pt x="251" y="188"/>
                  <a:pt x="231" y="180"/>
                </a:cubicBezTo>
                <a:cubicBezTo>
                  <a:pt x="232" y="180"/>
                  <a:pt x="233" y="179"/>
                  <a:pt x="234" y="178"/>
                </a:cubicBezTo>
                <a:cubicBezTo>
                  <a:pt x="221" y="176"/>
                  <a:pt x="203" y="155"/>
                  <a:pt x="186" y="156"/>
                </a:cubicBezTo>
                <a:cubicBezTo>
                  <a:pt x="186" y="152"/>
                  <a:pt x="183" y="149"/>
                  <a:pt x="182" y="146"/>
                </a:cubicBezTo>
                <a:cubicBezTo>
                  <a:pt x="215" y="157"/>
                  <a:pt x="253" y="177"/>
                  <a:pt x="282" y="185"/>
                </a:cubicBezTo>
                <a:cubicBezTo>
                  <a:pt x="284" y="192"/>
                  <a:pt x="294" y="198"/>
                  <a:pt x="297" y="205"/>
                </a:cubicBezTo>
                <a:close/>
                <a:moveTo>
                  <a:pt x="184" y="140"/>
                </a:moveTo>
                <a:cubicBezTo>
                  <a:pt x="197" y="137"/>
                  <a:pt x="213" y="149"/>
                  <a:pt x="224" y="156"/>
                </a:cubicBezTo>
                <a:cubicBezTo>
                  <a:pt x="209" y="153"/>
                  <a:pt x="198" y="144"/>
                  <a:pt x="184" y="140"/>
                </a:cubicBezTo>
                <a:close/>
                <a:moveTo>
                  <a:pt x="229" y="159"/>
                </a:moveTo>
                <a:cubicBezTo>
                  <a:pt x="231" y="156"/>
                  <a:pt x="237" y="157"/>
                  <a:pt x="238" y="161"/>
                </a:cubicBezTo>
                <a:cubicBezTo>
                  <a:pt x="233" y="163"/>
                  <a:pt x="233" y="161"/>
                  <a:pt x="229" y="159"/>
                </a:cubicBezTo>
                <a:close/>
                <a:moveTo>
                  <a:pt x="265" y="171"/>
                </a:moveTo>
                <a:cubicBezTo>
                  <a:pt x="259" y="176"/>
                  <a:pt x="252" y="168"/>
                  <a:pt x="246" y="166"/>
                </a:cubicBezTo>
                <a:cubicBezTo>
                  <a:pt x="251" y="163"/>
                  <a:pt x="262" y="166"/>
                  <a:pt x="265" y="171"/>
                </a:cubicBezTo>
                <a:close/>
                <a:moveTo>
                  <a:pt x="261" y="160"/>
                </a:moveTo>
                <a:cubicBezTo>
                  <a:pt x="253" y="161"/>
                  <a:pt x="239" y="156"/>
                  <a:pt x="238" y="151"/>
                </a:cubicBezTo>
                <a:cubicBezTo>
                  <a:pt x="217" y="146"/>
                  <a:pt x="191" y="136"/>
                  <a:pt x="168" y="117"/>
                </a:cubicBezTo>
                <a:cubicBezTo>
                  <a:pt x="192" y="125"/>
                  <a:pt x="237" y="145"/>
                  <a:pt x="261" y="160"/>
                </a:cubicBezTo>
                <a:close/>
                <a:moveTo>
                  <a:pt x="247" y="143"/>
                </a:moveTo>
                <a:cubicBezTo>
                  <a:pt x="220" y="135"/>
                  <a:pt x="192" y="121"/>
                  <a:pt x="161" y="103"/>
                </a:cubicBezTo>
                <a:cubicBezTo>
                  <a:pt x="160" y="100"/>
                  <a:pt x="159" y="96"/>
                  <a:pt x="156" y="93"/>
                </a:cubicBezTo>
                <a:cubicBezTo>
                  <a:pt x="157" y="92"/>
                  <a:pt x="158" y="91"/>
                  <a:pt x="159" y="92"/>
                </a:cubicBezTo>
                <a:cubicBezTo>
                  <a:pt x="168" y="93"/>
                  <a:pt x="174" y="99"/>
                  <a:pt x="183" y="104"/>
                </a:cubicBezTo>
                <a:cubicBezTo>
                  <a:pt x="207" y="116"/>
                  <a:pt x="239" y="121"/>
                  <a:pt x="247" y="143"/>
                </a:cubicBezTo>
                <a:close/>
                <a:moveTo>
                  <a:pt x="145" y="71"/>
                </a:moveTo>
                <a:cubicBezTo>
                  <a:pt x="153" y="73"/>
                  <a:pt x="175" y="88"/>
                  <a:pt x="185" y="95"/>
                </a:cubicBezTo>
                <a:cubicBezTo>
                  <a:pt x="168" y="93"/>
                  <a:pt x="154" y="81"/>
                  <a:pt x="145" y="71"/>
                </a:cubicBezTo>
                <a:close/>
                <a:moveTo>
                  <a:pt x="156" y="89"/>
                </a:moveTo>
                <a:cubicBezTo>
                  <a:pt x="155" y="91"/>
                  <a:pt x="154" y="92"/>
                  <a:pt x="152" y="94"/>
                </a:cubicBezTo>
                <a:cubicBezTo>
                  <a:pt x="150" y="92"/>
                  <a:pt x="150" y="89"/>
                  <a:pt x="148" y="87"/>
                </a:cubicBezTo>
                <a:cubicBezTo>
                  <a:pt x="150" y="83"/>
                  <a:pt x="153" y="88"/>
                  <a:pt x="156" y="89"/>
                </a:cubicBezTo>
                <a:close/>
                <a:moveTo>
                  <a:pt x="230" y="119"/>
                </a:moveTo>
                <a:cubicBezTo>
                  <a:pt x="217" y="109"/>
                  <a:pt x="200" y="109"/>
                  <a:pt x="185" y="96"/>
                </a:cubicBezTo>
                <a:cubicBezTo>
                  <a:pt x="198" y="102"/>
                  <a:pt x="223" y="103"/>
                  <a:pt x="230" y="119"/>
                </a:cubicBezTo>
                <a:close/>
                <a:moveTo>
                  <a:pt x="200" y="63"/>
                </a:moveTo>
                <a:cubicBezTo>
                  <a:pt x="194" y="66"/>
                  <a:pt x="186" y="57"/>
                  <a:pt x="179" y="57"/>
                </a:cubicBezTo>
                <a:cubicBezTo>
                  <a:pt x="187" y="53"/>
                  <a:pt x="195" y="58"/>
                  <a:pt x="200" y="63"/>
                </a:cubicBezTo>
                <a:close/>
                <a:moveTo>
                  <a:pt x="166" y="47"/>
                </a:moveTo>
                <a:cubicBezTo>
                  <a:pt x="163" y="49"/>
                  <a:pt x="155" y="45"/>
                  <a:pt x="154" y="44"/>
                </a:cubicBezTo>
                <a:cubicBezTo>
                  <a:pt x="157" y="39"/>
                  <a:pt x="162" y="44"/>
                  <a:pt x="166" y="47"/>
                </a:cubicBezTo>
                <a:close/>
                <a:moveTo>
                  <a:pt x="146" y="34"/>
                </a:moveTo>
                <a:cubicBezTo>
                  <a:pt x="149" y="39"/>
                  <a:pt x="152" y="38"/>
                  <a:pt x="154" y="42"/>
                </a:cubicBezTo>
                <a:cubicBezTo>
                  <a:pt x="151" y="43"/>
                  <a:pt x="141" y="39"/>
                  <a:pt x="146" y="34"/>
                </a:cubicBezTo>
                <a:close/>
                <a:moveTo>
                  <a:pt x="133" y="26"/>
                </a:moveTo>
                <a:cubicBezTo>
                  <a:pt x="135" y="31"/>
                  <a:pt x="139" y="30"/>
                  <a:pt x="144" y="34"/>
                </a:cubicBezTo>
                <a:cubicBezTo>
                  <a:pt x="138" y="38"/>
                  <a:pt x="132" y="32"/>
                  <a:pt x="129" y="29"/>
                </a:cubicBezTo>
                <a:cubicBezTo>
                  <a:pt x="130" y="28"/>
                  <a:pt x="132" y="28"/>
                  <a:pt x="133" y="26"/>
                </a:cubicBezTo>
                <a:close/>
                <a:moveTo>
                  <a:pt x="180" y="62"/>
                </a:moveTo>
                <a:cubicBezTo>
                  <a:pt x="193" y="68"/>
                  <a:pt x="211" y="68"/>
                  <a:pt x="214" y="85"/>
                </a:cubicBezTo>
                <a:cubicBezTo>
                  <a:pt x="205" y="88"/>
                  <a:pt x="194" y="74"/>
                  <a:pt x="186" y="80"/>
                </a:cubicBezTo>
                <a:cubicBezTo>
                  <a:pt x="191" y="85"/>
                  <a:pt x="222" y="89"/>
                  <a:pt x="220" y="103"/>
                </a:cubicBezTo>
                <a:cubicBezTo>
                  <a:pt x="202" y="95"/>
                  <a:pt x="195" y="97"/>
                  <a:pt x="184" y="86"/>
                </a:cubicBezTo>
                <a:cubicBezTo>
                  <a:pt x="182" y="86"/>
                  <a:pt x="183" y="88"/>
                  <a:pt x="179" y="87"/>
                </a:cubicBezTo>
                <a:cubicBezTo>
                  <a:pt x="176" y="86"/>
                  <a:pt x="178" y="84"/>
                  <a:pt x="175" y="82"/>
                </a:cubicBezTo>
                <a:cubicBezTo>
                  <a:pt x="176" y="82"/>
                  <a:pt x="177" y="81"/>
                  <a:pt x="178" y="80"/>
                </a:cubicBezTo>
                <a:cubicBezTo>
                  <a:pt x="173" y="77"/>
                  <a:pt x="168" y="77"/>
                  <a:pt x="164" y="76"/>
                </a:cubicBezTo>
                <a:cubicBezTo>
                  <a:pt x="164" y="75"/>
                  <a:pt x="165" y="74"/>
                  <a:pt x="166" y="73"/>
                </a:cubicBezTo>
                <a:cubicBezTo>
                  <a:pt x="152" y="69"/>
                  <a:pt x="143" y="59"/>
                  <a:pt x="132" y="51"/>
                </a:cubicBezTo>
                <a:cubicBezTo>
                  <a:pt x="152" y="52"/>
                  <a:pt x="172" y="75"/>
                  <a:pt x="190" y="78"/>
                </a:cubicBezTo>
                <a:cubicBezTo>
                  <a:pt x="176" y="64"/>
                  <a:pt x="157" y="60"/>
                  <a:pt x="141" y="46"/>
                </a:cubicBezTo>
                <a:cubicBezTo>
                  <a:pt x="138" y="45"/>
                  <a:pt x="137" y="50"/>
                  <a:pt x="134" y="46"/>
                </a:cubicBezTo>
                <a:cubicBezTo>
                  <a:pt x="141" y="41"/>
                  <a:pt x="125" y="41"/>
                  <a:pt x="126" y="35"/>
                </a:cubicBezTo>
                <a:cubicBezTo>
                  <a:pt x="145" y="39"/>
                  <a:pt x="164" y="55"/>
                  <a:pt x="180" y="62"/>
                </a:cubicBezTo>
                <a:close/>
                <a:moveTo>
                  <a:pt x="107" y="413"/>
                </a:moveTo>
                <a:cubicBezTo>
                  <a:pt x="103" y="411"/>
                  <a:pt x="104" y="408"/>
                  <a:pt x="102" y="406"/>
                </a:cubicBezTo>
                <a:cubicBezTo>
                  <a:pt x="77" y="403"/>
                  <a:pt x="57" y="390"/>
                  <a:pt x="33" y="378"/>
                </a:cubicBezTo>
                <a:cubicBezTo>
                  <a:pt x="42" y="368"/>
                  <a:pt x="53" y="370"/>
                  <a:pt x="64" y="376"/>
                </a:cubicBezTo>
                <a:cubicBezTo>
                  <a:pt x="81" y="386"/>
                  <a:pt x="109" y="392"/>
                  <a:pt x="124" y="402"/>
                </a:cubicBezTo>
                <a:cubicBezTo>
                  <a:pt x="122" y="410"/>
                  <a:pt x="113" y="408"/>
                  <a:pt x="107" y="413"/>
                </a:cubicBezTo>
                <a:close/>
                <a:moveTo>
                  <a:pt x="65" y="367"/>
                </a:moveTo>
                <a:cubicBezTo>
                  <a:pt x="69" y="361"/>
                  <a:pt x="74" y="363"/>
                  <a:pt x="78" y="361"/>
                </a:cubicBezTo>
                <a:cubicBezTo>
                  <a:pt x="88" y="369"/>
                  <a:pt x="105" y="374"/>
                  <a:pt x="122" y="383"/>
                </a:cubicBezTo>
                <a:cubicBezTo>
                  <a:pt x="122" y="386"/>
                  <a:pt x="120" y="388"/>
                  <a:pt x="118" y="391"/>
                </a:cubicBezTo>
                <a:cubicBezTo>
                  <a:pt x="95" y="383"/>
                  <a:pt x="83" y="380"/>
                  <a:pt x="65" y="367"/>
                </a:cubicBezTo>
                <a:close/>
                <a:moveTo>
                  <a:pt x="333" y="768"/>
                </a:moveTo>
                <a:cubicBezTo>
                  <a:pt x="328" y="776"/>
                  <a:pt x="320" y="771"/>
                  <a:pt x="312" y="777"/>
                </a:cubicBezTo>
                <a:cubicBezTo>
                  <a:pt x="311" y="776"/>
                  <a:pt x="313" y="774"/>
                  <a:pt x="314" y="773"/>
                </a:cubicBezTo>
                <a:cubicBezTo>
                  <a:pt x="312" y="772"/>
                  <a:pt x="311" y="774"/>
                  <a:pt x="310" y="775"/>
                </a:cubicBezTo>
                <a:cubicBezTo>
                  <a:pt x="270" y="734"/>
                  <a:pt x="237" y="683"/>
                  <a:pt x="206" y="637"/>
                </a:cubicBezTo>
                <a:cubicBezTo>
                  <a:pt x="191" y="604"/>
                  <a:pt x="180" y="568"/>
                  <a:pt x="165" y="537"/>
                </a:cubicBezTo>
                <a:cubicBezTo>
                  <a:pt x="169" y="520"/>
                  <a:pt x="158" y="507"/>
                  <a:pt x="153" y="492"/>
                </a:cubicBezTo>
                <a:cubicBezTo>
                  <a:pt x="142" y="458"/>
                  <a:pt x="135" y="422"/>
                  <a:pt x="129" y="387"/>
                </a:cubicBezTo>
                <a:cubicBezTo>
                  <a:pt x="131" y="383"/>
                  <a:pt x="135" y="387"/>
                  <a:pt x="137" y="383"/>
                </a:cubicBezTo>
                <a:cubicBezTo>
                  <a:pt x="122" y="369"/>
                  <a:pt x="118" y="342"/>
                  <a:pt x="130" y="317"/>
                </a:cubicBezTo>
                <a:cubicBezTo>
                  <a:pt x="130" y="315"/>
                  <a:pt x="126" y="313"/>
                  <a:pt x="125" y="310"/>
                </a:cubicBezTo>
                <a:cubicBezTo>
                  <a:pt x="102" y="320"/>
                  <a:pt x="116" y="353"/>
                  <a:pt x="119" y="371"/>
                </a:cubicBezTo>
                <a:cubicBezTo>
                  <a:pt x="107" y="376"/>
                  <a:pt x="105" y="362"/>
                  <a:pt x="92" y="358"/>
                </a:cubicBezTo>
                <a:cubicBezTo>
                  <a:pt x="98" y="354"/>
                  <a:pt x="105" y="356"/>
                  <a:pt x="111" y="350"/>
                </a:cubicBezTo>
                <a:cubicBezTo>
                  <a:pt x="111" y="347"/>
                  <a:pt x="107" y="341"/>
                  <a:pt x="104" y="342"/>
                </a:cubicBezTo>
                <a:cubicBezTo>
                  <a:pt x="74" y="345"/>
                  <a:pt x="48" y="365"/>
                  <a:pt x="18" y="367"/>
                </a:cubicBezTo>
                <a:cubicBezTo>
                  <a:pt x="7" y="353"/>
                  <a:pt x="20" y="335"/>
                  <a:pt x="11" y="321"/>
                </a:cubicBezTo>
                <a:cubicBezTo>
                  <a:pt x="14" y="312"/>
                  <a:pt x="16" y="304"/>
                  <a:pt x="13" y="296"/>
                </a:cubicBezTo>
                <a:cubicBezTo>
                  <a:pt x="20" y="272"/>
                  <a:pt x="27" y="247"/>
                  <a:pt x="26" y="224"/>
                </a:cubicBezTo>
                <a:cubicBezTo>
                  <a:pt x="37" y="206"/>
                  <a:pt x="33" y="180"/>
                  <a:pt x="47" y="163"/>
                </a:cubicBezTo>
                <a:cubicBezTo>
                  <a:pt x="50" y="145"/>
                  <a:pt x="52" y="124"/>
                  <a:pt x="61" y="105"/>
                </a:cubicBezTo>
                <a:cubicBezTo>
                  <a:pt x="64" y="98"/>
                  <a:pt x="71" y="92"/>
                  <a:pt x="75" y="85"/>
                </a:cubicBezTo>
                <a:cubicBezTo>
                  <a:pt x="78" y="78"/>
                  <a:pt x="78" y="71"/>
                  <a:pt x="80" y="66"/>
                </a:cubicBezTo>
                <a:cubicBezTo>
                  <a:pt x="85" y="54"/>
                  <a:pt x="101" y="46"/>
                  <a:pt x="109" y="26"/>
                </a:cubicBezTo>
                <a:cubicBezTo>
                  <a:pt x="147" y="116"/>
                  <a:pt x="192" y="204"/>
                  <a:pt x="294" y="283"/>
                </a:cubicBezTo>
                <a:cubicBezTo>
                  <a:pt x="286" y="288"/>
                  <a:pt x="279" y="291"/>
                  <a:pt x="271" y="291"/>
                </a:cubicBezTo>
                <a:cubicBezTo>
                  <a:pt x="249" y="310"/>
                  <a:pt x="216" y="311"/>
                  <a:pt x="190" y="322"/>
                </a:cubicBezTo>
                <a:cubicBezTo>
                  <a:pt x="185" y="345"/>
                  <a:pt x="207" y="369"/>
                  <a:pt x="210" y="394"/>
                </a:cubicBezTo>
                <a:cubicBezTo>
                  <a:pt x="213" y="397"/>
                  <a:pt x="215" y="395"/>
                  <a:pt x="217" y="398"/>
                </a:cubicBezTo>
                <a:cubicBezTo>
                  <a:pt x="248" y="457"/>
                  <a:pt x="279" y="514"/>
                  <a:pt x="334" y="562"/>
                </a:cubicBezTo>
                <a:cubicBezTo>
                  <a:pt x="339" y="578"/>
                  <a:pt x="357" y="588"/>
                  <a:pt x="372" y="600"/>
                </a:cubicBezTo>
                <a:cubicBezTo>
                  <a:pt x="401" y="625"/>
                  <a:pt x="434" y="654"/>
                  <a:pt x="465" y="678"/>
                </a:cubicBezTo>
                <a:cubicBezTo>
                  <a:pt x="492" y="699"/>
                  <a:pt x="524" y="708"/>
                  <a:pt x="548" y="724"/>
                </a:cubicBezTo>
                <a:cubicBezTo>
                  <a:pt x="538" y="738"/>
                  <a:pt x="525" y="729"/>
                  <a:pt x="516" y="740"/>
                </a:cubicBezTo>
                <a:cubicBezTo>
                  <a:pt x="492" y="736"/>
                  <a:pt x="470" y="747"/>
                  <a:pt x="447" y="752"/>
                </a:cubicBezTo>
                <a:cubicBezTo>
                  <a:pt x="427" y="757"/>
                  <a:pt x="405" y="755"/>
                  <a:pt x="385" y="764"/>
                </a:cubicBezTo>
                <a:cubicBezTo>
                  <a:pt x="382" y="763"/>
                  <a:pt x="380" y="763"/>
                  <a:pt x="376" y="760"/>
                </a:cubicBezTo>
                <a:cubicBezTo>
                  <a:pt x="369" y="772"/>
                  <a:pt x="350" y="775"/>
                  <a:pt x="333" y="768"/>
                </a:cubicBezTo>
                <a:close/>
                <a:moveTo>
                  <a:pt x="441" y="815"/>
                </a:moveTo>
                <a:cubicBezTo>
                  <a:pt x="435" y="813"/>
                  <a:pt x="434" y="810"/>
                  <a:pt x="432" y="808"/>
                </a:cubicBezTo>
                <a:cubicBezTo>
                  <a:pt x="424" y="802"/>
                  <a:pt x="404" y="801"/>
                  <a:pt x="390" y="795"/>
                </a:cubicBezTo>
                <a:cubicBezTo>
                  <a:pt x="380" y="791"/>
                  <a:pt x="376" y="784"/>
                  <a:pt x="364" y="781"/>
                </a:cubicBezTo>
                <a:cubicBezTo>
                  <a:pt x="367" y="776"/>
                  <a:pt x="380" y="777"/>
                  <a:pt x="387" y="776"/>
                </a:cubicBezTo>
                <a:cubicBezTo>
                  <a:pt x="422" y="787"/>
                  <a:pt x="448" y="800"/>
                  <a:pt x="485" y="818"/>
                </a:cubicBezTo>
                <a:cubicBezTo>
                  <a:pt x="470" y="822"/>
                  <a:pt x="460" y="819"/>
                  <a:pt x="441" y="815"/>
                </a:cubicBezTo>
                <a:close/>
                <a:moveTo>
                  <a:pt x="478" y="807"/>
                </a:moveTo>
                <a:cubicBezTo>
                  <a:pt x="461" y="791"/>
                  <a:pt x="430" y="791"/>
                  <a:pt x="418" y="776"/>
                </a:cubicBezTo>
                <a:cubicBezTo>
                  <a:pt x="410" y="777"/>
                  <a:pt x="414" y="774"/>
                  <a:pt x="405" y="770"/>
                </a:cubicBezTo>
                <a:cubicBezTo>
                  <a:pt x="421" y="756"/>
                  <a:pt x="443" y="778"/>
                  <a:pt x="461" y="778"/>
                </a:cubicBezTo>
                <a:cubicBezTo>
                  <a:pt x="478" y="793"/>
                  <a:pt x="508" y="800"/>
                  <a:pt x="524" y="808"/>
                </a:cubicBezTo>
                <a:cubicBezTo>
                  <a:pt x="510" y="816"/>
                  <a:pt x="492" y="803"/>
                  <a:pt x="478" y="807"/>
                </a:cubicBezTo>
                <a:close/>
                <a:moveTo>
                  <a:pt x="548" y="807"/>
                </a:moveTo>
                <a:cubicBezTo>
                  <a:pt x="531" y="798"/>
                  <a:pt x="520" y="798"/>
                  <a:pt x="501" y="788"/>
                </a:cubicBezTo>
                <a:cubicBezTo>
                  <a:pt x="495" y="785"/>
                  <a:pt x="492" y="786"/>
                  <a:pt x="484" y="781"/>
                </a:cubicBezTo>
                <a:cubicBezTo>
                  <a:pt x="473" y="774"/>
                  <a:pt x="457" y="772"/>
                  <a:pt x="444" y="764"/>
                </a:cubicBezTo>
                <a:cubicBezTo>
                  <a:pt x="453" y="760"/>
                  <a:pt x="462" y="759"/>
                  <a:pt x="470" y="755"/>
                </a:cubicBezTo>
                <a:cubicBezTo>
                  <a:pt x="502" y="768"/>
                  <a:pt x="539" y="782"/>
                  <a:pt x="570" y="800"/>
                </a:cubicBezTo>
                <a:cubicBezTo>
                  <a:pt x="563" y="805"/>
                  <a:pt x="555" y="804"/>
                  <a:pt x="548" y="807"/>
                </a:cubicBezTo>
                <a:close/>
                <a:moveTo>
                  <a:pt x="597" y="796"/>
                </a:moveTo>
                <a:cubicBezTo>
                  <a:pt x="591" y="790"/>
                  <a:pt x="587" y="794"/>
                  <a:pt x="582" y="795"/>
                </a:cubicBezTo>
                <a:cubicBezTo>
                  <a:pt x="551" y="780"/>
                  <a:pt x="522" y="771"/>
                  <a:pt x="492" y="754"/>
                </a:cubicBezTo>
                <a:cubicBezTo>
                  <a:pt x="494" y="748"/>
                  <a:pt x="506" y="750"/>
                  <a:pt x="512" y="748"/>
                </a:cubicBezTo>
                <a:cubicBezTo>
                  <a:pt x="540" y="764"/>
                  <a:pt x="574" y="774"/>
                  <a:pt x="605" y="789"/>
                </a:cubicBezTo>
                <a:cubicBezTo>
                  <a:pt x="601" y="794"/>
                  <a:pt x="600" y="793"/>
                  <a:pt x="597" y="796"/>
                </a:cubicBezTo>
                <a:close/>
                <a:moveTo>
                  <a:pt x="612" y="787"/>
                </a:moveTo>
                <a:cubicBezTo>
                  <a:pt x="613" y="780"/>
                  <a:pt x="604" y="786"/>
                  <a:pt x="606" y="779"/>
                </a:cubicBezTo>
                <a:cubicBezTo>
                  <a:pt x="604" y="778"/>
                  <a:pt x="603" y="782"/>
                  <a:pt x="601" y="781"/>
                </a:cubicBezTo>
                <a:cubicBezTo>
                  <a:pt x="599" y="780"/>
                  <a:pt x="599" y="779"/>
                  <a:pt x="600" y="777"/>
                </a:cubicBezTo>
                <a:cubicBezTo>
                  <a:pt x="582" y="770"/>
                  <a:pt x="564" y="764"/>
                  <a:pt x="546" y="753"/>
                </a:cubicBezTo>
                <a:cubicBezTo>
                  <a:pt x="544" y="752"/>
                  <a:pt x="543" y="755"/>
                  <a:pt x="542" y="756"/>
                </a:cubicBezTo>
                <a:cubicBezTo>
                  <a:pt x="540" y="751"/>
                  <a:pt x="534" y="749"/>
                  <a:pt x="530" y="747"/>
                </a:cubicBezTo>
                <a:cubicBezTo>
                  <a:pt x="562" y="734"/>
                  <a:pt x="606" y="767"/>
                  <a:pt x="645" y="779"/>
                </a:cubicBezTo>
                <a:cubicBezTo>
                  <a:pt x="639" y="788"/>
                  <a:pt x="622" y="781"/>
                  <a:pt x="612" y="787"/>
                </a:cubicBezTo>
                <a:close/>
                <a:moveTo>
                  <a:pt x="591" y="748"/>
                </a:moveTo>
                <a:cubicBezTo>
                  <a:pt x="583" y="750"/>
                  <a:pt x="577" y="744"/>
                  <a:pt x="569" y="737"/>
                </a:cubicBezTo>
                <a:cubicBezTo>
                  <a:pt x="601" y="737"/>
                  <a:pt x="634" y="758"/>
                  <a:pt x="672" y="773"/>
                </a:cubicBezTo>
                <a:cubicBezTo>
                  <a:pt x="643" y="779"/>
                  <a:pt x="612" y="758"/>
                  <a:pt x="591" y="748"/>
                </a:cubicBezTo>
                <a:close/>
              </a:path>
            </a:pathLst>
          </a:custGeom>
          <a:solidFill>
            <a:srgbClr val="43362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2" name="文本框 1"/>
          <p:cNvSpPr txBox="1"/>
          <p:nvPr/>
        </p:nvSpPr>
        <p:spPr>
          <a:xfrm>
            <a:off x="3917568" y="3616660"/>
            <a:ext cx="1338508" cy="438582"/>
          </a:xfrm>
          <a:prstGeom prst="rect">
            <a:avLst/>
          </a:prstGeom>
          <a:noFill/>
        </p:spPr>
        <p:txBody>
          <a:bodyPr wrap="none" lIns="68580" tIns="34290" rIns="68580" bIns="34290" rtlCol="0">
            <a:spAutoFit/>
          </a:bodyPr>
          <a:lstStyle/>
          <a:p>
            <a:pPr algn="ctr"/>
            <a:r>
              <a:rPr lang="en-US" altLang="zh-CN" sz="2400" dirty="0">
                <a:solidFill>
                  <a:schemeClr val="tx1">
                    <a:lumMod val="75000"/>
                    <a:lumOff val="25000"/>
                  </a:schemeClr>
                </a:solidFill>
                <a:latin typeface="微软雅黑" pitchFamily="34" charset="-122"/>
                <a:ea typeface="微软雅黑" pitchFamily="34" charset="-122"/>
              </a:rPr>
              <a:t>PART</a:t>
            </a:r>
            <a:r>
              <a:rPr lang="en-US" altLang="zh-CN" sz="2400" dirty="0">
                <a:latin typeface="微软雅黑" pitchFamily="34" charset="-122"/>
                <a:ea typeface="微软雅黑" pitchFamily="34" charset="-122"/>
              </a:rPr>
              <a:t> </a:t>
            </a:r>
            <a:r>
              <a:rPr lang="en-US" altLang="zh-CN" sz="2400" dirty="0">
                <a:solidFill>
                  <a:schemeClr val="accent1"/>
                </a:solidFill>
                <a:latin typeface="微软雅黑" pitchFamily="34" charset="-122"/>
                <a:ea typeface="微软雅黑" pitchFamily="34" charset="-122"/>
              </a:rPr>
              <a:t>02</a:t>
            </a:r>
            <a:endParaRPr lang="zh-CN" altLang="en-US" sz="2400" dirty="0">
              <a:solidFill>
                <a:schemeClr val="accent1"/>
              </a:solidFill>
              <a:latin typeface="微软雅黑" pitchFamily="34" charset="-122"/>
              <a:ea typeface="微软雅黑" pitchFamily="34" charset="-122"/>
            </a:endParaRPr>
          </a:p>
        </p:txBody>
      </p:sp>
      <p:sp>
        <p:nvSpPr>
          <p:cNvPr id="3" name="矩形 2"/>
          <p:cNvSpPr/>
          <p:nvPr/>
        </p:nvSpPr>
        <p:spPr>
          <a:xfrm>
            <a:off x="1516873" y="3301337"/>
            <a:ext cx="6110255" cy="207749"/>
          </a:xfrm>
          <a:prstGeom prst="rect">
            <a:avLst/>
          </a:prstGeom>
        </p:spPr>
        <p:txBody>
          <a:bodyPr wrap="square" lIns="68580" tIns="34290" rIns="68580" bIns="34290">
            <a:spAutoFit/>
          </a:bodyPr>
          <a:lstStyle/>
          <a:p>
            <a:pPr algn="ctr"/>
            <a:r>
              <a:rPr lang="en-US" altLang="zh-CN" sz="900" dirty="0">
                <a:solidFill>
                  <a:schemeClr val="tx1">
                    <a:lumMod val="50000"/>
                    <a:lumOff val="50000"/>
                  </a:schemeClr>
                </a:solidFill>
              </a:rPr>
              <a:t>Lorem Ipsum is simply dummy text of the printing and typesetting industry. </a:t>
            </a:r>
            <a:endParaRPr lang="zh-CN" altLang="en-US" sz="900" dirty="0">
              <a:solidFill>
                <a:schemeClr val="tx1">
                  <a:lumMod val="50000"/>
                  <a:lumOff val="50000"/>
                </a:schemeClr>
              </a:solidFill>
            </a:endParaRPr>
          </a:p>
        </p:txBody>
      </p:sp>
      <p:sp>
        <p:nvSpPr>
          <p:cNvPr id="4" name="圆角矩形 3"/>
          <p:cNvSpPr/>
          <p:nvPr/>
        </p:nvSpPr>
        <p:spPr>
          <a:xfrm>
            <a:off x="3671900" y="2536540"/>
            <a:ext cx="1808399" cy="33683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r>
              <a:rPr lang="zh-CN" altLang="en-US" sz="1200" b="1" dirty="0" smtClean="0">
                <a:solidFill>
                  <a:schemeClr val="bg1"/>
                </a:solidFill>
                <a:latin typeface="微软雅黑" pitchFamily="34" charset="-122"/>
                <a:ea typeface="微软雅黑" pitchFamily="34" charset="-122"/>
              </a:rPr>
              <a:t>教学背景</a:t>
            </a:r>
            <a:endParaRPr lang="zh-CN" altLang="zh-CN" sz="1200" b="1" dirty="0">
              <a:solidFill>
                <a:schemeClr val="bg1"/>
              </a:solidFill>
              <a:latin typeface="微软雅黑" pitchFamily="34" charset="-122"/>
              <a:ea typeface="微软雅黑" pitchFamily="34" charset="-122"/>
            </a:endParaRPr>
          </a:p>
        </p:txBody>
      </p:sp>
      <p:cxnSp>
        <p:nvCxnSpPr>
          <p:cNvPr id="5" name="直接连接符 4"/>
          <p:cNvCxnSpPr/>
          <p:nvPr/>
        </p:nvCxnSpPr>
        <p:spPr>
          <a:xfrm>
            <a:off x="1676882" y="3148608"/>
            <a:ext cx="5790236"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34507098"/>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38"/>
                                        </p:tgtEl>
                                        <p:attrNameLst>
                                          <p:attrName>style.visibility</p:attrName>
                                        </p:attrNameLst>
                                      </p:cBhvr>
                                      <p:to>
                                        <p:strVal val="visible"/>
                                      </p:to>
                                    </p:set>
                                    <p:animEffect transition="in" filter="fade">
                                      <p:cBhvr>
                                        <p:cTn id="7" dur="500"/>
                                        <p:tgtEl>
                                          <p:spTgt spid="513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8" grpId="0" animBg="1"/>
      <p:bldP spid="2" grpId="0"/>
      <p:bldP spid="3" grpId="0"/>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2121199" y="2056360"/>
            <a:ext cx="776692" cy="1341006"/>
            <a:chOff x="1449" y="1496"/>
            <a:chExt cx="730" cy="1260"/>
          </a:xfrm>
          <a:solidFill>
            <a:schemeClr val="accent1"/>
          </a:solidFill>
        </p:grpSpPr>
        <p:sp>
          <p:nvSpPr>
            <p:cNvPr id="85"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Group 21"/>
          <p:cNvGrpSpPr>
            <a:grpSpLocks noChangeAspect="1"/>
          </p:cNvGrpSpPr>
          <p:nvPr/>
        </p:nvGrpSpPr>
        <p:grpSpPr bwMode="auto">
          <a:xfrm>
            <a:off x="4220635" y="2037799"/>
            <a:ext cx="830043" cy="1358771"/>
            <a:chOff x="3270" y="1510"/>
            <a:chExt cx="762" cy="1247"/>
          </a:xfrm>
          <a:solidFill>
            <a:schemeClr val="accent2"/>
          </a:solidFill>
        </p:grpSpPr>
        <p:sp>
          <p:nvSpPr>
            <p:cNvPr id="88"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Group 26"/>
          <p:cNvGrpSpPr>
            <a:grpSpLocks noChangeAspect="1"/>
          </p:cNvGrpSpPr>
          <p:nvPr/>
        </p:nvGrpSpPr>
        <p:grpSpPr bwMode="auto">
          <a:xfrm>
            <a:off x="6360799" y="2070081"/>
            <a:ext cx="804356" cy="1322916"/>
            <a:chOff x="5100" y="1511"/>
            <a:chExt cx="756" cy="1243"/>
          </a:xfrm>
          <a:solidFill>
            <a:schemeClr val="accent1"/>
          </a:solidFill>
        </p:grpSpPr>
        <p:sp>
          <p:nvSpPr>
            <p:cNvPr id="92"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4" name="文本框 93"/>
          <p:cNvSpPr txBox="1"/>
          <p:nvPr/>
        </p:nvSpPr>
        <p:spPr>
          <a:xfrm>
            <a:off x="1907706" y="3628564"/>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75000"/>
                    <a:lumOff val="25000"/>
                  </a:schemeClr>
                </a:solidFill>
                <a:latin typeface="微软雅黑" pitchFamily="34" charset="-122"/>
                <a:ea typeface="微软雅黑" pitchFamily="34" charset="-122"/>
              </a:rPr>
              <a:t>添加标题</a:t>
            </a:r>
          </a:p>
        </p:txBody>
      </p:sp>
      <p:sp>
        <p:nvSpPr>
          <p:cNvPr id="95" name="文本框 94"/>
          <p:cNvSpPr txBox="1"/>
          <p:nvPr/>
        </p:nvSpPr>
        <p:spPr>
          <a:xfrm>
            <a:off x="4083850" y="3661230"/>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75000"/>
                    <a:lumOff val="25000"/>
                  </a:schemeClr>
                </a:solidFill>
                <a:latin typeface="微软雅黑" pitchFamily="34" charset="-122"/>
                <a:ea typeface="微软雅黑" pitchFamily="34" charset="-122"/>
              </a:rPr>
              <a:t>添加标题</a:t>
            </a:r>
          </a:p>
        </p:txBody>
      </p:sp>
      <p:sp>
        <p:nvSpPr>
          <p:cNvPr id="96" name="文本框 95"/>
          <p:cNvSpPr txBox="1"/>
          <p:nvPr/>
        </p:nvSpPr>
        <p:spPr>
          <a:xfrm>
            <a:off x="6229440" y="3661230"/>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75000"/>
                    <a:lumOff val="25000"/>
                  </a:schemeClr>
                </a:solidFill>
                <a:latin typeface="微软雅黑" pitchFamily="34" charset="-122"/>
                <a:ea typeface="微软雅黑" pitchFamily="34" charset="-122"/>
              </a:rPr>
              <a:t>添加标题</a:t>
            </a:r>
          </a:p>
        </p:txBody>
      </p:sp>
      <p:sp>
        <p:nvSpPr>
          <p:cNvPr id="97" name="文本框 96"/>
          <p:cNvSpPr txBox="1"/>
          <p:nvPr/>
        </p:nvSpPr>
        <p:spPr>
          <a:xfrm>
            <a:off x="1701010" y="4070584"/>
            <a:ext cx="1580951" cy="729430"/>
          </a:xfrm>
          <a:prstGeom prst="rect">
            <a:avLst/>
          </a:prstGeom>
          <a:noFill/>
        </p:spPr>
        <p:txBody>
          <a:bodyPr wrap="square" lIns="68580" tIns="34290" rIns="68580" bIns="34290" rtlCol="0">
            <a:spAutoFit/>
          </a:bodyPr>
          <a:lstStyle/>
          <a:p>
            <a:pPr>
              <a:lnSpc>
                <a:spcPct val="130000"/>
              </a:lnSpc>
              <a:spcBef>
                <a:spcPct val="0"/>
              </a:spcBef>
              <a:buNone/>
            </a:pPr>
            <a:r>
              <a:rPr lang="zh-CN" altLang="en-US" sz="11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98" name="文本框 97"/>
          <p:cNvSpPr txBox="1"/>
          <p:nvPr/>
        </p:nvSpPr>
        <p:spPr>
          <a:xfrm>
            <a:off x="4009300" y="4125028"/>
            <a:ext cx="1426796" cy="609398"/>
          </a:xfrm>
          <a:prstGeom prst="rect">
            <a:avLst/>
          </a:prstGeom>
          <a:noFill/>
        </p:spPr>
        <p:txBody>
          <a:bodyPr wrap="square" lIns="68580" tIns="34290" rIns="68580" bIns="34290" rtlCol="0">
            <a:spAutoFit/>
          </a:bodyPr>
          <a:lstStyle/>
          <a:p>
            <a:pPr>
              <a:lnSpc>
                <a:spcPct val="130000"/>
              </a:lnSpc>
              <a:spcBef>
                <a:spcPct val="0"/>
              </a:spcBef>
              <a:buNone/>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99" name="文本框 98"/>
          <p:cNvSpPr txBox="1"/>
          <p:nvPr/>
        </p:nvSpPr>
        <p:spPr>
          <a:xfrm>
            <a:off x="6163237" y="4103250"/>
            <a:ext cx="1433101" cy="623248"/>
          </a:xfrm>
          <a:prstGeom prst="rect">
            <a:avLst/>
          </a:prstGeom>
          <a:noFill/>
        </p:spPr>
        <p:txBody>
          <a:bodyPr wrap="square" lIns="68580" tIns="34290" rIns="68580" bIns="34290" rtlCol="0">
            <a:spAutoFit/>
          </a:bodyPr>
          <a:lstStyle/>
          <a:p>
            <a:pPr algn="dist"/>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a:p>
            <a:pPr algn="dist"/>
            <a:r>
              <a:rPr lang="en-US" altLang="zh-CN" sz="900" dirty="0">
                <a:latin typeface="方正静蕾简体" panose="02000000000000000000" pitchFamily="2" charset="-122"/>
                <a:ea typeface="方正静蕾简体" panose="02000000000000000000" pitchFamily="2" charset="-122"/>
              </a:rPr>
              <a:t>. </a:t>
            </a:r>
          </a:p>
        </p:txBody>
      </p:sp>
      <p:sp>
        <p:nvSpPr>
          <p:cNvPr id="19" name="椭圆 18"/>
          <p:cNvSpPr/>
          <p:nvPr/>
        </p:nvSpPr>
        <p:spPr>
          <a:xfrm>
            <a:off x="1655676" y="1924472"/>
            <a:ext cx="1512168" cy="1512168"/>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795769" y="1888468"/>
            <a:ext cx="1548172" cy="1548172"/>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943262" y="1924472"/>
            <a:ext cx="1512168" cy="1512168"/>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94"/>
          <p:cNvSpPr txBox="1"/>
          <p:nvPr/>
        </p:nvSpPr>
        <p:spPr>
          <a:xfrm>
            <a:off x="3959933" y="996934"/>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75000"/>
                    <a:lumOff val="25000"/>
                  </a:schemeClr>
                </a:solidFill>
                <a:latin typeface="微软雅黑" pitchFamily="34" charset="-122"/>
                <a:ea typeface="微软雅黑" pitchFamily="34" charset="-122"/>
              </a:rPr>
              <a:t>添加标题</a:t>
            </a:r>
          </a:p>
        </p:txBody>
      </p:sp>
      <p:sp>
        <p:nvSpPr>
          <p:cNvPr id="23" name="文本框 97"/>
          <p:cNvSpPr txBox="1"/>
          <p:nvPr/>
        </p:nvSpPr>
        <p:spPr>
          <a:xfrm>
            <a:off x="1439652" y="1315074"/>
            <a:ext cx="6300700" cy="609398"/>
          </a:xfrm>
          <a:prstGeom prst="rect">
            <a:avLst/>
          </a:prstGeom>
          <a:noFill/>
        </p:spPr>
        <p:txBody>
          <a:bodyPr wrap="square" lIns="68580" tIns="34290" rIns="68580" bIns="34290" rtlCol="0">
            <a:spAutoFit/>
          </a:bodyPr>
          <a:lstStyle/>
          <a:p>
            <a:pPr>
              <a:lnSpc>
                <a:spcPct val="130000"/>
              </a:lnSpc>
              <a:spcBef>
                <a:spcPct val="0"/>
              </a:spcBef>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500"/>
                                        <p:tgtEl>
                                          <p:spTgt spid="19"/>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heel(1)">
                                      <p:cBhvr>
                                        <p:cTn id="11" dur="500"/>
                                        <p:tgtEl>
                                          <p:spTgt spid="20"/>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nodeType="withEffect">
                                  <p:stCondLst>
                                    <p:cond delay="30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nodeType="withEffect">
                                  <p:stCondLst>
                                    <p:cond delay="6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grpId="0" nodeType="withEffect">
                                  <p:stCondLst>
                                    <p:cond delay="9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12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21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24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10" presetClass="entr" presetSubtype="0" fill="hold" grpId="0" nodeType="withEffect">
                                  <p:stCondLst>
                                    <p:cond delay="120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0" presetClass="entr" presetSubtype="0" fill="hold" grpId="0" nodeType="withEffect">
                                  <p:stCondLst>
                                    <p:cond delay="210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P spid="96" grpId="0"/>
      <p:bldP spid="97" grpId="0"/>
      <p:bldP spid="98" grpId="0"/>
      <p:bldP spid="99" grpId="0"/>
      <p:bldP spid="19" grpId="0" animBg="1"/>
      <p:bldP spid="20" grpId="0" animBg="1"/>
      <p:bldP spid="21" grpId="0" animBg="1"/>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Freeform 5"/>
          <p:cNvSpPr>
            <a:spLocks noEditPoints="1"/>
          </p:cNvSpPr>
          <p:nvPr/>
        </p:nvSpPr>
        <p:spPr bwMode="auto">
          <a:xfrm>
            <a:off x="4920606" y="2153708"/>
            <a:ext cx="1563595" cy="96307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2"/>
          </a:solidFill>
          <a:ln>
            <a:noFill/>
          </a:ln>
        </p:spPr>
        <p:txBody>
          <a:bodyPr vert="horz" wrap="square" lIns="68589" tIns="34295" rIns="68589" bIns="34295" numCol="1" anchor="t" anchorCtr="0" compatLnSpc="1"/>
          <a:lstStyle/>
          <a:p>
            <a:endParaRPr lang="zh-CN" altLang="en-US">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105" name="Rectangle 47"/>
          <p:cNvSpPr/>
          <p:nvPr/>
        </p:nvSpPr>
        <p:spPr>
          <a:xfrm>
            <a:off x="5402994" y="1367955"/>
            <a:ext cx="1077218" cy="215444"/>
          </a:xfrm>
          <a:prstGeom prst="rect">
            <a:avLst/>
          </a:prstGeom>
        </p:spPr>
        <p:txBody>
          <a:bodyPr wrap="none" lIns="0" tIns="0" rIns="0" bIns="0">
            <a:spAutoFit/>
          </a:bodyPr>
          <a:lstStyle/>
          <a:p>
            <a:r>
              <a:rPr lang="zh-CN" altLang="en-US" sz="1400" dirty="0">
                <a:solidFill>
                  <a:schemeClr val="tx1">
                    <a:lumMod val="50000"/>
                    <a:lumOff val="50000"/>
                  </a:schemeClr>
                </a:solidFill>
                <a:latin typeface="方正卡通简体" panose="03000509000000000000" pitchFamily="65" charset="-122"/>
                <a:ea typeface="方正卡通简体" panose="03000509000000000000" pitchFamily="65" charset="-122"/>
                <a:cs typeface="Arial" pitchFamily="34" charset="0"/>
                <a:sym typeface="方正卡通简体" panose="03000509000000000000" pitchFamily="65" charset="-122"/>
              </a:rPr>
              <a:t>文字标题内容</a:t>
            </a:r>
          </a:p>
        </p:txBody>
      </p:sp>
      <p:sp>
        <p:nvSpPr>
          <p:cNvPr id="106" name="Rectangle 47"/>
          <p:cNvSpPr/>
          <p:nvPr/>
        </p:nvSpPr>
        <p:spPr>
          <a:xfrm>
            <a:off x="1284706" y="2788568"/>
            <a:ext cx="1077218" cy="215444"/>
          </a:xfrm>
          <a:prstGeom prst="rect">
            <a:avLst/>
          </a:prstGeom>
        </p:spPr>
        <p:txBody>
          <a:bodyPr wrap="none" lIns="0" tIns="0" rIns="0" bIns="0">
            <a:spAutoFit/>
          </a:bodyPr>
          <a:lstStyle/>
          <a:p>
            <a:pPr algn="r"/>
            <a:r>
              <a:rPr lang="zh-CN" altLang="en-US" sz="1400" dirty="0">
                <a:solidFill>
                  <a:schemeClr val="tx1">
                    <a:lumMod val="50000"/>
                    <a:lumOff val="50000"/>
                  </a:schemeClr>
                </a:solidFill>
                <a:latin typeface="方正卡通简体" panose="03000509000000000000" pitchFamily="65" charset="-122"/>
                <a:ea typeface="方正卡通简体" panose="03000509000000000000" pitchFamily="65" charset="-122"/>
                <a:cs typeface="Arial" pitchFamily="34" charset="0"/>
                <a:sym typeface="方正卡通简体" panose="03000509000000000000" pitchFamily="65" charset="-122"/>
              </a:rPr>
              <a:t>文字标题内容</a:t>
            </a:r>
          </a:p>
        </p:txBody>
      </p:sp>
      <p:sp>
        <p:nvSpPr>
          <p:cNvPr id="108" name="Rectangle 47"/>
          <p:cNvSpPr/>
          <p:nvPr/>
        </p:nvSpPr>
        <p:spPr>
          <a:xfrm>
            <a:off x="6962098" y="2356520"/>
            <a:ext cx="1077218" cy="215444"/>
          </a:xfrm>
          <a:prstGeom prst="rect">
            <a:avLst/>
          </a:prstGeom>
        </p:spPr>
        <p:txBody>
          <a:bodyPr wrap="none" lIns="0" tIns="0" rIns="0" bIns="0">
            <a:spAutoFit/>
          </a:bodyPr>
          <a:lstStyle/>
          <a:p>
            <a:r>
              <a:rPr lang="zh-CN" altLang="en-US" sz="1400" dirty="0">
                <a:solidFill>
                  <a:schemeClr val="tx1">
                    <a:lumMod val="50000"/>
                    <a:lumOff val="50000"/>
                  </a:schemeClr>
                </a:solidFill>
                <a:latin typeface="方正卡通简体" panose="03000509000000000000" pitchFamily="65" charset="-122"/>
                <a:ea typeface="方正卡通简体" panose="03000509000000000000" pitchFamily="65" charset="-122"/>
                <a:cs typeface="Arial" pitchFamily="34" charset="0"/>
                <a:sym typeface="方正卡通简体" panose="03000509000000000000" pitchFamily="65" charset="-122"/>
              </a:rPr>
              <a:t>文字标题内容</a:t>
            </a:r>
          </a:p>
        </p:txBody>
      </p:sp>
      <p:sp>
        <p:nvSpPr>
          <p:cNvPr id="110" name="Rectangle 47"/>
          <p:cNvSpPr/>
          <p:nvPr/>
        </p:nvSpPr>
        <p:spPr>
          <a:xfrm>
            <a:off x="3706252" y="3839194"/>
            <a:ext cx="1077218" cy="215444"/>
          </a:xfrm>
          <a:prstGeom prst="rect">
            <a:avLst/>
          </a:prstGeom>
        </p:spPr>
        <p:txBody>
          <a:bodyPr wrap="none" lIns="0" tIns="0" rIns="0" bIns="0">
            <a:spAutoFit/>
          </a:bodyPr>
          <a:lstStyle/>
          <a:p>
            <a:pPr algn="r"/>
            <a:r>
              <a:rPr lang="zh-CN" altLang="en-US" sz="1400" dirty="0">
                <a:solidFill>
                  <a:schemeClr val="tx1">
                    <a:lumMod val="50000"/>
                    <a:lumOff val="50000"/>
                  </a:schemeClr>
                </a:solidFill>
                <a:latin typeface="方正卡通简体" panose="03000509000000000000" pitchFamily="65" charset="-122"/>
                <a:ea typeface="方正卡通简体" panose="03000509000000000000" pitchFamily="65" charset="-122"/>
                <a:cs typeface="Arial" pitchFamily="34" charset="0"/>
                <a:sym typeface="方正卡通简体" panose="03000509000000000000" pitchFamily="65" charset="-122"/>
              </a:rPr>
              <a:t>文字标题内容</a:t>
            </a:r>
          </a:p>
        </p:txBody>
      </p:sp>
      <p:sp>
        <p:nvSpPr>
          <p:cNvPr id="111" name="Freeform 5"/>
          <p:cNvSpPr>
            <a:spLocks noEditPoints="1"/>
          </p:cNvSpPr>
          <p:nvPr/>
        </p:nvSpPr>
        <p:spPr bwMode="auto">
          <a:xfrm>
            <a:off x="2895591" y="2477547"/>
            <a:ext cx="1795580" cy="110596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2"/>
          </a:solidFill>
          <a:ln>
            <a:noFill/>
          </a:ln>
        </p:spPr>
        <p:txBody>
          <a:bodyPr vert="horz" wrap="square" lIns="68589" tIns="34295" rIns="68589" bIns="34295" numCol="1" anchor="t" anchorCtr="0" compatLnSpc="1"/>
          <a:lstStyle/>
          <a:p>
            <a:endParaRPr lang="zh-CN" altLang="en-US">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112" name="Freeform 5"/>
          <p:cNvSpPr>
            <a:spLocks noEditPoints="1"/>
          </p:cNvSpPr>
          <p:nvPr/>
        </p:nvSpPr>
        <p:spPr bwMode="auto">
          <a:xfrm>
            <a:off x="3624144" y="1437061"/>
            <a:ext cx="1236742" cy="76175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1"/>
          </a:solidFill>
          <a:ln>
            <a:noFill/>
          </a:ln>
        </p:spPr>
        <p:txBody>
          <a:bodyPr vert="horz" wrap="square" lIns="68589" tIns="34295" rIns="68589" bIns="34295" numCol="1" anchor="t" anchorCtr="0" compatLnSpc="1"/>
          <a:lstStyle/>
          <a:p>
            <a:endParaRPr lang="zh-CN" altLang="en-US">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113" name="Freeform 5"/>
          <p:cNvSpPr>
            <a:spLocks noEditPoints="1"/>
          </p:cNvSpPr>
          <p:nvPr/>
        </p:nvSpPr>
        <p:spPr bwMode="auto">
          <a:xfrm>
            <a:off x="5280664" y="3701706"/>
            <a:ext cx="914094" cy="563026"/>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1"/>
          </a:solidFill>
          <a:ln>
            <a:noFill/>
          </a:ln>
        </p:spPr>
        <p:txBody>
          <a:bodyPr vert="horz" wrap="square" lIns="68589" tIns="34295" rIns="68589" bIns="34295" numCol="1" anchor="t" anchorCtr="0" compatLnSpc="1"/>
          <a:lstStyle/>
          <a:p>
            <a:endParaRPr lang="zh-CN" altLang="en-US">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90" name="文本框 7"/>
          <p:cNvSpPr txBox="1">
            <a:spLocks noChangeArrowheads="1"/>
          </p:cNvSpPr>
          <p:nvPr/>
        </p:nvSpPr>
        <p:spPr bwMode="auto">
          <a:xfrm>
            <a:off x="5337416" y="1609572"/>
            <a:ext cx="1934884" cy="530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9" tIns="34295" rIns="68589" bIns="34295">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rPr>
              <a:t>请添加你的文本请添加你的文本请添加你的文本请添加你的文本</a:t>
            </a:r>
          </a:p>
          <a:p>
            <a:pPr>
              <a:lnSpc>
                <a:spcPct val="100000"/>
              </a:lnSpc>
              <a:spcBef>
                <a:spcPct val="0"/>
              </a:spcBef>
              <a:buNone/>
            </a:pPr>
            <a:endPar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91" name="文本框 7"/>
          <p:cNvSpPr txBox="1">
            <a:spLocks noChangeArrowheads="1"/>
          </p:cNvSpPr>
          <p:nvPr/>
        </p:nvSpPr>
        <p:spPr bwMode="auto">
          <a:xfrm>
            <a:off x="6921592" y="2572490"/>
            <a:ext cx="1934884" cy="530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9" tIns="34295" rIns="68589" bIns="34295">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rPr>
              <a:t>请添加你的文本请添加你的文本请添加你的文本请添加你的文本</a:t>
            </a:r>
          </a:p>
          <a:p>
            <a:pPr>
              <a:lnSpc>
                <a:spcPct val="100000"/>
              </a:lnSpc>
              <a:spcBef>
                <a:spcPct val="0"/>
              </a:spcBef>
              <a:buNone/>
            </a:pPr>
            <a:endPar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92" name="文本框 7"/>
          <p:cNvSpPr txBox="1">
            <a:spLocks noChangeArrowheads="1"/>
          </p:cNvSpPr>
          <p:nvPr/>
        </p:nvSpPr>
        <p:spPr bwMode="auto">
          <a:xfrm>
            <a:off x="467544" y="3030185"/>
            <a:ext cx="1934884" cy="530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9" tIns="34295" rIns="68589" bIns="34295">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rPr>
              <a:t>请添加你的文本请添加你的文本请添加你的文本请添加你的文本</a:t>
            </a:r>
          </a:p>
          <a:p>
            <a:pPr algn="r">
              <a:lnSpc>
                <a:spcPct val="100000"/>
              </a:lnSpc>
              <a:spcBef>
                <a:spcPct val="0"/>
              </a:spcBef>
              <a:buNone/>
            </a:pPr>
            <a:endPar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
        <p:nvSpPr>
          <p:cNvPr id="93" name="文本框 7"/>
          <p:cNvSpPr txBox="1">
            <a:spLocks noChangeArrowheads="1"/>
          </p:cNvSpPr>
          <p:nvPr/>
        </p:nvSpPr>
        <p:spPr bwMode="auto">
          <a:xfrm>
            <a:off x="2889144" y="4057844"/>
            <a:ext cx="1934884" cy="530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9" tIns="34295" rIns="68589" bIns="34295">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rPr>
              <a:t>请添加你的文本请添加你的文本请添加你的文本请添加你的文本</a:t>
            </a:r>
          </a:p>
          <a:p>
            <a:pPr algn="r">
              <a:lnSpc>
                <a:spcPct val="100000"/>
              </a:lnSpc>
              <a:spcBef>
                <a:spcPct val="0"/>
              </a:spcBef>
              <a:buNone/>
            </a:pPr>
            <a:endParaRPr lang="zh-CN" altLang="en-US" sz="1000" dirty="0">
              <a:solidFill>
                <a:schemeClr val="tx1">
                  <a:lumMod val="50000"/>
                  <a:lumOff val="50000"/>
                </a:schemeClr>
              </a:solidFill>
              <a:latin typeface="方正卡通简体" panose="03000509000000000000" pitchFamily="65" charset="-122"/>
              <a:ea typeface="方正卡通简体" panose="03000509000000000000" pitchFamily="65" charset="-122"/>
              <a:sym typeface="方正卡通简体" panose="03000509000000000000" pitchFamily="65" charset="-122"/>
            </a:endParaRP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Scale>
                                      <p:cBhvr>
                                        <p:cTn id="7" dur="1000" decel="50000" fill="hold">
                                          <p:stCondLst>
                                            <p:cond delay="0"/>
                                          </p:stCondLst>
                                        </p:cTn>
                                        <p:tgtEl>
                                          <p:spTgt spid="1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12"/>
                                        </p:tgtEl>
                                        <p:attrNameLst>
                                          <p:attrName>ppt_x</p:attrName>
                                          <p:attrName>ppt_y</p:attrName>
                                        </p:attrNameLst>
                                      </p:cBhvr>
                                    </p:animMotion>
                                    <p:animEffect transition="in" filter="fade">
                                      <p:cBhvr>
                                        <p:cTn id="9" dur="1000"/>
                                        <p:tgtEl>
                                          <p:spTgt spid="11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5"/>
                                        </p:tgtEl>
                                        <p:attrNameLst>
                                          <p:attrName>style.visibility</p:attrName>
                                        </p:attrNameLst>
                                      </p:cBhvr>
                                      <p:to>
                                        <p:strVal val="visible"/>
                                      </p:to>
                                    </p:set>
                                    <p:animEffect transition="in" filter="wipe(left)">
                                      <p:cBhvr>
                                        <p:cTn id="13" dur="500"/>
                                        <p:tgtEl>
                                          <p:spTgt spid="105"/>
                                        </p:tgtEl>
                                      </p:cBhvr>
                                    </p:animEffect>
                                  </p:childTnLst>
                                </p:cTn>
                              </p:par>
                              <p:par>
                                <p:cTn id="14" presetID="22" presetClass="entr" presetSubtype="8" fill="hold" nodeType="withEffect">
                                  <p:stCondLst>
                                    <p:cond delay="0"/>
                                  </p:stCondLst>
                                  <p:childTnLst>
                                    <p:set>
                                      <p:cBhvr>
                                        <p:cTn id="15" dur="1" fill="hold">
                                          <p:stCondLst>
                                            <p:cond delay="0"/>
                                          </p:stCondLst>
                                        </p:cTn>
                                        <p:tgtEl>
                                          <p:spTgt spid="90"/>
                                        </p:tgtEl>
                                        <p:attrNameLst>
                                          <p:attrName>style.visibility</p:attrName>
                                        </p:attrNameLst>
                                      </p:cBhvr>
                                      <p:to>
                                        <p:strVal val="visible"/>
                                      </p:to>
                                    </p:set>
                                    <p:animEffect transition="in" filter="wipe(left)">
                                      <p:cBhvr>
                                        <p:cTn id="16" dur="500"/>
                                        <p:tgtEl>
                                          <p:spTgt spid="90"/>
                                        </p:tgtEl>
                                      </p:cBhvr>
                                    </p:animEffect>
                                  </p:childTnLst>
                                </p:cTn>
                              </p:par>
                            </p:childTnLst>
                          </p:cTn>
                        </p:par>
                        <p:par>
                          <p:cTn id="17" fill="hold">
                            <p:stCondLst>
                              <p:cond delay="1500"/>
                            </p:stCondLst>
                            <p:childTnLst>
                              <p:par>
                                <p:cTn id="18" presetID="52" presetClass="entr" presetSubtype="0" fill="hold" grpId="0" nodeType="afterEffect">
                                  <p:stCondLst>
                                    <p:cond delay="0"/>
                                  </p:stCondLst>
                                  <p:childTnLst>
                                    <p:set>
                                      <p:cBhvr>
                                        <p:cTn id="19" dur="1" fill="hold">
                                          <p:stCondLst>
                                            <p:cond delay="0"/>
                                          </p:stCondLst>
                                        </p:cTn>
                                        <p:tgtEl>
                                          <p:spTgt spid="97"/>
                                        </p:tgtEl>
                                        <p:attrNameLst>
                                          <p:attrName>style.visibility</p:attrName>
                                        </p:attrNameLst>
                                      </p:cBhvr>
                                      <p:to>
                                        <p:strVal val="visible"/>
                                      </p:to>
                                    </p:set>
                                    <p:animScale>
                                      <p:cBhvr>
                                        <p:cTn id="20"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97"/>
                                        </p:tgtEl>
                                        <p:attrNameLst>
                                          <p:attrName>ppt_x</p:attrName>
                                          <p:attrName>ppt_y</p:attrName>
                                        </p:attrNameLst>
                                      </p:cBhvr>
                                    </p:animMotion>
                                    <p:animEffect transition="in" filter="fade">
                                      <p:cBhvr>
                                        <p:cTn id="22" dur="1000"/>
                                        <p:tgtEl>
                                          <p:spTgt spid="97"/>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08"/>
                                        </p:tgtEl>
                                        <p:attrNameLst>
                                          <p:attrName>style.visibility</p:attrName>
                                        </p:attrNameLst>
                                      </p:cBhvr>
                                      <p:to>
                                        <p:strVal val="visible"/>
                                      </p:to>
                                    </p:set>
                                    <p:animEffect transition="in" filter="wipe(left)">
                                      <p:cBhvr>
                                        <p:cTn id="26" dur="500"/>
                                        <p:tgtEl>
                                          <p:spTgt spid="108"/>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91"/>
                                        </p:tgtEl>
                                        <p:attrNameLst>
                                          <p:attrName>style.visibility</p:attrName>
                                        </p:attrNameLst>
                                      </p:cBhvr>
                                      <p:to>
                                        <p:strVal val="visible"/>
                                      </p:to>
                                    </p:set>
                                    <p:animEffect transition="in" filter="wipe(left)">
                                      <p:cBhvr>
                                        <p:cTn id="29" dur="500"/>
                                        <p:tgtEl>
                                          <p:spTgt spid="91"/>
                                        </p:tgtEl>
                                      </p:cBhvr>
                                    </p:animEffect>
                                  </p:childTnLst>
                                </p:cTn>
                              </p:par>
                            </p:childTnLst>
                          </p:cTn>
                        </p:par>
                        <p:par>
                          <p:cTn id="30" fill="hold">
                            <p:stCondLst>
                              <p:cond delay="3000"/>
                            </p:stCondLst>
                            <p:childTnLst>
                              <p:par>
                                <p:cTn id="31" presetID="52" presetClass="entr" presetSubtype="0" fill="hold" grpId="0" nodeType="afterEffect">
                                  <p:stCondLst>
                                    <p:cond delay="0"/>
                                  </p:stCondLst>
                                  <p:childTnLst>
                                    <p:set>
                                      <p:cBhvr>
                                        <p:cTn id="32" dur="1" fill="hold">
                                          <p:stCondLst>
                                            <p:cond delay="0"/>
                                          </p:stCondLst>
                                        </p:cTn>
                                        <p:tgtEl>
                                          <p:spTgt spid="111"/>
                                        </p:tgtEl>
                                        <p:attrNameLst>
                                          <p:attrName>style.visibility</p:attrName>
                                        </p:attrNameLst>
                                      </p:cBhvr>
                                      <p:to>
                                        <p:strVal val="visible"/>
                                      </p:to>
                                    </p:set>
                                    <p:animScale>
                                      <p:cBhvr>
                                        <p:cTn id="33" dur="1000" decel="50000" fill="hold">
                                          <p:stCondLst>
                                            <p:cond delay="0"/>
                                          </p:stCondLst>
                                        </p:cTn>
                                        <p:tgtEl>
                                          <p:spTgt spid="1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111"/>
                                        </p:tgtEl>
                                        <p:attrNameLst>
                                          <p:attrName>ppt_x</p:attrName>
                                          <p:attrName>ppt_y</p:attrName>
                                        </p:attrNameLst>
                                      </p:cBhvr>
                                    </p:animMotion>
                                    <p:animEffect transition="in" filter="fade">
                                      <p:cBhvr>
                                        <p:cTn id="35" dur="1000"/>
                                        <p:tgtEl>
                                          <p:spTgt spid="111"/>
                                        </p:tgtEl>
                                      </p:cBhvr>
                                    </p:animEffect>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wipe(right)">
                                      <p:cBhvr>
                                        <p:cTn id="39" dur="500"/>
                                        <p:tgtEl>
                                          <p:spTgt spid="106"/>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92"/>
                                        </p:tgtEl>
                                        <p:attrNameLst>
                                          <p:attrName>style.visibility</p:attrName>
                                        </p:attrNameLst>
                                      </p:cBhvr>
                                      <p:to>
                                        <p:strVal val="visible"/>
                                      </p:to>
                                    </p:set>
                                    <p:animEffect transition="in" filter="wipe(right)">
                                      <p:cBhvr>
                                        <p:cTn id="42" dur="500"/>
                                        <p:tgtEl>
                                          <p:spTgt spid="92"/>
                                        </p:tgtEl>
                                      </p:cBhvr>
                                    </p:animEffect>
                                  </p:childTnLst>
                                </p:cTn>
                              </p:par>
                            </p:childTnLst>
                          </p:cTn>
                        </p:par>
                        <p:par>
                          <p:cTn id="43" fill="hold">
                            <p:stCondLst>
                              <p:cond delay="4500"/>
                            </p:stCondLst>
                            <p:childTnLst>
                              <p:par>
                                <p:cTn id="44" presetID="52" presetClass="entr" presetSubtype="0" fill="hold" grpId="0" nodeType="afterEffect">
                                  <p:stCondLst>
                                    <p:cond delay="0"/>
                                  </p:stCondLst>
                                  <p:childTnLst>
                                    <p:set>
                                      <p:cBhvr>
                                        <p:cTn id="45" dur="1" fill="hold">
                                          <p:stCondLst>
                                            <p:cond delay="0"/>
                                          </p:stCondLst>
                                        </p:cTn>
                                        <p:tgtEl>
                                          <p:spTgt spid="113"/>
                                        </p:tgtEl>
                                        <p:attrNameLst>
                                          <p:attrName>style.visibility</p:attrName>
                                        </p:attrNameLst>
                                      </p:cBhvr>
                                      <p:to>
                                        <p:strVal val="visible"/>
                                      </p:to>
                                    </p:set>
                                    <p:animScale>
                                      <p:cBhvr>
                                        <p:cTn id="46"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13"/>
                                        </p:tgtEl>
                                        <p:attrNameLst>
                                          <p:attrName>ppt_x</p:attrName>
                                          <p:attrName>ppt_y</p:attrName>
                                        </p:attrNameLst>
                                      </p:cBhvr>
                                    </p:animMotion>
                                    <p:animEffect transition="in" filter="fade">
                                      <p:cBhvr>
                                        <p:cTn id="48" dur="1000"/>
                                        <p:tgtEl>
                                          <p:spTgt spid="113"/>
                                        </p:tgtEl>
                                      </p:cBhvr>
                                    </p:animEffect>
                                  </p:childTnLst>
                                </p:cTn>
                              </p:par>
                            </p:childTnLst>
                          </p:cTn>
                        </p:par>
                        <p:par>
                          <p:cTn id="49" fill="hold">
                            <p:stCondLst>
                              <p:cond delay="5500"/>
                            </p:stCondLst>
                            <p:childTnLst>
                              <p:par>
                                <p:cTn id="50" presetID="22" presetClass="entr" presetSubtype="2" fill="hold" grpId="0" nodeType="afterEffect">
                                  <p:stCondLst>
                                    <p:cond delay="0"/>
                                  </p:stCondLst>
                                  <p:childTnLst>
                                    <p:set>
                                      <p:cBhvr>
                                        <p:cTn id="51" dur="1" fill="hold">
                                          <p:stCondLst>
                                            <p:cond delay="0"/>
                                          </p:stCondLst>
                                        </p:cTn>
                                        <p:tgtEl>
                                          <p:spTgt spid="110"/>
                                        </p:tgtEl>
                                        <p:attrNameLst>
                                          <p:attrName>style.visibility</p:attrName>
                                        </p:attrNameLst>
                                      </p:cBhvr>
                                      <p:to>
                                        <p:strVal val="visible"/>
                                      </p:to>
                                    </p:set>
                                    <p:animEffect transition="in" filter="wipe(right)">
                                      <p:cBhvr>
                                        <p:cTn id="52" dur="500"/>
                                        <p:tgtEl>
                                          <p:spTgt spid="11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93"/>
                                        </p:tgtEl>
                                        <p:attrNameLst>
                                          <p:attrName>style.visibility</p:attrName>
                                        </p:attrNameLst>
                                      </p:cBhvr>
                                      <p:to>
                                        <p:strVal val="visible"/>
                                      </p:to>
                                    </p:set>
                                    <p:animEffect transition="in" filter="wipe(right)">
                                      <p:cBhvr>
                                        <p:cTn id="55"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105" grpId="0"/>
      <p:bldP spid="106" grpId="0"/>
      <p:bldP spid="108" grpId="0"/>
      <p:bldP spid="110" grpId="0"/>
      <p:bldP spid="111" grpId="0" animBg="1"/>
      <p:bldP spid="112" grpId="0" animBg="1"/>
      <p:bldP spid="113" grpId="0" animBg="1"/>
      <p:bldP spid="91" grpId="0"/>
      <p:bldP spid="92" grpId="0"/>
      <p:bldP spid="9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6036" y="2047797"/>
            <a:ext cx="522027" cy="839597"/>
          </a:xfrm>
          <a:prstGeom prst="rect">
            <a:avLst/>
          </a:prstGeom>
          <a:solidFill>
            <a:srgbClr val="0057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 name="组合 73"/>
          <p:cNvGrpSpPr/>
          <p:nvPr/>
        </p:nvGrpSpPr>
        <p:grpSpPr>
          <a:xfrm>
            <a:off x="1258128" y="1453226"/>
            <a:ext cx="1441664" cy="2215852"/>
            <a:chOff x="1677504" y="1937037"/>
            <a:chExt cx="1922218" cy="2953557"/>
          </a:xfrm>
          <a:solidFill>
            <a:schemeClr val="accent1"/>
          </a:solidFill>
        </p:grpSpPr>
        <p:grpSp>
          <p:nvGrpSpPr>
            <p:cNvPr id="4" name="组合 4"/>
            <p:cNvGrpSpPr/>
            <p:nvPr/>
          </p:nvGrpSpPr>
          <p:grpSpPr>
            <a:xfrm>
              <a:off x="1677504" y="1937037"/>
              <a:ext cx="1806678" cy="2953557"/>
              <a:chOff x="2620963" y="2576513"/>
              <a:chExt cx="830263" cy="1357313"/>
            </a:xfrm>
            <a:grpFill/>
          </p:grpSpPr>
          <p:sp>
            <p:nvSpPr>
              <p:cNvPr id="6"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 name="文本框 13"/>
            <p:cNvSpPr txBox="1"/>
            <p:nvPr/>
          </p:nvSpPr>
          <p:spPr>
            <a:xfrm>
              <a:off x="2008580" y="2567871"/>
              <a:ext cx="1591142" cy="533315"/>
            </a:xfrm>
            <a:prstGeom prst="rect">
              <a:avLst/>
            </a:prstGeom>
            <a:noFill/>
          </p:spPr>
          <p:txBody>
            <a:bodyPr wrap="square" rtlCol="0">
              <a:spAutoFit/>
            </a:bodyPr>
            <a:lstStyle/>
            <a:p>
              <a:r>
                <a:rPr lang="zh-CN" altLang="en-US" sz="2000" b="1" dirty="0">
                  <a:solidFill>
                    <a:schemeClr val="accent1"/>
                  </a:solidFill>
                  <a:latin typeface="方正静蕾简体" panose="02000000000000000000" pitchFamily="2" charset="-122"/>
                  <a:ea typeface="方正静蕾简体" panose="02000000000000000000" pitchFamily="2" charset="-122"/>
                </a:rPr>
                <a:t>标 题</a:t>
              </a:r>
            </a:p>
          </p:txBody>
        </p:sp>
      </p:grpSp>
      <p:grpSp>
        <p:nvGrpSpPr>
          <p:cNvPr id="5" name="组合 74"/>
          <p:cNvGrpSpPr/>
          <p:nvPr/>
        </p:nvGrpSpPr>
        <p:grpSpPr>
          <a:xfrm>
            <a:off x="3832577" y="1510243"/>
            <a:ext cx="1355009" cy="2215852"/>
            <a:chOff x="5110099" y="2013035"/>
            <a:chExt cx="1806678" cy="2953557"/>
          </a:xfrm>
        </p:grpSpPr>
        <p:grpSp>
          <p:nvGrpSpPr>
            <p:cNvPr id="8" name="组合 7"/>
            <p:cNvGrpSpPr/>
            <p:nvPr/>
          </p:nvGrpSpPr>
          <p:grpSpPr>
            <a:xfrm>
              <a:off x="5110099" y="2013035"/>
              <a:ext cx="1806678" cy="2953557"/>
              <a:chOff x="2620963" y="2576513"/>
              <a:chExt cx="830263" cy="1357313"/>
            </a:xfrm>
            <a:solidFill>
              <a:srgbClr val="0057A6"/>
            </a:solidFill>
          </p:grpSpPr>
          <p:sp>
            <p:nvSpPr>
              <p:cNvPr id="9"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5" name="文本框 14"/>
            <p:cNvSpPr txBox="1"/>
            <p:nvPr/>
          </p:nvSpPr>
          <p:spPr>
            <a:xfrm>
              <a:off x="5448438" y="2567872"/>
              <a:ext cx="1463651" cy="533315"/>
            </a:xfrm>
            <a:prstGeom prst="rect">
              <a:avLst/>
            </a:prstGeom>
            <a:noFill/>
          </p:spPr>
          <p:txBody>
            <a:bodyPr wrap="square" rtlCol="0">
              <a:spAutoFit/>
            </a:bodyPr>
            <a:lstStyle/>
            <a:p>
              <a:r>
                <a:rPr lang="zh-CN" altLang="en-US" sz="2000" b="1" dirty="0">
                  <a:solidFill>
                    <a:schemeClr val="tx1">
                      <a:lumMod val="75000"/>
                      <a:lumOff val="25000"/>
                    </a:schemeClr>
                  </a:solidFill>
                  <a:latin typeface="方正静蕾简体" panose="02000000000000000000" pitchFamily="2" charset="-122"/>
                  <a:ea typeface="方正静蕾简体" panose="02000000000000000000" pitchFamily="2" charset="-122"/>
                </a:rPr>
                <a:t>标 题</a:t>
              </a:r>
            </a:p>
          </p:txBody>
        </p:sp>
      </p:grpSp>
      <p:grpSp>
        <p:nvGrpSpPr>
          <p:cNvPr id="11" name="组合 75"/>
          <p:cNvGrpSpPr/>
          <p:nvPr/>
        </p:nvGrpSpPr>
        <p:grpSpPr>
          <a:xfrm>
            <a:off x="6472089" y="1453226"/>
            <a:ext cx="1448284" cy="2215852"/>
            <a:chOff x="8629451" y="1937037"/>
            <a:chExt cx="1931045" cy="2953557"/>
          </a:xfrm>
        </p:grpSpPr>
        <p:grpSp>
          <p:nvGrpSpPr>
            <p:cNvPr id="17" name="组合 10"/>
            <p:cNvGrpSpPr/>
            <p:nvPr/>
          </p:nvGrpSpPr>
          <p:grpSpPr>
            <a:xfrm>
              <a:off x="8629451" y="1937037"/>
              <a:ext cx="1806678" cy="2953557"/>
              <a:chOff x="2620963" y="2576513"/>
              <a:chExt cx="830263" cy="1357313"/>
            </a:xfrm>
            <a:solidFill>
              <a:srgbClr val="0057A6"/>
            </a:solidFill>
          </p:grpSpPr>
          <p:sp>
            <p:nvSpPr>
              <p:cNvPr id="12"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6" name="文本框 15"/>
            <p:cNvSpPr txBox="1"/>
            <p:nvPr/>
          </p:nvSpPr>
          <p:spPr>
            <a:xfrm>
              <a:off x="9012228" y="2567873"/>
              <a:ext cx="1548268" cy="533315"/>
            </a:xfrm>
            <a:prstGeom prst="rect">
              <a:avLst/>
            </a:prstGeom>
            <a:noFill/>
          </p:spPr>
          <p:txBody>
            <a:bodyPr wrap="square" rtlCol="0">
              <a:spAutoFit/>
            </a:bodyPr>
            <a:lstStyle/>
            <a:p>
              <a:r>
                <a:rPr lang="zh-CN" altLang="en-US" sz="2000" b="1" dirty="0">
                  <a:solidFill>
                    <a:schemeClr val="accent1"/>
                  </a:solidFill>
                  <a:latin typeface="方正静蕾简体" panose="02000000000000000000" pitchFamily="2" charset="-122"/>
                  <a:ea typeface="方正静蕾简体" panose="02000000000000000000" pitchFamily="2" charset="-122"/>
                </a:rPr>
                <a:t>标 题</a:t>
              </a:r>
            </a:p>
          </p:txBody>
        </p:sp>
      </p:grpSp>
      <p:grpSp>
        <p:nvGrpSpPr>
          <p:cNvPr id="21" name="组合 16"/>
          <p:cNvGrpSpPr/>
          <p:nvPr/>
        </p:nvGrpSpPr>
        <p:grpSpPr>
          <a:xfrm>
            <a:off x="2928060" y="2378773"/>
            <a:ext cx="595929" cy="508620"/>
            <a:chOff x="4349506" y="3098800"/>
            <a:chExt cx="565617" cy="482600"/>
          </a:xfrm>
        </p:grpSpPr>
        <p:sp>
          <p:nvSpPr>
            <p:cNvPr id="18" name="任意多边形 17"/>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0"/>
          <p:cNvGrpSpPr/>
          <p:nvPr/>
        </p:nvGrpSpPr>
        <p:grpSpPr>
          <a:xfrm>
            <a:off x="5623537" y="2330130"/>
            <a:ext cx="595929" cy="508620"/>
            <a:chOff x="4349506" y="3098800"/>
            <a:chExt cx="565617" cy="482600"/>
          </a:xfrm>
        </p:grpSpPr>
        <p:sp>
          <p:nvSpPr>
            <p:cNvPr id="22" name="任意多边形 21"/>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1204593" y="3891292"/>
            <a:ext cx="1541859" cy="588623"/>
          </a:xfrm>
          <a:prstGeom prst="rect">
            <a:avLst/>
          </a:prstGeom>
          <a:noFill/>
        </p:spPr>
        <p:txBody>
          <a:bodyPr wrap="square" lIns="68580" tIns="34290" rIns="68580" bIns="34290" rtlCol="0">
            <a:spAutoFit/>
          </a:bodyPr>
          <a:lstStyle/>
          <a:p>
            <a:pPr algn="just">
              <a:lnSpc>
                <a:spcPct val="125000"/>
              </a:lnSpc>
            </a:pPr>
            <a:r>
              <a:rPr lang="zh-CN" altLang="en-US" sz="900" dirty="0">
                <a:solidFill>
                  <a:schemeClr val="tx1">
                    <a:lumMod val="50000"/>
                    <a:lumOff val="50000"/>
                  </a:schemeClr>
                </a:solidFill>
                <a:latin typeface="华文细黑" panose="02010600040101010101" pitchFamily="2" charset="-122"/>
                <a:ea typeface="华文细黑" panose="02010600040101010101" pitchFamily="2" charset="-122"/>
              </a:rPr>
              <a:t>请在这里输入文字请在这里输入文字请在这里输入文字请在这</a:t>
            </a:r>
          </a:p>
        </p:txBody>
      </p:sp>
      <p:sp>
        <p:nvSpPr>
          <p:cNvPr id="26" name="文本框 25"/>
          <p:cNvSpPr txBox="1"/>
          <p:nvPr/>
        </p:nvSpPr>
        <p:spPr>
          <a:xfrm>
            <a:off x="3773552" y="3894243"/>
            <a:ext cx="1541859" cy="588623"/>
          </a:xfrm>
          <a:prstGeom prst="rect">
            <a:avLst/>
          </a:prstGeom>
          <a:noFill/>
        </p:spPr>
        <p:txBody>
          <a:bodyPr wrap="square" lIns="68580" tIns="34290" rIns="68580" bIns="34290" rtlCol="0">
            <a:spAutoFit/>
          </a:bodyPr>
          <a:lstStyle/>
          <a:p>
            <a:pPr algn="just">
              <a:lnSpc>
                <a:spcPct val="125000"/>
              </a:lnSpc>
            </a:pPr>
            <a:r>
              <a:rPr lang="zh-CN" altLang="en-US" sz="900" dirty="0">
                <a:solidFill>
                  <a:schemeClr val="tx1">
                    <a:lumMod val="50000"/>
                    <a:lumOff val="50000"/>
                  </a:schemeClr>
                </a:solidFill>
                <a:latin typeface="华文细黑" panose="02010600040101010101" pitchFamily="2" charset="-122"/>
                <a:ea typeface="华文细黑" panose="02010600040101010101" pitchFamily="2" charset="-122"/>
              </a:rPr>
              <a:t>请在这里输入文字请在这里输入文字请在这里输入文字请在这</a:t>
            </a:r>
          </a:p>
        </p:txBody>
      </p:sp>
      <p:sp>
        <p:nvSpPr>
          <p:cNvPr id="27" name="文本框 26"/>
          <p:cNvSpPr txBox="1"/>
          <p:nvPr/>
        </p:nvSpPr>
        <p:spPr>
          <a:xfrm>
            <a:off x="6342511" y="3891291"/>
            <a:ext cx="1541859" cy="588623"/>
          </a:xfrm>
          <a:prstGeom prst="rect">
            <a:avLst/>
          </a:prstGeom>
          <a:noFill/>
        </p:spPr>
        <p:txBody>
          <a:bodyPr wrap="square" lIns="68580" tIns="34290" rIns="68580" bIns="34290" rtlCol="0">
            <a:spAutoFit/>
          </a:bodyPr>
          <a:lstStyle/>
          <a:p>
            <a:pPr algn="just">
              <a:lnSpc>
                <a:spcPct val="125000"/>
              </a:lnSpc>
            </a:pPr>
            <a:r>
              <a:rPr lang="zh-CN" altLang="en-US" sz="900" dirty="0">
                <a:solidFill>
                  <a:schemeClr val="tx1">
                    <a:lumMod val="50000"/>
                    <a:lumOff val="50000"/>
                  </a:schemeClr>
                </a:solidFill>
                <a:latin typeface="华文细黑" panose="02010600040101010101" pitchFamily="2" charset="-122"/>
                <a:ea typeface="华文细黑" panose="02010600040101010101" pitchFamily="2" charset="-122"/>
              </a:rPr>
              <a:t>请在这里输入文字请在这里输入文字请在这里输入文字请在这</a:t>
            </a:r>
          </a:p>
        </p:txBody>
      </p:sp>
    </p:spTree>
    <p:extLst>
      <p:ext uri="{BB962C8B-B14F-4D97-AF65-F5344CB8AC3E}">
        <p14:creationId xmlns:p14="http://schemas.microsoft.com/office/powerpoint/2010/main" xmlns="" val="2038497534"/>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5"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5"/>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0-#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5" presetClass="entr" presetSubtype="0"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50" dur="1000" fill="hold"/>
                                        <p:tgtEl>
                                          <p:spTgt spid="11"/>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11"/>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19"/>
          <p:cNvPicPr>
            <a:picLocks noChangeAspect="1" noChangeArrowheads="1"/>
          </p:cNvPicPr>
          <p:nvPr/>
        </p:nvPicPr>
        <p:blipFill>
          <a:blip r:embed="rId3" cstate="print"/>
          <a:srcRect/>
          <a:stretch>
            <a:fillRect/>
          </a:stretch>
        </p:blipFill>
        <p:spPr bwMode="auto">
          <a:xfrm>
            <a:off x="2088232" y="4228728"/>
            <a:ext cx="927068" cy="381412"/>
          </a:xfrm>
          <a:prstGeom prst="rect">
            <a:avLst/>
          </a:prstGeom>
          <a:noFill/>
          <a:ln w="9525">
            <a:noFill/>
            <a:miter lim="800000"/>
            <a:headEnd/>
            <a:tailEnd/>
          </a:ln>
        </p:spPr>
      </p:pic>
      <p:pic>
        <p:nvPicPr>
          <p:cNvPr id="30723" name="Picture 3" descr="20"/>
          <p:cNvPicPr>
            <a:picLocks noChangeAspect="1" noChangeArrowheads="1"/>
          </p:cNvPicPr>
          <p:nvPr/>
        </p:nvPicPr>
        <p:blipFill>
          <a:blip r:embed="rId4" cstate="print"/>
          <a:srcRect/>
          <a:stretch>
            <a:fillRect/>
          </a:stretch>
        </p:blipFill>
        <p:spPr bwMode="auto">
          <a:xfrm>
            <a:off x="2772310" y="4348061"/>
            <a:ext cx="229275" cy="276711"/>
          </a:xfrm>
          <a:prstGeom prst="rect">
            <a:avLst/>
          </a:prstGeom>
          <a:noFill/>
          <a:ln w="9525">
            <a:noFill/>
            <a:miter lim="800000"/>
            <a:headEnd/>
            <a:tailEnd/>
          </a:ln>
        </p:spPr>
      </p:pic>
      <p:pic>
        <p:nvPicPr>
          <p:cNvPr id="30724" name="Picture 4" descr="9"/>
          <p:cNvPicPr>
            <a:picLocks noChangeAspect="1" noChangeArrowheads="1"/>
          </p:cNvPicPr>
          <p:nvPr/>
        </p:nvPicPr>
        <p:blipFill>
          <a:blip r:embed="rId5" cstate="print"/>
          <a:srcRect/>
          <a:stretch>
            <a:fillRect/>
          </a:stretch>
        </p:blipFill>
        <p:spPr bwMode="auto">
          <a:xfrm>
            <a:off x="2016226" y="3256620"/>
            <a:ext cx="398739" cy="717952"/>
          </a:xfrm>
          <a:prstGeom prst="rect">
            <a:avLst/>
          </a:prstGeom>
          <a:noFill/>
          <a:ln w="9525">
            <a:noFill/>
            <a:miter lim="800000"/>
            <a:headEnd/>
            <a:tailEnd/>
          </a:ln>
        </p:spPr>
      </p:pic>
      <p:pic>
        <p:nvPicPr>
          <p:cNvPr id="30725" name="Picture 5" descr="10"/>
          <p:cNvPicPr>
            <a:picLocks noChangeAspect="1" noChangeArrowheads="1"/>
          </p:cNvPicPr>
          <p:nvPr/>
        </p:nvPicPr>
        <p:blipFill>
          <a:blip r:embed="rId6" cstate="print"/>
          <a:srcRect/>
          <a:stretch>
            <a:fillRect/>
          </a:stretch>
        </p:blipFill>
        <p:spPr bwMode="auto">
          <a:xfrm>
            <a:off x="2160242" y="3724672"/>
            <a:ext cx="189401" cy="194445"/>
          </a:xfrm>
          <a:prstGeom prst="rect">
            <a:avLst/>
          </a:prstGeom>
          <a:noFill/>
          <a:ln w="9525">
            <a:noFill/>
            <a:miter lim="800000"/>
            <a:headEnd/>
            <a:tailEnd/>
          </a:ln>
        </p:spPr>
      </p:pic>
      <p:pic>
        <p:nvPicPr>
          <p:cNvPr id="30726" name="Picture 6" descr="14"/>
          <p:cNvPicPr>
            <a:picLocks noChangeAspect="1" noChangeArrowheads="1"/>
          </p:cNvPicPr>
          <p:nvPr/>
        </p:nvPicPr>
        <p:blipFill>
          <a:blip r:embed="rId7" cstate="print"/>
          <a:srcRect/>
          <a:stretch>
            <a:fillRect/>
          </a:stretch>
        </p:blipFill>
        <p:spPr bwMode="auto">
          <a:xfrm>
            <a:off x="1908214" y="3652664"/>
            <a:ext cx="428645" cy="875004"/>
          </a:xfrm>
          <a:prstGeom prst="rect">
            <a:avLst/>
          </a:prstGeom>
          <a:noFill/>
          <a:ln w="9525">
            <a:noFill/>
            <a:miter lim="800000"/>
            <a:headEnd/>
            <a:tailEnd/>
          </a:ln>
        </p:spPr>
      </p:pic>
      <p:pic>
        <p:nvPicPr>
          <p:cNvPr id="30727" name="Picture 7" descr="7"/>
          <p:cNvPicPr>
            <a:picLocks noChangeAspect="1" noChangeArrowheads="1"/>
          </p:cNvPicPr>
          <p:nvPr/>
        </p:nvPicPr>
        <p:blipFill>
          <a:blip r:embed="rId8" cstate="print"/>
          <a:srcRect/>
          <a:stretch>
            <a:fillRect/>
          </a:stretch>
        </p:blipFill>
        <p:spPr bwMode="auto">
          <a:xfrm>
            <a:off x="900100" y="3004592"/>
            <a:ext cx="877226" cy="1271374"/>
          </a:xfrm>
          <a:prstGeom prst="rect">
            <a:avLst/>
          </a:prstGeom>
          <a:noFill/>
          <a:ln w="9525">
            <a:noFill/>
            <a:miter lim="800000"/>
            <a:headEnd/>
            <a:tailEnd/>
          </a:ln>
        </p:spPr>
      </p:pic>
      <p:pic>
        <p:nvPicPr>
          <p:cNvPr id="30728" name="Picture 8" descr="6"/>
          <p:cNvPicPr>
            <a:picLocks noChangeAspect="1" noChangeArrowheads="1"/>
          </p:cNvPicPr>
          <p:nvPr/>
        </p:nvPicPr>
        <p:blipFill>
          <a:blip r:embed="rId9" cstate="print"/>
          <a:srcRect/>
          <a:stretch>
            <a:fillRect/>
          </a:stretch>
        </p:blipFill>
        <p:spPr bwMode="auto">
          <a:xfrm>
            <a:off x="1404156" y="3112604"/>
            <a:ext cx="398739" cy="538464"/>
          </a:xfrm>
          <a:prstGeom prst="rect">
            <a:avLst/>
          </a:prstGeom>
          <a:noFill/>
          <a:ln w="9525">
            <a:noFill/>
            <a:miter lim="800000"/>
            <a:headEnd/>
            <a:tailEnd/>
          </a:ln>
        </p:spPr>
      </p:pic>
      <p:pic>
        <p:nvPicPr>
          <p:cNvPr id="30729" name="Picture 9" descr="1"/>
          <p:cNvPicPr>
            <a:picLocks noChangeAspect="1" noChangeArrowheads="1"/>
          </p:cNvPicPr>
          <p:nvPr/>
        </p:nvPicPr>
        <p:blipFill>
          <a:blip r:embed="rId10" cstate="print"/>
          <a:srcRect/>
          <a:stretch>
            <a:fillRect/>
          </a:stretch>
        </p:blipFill>
        <p:spPr bwMode="auto">
          <a:xfrm>
            <a:off x="1332148" y="2032484"/>
            <a:ext cx="1365682" cy="1076928"/>
          </a:xfrm>
          <a:prstGeom prst="rect">
            <a:avLst/>
          </a:prstGeom>
          <a:noFill/>
          <a:ln w="9525">
            <a:noFill/>
            <a:miter lim="800000"/>
            <a:headEnd/>
            <a:tailEnd/>
          </a:ln>
        </p:spPr>
      </p:pic>
      <p:pic>
        <p:nvPicPr>
          <p:cNvPr id="30730" name="Picture 10" descr="2"/>
          <p:cNvPicPr>
            <a:picLocks noChangeAspect="1" noChangeArrowheads="1"/>
          </p:cNvPicPr>
          <p:nvPr/>
        </p:nvPicPr>
        <p:blipFill>
          <a:blip r:embed="rId11" cstate="print"/>
          <a:srcRect/>
          <a:stretch>
            <a:fillRect/>
          </a:stretch>
        </p:blipFill>
        <p:spPr bwMode="auto">
          <a:xfrm>
            <a:off x="1898652" y="2205097"/>
            <a:ext cx="1026753" cy="1099364"/>
          </a:xfrm>
          <a:prstGeom prst="rect">
            <a:avLst/>
          </a:prstGeom>
          <a:noFill/>
          <a:ln w="9525">
            <a:noFill/>
            <a:miter lim="800000"/>
            <a:headEnd/>
            <a:tailEnd/>
          </a:ln>
        </p:spPr>
      </p:pic>
      <p:pic>
        <p:nvPicPr>
          <p:cNvPr id="30731" name="Picture 11" descr="3"/>
          <p:cNvPicPr>
            <a:picLocks noChangeAspect="1" noChangeArrowheads="1"/>
          </p:cNvPicPr>
          <p:nvPr/>
        </p:nvPicPr>
        <p:blipFill>
          <a:blip r:embed="rId12" cstate="print"/>
          <a:srcRect/>
          <a:stretch>
            <a:fillRect/>
          </a:stretch>
        </p:blipFill>
        <p:spPr bwMode="auto">
          <a:xfrm>
            <a:off x="1512170" y="2896580"/>
            <a:ext cx="448581" cy="381412"/>
          </a:xfrm>
          <a:prstGeom prst="rect">
            <a:avLst/>
          </a:prstGeom>
          <a:noFill/>
          <a:ln w="9525">
            <a:noFill/>
            <a:miter lim="800000"/>
            <a:headEnd/>
            <a:tailEnd/>
          </a:ln>
        </p:spPr>
      </p:pic>
      <p:pic>
        <p:nvPicPr>
          <p:cNvPr id="30732" name="Picture 12" descr="4"/>
          <p:cNvPicPr>
            <a:picLocks noChangeAspect="1" noChangeArrowheads="1"/>
          </p:cNvPicPr>
          <p:nvPr/>
        </p:nvPicPr>
        <p:blipFill>
          <a:blip r:embed="rId13" cstate="print"/>
          <a:srcRect/>
          <a:stretch>
            <a:fillRect/>
          </a:stretch>
        </p:blipFill>
        <p:spPr bwMode="auto">
          <a:xfrm>
            <a:off x="1152130" y="3328628"/>
            <a:ext cx="757605" cy="366455"/>
          </a:xfrm>
          <a:prstGeom prst="rect">
            <a:avLst/>
          </a:prstGeom>
          <a:noFill/>
          <a:ln w="9525">
            <a:noFill/>
            <a:miter lim="800000"/>
            <a:headEnd/>
            <a:tailEnd/>
          </a:ln>
        </p:spPr>
      </p:pic>
      <p:pic>
        <p:nvPicPr>
          <p:cNvPr id="30733" name="Picture 13" descr="5"/>
          <p:cNvPicPr>
            <a:picLocks noChangeAspect="1" noChangeArrowheads="1"/>
          </p:cNvPicPr>
          <p:nvPr/>
        </p:nvPicPr>
        <p:blipFill>
          <a:blip r:embed="rId14" cstate="print"/>
          <a:srcRect/>
          <a:stretch>
            <a:fillRect/>
          </a:stretch>
        </p:blipFill>
        <p:spPr bwMode="auto">
          <a:xfrm>
            <a:off x="1548172" y="3220616"/>
            <a:ext cx="89716" cy="269232"/>
          </a:xfrm>
          <a:prstGeom prst="rect">
            <a:avLst/>
          </a:prstGeom>
          <a:noFill/>
          <a:ln w="9525">
            <a:noFill/>
            <a:miter lim="800000"/>
            <a:headEnd/>
            <a:tailEnd/>
          </a:ln>
        </p:spPr>
      </p:pic>
      <p:pic>
        <p:nvPicPr>
          <p:cNvPr id="30734" name="Picture 14" descr="11"/>
          <p:cNvPicPr>
            <a:picLocks noChangeAspect="1" noChangeArrowheads="1"/>
          </p:cNvPicPr>
          <p:nvPr/>
        </p:nvPicPr>
        <p:blipFill>
          <a:blip r:embed="rId15" cstate="print"/>
          <a:srcRect/>
          <a:stretch>
            <a:fillRect/>
          </a:stretch>
        </p:blipFill>
        <p:spPr bwMode="auto">
          <a:xfrm>
            <a:off x="1872208" y="3400637"/>
            <a:ext cx="360040" cy="372570"/>
          </a:xfrm>
          <a:prstGeom prst="rect">
            <a:avLst/>
          </a:prstGeom>
          <a:noFill/>
          <a:ln w="9525">
            <a:noFill/>
            <a:miter lim="800000"/>
            <a:headEnd/>
            <a:tailEnd/>
          </a:ln>
        </p:spPr>
      </p:pic>
      <p:pic>
        <p:nvPicPr>
          <p:cNvPr id="30735" name="Picture 15" descr="12"/>
          <p:cNvPicPr>
            <a:picLocks noChangeAspect="1" noChangeArrowheads="1"/>
          </p:cNvPicPr>
          <p:nvPr/>
        </p:nvPicPr>
        <p:blipFill>
          <a:blip r:embed="rId16" cstate="print"/>
          <a:srcRect/>
          <a:stretch>
            <a:fillRect/>
          </a:stretch>
        </p:blipFill>
        <p:spPr bwMode="auto">
          <a:xfrm>
            <a:off x="1620182" y="3292625"/>
            <a:ext cx="239245" cy="97223"/>
          </a:xfrm>
          <a:prstGeom prst="rect">
            <a:avLst/>
          </a:prstGeom>
          <a:noFill/>
          <a:ln w="9525">
            <a:noFill/>
            <a:miter lim="800000"/>
            <a:headEnd/>
            <a:tailEnd/>
          </a:ln>
        </p:spPr>
      </p:pic>
      <p:pic>
        <p:nvPicPr>
          <p:cNvPr id="30736" name="Picture 16" descr="8"/>
          <p:cNvPicPr>
            <a:picLocks noChangeAspect="1" noChangeArrowheads="1"/>
          </p:cNvPicPr>
          <p:nvPr/>
        </p:nvPicPr>
        <p:blipFill>
          <a:blip r:embed="rId17" cstate="print"/>
          <a:srcRect/>
          <a:stretch>
            <a:fillRect/>
          </a:stretch>
        </p:blipFill>
        <p:spPr bwMode="auto">
          <a:xfrm>
            <a:off x="2232250" y="3796680"/>
            <a:ext cx="59811" cy="186967"/>
          </a:xfrm>
          <a:prstGeom prst="rect">
            <a:avLst/>
          </a:prstGeom>
          <a:noFill/>
          <a:ln w="9525">
            <a:noFill/>
            <a:miter lim="800000"/>
            <a:headEnd/>
            <a:tailEnd/>
          </a:ln>
        </p:spPr>
      </p:pic>
      <p:pic>
        <p:nvPicPr>
          <p:cNvPr id="30737" name="Picture 17" descr="15"/>
          <p:cNvPicPr>
            <a:picLocks noChangeAspect="1" noChangeArrowheads="1"/>
          </p:cNvPicPr>
          <p:nvPr/>
        </p:nvPicPr>
        <p:blipFill>
          <a:blip r:embed="rId18" cstate="print"/>
          <a:srcRect/>
          <a:stretch>
            <a:fillRect/>
          </a:stretch>
        </p:blipFill>
        <p:spPr bwMode="auto">
          <a:xfrm>
            <a:off x="1764198" y="3904692"/>
            <a:ext cx="528329" cy="650644"/>
          </a:xfrm>
          <a:prstGeom prst="rect">
            <a:avLst/>
          </a:prstGeom>
          <a:noFill/>
          <a:ln w="9525">
            <a:noFill/>
            <a:miter lim="800000"/>
            <a:headEnd/>
            <a:tailEnd/>
          </a:ln>
        </p:spPr>
      </p:pic>
      <p:pic>
        <p:nvPicPr>
          <p:cNvPr id="30738" name="Picture 18" descr="16"/>
          <p:cNvPicPr>
            <a:picLocks noChangeAspect="1" noChangeArrowheads="1"/>
          </p:cNvPicPr>
          <p:nvPr/>
        </p:nvPicPr>
        <p:blipFill>
          <a:blip r:embed="rId19" cstate="print"/>
          <a:srcRect/>
          <a:stretch>
            <a:fillRect/>
          </a:stretch>
        </p:blipFill>
        <p:spPr bwMode="auto">
          <a:xfrm>
            <a:off x="1656186" y="4012705"/>
            <a:ext cx="179433" cy="216881"/>
          </a:xfrm>
          <a:prstGeom prst="rect">
            <a:avLst/>
          </a:prstGeom>
          <a:noFill/>
          <a:ln w="9525">
            <a:noFill/>
            <a:miter lim="800000"/>
            <a:headEnd/>
            <a:tailEnd/>
          </a:ln>
        </p:spPr>
      </p:pic>
      <p:pic>
        <p:nvPicPr>
          <p:cNvPr id="30739" name="Picture 19" descr="17"/>
          <p:cNvPicPr>
            <a:picLocks noChangeAspect="1" noChangeArrowheads="1"/>
          </p:cNvPicPr>
          <p:nvPr/>
        </p:nvPicPr>
        <p:blipFill>
          <a:blip r:embed="rId20" cstate="print"/>
          <a:srcRect/>
          <a:stretch>
            <a:fillRect/>
          </a:stretch>
        </p:blipFill>
        <p:spPr bwMode="auto">
          <a:xfrm>
            <a:off x="2160242" y="3940697"/>
            <a:ext cx="677857" cy="530986"/>
          </a:xfrm>
          <a:prstGeom prst="rect">
            <a:avLst/>
          </a:prstGeom>
          <a:noFill/>
          <a:ln w="9525">
            <a:noFill/>
            <a:miter lim="800000"/>
            <a:headEnd/>
            <a:tailEnd/>
          </a:ln>
        </p:spPr>
      </p:pic>
      <p:pic>
        <p:nvPicPr>
          <p:cNvPr id="30740" name="Picture 20" descr="18"/>
          <p:cNvPicPr>
            <a:picLocks noChangeAspect="1" noChangeArrowheads="1"/>
          </p:cNvPicPr>
          <p:nvPr/>
        </p:nvPicPr>
        <p:blipFill>
          <a:blip r:embed="rId21" cstate="print"/>
          <a:srcRect/>
          <a:stretch>
            <a:fillRect/>
          </a:stretch>
        </p:blipFill>
        <p:spPr bwMode="auto">
          <a:xfrm>
            <a:off x="2736306" y="4588768"/>
            <a:ext cx="109653" cy="74786"/>
          </a:xfrm>
          <a:prstGeom prst="rect">
            <a:avLst/>
          </a:prstGeom>
          <a:noFill/>
          <a:ln w="9525">
            <a:noFill/>
            <a:miter lim="800000"/>
            <a:headEnd/>
            <a:tailEnd/>
          </a:ln>
        </p:spPr>
      </p:pic>
      <p:pic>
        <p:nvPicPr>
          <p:cNvPr id="30741" name="Picture 21" descr="13"/>
          <p:cNvPicPr>
            <a:picLocks noChangeAspect="1" noChangeArrowheads="1"/>
          </p:cNvPicPr>
          <p:nvPr/>
        </p:nvPicPr>
        <p:blipFill>
          <a:blip r:embed="rId22" cstate="print"/>
          <a:srcRect/>
          <a:stretch>
            <a:fillRect/>
          </a:stretch>
        </p:blipFill>
        <p:spPr bwMode="auto">
          <a:xfrm>
            <a:off x="1440160" y="3652664"/>
            <a:ext cx="538298" cy="381412"/>
          </a:xfrm>
          <a:prstGeom prst="rect">
            <a:avLst/>
          </a:prstGeom>
          <a:noFill/>
          <a:ln w="9525">
            <a:noFill/>
            <a:miter lim="800000"/>
            <a:headEnd/>
            <a:tailEnd/>
          </a:ln>
        </p:spPr>
      </p:pic>
      <p:pic>
        <p:nvPicPr>
          <p:cNvPr id="30742" name="Picture 22" descr="b"/>
          <p:cNvPicPr>
            <a:picLocks noChangeAspect="1" noChangeArrowheads="1"/>
          </p:cNvPicPr>
          <p:nvPr/>
        </p:nvPicPr>
        <p:blipFill>
          <a:blip r:embed="rId23" cstate="print"/>
          <a:srcRect/>
          <a:stretch>
            <a:fillRect/>
          </a:stretch>
        </p:blipFill>
        <p:spPr bwMode="auto">
          <a:xfrm>
            <a:off x="2808312" y="4636540"/>
            <a:ext cx="338928" cy="508549"/>
          </a:xfrm>
          <a:prstGeom prst="rect">
            <a:avLst/>
          </a:prstGeom>
          <a:noFill/>
          <a:ln w="9525">
            <a:noFill/>
            <a:miter lim="800000"/>
            <a:headEnd/>
            <a:tailEnd/>
          </a:ln>
        </p:spPr>
      </p:pic>
      <p:pic>
        <p:nvPicPr>
          <p:cNvPr id="30743" name="Picture 23" descr="a"/>
          <p:cNvPicPr>
            <a:picLocks noChangeAspect="1" noChangeArrowheads="1"/>
          </p:cNvPicPr>
          <p:nvPr/>
        </p:nvPicPr>
        <p:blipFill>
          <a:blip r:embed="rId24" cstate="print"/>
          <a:srcRect/>
          <a:stretch>
            <a:fillRect/>
          </a:stretch>
        </p:blipFill>
        <p:spPr bwMode="auto">
          <a:xfrm>
            <a:off x="0" y="4228728"/>
            <a:ext cx="1285934" cy="897440"/>
          </a:xfrm>
          <a:prstGeom prst="rect">
            <a:avLst/>
          </a:prstGeom>
          <a:noFill/>
          <a:ln w="9525">
            <a:noFill/>
            <a:miter lim="800000"/>
            <a:headEnd/>
            <a:tailEnd/>
          </a:ln>
        </p:spPr>
      </p:pic>
      <p:pic>
        <p:nvPicPr>
          <p:cNvPr id="30744" name="Picture 24" descr="27"/>
          <p:cNvPicPr>
            <a:picLocks noChangeAspect="1" noChangeArrowheads="1"/>
          </p:cNvPicPr>
          <p:nvPr/>
        </p:nvPicPr>
        <p:blipFill>
          <a:blip r:embed="rId25" cstate="print"/>
          <a:srcRect/>
          <a:stretch>
            <a:fillRect/>
          </a:stretch>
        </p:blipFill>
        <p:spPr bwMode="auto">
          <a:xfrm>
            <a:off x="1895018" y="3068619"/>
            <a:ext cx="59811" cy="186967"/>
          </a:xfrm>
          <a:prstGeom prst="rect">
            <a:avLst/>
          </a:prstGeom>
          <a:noFill/>
          <a:ln w="9525">
            <a:noFill/>
            <a:miter lim="800000"/>
            <a:headEnd/>
            <a:tailEnd/>
          </a:ln>
        </p:spPr>
      </p:pic>
      <p:pic>
        <p:nvPicPr>
          <p:cNvPr id="53" name="Picture 25" descr="21"/>
          <p:cNvPicPr>
            <a:picLocks noChangeAspect="1" noChangeArrowheads="1"/>
          </p:cNvPicPr>
          <p:nvPr/>
        </p:nvPicPr>
        <p:blipFill>
          <a:blip r:embed="rId26" cstate="print"/>
          <a:srcRect/>
          <a:stretch>
            <a:fillRect/>
          </a:stretch>
        </p:blipFill>
        <p:spPr bwMode="auto">
          <a:xfrm>
            <a:off x="5033526" y="3268514"/>
            <a:ext cx="863600" cy="924210"/>
          </a:xfrm>
          <a:prstGeom prst="rect">
            <a:avLst/>
          </a:prstGeom>
          <a:noFill/>
          <a:ln w="9525">
            <a:noFill/>
            <a:miter lim="800000"/>
            <a:headEnd/>
            <a:tailEnd/>
          </a:ln>
        </p:spPr>
      </p:pic>
      <p:sp>
        <p:nvSpPr>
          <p:cNvPr id="54" name="文本框 62"/>
          <p:cNvSpPr txBox="1"/>
          <p:nvPr/>
        </p:nvSpPr>
        <p:spPr>
          <a:xfrm>
            <a:off x="3023828" y="1503554"/>
            <a:ext cx="2015404" cy="312906"/>
          </a:xfrm>
          <a:prstGeom prst="rect">
            <a:avLst/>
          </a:prstGeom>
          <a:noFill/>
        </p:spPr>
        <p:txBody>
          <a:bodyPr wrap="square" lIns="68580" tIns="34290" rIns="68580" bIns="34290" rtlCol="0">
            <a:spAutoFit/>
          </a:bodyPr>
          <a:lstStyle/>
          <a:p>
            <a:pPr algn="just">
              <a:lnSpc>
                <a:spcPts val="1875"/>
              </a:lnSpc>
            </a:pPr>
            <a:r>
              <a:rPr lang="zh-CN" altLang="en-US" sz="1600" b="1" dirty="0">
                <a:solidFill>
                  <a:schemeClr val="tx1">
                    <a:lumMod val="65000"/>
                    <a:lumOff val="35000"/>
                  </a:schemeClr>
                </a:solidFill>
                <a:latin typeface="hakuyoxingshu7000" pitchFamily="2" charset="-122"/>
                <a:ea typeface="hakuyoxingshu7000" pitchFamily="2" charset="-122"/>
                <a:cs typeface="hakuyoxingshu7000" pitchFamily="2" charset="-122"/>
              </a:rPr>
              <a:t>单击输入您的标题</a:t>
            </a:r>
          </a:p>
        </p:txBody>
      </p:sp>
      <p:sp>
        <p:nvSpPr>
          <p:cNvPr id="55" name="文本框 63"/>
          <p:cNvSpPr txBox="1"/>
          <p:nvPr/>
        </p:nvSpPr>
        <p:spPr>
          <a:xfrm>
            <a:off x="2879812" y="1755582"/>
            <a:ext cx="2160240" cy="312906"/>
          </a:xfrm>
          <a:prstGeom prst="rect">
            <a:avLst/>
          </a:prstGeom>
          <a:noFill/>
        </p:spPr>
        <p:txBody>
          <a:bodyPr wrap="square" lIns="68580" tIns="34290" rIns="68580" bIns="34290" rtlCol="0">
            <a:spAutoFit/>
          </a:bodyPr>
          <a:lstStyle/>
          <a:p>
            <a:pPr algn="just">
              <a:lnSpc>
                <a:spcPts val="18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p>
        </p:txBody>
      </p:sp>
      <p:sp>
        <p:nvSpPr>
          <p:cNvPr id="56" name="文本框 62"/>
          <p:cNvSpPr txBox="1"/>
          <p:nvPr/>
        </p:nvSpPr>
        <p:spPr>
          <a:xfrm>
            <a:off x="6588224" y="2547670"/>
            <a:ext cx="2015404" cy="312906"/>
          </a:xfrm>
          <a:prstGeom prst="rect">
            <a:avLst/>
          </a:prstGeom>
          <a:noFill/>
        </p:spPr>
        <p:txBody>
          <a:bodyPr wrap="square" lIns="68580" tIns="34290" rIns="68580" bIns="34290" rtlCol="0">
            <a:spAutoFit/>
          </a:bodyPr>
          <a:lstStyle/>
          <a:p>
            <a:pPr algn="just">
              <a:lnSpc>
                <a:spcPts val="1875"/>
              </a:lnSpc>
            </a:pPr>
            <a:r>
              <a:rPr lang="zh-CN" altLang="en-US" sz="1600" b="1" dirty="0">
                <a:solidFill>
                  <a:schemeClr val="tx1">
                    <a:lumMod val="65000"/>
                    <a:lumOff val="35000"/>
                  </a:schemeClr>
                </a:solidFill>
                <a:latin typeface="hakuyoxingshu7000" pitchFamily="2" charset="-122"/>
                <a:ea typeface="hakuyoxingshu7000" pitchFamily="2" charset="-122"/>
                <a:cs typeface="hakuyoxingshu7000" pitchFamily="2" charset="-122"/>
              </a:rPr>
              <a:t>单击输入您的标题</a:t>
            </a:r>
          </a:p>
        </p:txBody>
      </p:sp>
      <p:sp>
        <p:nvSpPr>
          <p:cNvPr id="57" name="文本框 63"/>
          <p:cNvSpPr txBox="1"/>
          <p:nvPr/>
        </p:nvSpPr>
        <p:spPr>
          <a:xfrm>
            <a:off x="6444208" y="2799698"/>
            <a:ext cx="2160240" cy="312906"/>
          </a:xfrm>
          <a:prstGeom prst="rect">
            <a:avLst/>
          </a:prstGeom>
          <a:noFill/>
        </p:spPr>
        <p:txBody>
          <a:bodyPr wrap="square" lIns="68580" tIns="34290" rIns="68580" bIns="34290" rtlCol="0">
            <a:spAutoFit/>
          </a:bodyPr>
          <a:lstStyle/>
          <a:p>
            <a:pPr algn="just">
              <a:lnSpc>
                <a:spcPts val="18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p>
        </p:txBody>
      </p:sp>
      <p:sp>
        <p:nvSpPr>
          <p:cNvPr id="58" name="Freeform 19"/>
          <p:cNvSpPr>
            <a:spLocks noEditPoints="1"/>
          </p:cNvSpPr>
          <p:nvPr/>
        </p:nvSpPr>
        <p:spPr bwMode="auto">
          <a:xfrm>
            <a:off x="6113646" y="1900363"/>
            <a:ext cx="2634818" cy="2191639"/>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chemeClr val="accent4"/>
          </a:solidFill>
          <a:ln>
            <a:no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59" name="Freeform 19"/>
          <p:cNvSpPr>
            <a:spLocks noEditPoints="1"/>
          </p:cNvSpPr>
          <p:nvPr/>
        </p:nvSpPr>
        <p:spPr bwMode="auto">
          <a:xfrm flipH="1">
            <a:off x="2693266" y="964259"/>
            <a:ext cx="2634818" cy="2191639"/>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chemeClr val="accent1"/>
          </a:solidFill>
          <a:ln>
            <a:no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30743"/>
                                        </p:tgtEl>
                                        <p:attrNameLst>
                                          <p:attrName>style.visibility</p:attrName>
                                        </p:attrNameLst>
                                      </p:cBhvr>
                                      <p:to>
                                        <p:strVal val="visible"/>
                                      </p:to>
                                    </p:set>
                                    <p:animEffect transition="in" filter="wipe(down)">
                                      <p:cBhvr>
                                        <p:cTn id="7" dur="500"/>
                                        <p:tgtEl>
                                          <p:spTgt spid="30743"/>
                                        </p:tgtEl>
                                      </p:cBhvr>
                                    </p:animEffect>
                                  </p:childTnLst>
                                </p:cTn>
                              </p:par>
                              <p:par>
                                <p:cTn id="8" presetID="22" presetClass="entr" presetSubtype="1" fill="hold" nodeType="withEffect">
                                  <p:stCondLst>
                                    <p:cond delay="100"/>
                                  </p:stCondLst>
                                  <p:childTnLst>
                                    <p:set>
                                      <p:cBhvr>
                                        <p:cTn id="9" dur="1" fill="hold">
                                          <p:stCondLst>
                                            <p:cond delay="0"/>
                                          </p:stCondLst>
                                        </p:cTn>
                                        <p:tgtEl>
                                          <p:spTgt spid="30742"/>
                                        </p:tgtEl>
                                        <p:attrNameLst>
                                          <p:attrName>style.visibility</p:attrName>
                                        </p:attrNameLst>
                                      </p:cBhvr>
                                      <p:to>
                                        <p:strVal val="visible"/>
                                      </p:to>
                                    </p:set>
                                    <p:animEffect transition="in" filter="wipe(up)">
                                      <p:cBhvr>
                                        <p:cTn id="10" dur="500"/>
                                        <p:tgtEl>
                                          <p:spTgt spid="30742"/>
                                        </p:tgtEl>
                                      </p:cBhvr>
                                    </p:animEffect>
                                  </p:childTnLst>
                                </p:cTn>
                              </p:par>
                              <p:par>
                                <p:cTn id="11" presetID="22" presetClass="entr" presetSubtype="4" fill="hold" nodeType="withEffect">
                                  <p:stCondLst>
                                    <p:cond delay="200"/>
                                  </p:stCondLst>
                                  <p:childTnLst>
                                    <p:set>
                                      <p:cBhvr>
                                        <p:cTn id="12" dur="1" fill="hold">
                                          <p:stCondLst>
                                            <p:cond delay="0"/>
                                          </p:stCondLst>
                                        </p:cTn>
                                        <p:tgtEl>
                                          <p:spTgt spid="30729"/>
                                        </p:tgtEl>
                                        <p:attrNameLst>
                                          <p:attrName>style.visibility</p:attrName>
                                        </p:attrNameLst>
                                      </p:cBhvr>
                                      <p:to>
                                        <p:strVal val="visible"/>
                                      </p:to>
                                    </p:set>
                                    <p:animEffect transition="in" filter="wipe(down)">
                                      <p:cBhvr>
                                        <p:cTn id="13" dur="500"/>
                                        <p:tgtEl>
                                          <p:spTgt spid="30729"/>
                                        </p:tgtEl>
                                      </p:cBhvr>
                                    </p:animEffect>
                                  </p:childTnLst>
                                </p:cTn>
                              </p:par>
                              <p:par>
                                <p:cTn id="14" presetID="22" presetClass="entr" presetSubtype="1" fill="hold" nodeType="withEffect">
                                  <p:stCondLst>
                                    <p:cond delay="300"/>
                                  </p:stCondLst>
                                  <p:childTnLst>
                                    <p:set>
                                      <p:cBhvr>
                                        <p:cTn id="15" dur="1" fill="hold">
                                          <p:stCondLst>
                                            <p:cond delay="0"/>
                                          </p:stCondLst>
                                        </p:cTn>
                                        <p:tgtEl>
                                          <p:spTgt spid="30730"/>
                                        </p:tgtEl>
                                        <p:attrNameLst>
                                          <p:attrName>style.visibility</p:attrName>
                                        </p:attrNameLst>
                                      </p:cBhvr>
                                      <p:to>
                                        <p:strVal val="visible"/>
                                      </p:to>
                                    </p:set>
                                    <p:animEffect transition="in" filter="wipe(up)">
                                      <p:cBhvr>
                                        <p:cTn id="16" dur="500"/>
                                        <p:tgtEl>
                                          <p:spTgt spid="30730"/>
                                        </p:tgtEl>
                                      </p:cBhvr>
                                    </p:animEffect>
                                  </p:childTnLst>
                                </p:cTn>
                              </p:par>
                              <p:par>
                                <p:cTn id="17" presetID="22" presetClass="entr" presetSubtype="1" fill="hold" nodeType="withEffect">
                                  <p:stCondLst>
                                    <p:cond delay="400"/>
                                  </p:stCondLst>
                                  <p:childTnLst>
                                    <p:set>
                                      <p:cBhvr>
                                        <p:cTn id="18" dur="1" fill="hold">
                                          <p:stCondLst>
                                            <p:cond delay="0"/>
                                          </p:stCondLst>
                                        </p:cTn>
                                        <p:tgtEl>
                                          <p:spTgt spid="30731"/>
                                        </p:tgtEl>
                                        <p:attrNameLst>
                                          <p:attrName>style.visibility</p:attrName>
                                        </p:attrNameLst>
                                      </p:cBhvr>
                                      <p:to>
                                        <p:strVal val="visible"/>
                                      </p:to>
                                    </p:set>
                                    <p:animEffect transition="in" filter="wipe(up)">
                                      <p:cBhvr>
                                        <p:cTn id="19" dur="500"/>
                                        <p:tgtEl>
                                          <p:spTgt spid="30731"/>
                                        </p:tgtEl>
                                      </p:cBhvr>
                                    </p:animEffect>
                                  </p:childTnLst>
                                </p:cTn>
                              </p:par>
                              <p:par>
                                <p:cTn id="20" presetID="22" presetClass="entr" presetSubtype="2" fill="hold" nodeType="withEffect">
                                  <p:stCondLst>
                                    <p:cond delay="500"/>
                                  </p:stCondLst>
                                  <p:childTnLst>
                                    <p:set>
                                      <p:cBhvr>
                                        <p:cTn id="21" dur="1" fill="hold">
                                          <p:stCondLst>
                                            <p:cond delay="0"/>
                                          </p:stCondLst>
                                        </p:cTn>
                                        <p:tgtEl>
                                          <p:spTgt spid="30732"/>
                                        </p:tgtEl>
                                        <p:attrNameLst>
                                          <p:attrName>style.visibility</p:attrName>
                                        </p:attrNameLst>
                                      </p:cBhvr>
                                      <p:to>
                                        <p:strVal val="visible"/>
                                      </p:to>
                                    </p:set>
                                    <p:animEffect transition="in" filter="wipe(right)">
                                      <p:cBhvr>
                                        <p:cTn id="22" dur="500"/>
                                        <p:tgtEl>
                                          <p:spTgt spid="30732"/>
                                        </p:tgtEl>
                                      </p:cBhvr>
                                    </p:animEffect>
                                  </p:childTnLst>
                                </p:cTn>
                              </p:par>
                              <p:par>
                                <p:cTn id="23" presetID="22" presetClass="entr" presetSubtype="1" fill="hold" nodeType="withEffect">
                                  <p:stCondLst>
                                    <p:cond delay="600"/>
                                  </p:stCondLst>
                                  <p:childTnLst>
                                    <p:set>
                                      <p:cBhvr>
                                        <p:cTn id="24" dur="1" fill="hold">
                                          <p:stCondLst>
                                            <p:cond delay="0"/>
                                          </p:stCondLst>
                                        </p:cTn>
                                        <p:tgtEl>
                                          <p:spTgt spid="30733"/>
                                        </p:tgtEl>
                                        <p:attrNameLst>
                                          <p:attrName>style.visibility</p:attrName>
                                        </p:attrNameLst>
                                      </p:cBhvr>
                                      <p:to>
                                        <p:strVal val="visible"/>
                                      </p:to>
                                    </p:set>
                                    <p:animEffect transition="in" filter="wipe(up)">
                                      <p:cBhvr>
                                        <p:cTn id="25" dur="500"/>
                                        <p:tgtEl>
                                          <p:spTgt spid="30733"/>
                                        </p:tgtEl>
                                      </p:cBhvr>
                                    </p:animEffect>
                                  </p:childTnLst>
                                </p:cTn>
                              </p:par>
                              <p:par>
                                <p:cTn id="26" presetID="22" presetClass="entr" presetSubtype="4" fill="hold" nodeType="withEffect">
                                  <p:stCondLst>
                                    <p:cond delay="700"/>
                                  </p:stCondLst>
                                  <p:childTnLst>
                                    <p:set>
                                      <p:cBhvr>
                                        <p:cTn id="27" dur="1" fill="hold">
                                          <p:stCondLst>
                                            <p:cond delay="0"/>
                                          </p:stCondLst>
                                        </p:cTn>
                                        <p:tgtEl>
                                          <p:spTgt spid="30728"/>
                                        </p:tgtEl>
                                        <p:attrNameLst>
                                          <p:attrName>style.visibility</p:attrName>
                                        </p:attrNameLst>
                                      </p:cBhvr>
                                      <p:to>
                                        <p:strVal val="visible"/>
                                      </p:to>
                                    </p:set>
                                    <p:animEffect transition="in" filter="wipe(down)">
                                      <p:cBhvr>
                                        <p:cTn id="28" dur="500"/>
                                        <p:tgtEl>
                                          <p:spTgt spid="30728"/>
                                        </p:tgtEl>
                                      </p:cBhvr>
                                    </p:animEffect>
                                  </p:childTnLst>
                                </p:cTn>
                              </p:par>
                              <p:par>
                                <p:cTn id="29" presetID="22" presetClass="entr" presetSubtype="1" fill="hold" nodeType="withEffect">
                                  <p:stCondLst>
                                    <p:cond delay="800"/>
                                  </p:stCondLst>
                                  <p:childTnLst>
                                    <p:set>
                                      <p:cBhvr>
                                        <p:cTn id="30" dur="1" fill="hold">
                                          <p:stCondLst>
                                            <p:cond delay="0"/>
                                          </p:stCondLst>
                                        </p:cTn>
                                        <p:tgtEl>
                                          <p:spTgt spid="30727"/>
                                        </p:tgtEl>
                                        <p:attrNameLst>
                                          <p:attrName>style.visibility</p:attrName>
                                        </p:attrNameLst>
                                      </p:cBhvr>
                                      <p:to>
                                        <p:strVal val="visible"/>
                                      </p:to>
                                    </p:set>
                                    <p:animEffect transition="in" filter="wipe(up)">
                                      <p:cBhvr>
                                        <p:cTn id="31" dur="500"/>
                                        <p:tgtEl>
                                          <p:spTgt spid="30727"/>
                                        </p:tgtEl>
                                      </p:cBhvr>
                                    </p:animEffect>
                                  </p:childTnLst>
                                </p:cTn>
                              </p:par>
                              <p:par>
                                <p:cTn id="32" presetID="22" presetClass="entr" presetSubtype="1" fill="hold" nodeType="withEffect">
                                  <p:stCondLst>
                                    <p:cond delay="900"/>
                                  </p:stCondLst>
                                  <p:childTnLst>
                                    <p:set>
                                      <p:cBhvr>
                                        <p:cTn id="33" dur="1" fill="hold">
                                          <p:stCondLst>
                                            <p:cond delay="0"/>
                                          </p:stCondLst>
                                        </p:cTn>
                                        <p:tgtEl>
                                          <p:spTgt spid="30744"/>
                                        </p:tgtEl>
                                        <p:attrNameLst>
                                          <p:attrName>style.visibility</p:attrName>
                                        </p:attrNameLst>
                                      </p:cBhvr>
                                      <p:to>
                                        <p:strVal val="visible"/>
                                      </p:to>
                                    </p:set>
                                    <p:animEffect transition="in" filter="wipe(up)">
                                      <p:cBhvr>
                                        <p:cTn id="34" dur="500"/>
                                        <p:tgtEl>
                                          <p:spTgt spid="30744"/>
                                        </p:tgtEl>
                                      </p:cBhvr>
                                    </p:animEffect>
                                  </p:childTnLst>
                                </p:cTn>
                              </p:par>
                              <p:par>
                                <p:cTn id="35" presetID="22" presetClass="entr" presetSubtype="1" fill="hold" nodeType="withEffect">
                                  <p:stCondLst>
                                    <p:cond delay="1000"/>
                                  </p:stCondLst>
                                  <p:childTnLst>
                                    <p:set>
                                      <p:cBhvr>
                                        <p:cTn id="36" dur="1" fill="hold">
                                          <p:stCondLst>
                                            <p:cond delay="0"/>
                                          </p:stCondLst>
                                        </p:cTn>
                                        <p:tgtEl>
                                          <p:spTgt spid="30724"/>
                                        </p:tgtEl>
                                        <p:attrNameLst>
                                          <p:attrName>style.visibility</p:attrName>
                                        </p:attrNameLst>
                                      </p:cBhvr>
                                      <p:to>
                                        <p:strVal val="visible"/>
                                      </p:to>
                                    </p:set>
                                    <p:animEffect transition="in" filter="wipe(up)">
                                      <p:cBhvr>
                                        <p:cTn id="37" dur="500"/>
                                        <p:tgtEl>
                                          <p:spTgt spid="30724"/>
                                        </p:tgtEl>
                                      </p:cBhvr>
                                    </p:animEffect>
                                  </p:childTnLst>
                                </p:cTn>
                              </p:par>
                              <p:par>
                                <p:cTn id="38" presetID="22" presetClass="entr" presetSubtype="4" fill="hold" nodeType="withEffect">
                                  <p:stCondLst>
                                    <p:cond delay="1100"/>
                                  </p:stCondLst>
                                  <p:childTnLst>
                                    <p:set>
                                      <p:cBhvr>
                                        <p:cTn id="39" dur="1" fill="hold">
                                          <p:stCondLst>
                                            <p:cond delay="0"/>
                                          </p:stCondLst>
                                        </p:cTn>
                                        <p:tgtEl>
                                          <p:spTgt spid="30725"/>
                                        </p:tgtEl>
                                        <p:attrNameLst>
                                          <p:attrName>style.visibility</p:attrName>
                                        </p:attrNameLst>
                                      </p:cBhvr>
                                      <p:to>
                                        <p:strVal val="visible"/>
                                      </p:to>
                                    </p:set>
                                    <p:animEffect transition="in" filter="wipe(down)">
                                      <p:cBhvr>
                                        <p:cTn id="40" dur="500"/>
                                        <p:tgtEl>
                                          <p:spTgt spid="30725"/>
                                        </p:tgtEl>
                                      </p:cBhvr>
                                    </p:animEffect>
                                  </p:childTnLst>
                                </p:cTn>
                              </p:par>
                              <p:par>
                                <p:cTn id="41" presetID="22" presetClass="entr" presetSubtype="4" fill="hold" nodeType="withEffect">
                                  <p:stCondLst>
                                    <p:cond delay="1200"/>
                                  </p:stCondLst>
                                  <p:childTnLst>
                                    <p:set>
                                      <p:cBhvr>
                                        <p:cTn id="42" dur="1" fill="hold">
                                          <p:stCondLst>
                                            <p:cond delay="0"/>
                                          </p:stCondLst>
                                        </p:cTn>
                                        <p:tgtEl>
                                          <p:spTgt spid="30736"/>
                                        </p:tgtEl>
                                        <p:attrNameLst>
                                          <p:attrName>style.visibility</p:attrName>
                                        </p:attrNameLst>
                                      </p:cBhvr>
                                      <p:to>
                                        <p:strVal val="visible"/>
                                      </p:to>
                                    </p:set>
                                    <p:animEffect transition="in" filter="wipe(down)">
                                      <p:cBhvr>
                                        <p:cTn id="43" dur="500"/>
                                        <p:tgtEl>
                                          <p:spTgt spid="30736"/>
                                        </p:tgtEl>
                                      </p:cBhvr>
                                    </p:animEffect>
                                  </p:childTnLst>
                                </p:cTn>
                              </p:par>
                              <p:par>
                                <p:cTn id="44" presetID="22" presetClass="entr" presetSubtype="4" fill="hold" nodeType="withEffect">
                                  <p:stCondLst>
                                    <p:cond delay="1300"/>
                                  </p:stCondLst>
                                  <p:childTnLst>
                                    <p:set>
                                      <p:cBhvr>
                                        <p:cTn id="45" dur="1" fill="hold">
                                          <p:stCondLst>
                                            <p:cond delay="0"/>
                                          </p:stCondLst>
                                        </p:cTn>
                                        <p:tgtEl>
                                          <p:spTgt spid="30734"/>
                                        </p:tgtEl>
                                        <p:attrNameLst>
                                          <p:attrName>style.visibility</p:attrName>
                                        </p:attrNameLst>
                                      </p:cBhvr>
                                      <p:to>
                                        <p:strVal val="visible"/>
                                      </p:to>
                                    </p:set>
                                    <p:animEffect transition="in" filter="wipe(down)">
                                      <p:cBhvr>
                                        <p:cTn id="46" dur="500"/>
                                        <p:tgtEl>
                                          <p:spTgt spid="30734"/>
                                        </p:tgtEl>
                                      </p:cBhvr>
                                    </p:animEffect>
                                  </p:childTnLst>
                                </p:cTn>
                              </p:par>
                              <p:par>
                                <p:cTn id="47" presetID="22" presetClass="entr" presetSubtype="2" fill="hold" nodeType="withEffect">
                                  <p:stCondLst>
                                    <p:cond delay="1400"/>
                                  </p:stCondLst>
                                  <p:childTnLst>
                                    <p:set>
                                      <p:cBhvr>
                                        <p:cTn id="48" dur="1" fill="hold">
                                          <p:stCondLst>
                                            <p:cond delay="0"/>
                                          </p:stCondLst>
                                        </p:cTn>
                                        <p:tgtEl>
                                          <p:spTgt spid="30735"/>
                                        </p:tgtEl>
                                        <p:attrNameLst>
                                          <p:attrName>style.visibility</p:attrName>
                                        </p:attrNameLst>
                                      </p:cBhvr>
                                      <p:to>
                                        <p:strVal val="visible"/>
                                      </p:to>
                                    </p:set>
                                    <p:animEffect transition="in" filter="wipe(right)">
                                      <p:cBhvr>
                                        <p:cTn id="49" dur="500"/>
                                        <p:tgtEl>
                                          <p:spTgt spid="30735"/>
                                        </p:tgtEl>
                                      </p:cBhvr>
                                    </p:animEffect>
                                  </p:childTnLst>
                                </p:cTn>
                              </p:par>
                              <p:par>
                                <p:cTn id="50" presetID="22" presetClass="entr" presetSubtype="8" fill="hold" nodeType="withEffect">
                                  <p:stCondLst>
                                    <p:cond delay="1500"/>
                                  </p:stCondLst>
                                  <p:childTnLst>
                                    <p:set>
                                      <p:cBhvr>
                                        <p:cTn id="51" dur="1" fill="hold">
                                          <p:stCondLst>
                                            <p:cond delay="0"/>
                                          </p:stCondLst>
                                        </p:cTn>
                                        <p:tgtEl>
                                          <p:spTgt spid="30741"/>
                                        </p:tgtEl>
                                        <p:attrNameLst>
                                          <p:attrName>style.visibility</p:attrName>
                                        </p:attrNameLst>
                                      </p:cBhvr>
                                      <p:to>
                                        <p:strVal val="visible"/>
                                      </p:to>
                                    </p:set>
                                    <p:animEffect transition="in" filter="wipe(left)">
                                      <p:cBhvr>
                                        <p:cTn id="52" dur="500"/>
                                        <p:tgtEl>
                                          <p:spTgt spid="30741"/>
                                        </p:tgtEl>
                                      </p:cBhvr>
                                    </p:animEffect>
                                  </p:childTnLst>
                                </p:cTn>
                              </p:par>
                              <p:par>
                                <p:cTn id="53" presetID="22" presetClass="entr" presetSubtype="1" fill="hold" nodeType="withEffect">
                                  <p:stCondLst>
                                    <p:cond delay="1600"/>
                                  </p:stCondLst>
                                  <p:childTnLst>
                                    <p:set>
                                      <p:cBhvr>
                                        <p:cTn id="54" dur="1" fill="hold">
                                          <p:stCondLst>
                                            <p:cond delay="0"/>
                                          </p:stCondLst>
                                        </p:cTn>
                                        <p:tgtEl>
                                          <p:spTgt spid="30726"/>
                                        </p:tgtEl>
                                        <p:attrNameLst>
                                          <p:attrName>style.visibility</p:attrName>
                                        </p:attrNameLst>
                                      </p:cBhvr>
                                      <p:to>
                                        <p:strVal val="visible"/>
                                      </p:to>
                                    </p:set>
                                    <p:animEffect transition="in" filter="wipe(up)">
                                      <p:cBhvr>
                                        <p:cTn id="55" dur="500"/>
                                        <p:tgtEl>
                                          <p:spTgt spid="30726"/>
                                        </p:tgtEl>
                                      </p:cBhvr>
                                    </p:animEffect>
                                  </p:childTnLst>
                                </p:cTn>
                              </p:par>
                              <p:par>
                                <p:cTn id="56" presetID="22" presetClass="entr" presetSubtype="4" fill="hold" nodeType="withEffect">
                                  <p:stCondLst>
                                    <p:cond delay="1700"/>
                                  </p:stCondLst>
                                  <p:childTnLst>
                                    <p:set>
                                      <p:cBhvr>
                                        <p:cTn id="57" dur="1" fill="hold">
                                          <p:stCondLst>
                                            <p:cond delay="0"/>
                                          </p:stCondLst>
                                        </p:cTn>
                                        <p:tgtEl>
                                          <p:spTgt spid="30737"/>
                                        </p:tgtEl>
                                        <p:attrNameLst>
                                          <p:attrName>style.visibility</p:attrName>
                                        </p:attrNameLst>
                                      </p:cBhvr>
                                      <p:to>
                                        <p:strVal val="visible"/>
                                      </p:to>
                                    </p:set>
                                    <p:animEffect transition="in" filter="wipe(down)">
                                      <p:cBhvr>
                                        <p:cTn id="58" dur="500"/>
                                        <p:tgtEl>
                                          <p:spTgt spid="30737"/>
                                        </p:tgtEl>
                                      </p:cBhvr>
                                    </p:animEffect>
                                  </p:childTnLst>
                                </p:cTn>
                              </p:par>
                              <p:par>
                                <p:cTn id="59" presetID="22" presetClass="entr" presetSubtype="1" fill="hold" nodeType="withEffect">
                                  <p:stCondLst>
                                    <p:cond delay="1800"/>
                                  </p:stCondLst>
                                  <p:childTnLst>
                                    <p:set>
                                      <p:cBhvr>
                                        <p:cTn id="60" dur="1" fill="hold">
                                          <p:stCondLst>
                                            <p:cond delay="0"/>
                                          </p:stCondLst>
                                        </p:cTn>
                                        <p:tgtEl>
                                          <p:spTgt spid="30738"/>
                                        </p:tgtEl>
                                        <p:attrNameLst>
                                          <p:attrName>style.visibility</p:attrName>
                                        </p:attrNameLst>
                                      </p:cBhvr>
                                      <p:to>
                                        <p:strVal val="visible"/>
                                      </p:to>
                                    </p:set>
                                    <p:animEffect transition="in" filter="wipe(up)">
                                      <p:cBhvr>
                                        <p:cTn id="61" dur="500"/>
                                        <p:tgtEl>
                                          <p:spTgt spid="30738"/>
                                        </p:tgtEl>
                                      </p:cBhvr>
                                    </p:animEffect>
                                  </p:childTnLst>
                                </p:cTn>
                              </p:par>
                              <p:par>
                                <p:cTn id="62" presetID="22" presetClass="entr" presetSubtype="8" fill="hold" nodeType="withEffect">
                                  <p:stCondLst>
                                    <p:cond delay="1900"/>
                                  </p:stCondLst>
                                  <p:childTnLst>
                                    <p:set>
                                      <p:cBhvr>
                                        <p:cTn id="63" dur="1" fill="hold">
                                          <p:stCondLst>
                                            <p:cond delay="0"/>
                                          </p:stCondLst>
                                        </p:cTn>
                                        <p:tgtEl>
                                          <p:spTgt spid="30739"/>
                                        </p:tgtEl>
                                        <p:attrNameLst>
                                          <p:attrName>style.visibility</p:attrName>
                                        </p:attrNameLst>
                                      </p:cBhvr>
                                      <p:to>
                                        <p:strVal val="visible"/>
                                      </p:to>
                                    </p:set>
                                    <p:animEffect transition="in" filter="wipe(left)">
                                      <p:cBhvr>
                                        <p:cTn id="64" dur="500"/>
                                        <p:tgtEl>
                                          <p:spTgt spid="30739"/>
                                        </p:tgtEl>
                                      </p:cBhvr>
                                    </p:animEffect>
                                  </p:childTnLst>
                                </p:cTn>
                              </p:par>
                              <p:par>
                                <p:cTn id="65" presetID="22" presetClass="entr" presetSubtype="4" fill="hold" nodeType="withEffect">
                                  <p:stCondLst>
                                    <p:cond delay="2000"/>
                                  </p:stCondLst>
                                  <p:childTnLst>
                                    <p:set>
                                      <p:cBhvr>
                                        <p:cTn id="66" dur="1" fill="hold">
                                          <p:stCondLst>
                                            <p:cond delay="0"/>
                                          </p:stCondLst>
                                        </p:cTn>
                                        <p:tgtEl>
                                          <p:spTgt spid="30740"/>
                                        </p:tgtEl>
                                        <p:attrNameLst>
                                          <p:attrName>style.visibility</p:attrName>
                                        </p:attrNameLst>
                                      </p:cBhvr>
                                      <p:to>
                                        <p:strVal val="visible"/>
                                      </p:to>
                                    </p:set>
                                    <p:animEffect transition="in" filter="wipe(down)">
                                      <p:cBhvr>
                                        <p:cTn id="67" dur="500"/>
                                        <p:tgtEl>
                                          <p:spTgt spid="30740"/>
                                        </p:tgtEl>
                                      </p:cBhvr>
                                    </p:animEffect>
                                  </p:childTnLst>
                                </p:cTn>
                              </p:par>
                              <p:par>
                                <p:cTn id="68" presetID="22" presetClass="entr" presetSubtype="2" fill="hold" nodeType="withEffect">
                                  <p:stCondLst>
                                    <p:cond delay="2100"/>
                                  </p:stCondLst>
                                  <p:childTnLst>
                                    <p:set>
                                      <p:cBhvr>
                                        <p:cTn id="69" dur="1" fill="hold">
                                          <p:stCondLst>
                                            <p:cond delay="0"/>
                                          </p:stCondLst>
                                        </p:cTn>
                                        <p:tgtEl>
                                          <p:spTgt spid="30722"/>
                                        </p:tgtEl>
                                        <p:attrNameLst>
                                          <p:attrName>style.visibility</p:attrName>
                                        </p:attrNameLst>
                                      </p:cBhvr>
                                      <p:to>
                                        <p:strVal val="visible"/>
                                      </p:to>
                                    </p:set>
                                    <p:animEffect transition="in" filter="wipe(right)">
                                      <p:cBhvr>
                                        <p:cTn id="70" dur="500"/>
                                        <p:tgtEl>
                                          <p:spTgt spid="30722"/>
                                        </p:tgtEl>
                                      </p:cBhvr>
                                    </p:animEffect>
                                  </p:childTnLst>
                                </p:cTn>
                              </p:par>
                              <p:par>
                                <p:cTn id="71" presetID="22" presetClass="entr" presetSubtype="4" fill="hold" nodeType="withEffect">
                                  <p:stCondLst>
                                    <p:cond delay="2200"/>
                                  </p:stCondLst>
                                  <p:childTnLst>
                                    <p:set>
                                      <p:cBhvr>
                                        <p:cTn id="72" dur="1" fill="hold">
                                          <p:stCondLst>
                                            <p:cond delay="0"/>
                                          </p:stCondLst>
                                        </p:cTn>
                                        <p:tgtEl>
                                          <p:spTgt spid="30723"/>
                                        </p:tgtEl>
                                        <p:attrNameLst>
                                          <p:attrName>style.visibility</p:attrName>
                                        </p:attrNameLst>
                                      </p:cBhvr>
                                      <p:to>
                                        <p:strVal val="visible"/>
                                      </p:to>
                                    </p:set>
                                    <p:animEffect transition="in" filter="wipe(down)">
                                      <p:cBhvr>
                                        <p:cTn id="73" dur="500"/>
                                        <p:tgtEl>
                                          <p:spTgt spid="30723"/>
                                        </p:tgtEl>
                                      </p:cBhvr>
                                    </p:animEffect>
                                  </p:childTnLst>
                                </p:cTn>
                              </p:par>
                            </p:childTnLst>
                          </p:cTn>
                        </p:par>
                        <p:par>
                          <p:cTn id="74" fill="hold">
                            <p:stCondLst>
                              <p:cond delay="2700"/>
                            </p:stCondLst>
                            <p:childTnLst>
                              <p:par>
                                <p:cTn id="75" presetID="35" presetClass="entr" presetSubtype="0" fill="hold"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1000"/>
                                        <p:tgtEl>
                                          <p:spTgt spid="53"/>
                                        </p:tgtEl>
                                      </p:cBhvr>
                                    </p:animEffect>
                                    <p:anim calcmode="lin" valueType="num">
                                      <p:cBhvr>
                                        <p:cTn id="78" dur="1000" fill="hold"/>
                                        <p:tgtEl>
                                          <p:spTgt spid="53"/>
                                        </p:tgtEl>
                                        <p:attrNameLst>
                                          <p:attrName>style.rotation</p:attrName>
                                        </p:attrNameLst>
                                      </p:cBhvr>
                                      <p:tavLst>
                                        <p:tav tm="0">
                                          <p:val>
                                            <p:fltVal val="720"/>
                                          </p:val>
                                        </p:tav>
                                        <p:tav tm="100000">
                                          <p:val>
                                            <p:fltVal val="0"/>
                                          </p:val>
                                        </p:tav>
                                      </p:tavLst>
                                    </p:anim>
                                    <p:anim calcmode="lin" valueType="num">
                                      <p:cBhvr>
                                        <p:cTn id="79" dur="1000" fill="hold"/>
                                        <p:tgtEl>
                                          <p:spTgt spid="53"/>
                                        </p:tgtEl>
                                        <p:attrNameLst>
                                          <p:attrName>ppt_h</p:attrName>
                                        </p:attrNameLst>
                                      </p:cBhvr>
                                      <p:tavLst>
                                        <p:tav tm="0">
                                          <p:val>
                                            <p:fltVal val="0"/>
                                          </p:val>
                                        </p:tav>
                                        <p:tav tm="100000">
                                          <p:val>
                                            <p:strVal val="#ppt_h"/>
                                          </p:val>
                                        </p:tav>
                                      </p:tavLst>
                                    </p:anim>
                                    <p:anim calcmode="lin" valueType="num">
                                      <p:cBhvr>
                                        <p:cTn id="80" dur="1000" fill="hold"/>
                                        <p:tgtEl>
                                          <p:spTgt spid="53"/>
                                        </p:tgtEl>
                                        <p:attrNameLst>
                                          <p:attrName>ppt_w</p:attrName>
                                        </p:attrNameLst>
                                      </p:cBhvr>
                                      <p:tavLst>
                                        <p:tav tm="0">
                                          <p:val>
                                            <p:fltVal val="0"/>
                                          </p:val>
                                        </p:tav>
                                        <p:tav tm="100000">
                                          <p:val>
                                            <p:strVal val="#ppt_w"/>
                                          </p:val>
                                        </p:tav>
                                      </p:tavLst>
                                    </p:anim>
                                  </p:childTnLst>
                                </p:cTn>
                              </p:par>
                              <p:par>
                                <p:cTn id="81" presetID="23" presetClass="entr" presetSubtype="528" fill="hold" grpId="0" nodeType="with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p:cTn id="83" dur="500" fill="hold"/>
                                        <p:tgtEl>
                                          <p:spTgt spid="59"/>
                                        </p:tgtEl>
                                        <p:attrNameLst>
                                          <p:attrName>ppt_w</p:attrName>
                                        </p:attrNameLst>
                                      </p:cBhvr>
                                      <p:tavLst>
                                        <p:tav tm="0">
                                          <p:val>
                                            <p:fltVal val="0"/>
                                          </p:val>
                                        </p:tav>
                                        <p:tav tm="100000">
                                          <p:val>
                                            <p:strVal val="#ppt_w"/>
                                          </p:val>
                                        </p:tav>
                                      </p:tavLst>
                                    </p:anim>
                                    <p:anim calcmode="lin" valueType="num">
                                      <p:cBhvr>
                                        <p:cTn id="84" dur="500" fill="hold"/>
                                        <p:tgtEl>
                                          <p:spTgt spid="59"/>
                                        </p:tgtEl>
                                        <p:attrNameLst>
                                          <p:attrName>ppt_h</p:attrName>
                                        </p:attrNameLst>
                                      </p:cBhvr>
                                      <p:tavLst>
                                        <p:tav tm="0">
                                          <p:val>
                                            <p:fltVal val="0"/>
                                          </p:val>
                                        </p:tav>
                                        <p:tav tm="100000">
                                          <p:val>
                                            <p:strVal val="#ppt_h"/>
                                          </p:val>
                                        </p:tav>
                                      </p:tavLst>
                                    </p:anim>
                                    <p:anim calcmode="lin" valueType="num">
                                      <p:cBhvr>
                                        <p:cTn id="85" dur="500" fill="hold"/>
                                        <p:tgtEl>
                                          <p:spTgt spid="59"/>
                                        </p:tgtEl>
                                        <p:attrNameLst>
                                          <p:attrName>ppt_x</p:attrName>
                                        </p:attrNameLst>
                                      </p:cBhvr>
                                      <p:tavLst>
                                        <p:tav tm="0">
                                          <p:val>
                                            <p:fltVal val="0.5"/>
                                          </p:val>
                                        </p:tav>
                                        <p:tav tm="100000">
                                          <p:val>
                                            <p:strVal val="#ppt_x"/>
                                          </p:val>
                                        </p:tav>
                                      </p:tavLst>
                                    </p:anim>
                                    <p:anim calcmode="lin" valueType="num">
                                      <p:cBhvr>
                                        <p:cTn id="86" dur="500" fill="hold"/>
                                        <p:tgtEl>
                                          <p:spTgt spid="59"/>
                                        </p:tgtEl>
                                        <p:attrNameLst>
                                          <p:attrName>ppt_y</p:attrName>
                                        </p:attrNameLst>
                                      </p:cBhvr>
                                      <p:tavLst>
                                        <p:tav tm="0">
                                          <p:val>
                                            <p:fltVal val="0.5"/>
                                          </p:val>
                                        </p:tav>
                                        <p:tav tm="100000">
                                          <p:val>
                                            <p:strVal val="#ppt_y"/>
                                          </p:val>
                                        </p:tav>
                                      </p:tavLst>
                                    </p:anim>
                                  </p:childTnLst>
                                </p:cTn>
                              </p:par>
                              <p:par>
                                <p:cTn id="87" presetID="23" presetClass="entr" presetSubtype="528" fill="hold" grpId="0" nodeType="with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 calcmode="lin" valueType="num">
                                      <p:cBhvr>
                                        <p:cTn id="91" dur="500" fill="hold"/>
                                        <p:tgtEl>
                                          <p:spTgt spid="58"/>
                                        </p:tgtEl>
                                        <p:attrNameLst>
                                          <p:attrName>ppt_x</p:attrName>
                                        </p:attrNameLst>
                                      </p:cBhvr>
                                      <p:tavLst>
                                        <p:tav tm="0">
                                          <p:val>
                                            <p:fltVal val="0.5"/>
                                          </p:val>
                                        </p:tav>
                                        <p:tav tm="100000">
                                          <p:val>
                                            <p:strVal val="#ppt_x"/>
                                          </p:val>
                                        </p:tav>
                                      </p:tavLst>
                                    </p:anim>
                                    <p:anim calcmode="lin" valueType="num">
                                      <p:cBhvr>
                                        <p:cTn id="92" dur="500" fill="hold"/>
                                        <p:tgtEl>
                                          <p:spTgt spid="58"/>
                                        </p:tgtEl>
                                        <p:attrNameLst>
                                          <p:attrName>ppt_y</p:attrName>
                                        </p:attrNameLst>
                                      </p:cBhvr>
                                      <p:tavLst>
                                        <p:tav tm="0">
                                          <p:val>
                                            <p:fltVal val="0.5"/>
                                          </p:val>
                                        </p:tav>
                                        <p:tav tm="100000">
                                          <p:val>
                                            <p:strVal val="#ppt_y"/>
                                          </p:val>
                                        </p:tav>
                                      </p:tavLst>
                                    </p:anim>
                                  </p:childTnLst>
                                </p:cTn>
                              </p:par>
                            </p:childTnLst>
                          </p:cTn>
                        </p:par>
                        <p:par>
                          <p:cTn id="93" fill="hold">
                            <p:stCondLst>
                              <p:cond delay="3700"/>
                            </p:stCondLst>
                            <p:childTnLst>
                              <p:par>
                                <p:cTn id="94" presetID="42" presetClass="entr" presetSubtype="0"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1000"/>
                                        <p:tgtEl>
                                          <p:spTgt spid="55"/>
                                        </p:tgtEl>
                                      </p:cBhvr>
                                    </p:animEffect>
                                    <p:anim calcmode="lin" valueType="num">
                                      <p:cBhvr>
                                        <p:cTn id="97" dur="1000" fill="hold"/>
                                        <p:tgtEl>
                                          <p:spTgt spid="55"/>
                                        </p:tgtEl>
                                        <p:attrNameLst>
                                          <p:attrName>ppt_x</p:attrName>
                                        </p:attrNameLst>
                                      </p:cBhvr>
                                      <p:tavLst>
                                        <p:tav tm="0">
                                          <p:val>
                                            <p:strVal val="#ppt_x"/>
                                          </p:val>
                                        </p:tav>
                                        <p:tav tm="100000">
                                          <p:val>
                                            <p:strVal val="#ppt_x"/>
                                          </p:val>
                                        </p:tav>
                                      </p:tavLst>
                                    </p:anim>
                                    <p:anim calcmode="lin" valueType="num">
                                      <p:cBhvr>
                                        <p:cTn id="98" dur="1000" fill="hold"/>
                                        <p:tgtEl>
                                          <p:spTgt spid="55"/>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54"/>
                                        </p:tgtEl>
                                        <p:attrNameLst>
                                          <p:attrName>style.visibility</p:attrName>
                                        </p:attrNameLst>
                                      </p:cBhvr>
                                      <p:to>
                                        <p:strVal val="visible"/>
                                      </p:to>
                                    </p:set>
                                    <p:animEffect transition="in" filter="fade">
                                      <p:cBhvr>
                                        <p:cTn id="101" dur="1000"/>
                                        <p:tgtEl>
                                          <p:spTgt spid="54"/>
                                        </p:tgtEl>
                                      </p:cBhvr>
                                    </p:animEffect>
                                    <p:anim calcmode="lin" valueType="num">
                                      <p:cBhvr>
                                        <p:cTn id="102" dur="1000" fill="hold"/>
                                        <p:tgtEl>
                                          <p:spTgt spid="54"/>
                                        </p:tgtEl>
                                        <p:attrNameLst>
                                          <p:attrName>ppt_x</p:attrName>
                                        </p:attrNameLst>
                                      </p:cBhvr>
                                      <p:tavLst>
                                        <p:tav tm="0">
                                          <p:val>
                                            <p:strVal val="#ppt_x"/>
                                          </p:val>
                                        </p:tav>
                                        <p:tav tm="100000">
                                          <p:val>
                                            <p:strVal val="#ppt_x"/>
                                          </p:val>
                                        </p:tav>
                                      </p:tavLst>
                                    </p:anim>
                                    <p:anim calcmode="lin" valueType="num">
                                      <p:cBhvr>
                                        <p:cTn id="103" dur="1000" fill="hold"/>
                                        <p:tgtEl>
                                          <p:spTgt spid="5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100"/>
                                  </p:stCondLst>
                                  <p:childTnLst>
                                    <p:set>
                                      <p:cBhvr>
                                        <p:cTn id="105" dur="1" fill="hold">
                                          <p:stCondLst>
                                            <p:cond delay="0"/>
                                          </p:stCondLst>
                                        </p:cTn>
                                        <p:tgtEl>
                                          <p:spTgt spid="57"/>
                                        </p:tgtEl>
                                        <p:attrNameLst>
                                          <p:attrName>style.visibility</p:attrName>
                                        </p:attrNameLst>
                                      </p:cBhvr>
                                      <p:to>
                                        <p:strVal val="visible"/>
                                      </p:to>
                                    </p:set>
                                    <p:animEffect transition="in" filter="fade">
                                      <p:cBhvr>
                                        <p:cTn id="106" dur="1000"/>
                                        <p:tgtEl>
                                          <p:spTgt spid="57"/>
                                        </p:tgtEl>
                                      </p:cBhvr>
                                    </p:animEffect>
                                    <p:anim calcmode="lin" valueType="num">
                                      <p:cBhvr>
                                        <p:cTn id="107" dur="1000" fill="hold"/>
                                        <p:tgtEl>
                                          <p:spTgt spid="57"/>
                                        </p:tgtEl>
                                        <p:attrNameLst>
                                          <p:attrName>ppt_x</p:attrName>
                                        </p:attrNameLst>
                                      </p:cBhvr>
                                      <p:tavLst>
                                        <p:tav tm="0">
                                          <p:val>
                                            <p:strVal val="#ppt_x"/>
                                          </p:val>
                                        </p:tav>
                                        <p:tav tm="100000">
                                          <p:val>
                                            <p:strVal val="#ppt_x"/>
                                          </p:val>
                                        </p:tav>
                                      </p:tavLst>
                                    </p:anim>
                                    <p:anim calcmode="lin" valueType="num">
                                      <p:cBhvr>
                                        <p:cTn id="108" dur="1000" fill="hold"/>
                                        <p:tgtEl>
                                          <p:spTgt spid="57"/>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100"/>
                                  </p:stCondLst>
                                  <p:childTnLst>
                                    <p:set>
                                      <p:cBhvr>
                                        <p:cTn id="110" dur="1" fill="hold">
                                          <p:stCondLst>
                                            <p:cond delay="0"/>
                                          </p:stCondLst>
                                        </p:cTn>
                                        <p:tgtEl>
                                          <p:spTgt spid="56"/>
                                        </p:tgtEl>
                                        <p:attrNameLst>
                                          <p:attrName>style.visibility</p:attrName>
                                        </p:attrNameLst>
                                      </p:cBhvr>
                                      <p:to>
                                        <p:strVal val="visible"/>
                                      </p:to>
                                    </p:set>
                                    <p:animEffect transition="in" filter="fade">
                                      <p:cBhvr>
                                        <p:cTn id="111" dur="1000"/>
                                        <p:tgtEl>
                                          <p:spTgt spid="56"/>
                                        </p:tgtEl>
                                      </p:cBhvr>
                                    </p:animEffect>
                                    <p:anim calcmode="lin" valueType="num">
                                      <p:cBhvr>
                                        <p:cTn id="112" dur="1000" fill="hold"/>
                                        <p:tgtEl>
                                          <p:spTgt spid="56"/>
                                        </p:tgtEl>
                                        <p:attrNameLst>
                                          <p:attrName>ppt_x</p:attrName>
                                        </p:attrNameLst>
                                      </p:cBhvr>
                                      <p:tavLst>
                                        <p:tav tm="0">
                                          <p:val>
                                            <p:strVal val="#ppt_x"/>
                                          </p:val>
                                        </p:tav>
                                        <p:tav tm="100000">
                                          <p:val>
                                            <p:strVal val="#ppt_x"/>
                                          </p:val>
                                        </p:tav>
                                      </p:tavLst>
                                    </p:anim>
                                    <p:anim calcmode="lin" valueType="num">
                                      <p:cBhvr>
                                        <p:cTn id="11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animBg="1"/>
      <p:bldP spid="5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8" name="Freeform 1518"/>
          <p:cNvSpPr>
            <a:spLocks noEditPoints="1"/>
          </p:cNvSpPr>
          <p:nvPr/>
        </p:nvSpPr>
        <p:spPr bwMode="auto">
          <a:xfrm>
            <a:off x="4075494" y="1435409"/>
            <a:ext cx="879675" cy="1048036"/>
          </a:xfrm>
          <a:custGeom>
            <a:avLst/>
            <a:gdLst>
              <a:gd name="T0" fmla="*/ 430 w 704"/>
              <a:gd name="T1" fmla="*/ 588 h 842"/>
              <a:gd name="T2" fmla="*/ 414 w 704"/>
              <a:gd name="T3" fmla="*/ 341 h 842"/>
              <a:gd name="T4" fmla="*/ 263 w 704"/>
              <a:gd name="T5" fmla="*/ 145 h 842"/>
              <a:gd name="T6" fmla="*/ 115 w 704"/>
              <a:gd name="T7" fmla="*/ 0 h 842"/>
              <a:gd name="T8" fmla="*/ 23 w 704"/>
              <a:gd name="T9" fmla="*/ 206 h 842"/>
              <a:gd name="T10" fmla="*/ 126 w 704"/>
              <a:gd name="T11" fmla="*/ 416 h 842"/>
              <a:gd name="T12" fmla="*/ 337 w 704"/>
              <a:gd name="T13" fmla="*/ 802 h 842"/>
              <a:gd name="T14" fmla="*/ 401 w 704"/>
              <a:gd name="T15" fmla="*/ 808 h 842"/>
              <a:gd name="T16" fmla="*/ 635 w 704"/>
              <a:gd name="T17" fmla="*/ 799 h 842"/>
              <a:gd name="T18" fmla="*/ 685 w 704"/>
              <a:gd name="T19" fmla="*/ 753 h 842"/>
              <a:gd name="T20" fmla="*/ 577 w 704"/>
              <a:gd name="T21" fmla="*/ 719 h 842"/>
              <a:gd name="T22" fmla="*/ 562 w 704"/>
              <a:gd name="T23" fmla="*/ 714 h 842"/>
              <a:gd name="T24" fmla="*/ 517 w 704"/>
              <a:gd name="T25" fmla="*/ 684 h 842"/>
              <a:gd name="T26" fmla="*/ 527 w 704"/>
              <a:gd name="T27" fmla="*/ 680 h 842"/>
              <a:gd name="T28" fmla="*/ 509 w 704"/>
              <a:gd name="T29" fmla="*/ 668 h 842"/>
              <a:gd name="T30" fmla="*/ 502 w 704"/>
              <a:gd name="T31" fmla="*/ 684 h 842"/>
              <a:gd name="T32" fmla="*/ 457 w 704"/>
              <a:gd name="T33" fmla="*/ 629 h 842"/>
              <a:gd name="T34" fmla="*/ 347 w 704"/>
              <a:gd name="T35" fmla="*/ 563 h 842"/>
              <a:gd name="T36" fmla="*/ 355 w 704"/>
              <a:gd name="T37" fmla="*/ 576 h 842"/>
              <a:gd name="T38" fmla="*/ 364 w 704"/>
              <a:gd name="T39" fmla="*/ 557 h 842"/>
              <a:gd name="T40" fmla="*/ 309 w 704"/>
              <a:gd name="T41" fmla="*/ 521 h 842"/>
              <a:gd name="T42" fmla="*/ 344 w 704"/>
              <a:gd name="T43" fmla="*/ 524 h 842"/>
              <a:gd name="T44" fmla="*/ 340 w 704"/>
              <a:gd name="T45" fmla="*/ 510 h 842"/>
              <a:gd name="T46" fmla="*/ 305 w 704"/>
              <a:gd name="T47" fmla="*/ 490 h 842"/>
              <a:gd name="T48" fmla="*/ 319 w 704"/>
              <a:gd name="T49" fmla="*/ 468 h 842"/>
              <a:gd name="T50" fmla="*/ 311 w 704"/>
              <a:gd name="T51" fmla="*/ 450 h 842"/>
              <a:gd name="T52" fmla="*/ 254 w 704"/>
              <a:gd name="T53" fmla="*/ 373 h 842"/>
              <a:gd name="T54" fmla="*/ 242 w 704"/>
              <a:gd name="T55" fmla="*/ 395 h 842"/>
              <a:gd name="T56" fmla="*/ 202 w 704"/>
              <a:gd name="T57" fmla="*/ 330 h 842"/>
              <a:gd name="T58" fmla="*/ 271 w 704"/>
              <a:gd name="T59" fmla="*/ 320 h 842"/>
              <a:gd name="T60" fmla="*/ 368 w 704"/>
              <a:gd name="T61" fmla="*/ 342 h 842"/>
              <a:gd name="T62" fmla="*/ 373 w 704"/>
              <a:gd name="T63" fmla="*/ 337 h 842"/>
              <a:gd name="T64" fmla="*/ 311 w 704"/>
              <a:gd name="T65" fmla="*/ 261 h 842"/>
              <a:gd name="T66" fmla="*/ 404 w 704"/>
              <a:gd name="T67" fmla="*/ 311 h 842"/>
              <a:gd name="T68" fmla="*/ 393 w 704"/>
              <a:gd name="T69" fmla="*/ 298 h 842"/>
              <a:gd name="T70" fmla="*/ 344 w 704"/>
              <a:gd name="T71" fmla="*/ 254 h 842"/>
              <a:gd name="T72" fmla="*/ 228 w 704"/>
              <a:gd name="T73" fmla="*/ 184 h 842"/>
              <a:gd name="T74" fmla="*/ 282 w 704"/>
              <a:gd name="T75" fmla="*/ 185 h 842"/>
              <a:gd name="T76" fmla="*/ 229 w 704"/>
              <a:gd name="T77" fmla="*/ 159 h 842"/>
              <a:gd name="T78" fmla="*/ 261 w 704"/>
              <a:gd name="T79" fmla="*/ 160 h 842"/>
              <a:gd name="T80" fmla="*/ 145 w 704"/>
              <a:gd name="T81" fmla="*/ 71 h 842"/>
              <a:gd name="T82" fmla="*/ 230 w 704"/>
              <a:gd name="T83" fmla="*/ 119 h 842"/>
              <a:gd name="T84" fmla="*/ 154 w 704"/>
              <a:gd name="T85" fmla="*/ 44 h 842"/>
              <a:gd name="T86" fmla="*/ 129 w 704"/>
              <a:gd name="T87" fmla="*/ 29 h 842"/>
              <a:gd name="T88" fmla="*/ 179 w 704"/>
              <a:gd name="T89" fmla="*/ 87 h 842"/>
              <a:gd name="T90" fmla="*/ 141 w 704"/>
              <a:gd name="T91" fmla="*/ 46 h 842"/>
              <a:gd name="T92" fmla="*/ 64 w 704"/>
              <a:gd name="T93" fmla="*/ 376 h 842"/>
              <a:gd name="T94" fmla="*/ 65 w 704"/>
              <a:gd name="T95" fmla="*/ 367 h 842"/>
              <a:gd name="T96" fmla="*/ 153 w 704"/>
              <a:gd name="T97" fmla="*/ 492 h 842"/>
              <a:gd name="T98" fmla="*/ 111 w 704"/>
              <a:gd name="T99" fmla="*/ 350 h 842"/>
              <a:gd name="T100" fmla="*/ 61 w 704"/>
              <a:gd name="T101" fmla="*/ 105 h 842"/>
              <a:gd name="T102" fmla="*/ 210 w 704"/>
              <a:gd name="T103" fmla="*/ 394 h 842"/>
              <a:gd name="T104" fmla="*/ 447 w 704"/>
              <a:gd name="T105" fmla="*/ 752 h 842"/>
              <a:gd name="T106" fmla="*/ 364 w 704"/>
              <a:gd name="T107" fmla="*/ 781 h 842"/>
              <a:gd name="T108" fmla="*/ 461 w 704"/>
              <a:gd name="T109" fmla="*/ 778 h 842"/>
              <a:gd name="T110" fmla="*/ 470 w 704"/>
              <a:gd name="T111" fmla="*/ 755 h 842"/>
              <a:gd name="T112" fmla="*/ 605 w 704"/>
              <a:gd name="T113" fmla="*/ 789 h 842"/>
              <a:gd name="T114" fmla="*/ 542 w 704"/>
              <a:gd name="T115" fmla="*/ 756 h 842"/>
              <a:gd name="T116" fmla="*/ 591 w 704"/>
              <a:gd name="T117" fmla="*/ 748 h 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4" h="842">
                <a:moveTo>
                  <a:pt x="685" y="753"/>
                </a:moveTo>
                <a:cubicBezTo>
                  <a:pt x="662" y="746"/>
                  <a:pt x="646" y="736"/>
                  <a:pt x="627" y="726"/>
                </a:cubicBezTo>
                <a:cubicBezTo>
                  <a:pt x="614" y="720"/>
                  <a:pt x="601" y="716"/>
                  <a:pt x="588" y="708"/>
                </a:cubicBezTo>
                <a:cubicBezTo>
                  <a:pt x="568" y="697"/>
                  <a:pt x="552" y="684"/>
                  <a:pt x="533" y="676"/>
                </a:cubicBezTo>
                <a:cubicBezTo>
                  <a:pt x="525" y="672"/>
                  <a:pt x="521" y="664"/>
                  <a:pt x="513" y="658"/>
                </a:cubicBezTo>
                <a:cubicBezTo>
                  <a:pt x="485" y="637"/>
                  <a:pt x="451" y="614"/>
                  <a:pt x="430" y="593"/>
                </a:cubicBezTo>
                <a:cubicBezTo>
                  <a:pt x="428" y="591"/>
                  <a:pt x="432" y="589"/>
                  <a:pt x="430" y="588"/>
                </a:cubicBezTo>
                <a:cubicBezTo>
                  <a:pt x="428" y="589"/>
                  <a:pt x="424" y="587"/>
                  <a:pt x="421" y="584"/>
                </a:cubicBezTo>
                <a:cubicBezTo>
                  <a:pt x="388" y="549"/>
                  <a:pt x="371" y="522"/>
                  <a:pt x="343" y="488"/>
                </a:cubicBezTo>
                <a:cubicBezTo>
                  <a:pt x="328" y="461"/>
                  <a:pt x="315" y="436"/>
                  <a:pt x="301" y="408"/>
                </a:cubicBezTo>
                <a:cubicBezTo>
                  <a:pt x="305" y="401"/>
                  <a:pt x="299" y="396"/>
                  <a:pt x="299" y="390"/>
                </a:cubicBezTo>
                <a:cubicBezTo>
                  <a:pt x="301" y="389"/>
                  <a:pt x="304" y="386"/>
                  <a:pt x="304" y="383"/>
                </a:cubicBezTo>
                <a:cubicBezTo>
                  <a:pt x="304" y="380"/>
                  <a:pt x="295" y="378"/>
                  <a:pt x="296" y="374"/>
                </a:cubicBezTo>
                <a:cubicBezTo>
                  <a:pt x="335" y="361"/>
                  <a:pt x="375" y="350"/>
                  <a:pt x="414" y="341"/>
                </a:cubicBezTo>
                <a:cubicBezTo>
                  <a:pt x="416" y="339"/>
                  <a:pt x="418" y="336"/>
                  <a:pt x="420" y="333"/>
                </a:cubicBezTo>
                <a:cubicBezTo>
                  <a:pt x="426" y="337"/>
                  <a:pt x="430" y="330"/>
                  <a:pt x="435" y="327"/>
                </a:cubicBezTo>
                <a:cubicBezTo>
                  <a:pt x="433" y="325"/>
                  <a:pt x="431" y="322"/>
                  <a:pt x="432" y="319"/>
                </a:cubicBezTo>
                <a:cubicBezTo>
                  <a:pt x="394" y="292"/>
                  <a:pt x="365" y="259"/>
                  <a:pt x="324" y="222"/>
                </a:cubicBezTo>
                <a:cubicBezTo>
                  <a:pt x="327" y="220"/>
                  <a:pt x="324" y="218"/>
                  <a:pt x="325" y="216"/>
                </a:cubicBezTo>
                <a:cubicBezTo>
                  <a:pt x="314" y="210"/>
                  <a:pt x="307" y="200"/>
                  <a:pt x="298" y="197"/>
                </a:cubicBezTo>
                <a:cubicBezTo>
                  <a:pt x="291" y="173"/>
                  <a:pt x="270" y="166"/>
                  <a:pt x="263" y="145"/>
                </a:cubicBezTo>
                <a:cubicBezTo>
                  <a:pt x="252" y="140"/>
                  <a:pt x="251" y="119"/>
                  <a:pt x="239" y="115"/>
                </a:cubicBezTo>
                <a:cubicBezTo>
                  <a:pt x="239" y="109"/>
                  <a:pt x="238" y="103"/>
                  <a:pt x="231" y="99"/>
                </a:cubicBezTo>
                <a:cubicBezTo>
                  <a:pt x="242" y="92"/>
                  <a:pt x="217" y="85"/>
                  <a:pt x="220" y="76"/>
                </a:cubicBezTo>
                <a:cubicBezTo>
                  <a:pt x="223" y="72"/>
                  <a:pt x="227" y="74"/>
                  <a:pt x="229" y="68"/>
                </a:cubicBezTo>
                <a:cubicBezTo>
                  <a:pt x="226" y="67"/>
                  <a:pt x="223" y="65"/>
                  <a:pt x="227" y="62"/>
                </a:cubicBezTo>
                <a:cubicBezTo>
                  <a:pt x="192" y="47"/>
                  <a:pt x="150" y="29"/>
                  <a:pt x="118" y="9"/>
                </a:cubicBezTo>
                <a:cubicBezTo>
                  <a:pt x="116" y="6"/>
                  <a:pt x="119" y="2"/>
                  <a:pt x="115" y="0"/>
                </a:cubicBezTo>
                <a:cubicBezTo>
                  <a:pt x="98" y="6"/>
                  <a:pt x="98" y="30"/>
                  <a:pt x="86" y="44"/>
                </a:cubicBezTo>
                <a:cubicBezTo>
                  <a:pt x="84" y="46"/>
                  <a:pt x="80" y="46"/>
                  <a:pt x="79" y="49"/>
                </a:cubicBezTo>
                <a:cubicBezTo>
                  <a:pt x="72" y="59"/>
                  <a:pt x="71" y="71"/>
                  <a:pt x="67" y="80"/>
                </a:cubicBezTo>
                <a:cubicBezTo>
                  <a:pt x="62" y="89"/>
                  <a:pt x="53" y="96"/>
                  <a:pt x="49" y="106"/>
                </a:cubicBezTo>
                <a:cubicBezTo>
                  <a:pt x="44" y="119"/>
                  <a:pt x="42" y="138"/>
                  <a:pt x="40" y="148"/>
                </a:cubicBezTo>
                <a:cubicBezTo>
                  <a:pt x="37" y="161"/>
                  <a:pt x="29" y="170"/>
                  <a:pt x="25" y="182"/>
                </a:cubicBezTo>
                <a:cubicBezTo>
                  <a:pt x="23" y="189"/>
                  <a:pt x="25" y="199"/>
                  <a:pt x="23" y="206"/>
                </a:cubicBezTo>
                <a:cubicBezTo>
                  <a:pt x="20" y="222"/>
                  <a:pt x="13" y="236"/>
                  <a:pt x="13" y="251"/>
                </a:cubicBezTo>
                <a:cubicBezTo>
                  <a:pt x="2" y="284"/>
                  <a:pt x="7" y="315"/>
                  <a:pt x="0" y="347"/>
                </a:cubicBezTo>
                <a:cubicBezTo>
                  <a:pt x="4" y="351"/>
                  <a:pt x="1" y="360"/>
                  <a:pt x="3" y="367"/>
                </a:cubicBezTo>
                <a:cubicBezTo>
                  <a:pt x="1" y="369"/>
                  <a:pt x="0" y="371"/>
                  <a:pt x="0" y="373"/>
                </a:cubicBezTo>
                <a:cubicBezTo>
                  <a:pt x="6" y="378"/>
                  <a:pt x="10" y="377"/>
                  <a:pt x="11" y="382"/>
                </a:cubicBezTo>
                <a:cubicBezTo>
                  <a:pt x="37" y="384"/>
                  <a:pt x="83" y="410"/>
                  <a:pt x="104" y="424"/>
                </a:cubicBezTo>
                <a:cubicBezTo>
                  <a:pt x="111" y="422"/>
                  <a:pt x="118" y="416"/>
                  <a:pt x="126" y="416"/>
                </a:cubicBezTo>
                <a:cubicBezTo>
                  <a:pt x="133" y="449"/>
                  <a:pt x="140" y="477"/>
                  <a:pt x="154" y="510"/>
                </a:cubicBezTo>
                <a:cubicBezTo>
                  <a:pt x="163" y="564"/>
                  <a:pt x="184" y="616"/>
                  <a:pt x="218" y="666"/>
                </a:cubicBezTo>
                <a:cubicBezTo>
                  <a:pt x="218" y="670"/>
                  <a:pt x="222" y="673"/>
                  <a:pt x="222" y="677"/>
                </a:cubicBezTo>
                <a:cubicBezTo>
                  <a:pt x="244" y="701"/>
                  <a:pt x="261" y="735"/>
                  <a:pt x="283" y="759"/>
                </a:cubicBezTo>
                <a:cubicBezTo>
                  <a:pt x="290" y="767"/>
                  <a:pt x="299" y="772"/>
                  <a:pt x="305" y="780"/>
                </a:cubicBezTo>
                <a:cubicBezTo>
                  <a:pt x="309" y="785"/>
                  <a:pt x="308" y="789"/>
                  <a:pt x="313" y="793"/>
                </a:cubicBezTo>
                <a:cubicBezTo>
                  <a:pt x="320" y="798"/>
                  <a:pt x="330" y="798"/>
                  <a:pt x="337" y="802"/>
                </a:cubicBezTo>
                <a:cubicBezTo>
                  <a:pt x="348" y="807"/>
                  <a:pt x="358" y="814"/>
                  <a:pt x="369" y="818"/>
                </a:cubicBezTo>
                <a:cubicBezTo>
                  <a:pt x="372" y="819"/>
                  <a:pt x="375" y="818"/>
                  <a:pt x="378" y="819"/>
                </a:cubicBezTo>
                <a:cubicBezTo>
                  <a:pt x="395" y="826"/>
                  <a:pt x="410" y="842"/>
                  <a:pt x="429" y="837"/>
                </a:cubicBezTo>
                <a:cubicBezTo>
                  <a:pt x="426" y="831"/>
                  <a:pt x="423" y="831"/>
                  <a:pt x="420" y="825"/>
                </a:cubicBezTo>
                <a:cubicBezTo>
                  <a:pt x="406" y="831"/>
                  <a:pt x="394" y="817"/>
                  <a:pt x="378" y="810"/>
                </a:cubicBezTo>
                <a:cubicBezTo>
                  <a:pt x="361" y="803"/>
                  <a:pt x="335" y="801"/>
                  <a:pt x="328" y="784"/>
                </a:cubicBezTo>
                <a:cubicBezTo>
                  <a:pt x="350" y="774"/>
                  <a:pt x="375" y="799"/>
                  <a:pt x="401" y="808"/>
                </a:cubicBezTo>
                <a:cubicBezTo>
                  <a:pt x="414" y="813"/>
                  <a:pt x="428" y="814"/>
                  <a:pt x="438" y="823"/>
                </a:cubicBezTo>
                <a:cubicBezTo>
                  <a:pt x="436" y="827"/>
                  <a:pt x="429" y="825"/>
                  <a:pt x="430" y="831"/>
                </a:cubicBezTo>
                <a:cubicBezTo>
                  <a:pt x="445" y="838"/>
                  <a:pt x="465" y="825"/>
                  <a:pt x="483" y="828"/>
                </a:cubicBezTo>
                <a:cubicBezTo>
                  <a:pt x="503" y="822"/>
                  <a:pt x="524" y="817"/>
                  <a:pt x="544" y="814"/>
                </a:cubicBezTo>
                <a:cubicBezTo>
                  <a:pt x="549" y="819"/>
                  <a:pt x="552" y="816"/>
                  <a:pt x="556" y="817"/>
                </a:cubicBezTo>
                <a:cubicBezTo>
                  <a:pt x="578" y="805"/>
                  <a:pt x="601" y="805"/>
                  <a:pt x="623" y="795"/>
                </a:cubicBezTo>
                <a:cubicBezTo>
                  <a:pt x="627" y="799"/>
                  <a:pt x="631" y="797"/>
                  <a:pt x="635" y="799"/>
                </a:cubicBezTo>
                <a:cubicBezTo>
                  <a:pt x="636" y="796"/>
                  <a:pt x="638" y="793"/>
                  <a:pt x="640" y="791"/>
                </a:cubicBezTo>
                <a:cubicBezTo>
                  <a:pt x="654" y="793"/>
                  <a:pt x="666" y="790"/>
                  <a:pt x="678" y="784"/>
                </a:cubicBezTo>
                <a:cubicBezTo>
                  <a:pt x="681" y="779"/>
                  <a:pt x="672" y="777"/>
                  <a:pt x="675" y="773"/>
                </a:cubicBezTo>
                <a:cubicBezTo>
                  <a:pt x="679" y="772"/>
                  <a:pt x="683" y="775"/>
                  <a:pt x="686" y="770"/>
                </a:cubicBezTo>
                <a:cubicBezTo>
                  <a:pt x="688" y="768"/>
                  <a:pt x="682" y="766"/>
                  <a:pt x="686" y="763"/>
                </a:cubicBezTo>
                <a:cubicBezTo>
                  <a:pt x="692" y="764"/>
                  <a:pt x="702" y="764"/>
                  <a:pt x="704" y="761"/>
                </a:cubicBezTo>
                <a:cubicBezTo>
                  <a:pt x="703" y="752"/>
                  <a:pt x="690" y="754"/>
                  <a:pt x="685" y="753"/>
                </a:cubicBezTo>
                <a:close/>
                <a:moveTo>
                  <a:pt x="585" y="715"/>
                </a:moveTo>
                <a:cubicBezTo>
                  <a:pt x="608" y="731"/>
                  <a:pt x="621" y="733"/>
                  <a:pt x="641" y="747"/>
                </a:cubicBezTo>
                <a:cubicBezTo>
                  <a:pt x="627" y="746"/>
                  <a:pt x="617" y="740"/>
                  <a:pt x="609" y="734"/>
                </a:cubicBezTo>
                <a:cubicBezTo>
                  <a:pt x="608" y="734"/>
                  <a:pt x="606" y="735"/>
                  <a:pt x="604" y="736"/>
                </a:cubicBezTo>
                <a:cubicBezTo>
                  <a:pt x="602" y="728"/>
                  <a:pt x="585" y="728"/>
                  <a:pt x="576" y="722"/>
                </a:cubicBezTo>
                <a:cubicBezTo>
                  <a:pt x="580" y="716"/>
                  <a:pt x="584" y="723"/>
                  <a:pt x="585" y="715"/>
                </a:cubicBezTo>
                <a:close/>
                <a:moveTo>
                  <a:pt x="577" y="719"/>
                </a:moveTo>
                <a:cubicBezTo>
                  <a:pt x="574" y="721"/>
                  <a:pt x="571" y="720"/>
                  <a:pt x="568" y="718"/>
                </a:cubicBezTo>
                <a:cubicBezTo>
                  <a:pt x="569" y="717"/>
                  <a:pt x="569" y="715"/>
                  <a:pt x="570" y="714"/>
                </a:cubicBezTo>
                <a:cubicBezTo>
                  <a:pt x="573" y="717"/>
                  <a:pt x="576" y="715"/>
                  <a:pt x="577" y="719"/>
                </a:cubicBezTo>
                <a:close/>
                <a:moveTo>
                  <a:pt x="570" y="707"/>
                </a:moveTo>
                <a:cubicBezTo>
                  <a:pt x="559" y="711"/>
                  <a:pt x="549" y="699"/>
                  <a:pt x="540" y="690"/>
                </a:cubicBezTo>
                <a:cubicBezTo>
                  <a:pt x="545" y="689"/>
                  <a:pt x="561" y="704"/>
                  <a:pt x="570" y="707"/>
                </a:cubicBezTo>
                <a:close/>
                <a:moveTo>
                  <a:pt x="562" y="714"/>
                </a:moveTo>
                <a:cubicBezTo>
                  <a:pt x="558" y="714"/>
                  <a:pt x="551" y="711"/>
                  <a:pt x="548" y="707"/>
                </a:cubicBezTo>
                <a:cubicBezTo>
                  <a:pt x="553" y="706"/>
                  <a:pt x="560" y="711"/>
                  <a:pt x="562" y="714"/>
                </a:cubicBezTo>
                <a:close/>
                <a:moveTo>
                  <a:pt x="544" y="706"/>
                </a:moveTo>
                <a:cubicBezTo>
                  <a:pt x="541" y="708"/>
                  <a:pt x="537" y="706"/>
                  <a:pt x="532" y="703"/>
                </a:cubicBezTo>
                <a:cubicBezTo>
                  <a:pt x="535" y="698"/>
                  <a:pt x="540" y="703"/>
                  <a:pt x="544" y="706"/>
                </a:cubicBezTo>
                <a:close/>
                <a:moveTo>
                  <a:pt x="514" y="688"/>
                </a:moveTo>
                <a:cubicBezTo>
                  <a:pt x="515" y="686"/>
                  <a:pt x="516" y="685"/>
                  <a:pt x="517" y="684"/>
                </a:cubicBezTo>
                <a:cubicBezTo>
                  <a:pt x="519" y="685"/>
                  <a:pt x="522" y="691"/>
                  <a:pt x="524" y="686"/>
                </a:cubicBezTo>
                <a:cubicBezTo>
                  <a:pt x="528" y="693"/>
                  <a:pt x="538" y="691"/>
                  <a:pt x="541" y="697"/>
                </a:cubicBezTo>
                <a:cubicBezTo>
                  <a:pt x="529" y="695"/>
                  <a:pt x="524" y="692"/>
                  <a:pt x="514" y="688"/>
                </a:cubicBezTo>
                <a:close/>
                <a:moveTo>
                  <a:pt x="527" y="680"/>
                </a:moveTo>
                <a:cubicBezTo>
                  <a:pt x="532" y="684"/>
                  <a:pt x="536" y="683"/>
                  <a:pt x="538" y="688"/>
                </a:cubicBezTo>
                <a:cubicBezTo>
                  <a:pt x="532" y="690"/>
                  <a:pt x="530" y="685"/>
                  <a:pt x="524" y="683"/>
                </a:cubicBezTo>
                <a:cubicBezTo>
                  <a:pt x="525" y="682"/>
                  <a:pt x="526" y="681"/>
                  <a:pt x="527" y="680"/>
                </a:cubicBezTo>
                <a:close/>
                <a:moveTo>
                  <a:pt x="518" y="678"/>
                </a:moveTo>
                <a:cubicBezTo>
                  <a:pt x="519" y="674"/>
                  <a:pt x="513" y="678"/>
                  <a:pt x="514" y="674"/>
                </a:cubicBezTo>
                <a:cubicBezTo>
                  <a:pt x="518" y="673"/>
                  <a:pt x="529" y="678"/>
                  <a:pt x="522" y="684"/>
                </a:cubicBezTo>
                <a:cubicBezTo>
                  <a:pt x="521" y="681"/>
                  <a:pt x="513" y="679"/>
                  <a:pt x="510" y="679"/>
                </a:cubicBezTo>
                <a:cubicBezTo>
                  <a:pt x="508" y="675"/>
                  <a:pt x="516" y="678"/>
                  <a:pt x="518" y="678"/>
                </a:cubicBezTo>
                <a:close/>
                <a:moveTo>
                  <a:pt x="460" y="630"/>
                </a:moveTo>
                <a:cubicBezTo>
                  <a:pt x="473" y="641"/>
                  <a:pt x="494" y="654"/>
                  <a:pt x="509" y="668"/>
                </a:cubicBezTo>
                <a:cubicBezTo>
                  <a:pt x="485" y="664"/>
                  <a:pt x="460" y="654"/>
                  <a:pt x="439" y="640"/>
                </a:cubicBezTo>
                <a:cubicBezTo>
                  <a:pt x="440" y="645"/>
                  <a:pt x="429" y="641"/>
                  <a:pt x="431" y="634"/>
                </a:cubicBezTo>
                <a:cubicBezTo>
                  <a:pt x="426" y="638"/>
                  <a:pt x="421" y="631"/>
                  <a:pt x="418" y="626"/>
                </a:cubicBezTo>
                <a:cubicBezTo>
                  <a:pt x="436" y="631"/>
                  <a:pt x="456" y="643"/>
                  <a:pt x="475" y="647"/>
                </a:cubicBezTo>
                <a:cubicBezTo>
                  <a:pt x="472" y="641"/>
                  <a:pt x="457" y="641"/>
                  <a:pt x="460" y="630"/>
                </a:cubicBezTo>
                <a:close/>
                <a:moveTo>
                  <a:pt x="509" y="682"/>
                </a:moveTo>
                <a:cubicBezTo>
                  <a:pt x="511" y="687"/>
                  <a:pt x="504" y="688"/>
                  <a:pt x="502" y="684"/>
                </a:cubicBezTo>
                <a:cubicBezTo>
                  <a:pt x="503" y="679"/>
                  <a:pt x="507" y="685"/>
                  <a:pt x="509" y="682"/>
                </a:cubicBezTo>
                <a:close/>
                <a:moveTo>
                  <a:pt x="483" y="677"/>
                </a:moveTo>
                <a:cubicBezTo>
                  <a:pt x="477" y="676"/>
                  <a:pt x="477" y="670"/>
                  <a:pt x="472" y="672"/>
                </a:cubicBezTo>
                <a:cubicBezTo>
                  <a:pt x="470" y="669"/>
                  <a:pt x="488" y="670"/>
                  <a:pt x="483" y="677"/>
                </a:cubicBezTo>
                <a:close/>
                <a:moveTo>
                  <a:pt x="457" y="629"/>
                </a:moveTo>
                <a:cubicBezTo>
                  <a:pt x="434" y="627"/>
                  <a:pt x="416" y="617"/>
                  <a:pt x="394" y="600"/>
                </a:cubicBezTo>
                <a:cubicBezTo>
                  <a:pt x="415" y="609"/>
                  <a:pt x="442" y="605"/>
                  <a:pt x="457" y="629"/>
                </a:cubicBezTo>
                <a:close/>
                <a:moveTo>
                  <a:pt x="432" y="604"/>
                </a:moveTo>
                <a:cubicBezTo>
                  <a:pt x="426" y="607"/>
                  <a:pt x="414" y="601"/>
                  <a:pt x="411" y="598"/>
                </a:cubicBezTo>
                <a:cubicBezTo>
                  <a:pt x="405" y="599"/>
                  <a:pt x="391" y="594"/>
                  <a:pt x="390" y="589"/>
                </a:cubicBezTo>
                <a:cubicBezTo>
                  <a:pt x="387" y="592"/>
                  <a:pt x="390" y="593"/>
                  <a:pt x="386" y="594"/>
                </a:cubicBezTo>
                <a:cubicBezTo>
                  <a:pt x="383" y="588"/>
                  <a:pt x="377" y="583"/>
                  <a:pt x="370" y="578"/>
                </a:cubicBezTo>
                <a:cubicBezTo>
                  <a:pt x="390" y="580"/>
                  <a:pt x="414" y="589"/>
                  <a:pt x="432" y="604"/>
                </a:cubicBezTo>
                <a:close/>
                <a:moveTo>
                  <a:pt x="347" y="563"/>
                </a:moveTo>
                <a:cubicBezTo>
                  <a:pt x="342" y="562"/>
                  <a:pt x="348" y="558"/>
                  <a:pt x="345" y="557"/>
                </a:cubicBezTo>
                <a:cubicBezTo>
                  <a:pt x="356" y="554"/>
                  <a:pt x="365" y="565"/>
                  <a:pt x="379" y="569"/>
                </a:cubicBezTo>
                <a:cubicBezTo>
                  <a:pt x="374" y="576"/>
                  <a:pt x="363" y="568"/>
                  <a:pt x="364" y="565"/>
                </a:cubicBezTo>
                <a:cubicBezTo>
                  <a:pt x="356" y="566"/>
                  <a:pt x="354" y="560"/>
                  <a:pt x="347" y="563"/>
                </a:cubicBezTo>
                <a:close/>
                <a:moveTo>
                  <a:pt x="355" y="576"/>
                </a:moveTo>
                <a:cubicBezTo>
                  <a:pt x="352" y="574"/>
                  <a:pt x="348" y="572"/>
                  <a:pt x="348" y="569"/>
                </a:cubicBezTo>
                <a:cubicBezTo>
                  <a:pt x="351" y="569"/>
                  <a:pt x="359" y="571"/>
                  <a:pt x="355" y="576"/>
                </a:cubicBezTo>
                <a:close/>
                <a:moveTo>
                  <a:pt x="405" y="576"/>
                </a:moveTo>
                <a:cubicBezTo>
                  <a:pt x="404" y="577"/>
                  <a:pt x="405" y="578"/>
                  <a:pt x="406" y="579"/>
                </a:cubicBezTo>
                <a:cubicBezTo>
                  <a:pt x="399" y="585"/>
                  <a:pt x="384" y="574"/>
                  <a:pt x="379" y="571"/>
                </a:cubicBezTo>
                <a:cubicBezTo>
                  <a:pt x="388" y="569"/>
                  <a:pt x="395" y="579"/>
                  <a:pt x="405" y="576"/>
                </a:cubicBezTo>
                <a:close/>
                <a:moveTo>
                  <a:pt x="380" y="551"/>
                </a:moveTo>
                <a:cubicBezTo>
                  <a:pt x="384" y="557"/>
                  <a:pt x="391" y="562"/>
                  <a:pt x="394" y="568"/>
                </a:cubicBezTo>
                <a:cubicBezTo>
                  <a:pt x="384" y="570"/>
                  <a:pt x="374" y="557"/>
                  <a:pt x="364" y="557"/>
                </a:cubicBezTo>
                <a:cubicBezTo>
                  <a:pt x="354" y="548"/>
                  <a:pt x="337" y="546"/>
                  <a:pt x="326" y="535"/>
                </a:cubicBezTo>
                <a:cubicBezTo>
                  <a:pt x="344" y="540"/>
                  <a:pt x="354" y="545"/>
                  <a:pt x="375" y="555"/>
                </a:cubicBezTo>
                <a:cubicBezTo>
                  <a:pt x="377" y="555"/>
                  <a:pt x="378" y="553"/>
                  <a:pt x="380" y="551"/>
                </a:cubicBezTo>
                <a:close/>
                <a:moveTo>
                  <a:pt x="361" y="527"/>
                </a:moveTo>
                <a:cubicBezTo>
                  <a:pt x="368" y="532"/>
                  <a:pt x="370" y="538"/>
                  <a:pt x="375" y="543"/>
                </a:cubicBezTo>
                <a:cubicBezTo>
                  <a:pt x="367" y="549"/>
                  <a:pt x="354" y="539"/>
                  <a:pt x="346" y="534"/>
                </a:cubicBezTo>
                <a:cubicBezTo>
                  <a:pt x="334" y="535"/>
                  <a:pt x="323" y="522"/>
                  <a:pt x="309" y="521"/>
                </a:cubicBezTo>
                <a:cubicBezTo>
                  <a:pt x="305" y="519"/>
                  <a:pt x="309" y="515"/>
                  <a:pt x="304" y="513"/>
                </a:cubicBezTo>
                <a:cubicBezTo>
                  <a:pt x="313" y="508"/>
                  <a:pt x="324" y="524"/>
                  <a:pt x="332" y="520"/>
                </a:cubicBezTo>
                <a:cubicBezTo>
                  <a:pt x="335" y="525"/>
                  <a:pt x="353" y="533"/>
                  <a:pt x="362" y="533"/>
                </a:cubicBezTo>
                <a:cubicBezTo>
                  <a:pt x="363" y="531"/>
                  <a:pt x="357" y="532"/>
                  <a:pt x="361" y="527"/>
                </a:cubicBezTo>
                <a:close/>
                <a:moveTo>
                  <a:pt x="359" y="524"/>
                </a:moveTo>
                <a:cubicBezTo>
                  <a:pt x="353" y="528"/>
                  <a:pt x="352" y="523"/>
                  <a:pt x="348" y="521"/>
                </a:cubicBezTo>
                <a:cubicBezTo>
                  <a:pt x="345" y="520"/>
                  <a:pt x="348" y="524"/>
                  <a:pt x="344" y="524"/>
                </a:cubicBezTo>
                <a:cubicBezTo>
                  <a:pt x="342" y="522"/>
                  <a:pt x="340" y="520"/>
                  <a:pt x="341" y="518"/>
                </a:cubicBezTo>
                <a:cubicBezTo>
                  <a:pt x="324" y="517"/>
                  <a:pt x="316" y="505"/>
                  <a:pt x="298" y="502"/>
                </a:cubicBezTo>
                <a:cubicBezTo>
                  <a:pt x="297" y="498"/>
                  <a:pt x="288" y="484"/>
                  <a:pt x="282" y="492"/>
                </a:cubicBezTo>
                <a:cubicBezTo>
                  <a:pt x="274" y="478"/>
                  <a:pt x="262" y="465"/>
                  <a:pt x="258" y="451"/>
                </a:cubicBezTo>
                <a:cubicBezTo>
                  <a:pt x="266" y="460"/>
                  <a:pt x="266" y="463"/>
                  <a:pt x="277" y="468"/>
                </a:cubicBezTo>
                <a:cubicBezTo>
                  <a:pt x="268" y="473"/>
                  <a:pt x="281" y="478"/>
                  <a:pt x="277" y="477"/>
                </a:cubicBezTo>
                <a:cubicBezTo>
                  <a:pt x="290" y="494"/>
                  <a:pt x="319" y="500"/>
                  <a:pt x="340" y="510"/>
                </a:cubicBezTo>
                <a:cubicBezTo>
                  <a:pt x="342" y="509"/>
                  <a:pt x="343" y="507"/>
                  <a:pt x="344" y="505"/>
                </a:cubicBezTo>
                <a:cubicBezTo>
                  <a:pt x="350" y="512"/>
                  <a:pt x="356" y="519"/>
                  <a:pt x="359" y="524"/>
                </a:cubicBezTo>
                <a:close/>
                <a:moveTo>
                  <a:pt x="298" y="512"/>
                </a:moveTo>
                <a:cubicBezTo>
                  <a:pt x="293" y="510"/>
                  <a:pt x="294" y="506"/>
                  <a:pt x="290" y="504"/>
                </a:cubicBezTo>
                <a:cubicBezTo>
                  <a:pt x="294" y="505"/>
                  <a:pt x="304" y="507"/>
                  <a:pt x="298" y="512"/>
                </a:cubicBezTo>
                <a:close/>
                <a:moveTo>
                  <a:pt x="343" y="502"/>
                </a:moveTo>
                <a:cubicBezTo>
                  <a:pt x="331" y="512"/>
                  <a:pt x="321" y="491"/>
                  <a:pt x="305" y="490"/>
                </a:cubicBezTo>
                <a:cubicBezTo>
                  <a:pt x="305" y="484"/>
                  <a:pt x="294" y="484"/>
                  <a:pt x="289" y="482"/>
                </a:cubicBezTo>
                <a:cubicBezTo>
                  <a:pt x="293" y="478"/>
                  <a:pt x="281" y="476"/>
                  <a:pt x="282" y="472"/>
                </a:cubicBezTo>
                <a:cubicBezTo>
                  <a:pt x="301" y="474"/>
                  <a:pt x="318" y="493"/>
                  <a:pt x="335" y="491"/>
                </a:cubicBezTo>
                <a:cubicBezTo>
                  <a:pt x="338" y="495"/>
                  <a:pt x="341" y="498"/>
                  <a:pt x="343" y="502"/>
                </a:cubicBezTo>
                <a:close/>
                <a:moveTo>
                  <a:pt x="330" y="482"/>
                </a:moveTo>
                <a:cubicBezTo>
                  <a:pt x="328" y="485"/>
                  <a:pt x="326" y="482"/>
                  <a:pt x="324" y="485"/>
                </a:cubicBezTo>
                <a:cubicBezTo>
                  <a:pt x="315" y="481"/>
                  <a:pt x="317" y="474"/>
                  <a:pt x="319" y="468"/>
                </a:cubicBezTo>
                <a:cubicBezTo>
                  <a:pt x="305" y="473"/>
                  <a:pt x="292" y="450"/>
                  <a:pt x="277" y="455"/>
                </a:cubicBezTo>
                <a:cubicBezTo>
                  <a:pt x="278" y="445"/>
                  <a:pt x="264" y="452"/>
                  <a:pt x="262" y="444"/>
                </a:cubicBezTo>
                <a:cubicBezTo>
                  <a:pt x="275" y="445"/>
                  <a:pt x="295" y="454"/>
                  <a:pt x="306" y="460"/>
                </a:cubicBezTo>
                <a:cubicBezTo>
                  <a:pt x="309" y="462"/>
                  <a:pt x="311" y="459"/>
                  <a:pt x="313" y="456"/>
                </a:cubicBezTo>
                <a:cubicBezTo>
                  <a:pt x="320" y="467"/>
                  <a:pt x="324" y="472"/>
                  <a:pt x="330" y="482"/>
                </a:cubicBezTo>
                <a:close/>
                <a:moveTo>
                  <a:pt x="252" y="428"/>
                </a:moveTo>
                <a:cubicBezTo>
                  <a:pt x="270" y="432"/>
                  <a:pt x="297" y="437"/>
                  <a:pt x="311" y="450"/>
                </a:cubicBezTo>
                <a:cubicBezTo>
                  <a:pt x="293" y="446"/>
                  <a:pt x="274" y="438"/>
                  <a:pt x="252" y="428"/>
                </a:cubicBezTo>
                <a:close/>
                <a:moveTo>
                  <a:pt x="297" y="423"/>
                </a:moveTo>
                <a:cubicBezTo>
                  <a:pt x="303" y="425"/>
                  <a:pt x="298" y="429"/>
                  <a:pt x="303" y="432"/>
                </a:cubicBezTo>
                <a:cubicBezTo>
                  <a:pt x="282" y="431"/>
                  <a:pt x="257" y="423"/>
                  <a:pt x="238" y="406"/>
                </a:cubicBezTo>
                <a:cubicBezTo>
                  <a:pt x="259" y="407"/>
                  <a:pt x="278" y="420"/>
                  <a:pt x="297" y="423"/>
                </a:cubicBezTo>
                <a:close/>
                <a:moveTo>
                  <a:pt x="247" y="374"/>
                </a:moveTo>
                <a:cubicBezTo>
                  <a:pt x="249" y="372"/>
                  <a:pt x="251" y="371"/>
                  <a:pt x="254" y="373"/>
                </a:cubicBezTo>
                <a:cubicBezTo>
                  <a:pt x="255" y="377"/>
                  <a:pt x="250" y="377"/>
                  <a:pt x="247" y="374"/>
                </a:cubicBezTo>
                <a:close/>
                <a:moveTo>
                  <a:pt x="290" y="397"/>
                </a:moveTo>
                <a:cubicBezTo>
                  <a:pt x="276" y="402"/>
                  <a:pt x="261" y="388"/>
                  <a:pt x="249" y="390"/>
                </a:cubicBezTo>
                <a:cubicBezTo>
                  <a:pt x="248" y="389"/>
                  <a:pt x="249" y="388"/>
                  <a:pt x="250" y="387"/>
                </a:cubicBezTo>
                <a:cubicBezTo>
                  <a:pt x="262" y="384"/>
                  <a:pt x="280" y="389"/>
                  <a:pt x="290" y="397"/>
                </a:cubicBezTo>
                <a:close/>
                <a:moveTo>
                  <a:pt x="291" y="412"/>
                </a:moveTo>
                <a:cubicBezTo>
                  <a:pt x="274" y="408"/>
                  <a:pt x="255" y="405"/>
                  <a:pt x="242" y="395"/>
                </a:cubicBezTo>
                <a:cubicBezTo>
                  <a:pt x="257" y="397"/>
                  <a:pt x="278" y="403"/>
                  <a:pt x="291" y="412"/>
                </a:cubicBezTo>
                <a:close/>
                <a:moveTo>
                  <a:pt x="234" y="370"/>
                </a:moveTo>
                <a:cubicBezTo>
                  <a:pt x="238" y="369"/>
                  <a:pt x="245" y="369"/>
                  <a:pt x="246" y="372"/>
                </a:cubicBezTo>
                <a:cubicBezTo>
                  <a:pt x="242" y="376"/>
                  <a:pt x="240" y="371"/>
                  <a:pt x="234" y="370"/>
                </a:cubicBezTo>
                <a:close/>
                <a:moveTo>
                  <a:pt x="202" y="330"/>
                </a:moveTo>
                <a:cubicBezTo>
                  <a:pt x="238" y="315"/>
                  <a:pt x="271" y="349"/>
                  <a:pt x="311" y="359"/>
                </a:cubicBezTo>
                <a:cubicBezTo>
                  <a:pt x="274" y="364"/>
                  <a:pt x="241" y="347"/>
                  <a:pt x="202" y="330"/>
                </a:cubicBezTo>
                <a:close/>
                <a:moveTo>
                  <a:pt x="220" y="374"/>
                </a:moveTo>
                <a:cubicBezTo>
                  <a:pt x="218" y="374"/>
                  <a:pt x="217" y="375"/>
                  <a:pt x="216" y="376"/>
                </a:cubicBezTo>
                <a:cubicBezTo>
                  <a:pt x="214" y="374"/>
                  <a:pt x="211" y="371"/>
                  <a:pt x="214" y="368"/>
                </a:cubicBezTo>
                <a:cubicBezTo>
                  <a:pt x="217" y="372"/>
                  <a:pt x="218" y="371"/>
                  <a:pt x="220" y="374"/>
                </a:cubicBezTo>
                <a:close/>
                <a:moveTo>
                  <a:pt x="319" y="357"/>
                </a:moveTo>
                <a:cubicBezTo>
                  <a:pt x="293" y="344"/>
                  <a:pt x="265" y="335"/>
                  <a:pt x="242" y="319"/>
                </a:cubicBezTo>
                <a:cubicBezTo>
                  <a:pt x="250" y="312"/>
                  <a:pt x="260" y="315"/>
                  <a:pt x="271" y="320"/>
                </a:cubicBezTo>
                <a:cubicBezTo>
                  <a:pt x="292" y="329"/>
                  <a:pt x="323" y="342"/>
                  <a:pt x="341" y="353"/>
                </a:cubicBezTo>
                <a:cubicBezTo>
                  <a:pt x="334" y="355"/>
                  <a:pt x="326" y="355"/>
                  <a:pt x="319" y="357"/>
                </a:cubicBezTo>
                <a:close/>
                <a:moveTo>
                  <a:pt x="290" y="322"/>
                </a:moveTo>
                <a:cubicBezTo>
                  <a:pt x="281" y="322"/>
                  <a:pt x="275" y="315"/>
                  <a:pt x="268" y="314"/>
                </a:cubicBezTo>
                <a:cubicBezTo>
                  <a:pt x="270" y="312"/>
                  <a:pt x="268" y="311"/>
                  <a:pt x="266" y="309"/>
                </a:cubicBezTo>
                <a:cubicBezTo>
                  <a:pt x="271" y="305"/>
                  <a:pt x="277" y="312"/>
                  <a:pt x="281" y="307"/>
                </a:cubicBezTo>
                <a:cubicBezTo>
                  <a:pt x="310" y="324"/>
                  <a:pt x="342" y="325"/>
                  <a:pt x="368" y="342"/>
                </a:cubicBezTo>
                <a:cubicBezTo>
                  <a:pt x="346" y="356"/>
                  <a:pt x="312" y="330"/>
                  <a:pt x="290" y="322"/>
                </a:cubicBezTo>
                <a:close/>
                <a:moveTo>
                  <a:pt x="373" y="337"/>
                </a:moveTo>
                <a:cubicBezTo>
                  <a:pt x="348" y="318"/>
                  <a:pt x="310" y="325"/>
                  <a:pt x="293" y="300"/>
                </a:cubicBezTo>
                <a:cubicBezTo>
                  <a:pt x="296" y="294"/>
                  <a:pt x="300" y="298"/>
                  <a:pt x="304" y="295"/>
                </a:cubicBezTo>
                <a:cubicBezTo>
                  <a:pt x="331" y="311"/>
                  <a:pt x="360" y="320"/>
                  <a:pt x="386" y="331"/>
                </a:cubicBezTo>
                <a:cubicBezTo>
                  <a:pt x="391" y="330"/>
                  <a:pt x="395" y="324"/>
                  <a:pt x="402" y="330"/>
                </a:cubicBezTo>
                <a:cubicBezTo>
                  <a:pt x="393" y="339"/>
                  <a:pt x="383" y="337"/>
                  <a:pt x="373" y="337"/>
                </a:cubicBezTo>
                <a:close/>
                <a:moveTo>
                  <a:pt x="302" y="265"/>
                </a:moveTo>
                <a:cubicBezTo>
                  <a:pt x="299" y="268"/>
                  <a:pt x="296" y="264"/>
                  <a:pt x="293" y="262"/>
                </a:cubicBezTo>
                <a:cubicBezTo>
                  <a:pt x="295" y="259"/>
                  <a:pt x="299" y="263"/>
                  <a:pt x="302" y="265"/>
                </a:cubicBezTo>
                <a:close/>
                <a:moveTo>
                  <a:pt x="284" y="249"/>
                </a:moveTo>
                <a:cubicBezTo>
                  <a:pt x="292" y="248"/>
                  <a:pt x="301" y="253"/>
                  <a:pt x="309" y="259"/>
                </a:cubicBezTo>
                <a:cubicBezTo>
                  <a:pt x="302" y="262"/>
                  <a:pt x="292" y="251"/>
                  <a:pt x="284" y="249"/>
                </a:cubicBezTo>
                <a:close/>
                <a:moveTo>
                  <a:pt x="311" y="261"/>
                </a:moveTo>
                <a:cubicBezTo>
                  <a:pt x="313" y="258"/>
                  <a:pt x="317" y="260"/>
                  <a:pt x="320" y="263"/>
                </a:cubicBezTo>
                <a:cubicBezTo>
                  <a:pt x="318" y="267"/>
                  <a:pt x="314" y="264"/>
                  <a:pt x="311" y="261"/>
                </a:cubicBezTo>
                <a:close/>
                <a:moveTo>
                  <a:pt x="364" y="305"/>
                </a:moveTo>
                <a:cubicBezTo>
                  <a:pt x="348" y="303"/>
                  <a:pt x="336" y="293"/>
                  <a:pt x="319" y="286"/>
                </a:cubicBezTo>
                <a:cubicBezTo>
                  <a:pt x="332" y="279"/>
                  <a:pt x="347" y="296"/>
                  <a:pt x="364" y="305"/>
                </a:cubicBezTo>
                <a:close/>
                <a:moveTo>
                  <a:pt x="400" y="319"/>
                </a:moveTo>
                <a:cubicBezTo>
                  <a:pt x="401" y="314"/>
                  <a:pt x="404" y="314"/>
                  <a:pt x="404" y="311"/>
                </a:cubicBezTo>
                <a:cubicBezTo>
                  <a:pt x="409" y="310"/>
                  <a:pt x="411" y="319"/>
                  <a:pt x="417" y="321"/>
                </a:cubicBezTo>
                <a:cubicBezTo>
                  <a:pt x="413" y="326"/>
                  <a:pt x="409" y="329"/>
                  <a:pt x="405" y="333"/>
                </a:cubicBezTo>
                <a:cubicBezTo>
                  <a:pt x="405" y="330"/>
                  <a:pt x="406" y="327"/>
                  <a:pt x="408" y="324"/>
                </a:cubicBezTo>
                <a:cubicBezTo>
                  <a:pt x="402" y="319"/>
                  <a:pt x="395" y="326"/>
                  <a:pt x="392" y="318"/>
                </a:cubicBezTo>
                <a:cubicBezTo>
                  <a:pt x="394" y="315"/>
                  <a:pt x="397" y="319"/>
                  <a:pt x="400" y="319"/>
                </a:cubicBezTo>
                <a:close/>
                <a:moveTo>
                  <a:pt x="376" y="281"/>
                </a:moveTo>
                <a:cubicBezTo>
                  <a:pt x="381" y="286"/>
                  <a:pt x="383" y="293"/>
                  <a:pt x="393" y="298"/>
                </a:cubicBezTo>
                <a:cubicBezTo>
                  <a:pt x="380" y="302"/>
                  <a:pt x="366" y="284"/>
                  <a:pt x="349" y="282"/>
                </a:cubicBezTo>
                <a:cubicBezTo>
                  <a:pt x="351" y="277"/>
                  <a:pt x="341" y="280"/>
                  <a:pt x="339" y="273"/>
                </a:cubicBezTo>
                <a:cubicBezTo>
                  <a:pt x="333" y="273"/>
                  <a:pt x="327" y="273"/>
                  <a:pt x="326" y="267"/>
                </a:cubicBezTo>
                <a:cubicBezTo>
                  <a:pt x="345" y="264"/>
                  <a:pt x="360" y="287"/>
                  <a:pt x="376" y="281"/>
                </a:cubicBezTo>
                <a:close/>
                <a:moveTo>
                  <a:pt x="361" y="273"/>
                </a:moveTo>
                <a:cubicBezTo>
                  <a:pt x="320" y="253"/>
                  <a:pt x="255" y="233"/>
                  <a:pt x="226" y="205"/>
                </a:cubicBezTo>
                <a:cubicBezTo>
                  <a:pt x="264" y="218"/>
                  <a:pt x="305" y="240"/>
                  <a:pt x="344" y="254"/>
                </a:cubicBezTo>
                <a:cubicBezTo>
                  <a:pt x="352" y="263"/>
                  <a:pt x="363" y="262"/>
                  <a:pt x="361" y="273"/>
                </a:cubicBezTo>
                <a:close/>
                <a:moveTo>
                  <a:pt x="329" y="239"/>
                </a:moveTo>
                <a:cubicBezTo>
                  <a:pt x="322" y="238"/>
                  <a:pt x="313" y="238"/>
                  <a:pt x="308" y="230"/>
                </a:cubicBezTo>
                <a:cubicBezTo>
                  <a:pt x="282" y="224"/>
                  <a:pt x="245" y="205"/>
                  <a:pt x="217" y="192"/>
                </a:cubicBezTo>
                <a:cubicBezTo>
                  <a:pt x="214" y="183"/>
                  <a:pt x="204" y="181"/>
                  <a:pt x="198" y="173"/>
                </a:cubicBezTo>
                <a:cubicBezTo>
                  <a:pt x="206" y="171"/>
                  <a:pt x="214" y="182"/>
                  <a:pt x="225" y="188"/>
                </a:cubicBezTo>
                <a:cubicBezTo>
                  <a:pt x="227" y="188"/>
                  <a:pt x="226" y="186"/>
                  <a:pt x="228" y="184"/>
                </a:cubicBezTo>
                <a:cubicBezTo>
                  <a:pt x="269" y="205"/>
                  <a:pt x="303" y="204"/>
                  <a:pt x="329" y="239"/>
                </a:cubicBezTo>
                <a:close/>
                <a:moveTo>
                  <a:pt x="297" y="205"/>
                </a:moveTo>
                <a:cubicBezTo>
                  <a:pt x="278" y="198"/>
                  <a:pt x="251" y="188"/>
                  <a:pt x="231" y="180"/>
                </a:cubicBezTo>
                <a:cubicBezTo>
                  <a:pt x="232" y="180"/>
                  <a:pt x="233" y="179"/>
                  <a:pt x="234" y="178"/>
                </a:cubicBezTo>
                <a:cubicBezTo>
                  <a:pt x="221" y="176"/>
                  <a:pt x="203" y="155"/>
                  <a:pt x="186" y="156"/>
                </a:cubicBezTo>
                <a:cubicBezTo>
                  <a:pt x="186" y="152"/>
                  <a:pt x="183" y="149"/>
                  <a:pt x="182" y="146"/>
                </a:cubicBezTo>
                <a:cubicBezTo>
                  <a:pt x="215" y="157"/>
                  <a:pt x="253" y="177"/>
                  <a:pt x="282" y="185"/>
                </a:cubicBezTo>
                <a:cubicBezTo>
                  <a:pt x="284" y="192"/>
                  <a:pt x="294" y="198"/>
                  <a:pt x="297" y="205"/>
                </a:cubicBezTo>
                <a:close/>
                <a:moveTo>
                  <a:pt x="184" y="140"/>
                </a:moveTo>
                <a:cubicBezTo>
                  <a:pt x="197" y="137"/>
                  <a:pt x="213" y="149"/>
                  <a:pt x="224" y="156"/>
                </a:cubicBezTo>
                <a:cubicBezTo>
                  <a:pt x="209" y="153"/>
                  <a:pt x="198" y="144"/>
                  <a:pt x="184" y="140"/>
                </a:cubicBezTo>
                <a:close/>
                <a:moveTo>
                  <a:pt x="229" y="159"/>
                </a:moveTo>
                <a:cubicBezTo>
                  <a:pt x="231" y="156"/>
                  <a:pt x="237" y="157"/>
                  <a:pt x="238" y="161"/>
                </a:cubicBezTo>
                <a:cubicBezTo>
                  <a:pt x="233" y="163"/>
                  <a:pt x="233" y="161"/>
                  <a:pt x="229" y="159"/>
                </a:cubicBezTo>
                <a:close/>
                <a:moveTo>
                  <a:pt x="265" y="171"/>
                </a:moveTo>
                <a:cubicBezTo>
                  <a:pt x="259" y="176"/>
                  <a:pt x="252" y="168"/>
                  <a:pt x="246" y="166"/>
                </a:cubicBezTo>
                <a:cubicBezTo>
                  <a:pt x="251" y="163"/>
                  <a:pt x="262" y="166"/>
                  <a:pt x="265" y="171"/>
                </a:cubicBezTo>
                <a:close/>
                <a:moveTo>
                  <a:pt x="261" y="160"/>
                </a:moveTo>
                <a:cubicBezTo>
                  <a:pt x="253" y="161"/>
                  <a:pt x="239" y="156"/>
                  <a:pt x="238" y="151"/>
                </a:cubicBezTo>
                <a:cubicBezTo>
                  <a:pt x="217" y="146"/>
                  <a:pt x="191" y="136"/>
                  <a:pt x="168" y="117"/>
                </a:cubicBezTo>
                <a:cubicBezTo>
                  <a:pt x="192" y="125"/>
                  <a:pt x="237" y="145"/>
                  <a:pt x="261" y="160"/>
                </a:cubicBezTo>
                <a:close/>
                <a:moveTo>
                  <a:pt x="247" y="143"/>
                </a:moveTo>
                <a:cubicBezTo>
                  <a:pt x="220" y="135"/>
                  <a:pt x="192" y="121"/>
                  <a:pt x="161" y="103"/>
                </a:cubicBezTo>
                <a:cubicBezTo>
                  <a:pt x="160" y="100"/>
                  <a:pt x="159" y="96"/>
                  <a:pt x="156" y="93"/>
                </a:cubicBezTo>
                <a:cubicBezTo>
                  <a:pt x="157" y="92"/>
                  <a:pt x="158" y="91"/>
                  <a:pt x="159" y="92"/>
                </a:cubicBezTo>
                <a:cubicBezTo>
                  <a:pt x="168" y="93"/>
                  <a:pt x="174" y="99"/>
                  <a:pt x="183" y="104"/>
                </a:cubicBezTo>
                <a:cubicBezTo>
                  <a:pt x="207" y="116"/>
                  <a:pt x="239" y="121"/>
                  <a:pt x="247" y="143"/>
                </a:cubicBezTo>
                <a:close/>
                <a:moveTo>
                  <a:pt x="145" y="71"/>
                </a:moveTo>
                <a:cubicBezTo>
                  <a:pt x="153" y="73"/>
                  <a:pt x="175" y="88"/>
                  <a:pt x="185" y="95"/>
                </a:cubicBezTo>
                <a:cubicBezTo>
                  <a:pt x="168" y="93"/>
                  <a:pt x="154" y="81"/>
                  <a:pt x="145" y="71"/>
                </a:cubicBezTo>
                <a:close/>
                <a:moveTo>
                  <a:pt x="156" y="89"/>
                </a:moveTo>
                <a:cubicBezTo>
                  <a:pt x="155" y="91"/>
                  <a:pt x="154" y="92"/>
                  <a:pt x="152" y="94"/>
                </a:cubicBezTo>
                <a:cubicBezTo>
                  <a:pt x="150" y="92"/>
                  <a:pt x="150" y="89"/>
                  <a:pt x="148" y="87"/>
                </a:cubicBezTo>
                <a:cubicBezTo>
                  <a:pt x="150" y="83"/>
                  <a:pt x="153" y="88"/>
                  <a:pt x="156" y="89"/>
                </a:cubicBezTo>
                <a:close/>
                <a:moveTo>
                  <a:pt x="230" y="119"/>
                </a:moveTo>
                <a:cubicBezTo>
                  <a:pt x="217" y="109"/>
                  <a:pt x="200" y="109"/>
                  <a:pt x="185" y="96"/>
                </a:cubicBezTo>
                <a:cubicBezTo>
                  <a:pt x="198" y="102"/>
                  <a:pt x="223" y="103"/>
                  <a:pt x="230" y="119"/>
                </a:cubicBezTo>
                <a:close/>
                <a:moveTo>
                  <a:pt x="200" y="63"/>
                </a:moveTo>
                <a:cubicBezTo>
                  <a:pt x="194" y="66"/>
                  <a:pt x="186" y="57"/>
                  <a:pt x="179" y="57"/>
                </a:cubicBezTo>
                <a:cubicBezTo>
                  <a:pt x="187" y="53"/>
                  <a:pt x="195" y="58"/>
                  <a:pt x="200" y="63"/>
                </a:cubicBezTo>
                <a:close/>
                <a:moveTo>
                  <a:pt x="166" y="47"/>
                </a:moveTo>
                <a:cubicBezTo>
                  <a:pt x="163" y="49"/>
                  <a:pt x="155" y="45"/>
                  <a:pt x="154" y="44"/>
                </a:cubicBezTo>
                <a:cubicBezTo>
                  <a:pt x="157" y="39"/>
                  <a:pt x="162" y="44"/>
                  <a:pt x="166" y="47"/>
                </a:cubicBezTo>
                <a:close/>
                <a:moveTo>
                  <a:pt x="146" y="34"/>
                </a:moveTo>
                <a:cubicBezTo>
                  <a:pt x="149" y="39"/>
                  <a:pt x="152" y="38"/>
                  <a:pt x="154" y="42"/>
                </a:cubicBezTo>
                <a:cubicBezTo>
                  <a:pt x="151" y="43"/>
                  <a:pt x="141" y="39"/>
                  <a:pt x="146" y="34"/>
                </a:cubicBezTo>
                <a:close/>
                <a:moveTo>
                  <a:pt x="133" y="26"/>
                </a:moveTo>
                <a:cubicBezTo>
                  <a:pt x="135" y="31"/>
                  <a:pt x="139" y="30"/>
                  <a:pt x="144" y="34"/>
                </a:cubicBezTo>
                <a:cubicBezTo>
                  <a:pt x="138" y="38"/>
                  <a:pt x="132" y="32"/>
                  <a:pt x="129" y="29"/>
                </a:cubicBezTo>
                <a:cubicBezTo>
                  <a:pt x="130" y="28"/>
                  <a:pt x="132" y="28"/>
                  <a:pt x="133" y="26"/>
                </a:cubicBezTo>
                <a:close/>
                <a:moveTo>
                  <a:pt x="180" y="62"/>
                </a:moveTo>
                <a:cubicBezTo>
                  <a:pt x="193" y="68"/>
                  <a:pt x="211" y="68"/>
                  <a:pt x="214" y="85"/>
                </a:cubicBezTo>
                <a:cubicBezTo>
                  <a:pt x="205" y="88"/>
                  <a:pt x="194" y="74"/>
                  <a:pt x="186" y="80"/>
                </a:cubicBezTo>
                <a:cubicBezTo>
                  <a:pt x="191" y="85"/>
                  <a:pt x="222" y="89"/>
                  <a:pt x="220" y="103"/>
                </a:cubicBezTo>
                <a:cubicBezTo>
                  <a:pt x="202" y="95"/>
                  <a:pt x="195" y="97"/>
                  <a:pt x="184" y="86"/>
                </a:cubicBezTo>
                <a:cubicBezTo>
                  <a:pt x="182" y="86"/>
                  <a:pt x="183" y="88"/>
                  <a:pt x="179" y="87"/>
                </a:cubicBezTo>
                <a:cubicBezTo>
                  <a:pt x="176" y="86"/>
                  <a:pt x="178" y="84"/>
                  <a:pt x="175" y="82"/>
                </a:cubicBezTo>
                <a:cubicBezTo>
                  <a:pt x="176" y="82"/>
                  <a:pt x="177" y="81"/>
                  <a:pt x="178" y="80"/>
                </a:cubicBezTo>
                <a:cubicBezTo>
                  <a:pt x="173" y="77"/>
                  <a:pt x="168" y="77"/>
                  <a:pt x="164" y="76"/>
                </a:cubicBezTo>
                <a:cubicBezTo>
                  <a:pt x="164" y="75"/>
                  <a:pt x="165" y="74"/>
                  <a:pt x="166" y="73"/>
                </a:cubicBezTo>
                <a:cubicBezTo>
                  <a:pt x="152" y="69"/>
                  <a:pt x="143" y="59"/>
                  <a:pt x="132" y="51"/>
                </a:cubicBezTo>
                <a:cubicBezTo>
                  <a:pt x="152" y="52"/>
                  <a:pt x="172" y="75"/>
                  <a:pt x="190" y="78"/>
                </a:cubicBezTo>
                <a:cubicBezTo>
                  <a:pt x="176" y="64"/>
                  <a:pt x="157" y="60"/>
                  <a:pt x="141" y="46"/>
                </a:cubicBezTo>
                <a:cubicBezTo>
                  <a:pt x="138" y="45"/>
                  <a:pt x="137" y="50"/>
                  <a:pt x="134" y="46"/>
                </a:cubicBezTo>
                <a:cubicBezTo>
                  <a:pt x="141" y="41"/>
                  <a:pt x="125" y="41"/>
                  <a:pt x="126" y="35"/>
                </a:cubicBezTo>
                <a:cubicBezTo>
                  <a:pt x="145" y="39"/>
                  <a:pt x="164" y="55"/>
                  <a:pt x="180" y="62"/>
                </a:cubicBezTo>
                <a:close/>
                <a:moveTo>
                  <a:pt x="107" y="413"/>
                </a:moveTo>
                <a:cubicBezTo>
                  <a:pt x="103" y="411"/>
                  <a:pt x="104" y="408"/>
                  <a:pt x="102" y="406"/>
                </a:cubicBezTo>
                <a:cubicBezTo>
                  <a:pt x="77" y="403"/>
                  <a:pt x="57" y="390"/>
                  <a:pt x="33" y="378"/>
                </a:cubicBezTo>
                <a:cubicBezTo>
                  <a:pt x="42" y="368"/>
                  <a:pt x="53" y="370"/>
                  <a:pt x="64" y="376"/>
                </a:cubicBezTo>
                <a:cubicBezTo>
                  <a:pt x="81" y="386"/>
                  <a:pt x="109" y="392"/>
                  <a:pt x="124" y="402"/>
                </a:cubicBezTo>
                <a:cubicBezTo>
                  <a:pt x="122" y="410"/>
                  <a:pt x="113" y="408"/>
                  <a:pt x="107" y="413"/>
                </a:cubicBezTo>
                <a:close/>
                <a:moveTo>
                  <a:pt x="65" y="367"/>
                </a:moveTo>
                <a:cubicBezTo>
                  <a:pt x="69" y="361"/>
                  <a:pt x="74" y="363"/>
                  <a:pt x="78" y="361"/>
                </a:cubicBezTo>
                <a:cubicBezTo>
                  <a:pt x="88" y="369"/>
                  <a:pt x="105" y="374"/>
                  <a:pt x="122" y="383"/>
                </a:cubicBezTo>
                <a:cubicBezTo>
                  <a:pt x="122" y="386"/>
                  <a:pt x="120" y="388"/>
                  <a:pt x="118" y="391"/>
                </a:cubicBezTo>
                <a:cubicBezTo>
                  <a:pt x="95" y="383"/>
                  <a:pt x="83" y="380"/>
                  <a:pt x="65" y="367"/>
                </a:cubicBezTo>
                <a:close/>
                <a:moveTo>
                  <a:pt x="333" y="768"/>
                </a:moveTo>
                <a:cubicBezTo>
                  <a:pt x="328" y="776"/>
                  <a:pt x="320" y="771"/>
                  <a:pt x="312" y="777"/>
                </a:cubicBezTo>
                <a:cubicBezTo>
                  <a:pt x="311" y="776"/>
                  <a:pt x="313" y="774"/>
                  <a:pt x="314" y="773"/>
                </a:cubicBezTo>
                <a:cubicBezTo>
                  <a:pt x="312" y="772"/>
                  <a:pt x="311" y="774"/>
                  <a:pt x="310" y="775"/>
                </a:cubicBezTo>
                <a:cubicBezTo>
                  <a:pt x="270" y="734"/>
                  <a:pt x="237" y="683"/>
                  <a:pt x="206" y="637"/>
                </a:cubicBezTo>
                <a:cubicBezTo>
                  <a:pt x="191" y="604"/>
                  <a:pt x="180" y="568"/>
                  <a:pt x="165" y="537"/>
                </a:cubicBezTo>
                <a:cubicBezTo>
                  <a:pt x="169" y="520"/>
                  <a:pt x="158" y="507"/>
                  <a:pt x="153" y="492"/>
                </a:cubicBezTo>
                <a:cubicBezTo>
                  <a:pt x="142" y="458"/>
                  <a:pt x="135" y="422"/>
                  <a:pt x="129" y="387"/>
                </a:cubicBezTo>
                <a:cubicBezTo>
                  <a:pt x="131" y="383"/>
                  <a:pt x="135" y="387"/>
                  <a:pt x="137" y="383"/>
                </a:cubicBezTo>
                <a:cubicBezTo>
                  <a:pt x="122" y="369"/>
                  <a:pt x="118" y="342"/>
                  <a:pt x="130" y="317"/>
                </a:cubicBezTo>
                <a:cubicBezTo>
                  <a:pt x="130" y="315"/>
                  <a:pt x="126" y="313"/>
                  <a:pt x="125" y="310"/>
                </a:cubicBezTo>
                <a:cubicBezTo>
                  <a:pt x="102" y="320"/>
                  <a:pt x="116" y="353"/>
                  <a:pt x="119" y="371"/>
                </a:cubicBezTo>
                <a:cubicBezTo>
                  <a:pt x="107" y="376"/>
                  <a:pt x="105" y="362"/>
                  <a:pt x="92" y="358"/>
                </a:cubicBezTo>
                <a:cubicBezTo>
                  <a:pt x="98" y="354"/>
                  <a:pt x="105" y="356"/>
                  <a:pt x="111" y="350"/>
                </a:cubicBezTo>
                <a:cubicBezTo>
                  <a:pt x="111" y="347"/>
                  <a:pt x="107" y="341"/>
                  <a:pt x="104" y="342"/>
                </a:cubicBezTo>
                <a:cubicBezTo>
                  <a:pt x="74" y="345"/>
                  <a:pt x="48" y="365"/>
                  <a:pt x="18" y="367"/>
                </a:cubicBezTo>
                <a:cubicBezTo>
                  <a:pt x="7" y="353"/>
                  <a:pt x="20" y="335"/>
                  <a:pt x="11" y="321"/>
                </a:cubicBezTo>
                <a:cubicBezTo>
                  <a:pt x="14" y="312"/>
                  <a:pt x="16" y="304"/>
                  <a:pt x="13" y="296"/>
                </a:cubicBezTo>
                <a:cubicBezTo>
                  <a:pt x="20" y="272"/>
                  <a:pt x="27" y="247"/>
                  <a:pt x="26" y="224"/>
                </a:cubicBezTo>
                <a:cubicBezTo>
                  <a:pt x="37" y="206"/>
                  <a:pt x="33" y="180"/>
                  <a:pt x="47" y="163"/>
                </a:cubicBezTo>
                <a:cubicBezTo>
                  <a:pt x="50" y="145"/>
                  <a:pt x="52" y="124"/>
                  <a:pt x="61" y="105"/>
                </a:cubicBezTo>
                <a:cubicBezTo>
                  <a:pt x="64" y="98"/>
                  <a:pt x="71" y="92"/>
                  <a:pt x="75" y="85"/>
                </a:cubicBezTo>
                <a:cubicBezTo>
                  <a:pt x="78" y="78"/>
                  <a:pt x="78" y="71"/>
                  <a:pt x="80" y="66"/>
                </a:cubicBezTo>
                <a:cubicBezTo>
                  <a:pt x="85" y="54"/>
                  <a:pt x="101" y="46"/>
                  <a:pt x="109" y="26"/>
                </a:cubicBezTo>
                <a:cubicBezTo>
                  <a:pt x="147" y="116"/>
                  <a:pt x="192" y="204"/>
                  <a:pt x="294" y="283"/>
                </a:cubicBezTo>
                <a:cubicBezTo>
                  <a:pt x="286" y="288"/>
                  <a:pt x="279" y="291"/>
                  <a:pt x="271" y="291"/>
                </a:cubicBezTo>
                <a:cubicBezTo>
                  <a:pt x="249" y="310"/>
                  <a:pt x="216" y="311"/>
                  <a:pt x="190" y="322"/>
                </a:cubicBezTo>
                <a:cubicBezTo>
                  <a:pt x="185" y="345"/>
                  <a:pt x="207" y="369"/>
                  <a:pt x="210" y="394"/>
                </a:cubicBezTo>
                <a:cubicBezTo>
                  <a:pt x="213" y="397"/>
                  <a:pt x="215" y="395"/>
                  <a:pt x="217" y="398"/>
                </a:cubicBezTo>
                <a:cubicBezTo>
                  <a:pt x="248" y="457"/>
                  <a:pt x="279" y="514"/>
                  <a:pt x="334" y="562"/>
                </a:cubicBezTo>
                <a:cubicBezTo>
                  <a:pt x="339" y="578"/>
                  <a:pt x="357" y="588"/>
                  <a:pt x="372" y="600"/>
                </a:cubicBezTo>
                <a:cubicBezTo>
                  <a:pt x="401" y="625"/>
                  <a:pt x="434" y="654"/>
                  <a:pt x="465" y="678"/>
                </a:cubicBezTo>
                <a:cubicBezTo>
                  <a:pt x="492" y="699"/>
                  <a:pt x="524" y="708"/>
                  <a:pt x="548" y="724"/>
                </a:cubicBezTo>
                <a:cubicBezTo>
                  <a:pt x="538" y="738"/>
                  <a:pt x="525" y="729"/>
                  <a:pt x="516" y="740"/>
                </a:cubicBezTo>
                <a:cubicBezTo>
                  <a:pt x="492" y="736"/>
                  <a:pt x="470" y="747"/>
                  <a:pt x="447" y="752"/>
                </a:cubicBezTo>
                <a:cubicBezTo>
                  <a:pt x="427" y="757"/>
                  <a:pt x="405" y="755"/>
                  <a:pt x="385" y="764"/>
                </a:cubicBezTo>
                <a:cubicBezTo>
                  <a:pt x="382" y="763"/>
                  <a:pt x="380" y="763"/>
                  <a:pt x="376" y="760"/>
                </a:cubicBezTo>
                <a:cubicBezTo>
                  <a:pt x="369" y="772"/>
                  <a:pt x="350" y="775"/>
                  <a:pt x="333" y="768"/>
                </a:cubicBezTo>
                <a:close/>
                <a:moveTo>
                  <a:pt x="441" y="815"/>
                </a:moveTo>
                <a:cubicBezTo>
                  <a:pt x="435" y="813"/>
                  <a:pt x="434" y="810"/>
                  <a:pt x="432" y="808"/>
                </a:cubicBezTo>
                <a:cubicBezTo>
                  <a:pt x="424" y="802"/>
                  <a:pt x="404" y="801"/>
                  <a:pt x="390" y="795"/>
                </a:cubicBezTo>
                <a:cubicBezTo>
                  <a:pt x="380" y="791"/>
                  <a:pt x="376" y="784"/>
                  <a:pt x="364" y="781"/>
                </a:cubicBezTo>
                <a:cubicBezTo>
                  <a:pt x="367" y="776"/>
                  <a:pt x="380" y="777"/>
                  <a:pt x="387" y="776"/>
                </a:cubicBezTo>
                <a:cubicBezTo>
                  <a:pt x="422" y="787"/>
                  <a:pt x="448" y="800"/>
                  <a:pt x="485" y="818"/>
                </a:cubicBezTo>
                <a:cubicBezTo>
                  <a:pt x="470" y="822"/>
                  <a:pt x="460" y="819"/>
                  <a:pt x="441" y="815"/>
                </a:cubicBezTo>
                <a:close/>
                <a:moveTo>
                  <a:pt x="478" y="807"/>
                </a:moveTo>
                <a:cubicBezTo>
                  <a:pt x="461" y="791"/>
                  <a:pt x="430" y="791"/>
                  <a:pt x="418" y="776"/>
                </a:cubicBezTo>
                <a:cubicBezTo>
                  <a:pt x="410" y="777"/>
                  <a:pt x="414" y="774"/>
                  <a:pt x="405" y="770"/>
                </a:cubicBezTo>
                <a:cubicBezTo>
                  <a:pt x="421" y="756"/>
                  <a:pt x="443" y="778"/>
                  <a:pt x="461" y="778"/>
                </a:cubicBezTo>
                <a:cubicBezTo>
                  <a:pt x="478" y="793"/>
                  <a:pt x="508" y="800"/>
                  <a:pt x="524" y="808"/>
                </a:cubicBezTo>
                <a:cubicBezTo>
                  <a:pt x="510" y="816"/>
                  <a:pt x="492" y="803"/>
                  <a:pt x="478" y="807"/>
                </a:cubicBezTo>
                <a:close/>
                <a:moveTo>
                  <a:pt x="548" y="807"/>
                </a:moveTo>
                <a:cubicBezTo>
                  <a:pt x="531" y="798"/>
                  <a:pt x="520" y="798"/>
                  <a:pt x="501" y="788"/>
                </a:cubicBezTo>
                <a:cubicBezTo>
                  <a:pt x="495" y="785"/>
                  <a:pt x="492" y="786"/>
                  <a:pt x="484" y="781"/>
                </a:cubicBezTo>
                <a:cubicBezTo>
                  <a:pt x="473" y="774"/>
                  <a:pt x="457" y="772"/>
                  <a:pt x="444" y="764"/>
                </a:cubicBezTo>
                <a:cubicBezTo>
                  <a:pt x="453" y="760"/>
                  <a:pt x="462" y="759"/>
                  <a:pt x="470" y="755"/>
                </a:cubicBezTo>
                <a:cubicBezTo>
                  <a:pt x="502" y="768"/>
                  <a:pt x="539" y="782"/>
                  <a:pt x="570" y="800"/>
                </a:cubicBezTo>
                <a:cubicBezTo>
                  <a:pt x="563" y="805"/>
                  <a:pt x="555" y="804"/>
                  <a:pt x="548" y="807"/>
                </a:cubicBezTo>
                <a:close/>
                <a:moveTo>
                  <a:pt x="597" y="796"/>
                </a:moveTo>
                <a:cubicBezTo>
                  <a:pt x="591" y="790"/>
                  <a:pt x="587" y="794"/>
                  <a:pt x="582" y="795"/>
                </a:cubicBezTo>
                <a:cubicBezTo>
                  <a:pt x="551" y="780"/>
                  <a:pt x="522" y="771"/>
                  <a:pt x="492" y="754"/>
                </a:cubicBezTo>
                <a:cubicBezTo>
                  <a:pt x="494" y="748"/>
                  <a:pt x="506" y="750"/>
                  <a:pt x="512" y="748"/>
                </a:cubicBezTo>
                <a:cubicBezTo>
                  <a:pt x="540" y="764"/>
                  <a:pt x="574" y="774"/>
                  <a:pt x="605" y="789"/>
                </a:cubicBezTo>
                <a:cubicBezTo>
                  <a:pt x="601" y="794"/>
                  <a:pt x="600" y="793"/>
                  <a:pt x="597" y="796"/>
                </a:cubicBezTo>
                <a:close/>
                <a:moveTo>
                  <a:pt x="612" y="787"/>
                </a:moveTo>
                <a:cubicBezTo>
                  <a:pt x="613" y="780"/>
                  <a:pt x="604" y="786"/>
                  <a:pt x="606" y="779"/>
                </a:cubicBezTo>
                <a:cubicBezTo>
                  <a:pt x="604" y="778"/>
                  <a:pt x="603" y="782"/>
                  <a:pt x="601" y="781"/>
                </a:cubicBezTo>
                <a:cubicBezTo>
                  <a:pt x="599" y="780"/>
                  <a:pt x="599" y="779"/>
                  <a:pt x="600" y="777"/>
                </a:cubicBezTo>
                <a:cubicBezTo>
                  <a:pt x="582" y="770"/>
                  <a:pt x="564" y="764"/>
                  <a:pt x="546" y="753"/>
                </a:cubicBezTo>
                <a:cubicBezTo>
                  <a:pt x="544" y="752"/>
                  <a:pt x="543" y="755"/>
                  <a:pt x="542" y="756"/>
                </a:cubicBezTo>
                <a:cubicBezTo>
                  <a:pt x="540" y="751"/>
                  <a:pt x="534" y="749"/>
                  <a:pt x="530" y="747"/>
                </a:cubicBezTo>
                <a:cubicBezTo>
                  <a:pt x="562" y="734"/>
                  <a:pt x="606" y="767"/>
                  <a:pt x="645" y="779"/>
                </a:cubicBezTo>
                <a:cubicBezTo>
                  <a:pt x="639" y="788"/>
                  <a:pt x="622" y="781"/>
                  <a:pt x="612" y="787"/>
                </a:cubicBezTo>
                <a:close/>
                <a:moveTo>
                  <a:pt x="591" y="748"/>
                </a:moveTo>
                <a:cubicBezTo>
                  <a:pt x="583" y="750"/>
                  <a:pt x="577" y="744"/>
                  <a:pt x="569" y="737"/>
                </a:cubicBezTo>
                <a:cubicBezTo>
                  <a:pt x="601" y="737"/>
                  <a:pt x="634" y="758"/>
                  <a:pt x="672" y="773"/>
                </a:cubicBezTo>
                <a:cubicBezTo>
                  <a:pt x="643" y="779"/>
                  <a:pt x="612" y="758"/>
                  <a:pt x="591" y="748"/>
                </a:cubicBezTo>
                <a:close/>
              </a:path>
            </a:pathLst>
          </a:custGeom>
          <a:solidFill>
            <a:srgbClr val="43362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2" name="文本框 1"/>
          <p:cNvSpPr txBox="1"/>
          <p:nvPr/>
        </p:nvSpPr>
        <p:spPr>
          <a:xfrm>
            <a:off x="3917568" y="3616660"/>
            <a:ext cx="1338508" cy="438582"/>
          </a:xfrm>
          <a:prstGeom prst="rect">
            <a:avLst/>
          </a:prstGeom>
          <a:noFill/>
        </p:spPr>
        <p:txBody>
          <a:bodyPr wrap="none" lIns="68580" tIns="34290" rIns="68580" bIns="34290" rtlCol="0">
            <a:spAutoFit/>
          </a:bodyPr>
          <a:lstStyle/>
          <a:p>
            <a:pPr algn="ctr"/>
            <a:r>
              <a:rPr lang="en-US" altLang="zh-CN" sz="2400" dirty="0">
                <a:solidFill>
                  <a:schemeClr val="tx1">
                    <a:lumMod val="75000"/>
                    <a:lumOff val="25000"/>
                  </a:schemeClr>
                </a:solidFill>
                <a:latin typeface="微软雅黑" pitchFamily="34" charset="-122"/>
                <a:ea typeface="微软雅黑" pitchFamily="34" charset="-122"/>
              </a:rPr>
              <a:t>PART</a:t>
            </a:r>
            <a:r>
              <a:rPr lang="en-US" altLang="zh-CN" sz="2400" dirty="0">
                <a:latin typeface="微软雅黑" pitchFamily="34" charset="-122"/>
                <a:ea typeface="微软雅黑" pitchFamily="34" charset="-122"/>
              </a:rPr>
              <a:t> </a:t>
            </a:r>
            <a:r>
              <a:rPr lang="en-US" altLang="zh-CN" sz="2400" dirty="0">
                <a:solidFill>
                  <a:schemeClr val="accent1"/>
                </a:solidFill>
                <a:latin typeface="微软雅黑" pitchFamily="34" charset="-122"/>
                <a:ea typeface="微软雅黑" pitchFamily="34" charset="-122"/>
              </a:rPr>
              <a:t>03</a:t>
            </a:r>
            <a:endParaRPr lang="zh-CN" altLang="en-US" sz="2400" dirty="0">
              <a:solidFill>
                <a:schemeClr val="accent1"/>
              </a:solidFill>
              <a:latin typeface="微软雅黑" pitchFamily="34" charset="-122"/>
              <a:ea typeface="微软雅黑" pitchFamily="34" charset="-122"/>
            </a:endParaRPr>
          </a:p>
        </p:txBody>
      </p:sp>
      <p:sp>
        <p:nvSpPr>
          <p:cNvPr id="3" name="矩形 2"/>
          <p:cNvSpPr/>
          <p:nvPr/>
        </p:nvSpPr>
        <p:spPr>
          <a:xfrm>
            <a:off x="1516873" y="3301337"/>
            <a:ext cx="6110255" cy="207749"/>
          </a:xfrm>
          <a:prstGeom prst="rect">
            <a:avLst/>
          </a:prstGeom>
        </p:spPr>
        <p:txBody>
          <a:bodyPr wrap="square" lIns="68580" tIns="34290" rIns="68580" bIns="34290">
            <a:spAutoFit/>
          </a:bodyPr>
          <a:lstStyle/>
          <a:p>
            <a:pPr algn="ctr"/>
            <a:r>
              <a:rPr lang="en-US" altLang="zh-CN" sz="900" dirty="0">
                <a:solidFill>
                  <a:schemeClr val="tx1">
                    <a:lumMod val="50000"/>
                    <a:lumOff val="50000"/>
                  </a:schemeClr>
                </a:solidFill>
              </a:rPr>
              <a:t>Lorem Ipsum is simply dummy text of the printing and typesetting industry. </a:t>
            </a:r>
            <a:endParaRPr lang="zh-CN" altLang="en-US" sz="900" dirty="0">
              <a:solidFill>
                <a:schemeClr val="tx1">
                  <a:lumMod val="50000"/>
                  <a:lumOff val="50000"/>
                </a:schemeClr>
              </a:solidFill>
            </a:endParaRPr>
          </a:p>
        </p:txBody>
      </p:sp>
      <p:sp>
        <p:nvSpPr>
          <p:cNvPr id="4" name="圆角矩形 3"/>
          <p:cNvSpPr/>
          <p:nvPr/>
        </p:nvSpPr>
        <p:spPr>
          <a:xfrm>
            <a:off x="3671900" y="2536540"/>
            <a:ext cx="1808399" cy="33683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r>
              <a:rPr lang="zh-CN" altLang="en-US" sz="1200" b="1" dirty="0" smtClean="0">
                <a:solidFill>
                  <a:schemeClr val="bg1"/>
                </a:solidFill>
                <a:latin typeface="微软雅黑" pitchFamily="34" charset="-122"/>
                <a:ea typeface="微软雅黑" pitchFamily="34" charset="-122"/>
              </a:rPr>
              <a:t>教学过程</a:t>
            </a:r>
            <a:endParaRPr lang="zh-CN" altLang="zh-CN" sz="1200" b="1" dirty="0">
              <a:solidFill>
                <a:schemeClr val="bg1"/>
              </a:solidFill>
              <a:latin typeface="微软雅黑" pitchFamily="34" charset="-122"/>
              <a:ea typeface="微软雅黑" pitchFamily="34" charset="-122"/>
            </a:endParaRPr>
          </a:p>
        </p:txBody>
      </p:sp>
      <p:cxnSp>
        <p:nvCxnSpPr>
          <p:cNvPr id="5" name="直接连接符 4"/>
          <p:cNvCxnSpPr/>
          <p:nvPr/>
        </p:nvCxnSpPr>
        <p:spPr>
          <a:xfrm>
            <a:off x="1676882" y="3148608"/>
            <a:ext cx="5790236"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34507098"/>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38"/>
                                        </p:tgtEl>
                                        <p:attrNameLst>
                                          <p:attrName>style.visibility</p:attrName>
                                        </p:attrNameLst>
                                      </p:cBhvr>
                                      <p:to>
                                        <p:strVal val="visible"/>
                                      </p:to>
                                    </p:set>
                                    <p:animEffect transition="in" filter="fade">
                                      <p:cBhvr>
                                        <p:cTn id="7" dur="500"/>
                                        <p:tgtEl>
                                          <p:spTgt spid="513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8" grpId="0" animBg="1"/>
      <p:bldP spid="2" grpId="0"/>
      <p:bldP spid="3" grpId="0"/>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任意多边形 13"/>
          <p:cNvSpPr>
            <a:spLocks noChangeArrowheads="1"/>
          </p:cNvSpPr>
          <p:nvPr/>
        </p:nvSpPr>
        <p:spPr bwMode="auto">
          <a:xfrm rot="16200000">
            <a:off x="3390730" y="1634646"/>
            <a:ext cx="2404068" cy="2512020"/>
          </a:xfrm>
          <a:custGeom>
            <a:avLst/>
            <a:gdLst>
              <a:gd name="T0" fmla="*/ 1914608 w 3790824"/>
              <a:gd name="T1" fmla="*/ 1044392 h 3962533"/>
              <a:gd name="T2" fmla="*/ 1914608 w 3790824"/>
              <a:gd name="T3" fmla="*/ 2916063 h 3962533"/>
              <a:gd name="T4" fmla="*/ 3790950 w 3790824"/>
              <a:gd name="T5" fmla="*/ 1792666 h 3962533"/>
              <a:gd name="T6" fmla="*/ 3654955 w 3790824"/>
              <a:gd name="T7" fmla="*/ 2219370 h 3962533"/>
              <a:gd name="T8" fmla="*/ 3249773 w 3790824"/>
              <a:gd name="T9" fmla="*/ 2254873 h 3962533"/>
              <a:gd name="T10" fmla="*/ 2938983 w 3790824"/>
              <a:gd name="T11" fmla="*/ 2877073 h 3962533"/>
              <a:gd name="T12" fmla="*/ 3249913 w 3790824"/>
              <a:gd name="T13" fmla="*/ 3367524 h 3962533"/>
              <a:gd name="T14" fmla="*/ 2961701 w 3790824"/>
              <a:gd name="T15" fmla="*/ 3628681 h 3962533"/>
              <a:gd name="T16" fmla="*/ 2488862 w 3790824"/>
              <a:gd name="T17" fmla="*/ 3214815 h 3962533"/>
              <a:gd name="T18" fmla="*/ 2053951 w 3790824"/>
              <a:gd name="T19" fmla="*/ 3335955 h 3962533"/>
              <a:gd name="T20" fmla="*/ 2037630 w 3790824"/>
              <a:gd name="T21" fmla="*/ 3826415 h 3962533"/>
              <a:gd name="T22" fmla="*/ 1610898 w 3790824"/>
              <a:gd name="T23" fmla="*/ 3962400 h 3962533"/>
              <a:gd name="T24" fmla="*/ 1474903 w 3790824"/>
              <a:gd name="T25" fmla="*/ 3269122 h 3962533"/>
              <a:gd name="T26" fmla="*/ 1047706 w 3790824"/>
              <a:gd name="T27" fmla="*/ 3031802 h 3962533"/>
              <a:gd name="T28" fmla="*/ 710106 w 3790824"/>
              <a:gd name="T29" fmla="*/ 3250790 h 3962533"/>
              <a:gd name="T30" fmla="*/ 320813 w 3790824"/>
              <a:gd name="T31" fmla="*/ 3029342 h 3962533"/>
              <a:gd name="T32" fmla="*/ 666149 w 3790824"/>
              <a:gd name="T33" fmla="*/ 2525820 h 3962533"/>
              <a:gd name="T34" fmla="*/ 579442 w 3790824"/>
              <a:gd name="T35" fmla="*/ 2254873 h 3962533"/>
              <a:gd name="T36" fmla="*/ 135995 w 3790824"/>
              <a:gd name="T37" fmla="*/ 2219371 h 3962533"/>
              <a:gd name="T38" fmla="*/ 0 w 3790824"/>
              <a:gd name="T39" fmla="*/ 1792667 h 3962533"/>
              <a:gd name="T40" fmla="*/ 592018 w 3790824"/>
              <a:gd name="T41" fmla="*/ 1656681 h 3962533"/>
              <a:gd name="T42" fmla="*/ 784508 w 3790824"/>
              <a:gd name="T43" fmla="*/ 1218295 h 3962533"/>
              <a:gd name="T44" fmla="*/ 538510 w 3790824"/>
              <a:gd name="T45" fmla="*/ 735431 h 3962533"/>
              <a:gd name="T46" fmla="*/ 791555 w 3790824"/>
              <a:gd name="T47" fmla="*/ 365912 h 3962533"/>
              <a:gd name="T48" fmla="*/ 1281797 w 3790824"/>
              <a:gd name="T49" fmla="*/ 773849 h 3962533"/>
              <a:gd name="T50" fmla="*/ 1474902 w 3790824"/>
              <a:gd name="T51" fmla="*/ 691336 h 3962533"/>
              <a:gd name="T52" fmla="*/ 1610897 w 3790824"/>
              <a:gd name="T53" fmla="*/ 0 h 3962533"/>
              <a:gd name="T54" fmla="*/ 2037629 w 3790824"/>
              <a:gd name="T55" fmla="*/ 135985 h 3962533"/>
              <a:gd name="T56" fmla="*/ 2053951 w 3790824"/>
              <a:gd name="T57" fmla="*/ 624502 h 3962533"/>
              <a:gd name="T58" fmla="*/ 2559887 w 3790824"/>
              <a:gd name="T59" fmla="*/ 779855 h 3962533"/>
              <a:gd name="T60" fmla="*/ 3069333 w 3790824"/>
              <a:gd name="T61" fmla="*/ 453835 h 3962533"/>
              <a:gd name="T62" fmla="*/ 3317959 w 3790824"/>
              <a:gd name="T63" fmla="*/ 752920 h 3962533"/>
              <a:gd name="T64" fmla="*/ 2989890 w 3790824"/>
              <a:gd name="T65" fmla="*/ 1144996 h 3962533"/>
              <a:gd name="T66" fmla="*/ 3216190 w 3790824"/>
              <a:gd name="T67" fmla="*/ 1574985 h 3962533"/>
              <a:gd name="T68" fmla="*/ 3654955 w 3790824"/>
              <a:gd name="T69" fmla="*/ 1656680 h 39625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790824"/>
              <a:gd name="T106" fmla="*/ 0 h 3962533"/>
              <a:gd name="T107" fmla="*/ 3790824 w 3790824"/>
              <a:gd name="T108" fmla="*/ 3962533 h 39625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790824" h="3962533">
                <a:moveTo>
                  <a:pt x="2850411" y="1980294"/>
                </a:moveTo>
                <a:cubicBezTo>
                  <a:pt x="2850411" y="1463429"/>
                  <a:pt x="2431409" y="1044427"/>
                  <a:pt x="1914544" y="1044427"/>
                </a:cubicBezTo>
                <a:cubicBezTo>
                  <a:pt x="1397679" y="1044427"/>
                  <a:pt x="978677" y="1463429"/>
                  <a:pt x="978677" y="1980294"/>
                </a:cubicBezTo>
                <a:cubicBezTo>
                  <a:pt x="978677" y="2497159"/>
                  <a:pt x="1397679" y="2916161"/>
                  <a:pt x="1914544" y="2916161"/>
                </a:cubicBezTo>
                <a:cubicBezTo>
                  <a:pt x="2431409" y="2916161"/>
                  <a:pt x="2850411" y="2497159"/>
                  <a:pt x="2850411" y="1980294"/>
                </a:cubicBezTo>
                <a:close/>
                <a:moveTo>
                  <a:pt x="3790824" y="1792726"/>
                </a:moveTo>
                <a:lnTo>
                  <a:pt x="3790824" y="2083454"/>
                </a:lnTo>
                <a:cubicBezTo>
                  <a:pt x="3790824" y="2158559"/>
                  <a:pt x="3729939" y="2219444"/>
                  <a:pt x="3654834" y="2219444"/>
                </a:cubicBezTo>
                <a:lnTo>
                  <a:pt x="3255083" y="2219444"/>
                </a:lnTo>
                <a:lnTo>
                  <a:pt x="3249665" y="2254949"/>
                </a:lnTo>
                <a:cubicBezTo>
                  <a:pt x="3204280" y="2476737"/>
                  <a:pt x="3105019" y="2678901"/>
                  <a:pt x="2966153" y="2847168"/>
                </a:cubicBezTo>
                <a:lnTo>
                  <a:pt x="2938885" y="2877170"/>
                </a:lnTo>
                <a:lnTo>
                  <a:pt x="3224970" y="3266562"/>
                </a:lnTo>
                <a:cubicBezTo>
                  <a:pt x="3247204" y="3296825"/>
                  <a:pt x="3255067" y="3333235"/>
                  <a:pt x="3249805" y="3367637"/>
                </a:cubicBezTo>
                <a:cubicBezTo>
                  <a:pt x="3244544" y="3402040"/>
                  <a:pt x="3226158" y="3434436"/>
                  <a:pt x="3195895" y="3456670"/>
                </a:cubicBezTo>
                <a:lnTo>
                  <a:pt x="2961603" y="3628803"/>
                </a:lnTo>
                <a:cubicBezTo>
                  <a:pt x="2901078" y="3673271"/>
                  <a:pt x="2815963" y="3660254"/>
                  <a:pt x="2771495" y="3599728"/>
                </a:cubicBezTo>
                <a:lnTo>
                  <a:pt x="2488779" y="3214923"/>
                </a:lnTo>
                <a:lnTo>
                  <a:pt x="2445010" y="3236007"/>
                </a:lnTo>
                <a:cubicBezTo>
                  <a:pt x="2322727" y="3287728"/>
                  <a:pt x="2191324" y="3322109"/>
                  <a:pt x="2053883" y="3336067"/>
                </a:cubicBezTo>
                <a:lnTo>
                  <a:pt x="2037562" y="3336891"/>
                </a:lnTo>
                <a:lnTo>
                  <a:pt x="2037562" y="3826543"/>
                </a:lnTo>
                <a:cubicBezTo>
                  <a:pt x="2037562" y="3901648"/>
                  <a:pt x="1976677" y="3962533"/>
                  <a:pt x="1901572" y="3962533"/>
                </a:cubicBezTo>
                <a:lnTo>
                  <a:pt x="1610844" y="3962533"/>
                </a:lnTo>
                <a:cubicBezTo>
                  <a:pt x="1535739" y="3962533"/>
                  <a:pt x="1474854" y="3901648"/>
                  <a:pt x="1474854" y="3826543"/>
                </a:cubicBezTo>
                <a:lnTo>
                  <a:pt x="1474854" y="3269232"/>
                </a:lnTo>
                <a:lnTo>
                  <a:pt x="1384078" y="3236007"/>
                </a:lnTo>
                <a:cubicBezTo>
                  <a:pt x="1261794" y="3184286"/>
                  <a:pt x="1148631" y="3115224"/>
                  <a:pt x="1047671" y="3031904"/>
                </a:cubicBezTo>
                <a:lnTo>
                  <a:pt x="997214" y="2986046"/>
                </a:lnTo>
                <a:lnTo>
                  <a:pt x="710082" y="3250899"/>
                </a:lnTo>
                <a:cubicBezTo>
                  <a:pt x="654876" y="3301821"/>
                  <a:pt x="568842" y="3298349"/>
                  <a:pt x="517920" y="3243143"/>
                </a:cubicBezTo>
                <a:lnTo>
                  <a:pt x="320802" y="3029444"/>
                </a:lnTo>
                <a:cubicBezTo>
                  <a:pt x="269879" y="2974238"/>
                  <a:pt x="273352" y="2888204"/>
                  <a:pt x="328558" y="2837282"/>
                </a:cubicBezTo>
                <a:lnTo>
                  <a:pt x="666127" y="2525905"/>
                </a:lnTo>
                <a:lnTo>
                  <a:pt x="658832" y="2510762"/>
                </a:lnTo>
                <a:cubicBezTo>
                  <a:pt x="624351" y="2429240"/>
                  <a:pt x="597577" y="2343664"/>
                  <a:pt x="579423" y="2254949"/>
                </a:cubicBezTo>
                <a:lnTo>
                  <a:pt x="574005" y="2219445"/>
                </a:lnTo>
                <a:lnTo>
                  <a:pt x="135990" y="2219445"/>
                </a:lnTo>
                <a:cubicBezTo>
                  <a:pt x="60885" y="2219445"/>
                  <a:pt x="0" y="2158560"/>
                  <a:pt x="0" y="2083455"/>
                </a:cubicBezTo>
                <a:lnTo>
                  <a:pt x="0" y="1792727"/>
                </a:lnTo>
                <a:cubicBezTo>
                  <a:pt x="0" y="1717622"/>
                  <a:pt x="60885" y="1656737"/>
                  <a:pt x="135990" y="1656737"/>
                </a:cubicBezTo>
                <a:lnTo>
                  <a:pt x="591998" y="1656737"/>
                </a:lnTo>
                <a:lnTo>
                  <a:pt x="613005" y="1575038"/>
                </a:lnTo>
                <a:cubicBezTo>
                  <a:pt x="652823" y="1447017"/>
                  <a:pt x="711010" y="1327089"/>
                  <a:pt x="784482" y="1218336"/>
                </a:cubicBezTo>
                <a:lnTo>
                  <a:pt x="848257" y="1133051"/>
                </a:lnTo>
                <a:lnTo>
                  <a:pt x="538492" y="735456"/>
                </a:lnTo>
                <a:cubicBezTo>
                  <a:pt x="492333" y="676210"/>
                  <a:pt x="502943" y="590761"/>
                  <a:pt x="562189" y="544603"/>
                </a:cubicBezTo>
                <a:lnTo>
                  <a:pt x="791529" y="365924"/>
                </a:lnTo>
                <a:cubicBezTo>
                  <a:pt x="850776" y="319765"/>
                  <a:pt x="936224" y="330375"/>
                  <a:pt x="982383" y="389621"/>
                </a:cubicBezTo>
                <a:lnTo>
                  <a:pt x="1281754" y="773875"/>
                </a:lnTo>
                <a:lnTo>
                  <a:pt x="1384078" y="724584"/>
                </a:lnTo>
                <a:lnTo>
                  <a:pt x="1474853" y="691359"/>
                </a:lnTo>
                <a:lnTo>
                  <a:pt x="1474853" y="135990"/>
                </a:lnTo>
                <a:cubicBezTo>
                  <a:pt x="1474853" y="60885"/>
                  <a:pt x="1535738" y="0"/>
                  <a:pt x="1610843" y="0"/>
                </a:cubicBezTo>
                <a:lnTo>
                  <a:pt x="1901571" y="0"/>
                </a:lnTo>
                <a:cubicBezTo>
                  <a:pt x="1976676" y="0"/>
                  <a:pt x="2037561" y="60885"/>
                  <a:pt x="2037561" y="135990"/>
                </a:cubicBezTo>
                <a:lnTo>
                  <a:pt x="2037561" y="623699"/>
                </a:lnTo>
                <a:lnTo>
                  <a:pt x="2053883" y="624523"/>
                </a:lnTo>
                <a:cubicBezTo>
                  <a:pt x="2191324" y="638481"/>
                  <a:pt x="2322727" y="672862"/>
                  <a:pt x="2445010" y="724584"/>
                </a:cubicBezTo>
                <a:lnTo>
                  <a:pt x="2559802" y="779881"/>
                </a:lnTo>
                <a:lnTo>
                  <a:pt x="2876923" y="455906"/>
                </a:lnTo>
                <a:cubicBezTo>
                  <a:pt x="2929460" y="402234"/>
                  <a:pt x="3015559" y="401314"/>
                  <a:pt x="3069231" y="453850"/>
                </a:cubicBezTo>
                <a:lnTo>
                  <a:pt x="3276993" y="657217"/>
                </a:lnTo>
                <a:cubicBezTo>
                  <a:pt x="3303829" y="683485"/>
                  <a:pt x="3317477" y="718144"/>
                  <a:pt x="3317849" y="752945"/>
                </a:cubicBezTo>
                <a:cubicBezTo>
                  <a:pt x="3318221" y="787746"/>
                  <a:pt x="3305317" y="822689"/>
                  <a:pt x="3279048" y="849525"/>
                </a:cubicBezTo>
                <a:lnTo>
                  <a:pt x="2989791" y="1145034"/>
                </a:lnTo>
                <a:lnTo>
                  <a:pt x="3044606" y="1218336"/>
                </a:lnTo>
                <a:cubicBezTo>
                  <a:pt x="3118078" y="1327089"/>
                  <a:pt x="3176264" y="1447017"/>
                  <a:pt x="3216083" y="1575038"/>
                </a:cubicBezTo>
                <a:lnTo>
                  <a:pt x="3237090" y="1656736"/>
                </a:lnTo>
                <a:lnTo>
                  <a:pt x="3654834" y="1656736"/>
                </a:lnTo>
                <a:cubicBezTo>
                  <a:pt x="3729939" y="1656736"/>
                  <a:pt x="3790824" y="1717621"/>
                  <a:pt x="3790824" y="1792726"/>
                </a:cubicBezTo>
                <a:close/>
              </a:path>
            </a:pathLst>
          </a:custGeom>
          <a:blipFill dpi="0" rotWithShape="1">
            <a:blip r:embed="rId3" cstate="screen">
              <a:duotone>
                <a:prstClr val="black"/>
                <a:schemeClr val="accent2">
                  <a:tint val="45000"/>
                  <a:satMod val="400000"/>
                </a:schemeClr>
              </a:duotone>
              <a:lum contrast="47000"/>
              <a:extLst>
                <a:ext uri="{28A0092B-C50C-407E-A947-70E740481C1C}">
                  <a14:useLocalDpi xmlns:a14="http://schemas.microsoft.com/office/drawing/2010/main" xmlns=""/>
                </a:ext>
              </a:extLst>
            </a:blip>
            <a:srcRect/>
            <a:stretch>
              <a:fillRect/>
            </a:stretch>
          </a:blipFill>
          <a:ln>
            <a:solidFill>
              <a:schemeClr val="accent2"/>
            </a:solidFill>
          </a:ln>
        </p:spPr>
        <p:txBody>
          <a:bodyPr lIns="68580" tIns="34290" rIns="68580" bIns="34290" anchor="ctr"/>
          <a:lstStyle/>
          <a:p>
            <a:pPr>
              <a:defRPr/>
            </a:pPr>
            <a:endParaRPr lang="zh-CN" altLang="en-US" sz="1000" dirty="0"/>
          </a:p>
        </p:txBody>
      </p:sp>
      <p:grpSp>
        <p:nvGrpSpPr>
          <p:cNvPr id="2" name="组合 12"/>
          <p:cNvGrpSpPr/>
          <p:nvPr/>
        </p:nvGrpSpPr>
        <p:grpSpPr>
          <a:xfrm>
            <a:off x="5673095" y="1515446"/>
            <a:ext cx="880107" cy="306923"/>
            <a:chOff x="7651210" y="2019970"/>
            <a:chExt cx="1173476" cy="409105"/>
          </a:xfrm>
        </p:grpSpPr>
        <p:cxnSp>
          <p:nvCxnSpPr>
            <p:cNvPr id="48" name="直接连接符 47"/>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 name="组合 11"/>
          <p:cNvGrpSpPr/>
          <p:nvPr/>
        </p:nvGrpSpPr>
        <p:grpSpPr>
          <a:xfrm flipV="1">
            <a:off x="5652122" y="3707539"/>
            <a:ext cx="880107" cy="284667"/>
            <a:chOff x="7708177" y="4291456"/>
            <a:chExt cx="1173476" cy="409105"/>
          </a:xfrm>
        </p:grpSpPr>
        <p:cxnSp>
          <p:nvCxnSpPr>
            <p:cNvPr id="56" name="直接连接符 5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 name="组合 61"/>
          <p:cNvGrpSpPr/>
          <p:nvPr/>
        </p:nvGrpSpPr>
        <p:grpSpPr>
          <a:xfrm flipH="1">
            <a:off x="2553225" y="1539087"/>
            <a:ext cx="964300" cy="306923"/>
            <a:chOff x="7651210" y="2019970"/>
            <a:chExt cx="1173476" cy="409105"/>
          </a:xfrm>
        </p:grpSpPr>
        <p:cxnSp>
          <p:nvCxnSpPr>
            <p:cNvPr id="63" name="直接连接符 62"/>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 name="组合 64"/>
          <p:cNvGrpSpPr/>
          <p:nvPr/>
        </p:nvGrpSpPr>
        <p:grpSpPr>
          <a:xfrm flipH="1" flipV="1">
            <a:off x="2483768" y="3868689"/>
            <a:ext cx="964300" cy="284667"/>
            <a:chOff x="7708177" y="4291456"/>
            <a:chExt cx="1173476" cy="409105"/>
          </a:xfrm>
        </p:grpSpPr>
        <p:cxnSp>
          <p:nvCxnSpPr>
            <p:cNvPr id="66" name="直接连接符 6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85" name="文本框 84"/>
          <p:cNvSpPr txBox="1"/>
          <p:nvPr/>
        </p:nvSpPr>
        <p:spPr>
          <a:xfrm>
            <a:off x="6632304" y="1342266"/>
            <a:ext cx="1153109" cy="284693"/>
          </a:xfrm>
          <a:prstGeom prst="rect">
            <a:avLst/>
          </a:prstGeom>
          <a:noFill/>
        </p:spPr>
        <p:txBody>
          <a:bodyPr wrap="square" lIns="68580" tIns="34290" rIns="68580" bIns="34290" rtlCol="0">
            <a:spAutoFit/>
          </a:bodyPr>
          <a:lstStyle/>
          <a:p>
            <a:r>
              <a:rPr lang="zh-CN" altLang="en-US" sz="1400" dirty="0">
                <a:solidFill>
                  <a:schemeClr val="tx1">
                    <a:lumMod val="75000"/>
                    <a:lumOff val="25000"/>
                  </a:schemeClr>
                </a:solidFill>
                <a:latin typeface="方正静蕾简体" panose="02000000000000000000" pitchFamily="2" charset="-122"/>
                <a:ea typeface="方正静蕾简体" panose="02000000000000000000" pitchFamily="2" charset="-122"/>
              </a:rPr>
              <a:t>第一部分</a:t>
            </a:r>
          </a:p>
        </p:txBody>
      </p:sp>
      <p:sp>
        <p:nvSpPr>
          <p:cNvPr id="86" name="文本框 85"/>
          <p:cNvSpPr txBox="1"/>
          <p:nvPr/>
        </p:nvSpPr>
        <p:spPr>
          <a:xfrm>
            <a:off x="6632302" y="1672444"/>
            <a:ext cx="2045984" cy="623248"/>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1400118" y="1365909"/>
            <a:ext cx="1153109" cy="284693"/>
          </a:xfrm>
          <a:prstGeom prst="rect">
            <a:avLst/>
          </a:prstGeom>
          <a:noFill/>
        </p:spPr>
        <p:txBody>
          <a:bodyPr wrap="square" lIns="68580" tIns="34290" rIns="68580" bIns="34290" rtlCol="0">
            <a:spAutoFit/>
          </a:bodyPr>
          <a:lstStyle/>
          <a:p>
            <a:r>
              <a:rPr lang="zh-CN" altLang="en-US" sz="1400" dirty="0">
                <a:solidFill>
                  <a:schemeClr val="tx1">
                    <a:lumMod val="75000"/>
                    <a:lumOff val="25000"/>
                  </a:schemeClr>
                </a:solidFill>
                <a:latin typeface="方正静蕾简体" panose="02000000000000000000" pitchFamily="2" charset="-122"/>
                <a:ea typeface="方正静蕾简体" panose="02000000000000000000" pitchFamily="2" charset="-122"/>
              </a:rPr>
              <a:t>第二部分</a:t>
            </a:r>
          </a:p>
        </p:txBody>
      </p:sp>
      <p:sp>
        <p:nvSpPr>
          <p:cNvPr id="88" name="文本框 87"/>
          <p:cNvSpPr txBox="1"/>
          <p:nvPr/>
        </p:nvSpPr>
        <p:spPr>
          <a:xfrm>
            <a:off x="486193" y="1672444"/>
            <a:ext cx="2045984" cy="623248"/>
          </a:xfrm>
          <a:prstGeom prst="rect">
            <a:avLst/>
          </a:prstGeom>
          <a:noFill/>
        </p:spPr>
        <p:txBody>
          <a:bodyPr wrap="square" lIns="68580" tIns="34290" rIns="68580" bIns="34290"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pPr algn="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1546685" y="3472644"/>
            <a:ext cx="1153109" cy="284693"/>
          </a:xfrm>
          <a:prstGeom prst="rect">
            <a:avLst/>
          </a:prstGeom>
          <a:noFill/>
        </p:spPr>
        <p:txBody>
          <a:bodyPr wrap="square" lIns="68580" tIns="34290" rIns="68580" bIns="34290" rtlCol="0">
            <a:spAutoFit/>
          </a:bodyPr>
          <a:lstStyle/>
          <a:p>
            <a:r>
              <a:rPr lang="zh-CN" altLang="en-US" sz="1400" dirty="0">
                <a:solidFill>
                  <a:schemeClr val="tx1">
                    <a:lumMod val="75000"/>
                    <a:lumOff val="25000"/>
                  </a:schemeClr>
                </a:solidFill>
                <a:latin typeface="方正静蕾简体" panose="02000000000000000000" pitchFamily="2" charset="-122"/>
                <a:ea typeface="方正静蕾简体" panose="02000000000000000000" pitchFamily="2" charset="-122"/>
              </a:rPr>
              <a:t>第三部分</a:t>
            </a:r>
          </a:p>
        </p:txBody>
      </p:sp>
      <p:sp>
        <p:nvSpPr>
          <p:cNvPr id="90" name="文本框 89"/>
          <p:cNvSpPr txBox="1"/>
          <p:nvPr/>
        </p:nvSpPr>
        <p:spPr>
          <a:xfrm>
            <a:off x="322547" y="3893512"/>
            <a:ext cx="2045984" cy="623248"/>
          </a:xfrm>
          <a:prstGeom prst="rect">
            <a:avLst/>
          </a:prstGeom>
          <a:noFill/>
        </p:spPr>
        <p:txBody>
          <a:bodyPr wrap="square" lIns="68580" tIns="34290" rIns="68580" bIns="34290"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文本框 90"/>
          <p:cNvSpPr txBox="1"/>
          <p:nvPr/>
        </p:nvSpPr>
        <p:spPr>
          <a:xfrm>
            <a:off x="6696238" y="3400636"/>
            <a:ext cx="1153109" cy="284693"/>
          </a:xfrm>
          <a:prstGeom prst="rect">
            <a:avLst/>
          </a:prstGeom>
          <a:noFill/>
        </p:spPr>
        <p:txBody>
          <a:bodyPr wrap="square" lIns="68580" tIns="34290" rIns="68580" bIns="34290" rtlCol="0">
            <a:spAutoFit/>
          </a:bodyPr>
          <a:lstStyle/>
          <a:p>
            <a:r>
              <a:rPr lang="zh-CN" altLang="en-US" sz="1400" dirty="0">
                <a:solidFill>
                  <a:schemeClr val="tx1">
                    <a:lumMod val="75000"/>
                    <a:lumOff val="25000"/>
                  </a:schemeClr>
                </a:solidFill>
                <a:latin typeface="方正静蕾简体" panose="02000000000000000000" pitchFamily="2" charset="-122"/>
                <a:ea typeface="方正静蕾简体" panose="02000000000000000000" pitchFamily="2" charset="-122"/>
              </a:rPr>
              <a:t>第四部分</a:t>
            </a:r>
          </a:p>
        </p:txBody>
      </p:sp>
      <p:sp>
        <p:nvSpPr>
          <p:cNvPr id="92" name="文本框 91"/>
          <p:cNvSpPr txBox="1"/>
          <p:nvPr/>
        </p:nvSpPr>
        <p:spPr>
          <a:xfrm>
            <a:off x="6660232" y="3832684"/>
            <a:ext cx="2045984" cy="623248"/>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473434237"/>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nodeType="withEffect">
                                  <p:stCondLst>
                                    <p:cond delay="3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6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12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7"/>
                                        </p:tgtEl>
                                        <p:attrNameLst>
                                          <p:attrName>style.visibility</p:attrName>
                                        </p:attrNameLst>
                                      </p:cBhvr>
                                      <p:to>
                                        <p:strVal val="visible"/>
                                      </p:to>
                                    </p:set>
                                    <p:animEffect transition="in" filter="fade">
                                      <p:cBhvr>
                                        <p:cTn id="28" dur="500"/>
                                        <p:tgtEl>
                                          <p:spTgt spid="87"/>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89"/>
                                        </p:tgtEl>
                                        <p:attrNameLst>
                                          <p:attrName>style.visibility</p:attrName>
                                        </p:attrNameLst>
                                      </p:cBhvr>
                                      <p:to>
                                        <p:strVal val="visible"/>
                                      </p:to>
                                    </p:set>
                                    <p:animEffect transition="in" filter="fade">
                                      <p:cBhvr>
                                        <p:cTn id="34" dur="500"/>
                                        <p:tgtEl>
                                          <p:spTgt spid="89"/>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91"/>
                                        </p:tgtEl>
                                        <p:attrNameLst>
                                          <p:attrName>style.visibility</p:attrName>
                                        </p:attrNameLst>
                                      </p:cBhvr>
                                      <p:to>
                                        <p:strVal val="visible"/>
                                      </p:to>
                                    </p:set>
                                    <p:animEffect transition="in" filter="fade">
                                      <p:cBhvr>
                                        <p:cTn id="40" dur="500"/>
                                        <p:tgtEl>
                                          <p:spTgt spid="91"/>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92"/>
                                        </p:tgtEl>
                                        <p:attrNameLst>
                                          <p:attrName>style.visibility</p:attrName>
                                        </p:attrNameLst>
                                      </p:cBhvr>
                                      <p:to>
                                        <p:strVal val="visible"/>
                                      </p:to>
                                    </p:set>
                                    <p:animEffect transition="in" filter="fade">
                                      <p:cBhvr>
                                        <p:cTn id="43"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85" grpId="0"/>
      <p:bldP spid="86" grpId="0"/>
      <p:bldP spid="87" grpId="0"/>
      <p:bldP spid="88" grpId="0"/>
      <p:bldP spid="89" grpId="0"/>
      <p:bldP spid="90" grpId="0"/>
      <p:bldP spid="91" grpId="0"/>
      <p:bldP spid="9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
          <p:cNvGrpSpPr/>
          <p:nvPr/>
        </p:nvGrpSpPr>
        <p:grpSpPr>
          <a:xfrm>
            <a:off x="557090" y="1942601"/>
            <a:ext cx="2349078" cy="1460413"/>
            <a:chOff x="742786" y="2589336"/>
            <a:chExt cx="3132104" cy="1946616"/>
          </a:xfrm>
          <a:solidFill>
            <a:schemeClr val="accent1"/>
          </a:solidFill>
        </p:grpSpPr>
        <p:sp>
          <p:nvSpPr>
            <p:cNvPr id="19" name="文本框 18"/>
            <p:cNvSpPr txBox="1"/>
            <p:nvPr/>
          </p:nvSpPr>
          <p:spPr>
            <a:xfrm>
              <a:off x="1846382" y="2981208"/>
              <a:ext cx="2028508" cy="1148677"/>
            </a:xfrm>
            <a:prstGeom prst="rect">
              <a:avLst/>
            </a:prstGeom>
            <a:noFill/>
          </p:spPr>
          <p:txBody>
            <a:bodyPr wrap="square" rtlCol="0">
              <a:spAutoFit/>
            </a:bodyPr>
            <a:lstStyle/>
            <a:p>
              <a:r>
                <a:rPr lang="en-US" altLang="zh-CN" sz="5000" dirty="0">
                  <a:solidFill>
                    <a:schemeClr val="accent3"/>
                  </a:solidFill>
                  <a:latin typeface="Arial Black" panose="020B0A04020102020204" pitchFamily="34" charset="0"/>
                  <a:ea typeface="迷你简卡通" pitchFamily="65" charset="-122"/>
                  <a:cs typeface="Aharoni" panose="02010803020104030203" pitchFamily="2" charset="-79"/>
                </a:rPr>
                <a:t>01</a:t>
              </a:r>
              <a:endParaRPr lang="zh-CN" altLang="en-US" sz="5000" dirty="0">
                <a:solidFill>
                  <a:schemeClr val="accent3"/>
                </a:solidFill>
                <a:latin typeface="Arial Black" panose="020B0A04020102020204" pitchFamily="34" charset="0"/>
                <a:ea typeface="迷你简卡通" pitchFamily="65" charset="-122"/>
                <a:cs typeface="Aharoni" panose="02010803020104030203" pitchFamily="2" charset="-79"/>
              </a:endParaRPr>
            </a:p>
          </p:txBody>
        </p:sp>
        <p:sp>
          <p:nvSpPr>
            <p:cNvPr id="20"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3" name="组合 20"/>
          <p:cNvGrpSpPr/>
          <p:nvPr/>
        </p:nvGrpSpPr>
        <p:grpSpPr>
          <a:xfrm>
            <a:off x="3363419" y="1934068"/>
            <a:ext cx="2326153" cy="1460413"/>
            <a:chOff x="4484556" y="2577960"/>
            <a:chExt cx="3101537" cy="1946616"/>
          </a:xfrm>
          <a:solidFill>
            <a:schemeClr val="accent2"/>
          </a:solidFill>
        </p:grpSpPr>
        <p:sp>
          <p:nvSpPr>
            <p:cNvPr id="22" name="文本框 21"/>
            <p:cNvSpPr txBox="1"/>
            <p:nvPr/>
          </p:nvSpPr>
          <p:spPr>
            <a:xfrm>
              <a:off x="5557585" y="3008646"/>
              <a:ext cx="2028508" cy="1148677"/>
            </a:xfrm>
            <a:prstGeom prst="rect">
              <a:avLst/>
            </a:prstGeom>
            <a:noFill/>
          </p:spPr>
          <p:txBody>
            <a:bodyPr wrap="square" rtlCol="0">
              <a:spAutoFit/>
            </a:bodyPr>
            <a:lstStyle/>
            <a:p>
              <a:r>
                <a:rPr lang="en-US" altLang="zh-CN" sz="5000" dirty="0">
                  <a:solidFill>
                    <a:schemeClr val="accent2"/>
                  </a:solidFill>
                  <a:latin typeface="Arial Black" panose="020B0A04020102020204" pitchFamily="34" charset="0"/>
                  <a:ea typeface="迷你简卡通" pitchFamily="65" charset="-122"/>
                  <a:cs typeface="Aharoni" panose="02010803020104030203" pitchFamily="2" charset="-79"/>
                </a:rPr>
                <a:t>02</a:t>
              </a:r>
              <a:endParaRPr lang="zh-CN" altLang="en-US" sz="5000" dirty="0">
                <a:solidFill>
                  <a:schemeClr val="accent2"/>
                </a:solidFill>
                <a:latin typeface="Arial Black" panose="020B0A04020102020204" pitchFamily="34" charset="0"/>
                <a:ea typeface="迷你简卡通" pitchFamily="65" charset="-122"/>
                <a:cs typeface="Aharoni" panose="02010803020104030203" pitchFamily="2" charset="-79"/>
              </a:endParaRPr>
            </a:p>
          </p:txBody>
        </p:sp>
        <p:sp>
          <p:nvSpPr>
            <p:cNvPr id="23"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4" name="组合 23"/>
          <p:cNvGrpSpPr/>
          <p:nvPr/>
        </p:nvGrpSpPr>
        <p:grpSpPr>
          <a:xfrm>
            <a:off x="6220926" y="1935773"/>
            <a:ext cx="2139728" cy="1460413"/>
            <a:chOff x="8294566" y="2580233"/>
            <a:chExt cx="2852970" cy="1946616"/>
          </a:xfrm>
          <a:solidFill>
            <a:schemeClr val="accent3"/>
          </a:solidFill>
        </p:grpSpPr>
        <p:sp>
          <p:nvSpPr>
            <p:cNvPr id="25" name="文本框 24"/>
            <p:cNvSpPr txBox="1"/>
            <p:nvPr/>
          </p:nvSpPr>
          <p:spPr>
            <a:xfrm>
              <a:off x="9396275" y="2986803"/>
              <a:ext cx="1548264" cy="1148677"/>
            </a:xfrm>
            <a:prstGeom prst="rect">
              <a:avLst/>
            </a:prstGeom>
            <a:noFill/>
          </p:spPr>
          <p:txBody>
            <a:bodyPr wrap="square" rtlCol="0">
              <a:spAutoFit/>
            </a:bodyPr>
            <a:lstStyle/>
            <a:p>
              <a:r>
                <a:rPr lang="en-US" altLang="zh-CN" sz="5000" dirty="0">
                  <a:solidFill>
                    <a:schemeClr val="accent3"/>
                  </a:solidFill>
                  <a:latin typeface="Arial Black" panose="020B0A04020102020204" pitchFamily="34" charset="0"/>
                  <a:ea typeface="迷你简卡通" pitchFamily="65" charset="-122"/>
                  <a:cs typeface="Aharoni" panose="02010803020104030203" pitchFamily="2" charset="-79"/>
                </a:rPr>
                <a:t>03</a:t>
              </a:r>
              <a:endParaRPr lang="zh-CN" altLang="en-US" sz="5000" dirty="0">
                <a:solidFill>
                  <a:schemeClr val="accent3"/>
                </a:solidFill>
                <a:latin typeface="Arial Black" panose="020B0A04020102020204" pitchFamily="34" charset="0"/>
                <a:ea typeface="迷你简卡通" pitchFamily="65" charset="-122"/>
                <a:cs typeface="Aharoni" panose="02010803020104030203" pitchFamily="2" charset="-79"/>
              </a:endParaRPr>
            </a:p>
          </p:txBody>
        </p:sp>
        <p:sp>
          <p:nvSpPr>
            <p:cNvPr id="26"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sp>
        <p:nvSpPr>
          <p:cNvPr id="27" name="矩形 26"/>
          <p:cNvSpPr>
            <a:spLocks noChangeArrowheads="1"/>
          </p:cNvSpPr>
          <p:nvPr/>
        </p:nvSpPr>
        <p:spPr bwMode="auto">
          <a:xfrm>
            <a:off x="795126" y="3795834"/>
            <a:ext cx="2013032" cy="5863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accent1"/>
                </a:solidFill>
              </a:rPr>
              <a:t>单击此处输入标题</a:t>
            </a:r>
            <a:endParaRPr lang="en-US" altLang="zh-CN" sz="1200" dirty="0">
              <a:solidFill>
                <a:schemeClr val="accent1"/>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28" name="矩形 27"/>
          <p:cNvSpPr>
            <a:spLocks noChangeArrowheads="1"/>
          </p:cNvSpPr>
          <p:nvPr/>
        </p:nvSpPr>
        <p:spPr bwMode="auto">
          <a:xfrm>
            <a:off x="3676538" y="3795832"/>
            <a:ext cx="2013032" cy="5863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accent2"/>
                </a:solidFill>
              </a:rPr>
              <a:t>单击此处输入标题</a:t>
            </a:r>
            <a:endParaRPr lang="en-US" altLang="zh-CN" sz="1200" dirty="0">
              <a:solidFill>
                <a:schemeClr val="accent2"/>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29" name="矩形 28"/>
          <p:cNvSpPr>
            <a:spLocks noChangeArrowheads="1"/>
          </p:cNvSpPr>
          <p:nvPr/>
        </p:nvSpPr>
        <p:spPr bwMode="auto">
          <a:xfrm>
            <a:off x="6555556" y="3795832"/>
            <a:ext cx="2013032" cy="5863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accent1"/>
                </a:solidFill>
              </a:rPr>
              <a:t>单击此处输入标题</a:t>
            </a:r>
            <a:endParaRPr lang="en-US" altLang="zh-CN" sz="1200" dirty="0">
              <a:solidFill>
                <a:schemeClr val="accent1"/>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Tree>
    <p:extLst>
      <p:ext uri="{BB962C8B-B14F-4D97-AF65-F5344CB8AC3E}">
        <p14:creationId xmlns:p14="http://schemas.microsoft.com/office/powerpoint/2010/main" xmlns="" val="546446453"/>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6036" y="2047797"/>
            <a:ext cx="522027" cy="839597"/>
          </a:xfrm>
          <a:prstGeom prst="rect">
            <a:avLst/>
          </a:prstGeom>
          <a:solidFill>
            <a:srgbClr val="0057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 name="组合 4"/>
          <p:cNvGrpSpPr/>
          <p:nvPr/>
        </p:nvGrpSpPr>
        <p:grpSpPr>
          <a:xfrm>
            <a:off x="2915395" y="1515261"/>
            <a:ext cx="3415066" cy="2854460"/>
            <a:chOff x="1306513" y="3424238"/>
            <a:chExt cx="3524250" cy="2944812"/>
          </a:xfrm>
          <a:solidFill>
            <a:schemeClr val="accent2"/>
          </a:solidFill>
        </p:grpSpPr>
        <p:sp>
          <p:nvSpPr>
            <p:cNvPr id="6" name="Freeform 56"/>
            <p:cNvSpPr>
              <a:spLocks noEditPoints="1"/>
            </p:cNvSpPr>
            <p:nvPr/>
          </p:nvSpPr>
          <p:spPr bwMode="auto">
            <a:xfrm>
              <a:off x="2339976" y="4327525"/>
              <a:ext cx="669925" cy="677863"/>
            </a:xfrm>
            <a:custGeom>
              <a:avLst/>
              <a:gdLst>
                <a:gd name="T0" fmla="*/ 56 w 122"/>
                <a:gd name="T1" fmla="*/ 116 h 123"/>
                <a:gd name="T2" fmla="*/ 49 w 122"/>
                <a:gd name="T3" fmla="*/ 104 h 123"/>
                <a:gd name="T4" fmla="*/ 23 w 122"/>
                <a:gd name="T5" fmla="*/ 103 h 123"/>
                <a:gd name="T6" fmla="*/ 24 w 122"/>
                <a:gd name="T7" fmla="*/ 86 h 123"/>
                <a:gd name="T8" fmla="*/ 25 w 122"/>
                <a:gd name="T9" fmla="*/ 75 h 123"/>
                <a:gd name="T10" fmla="*/ 6 w 122"/>
                <a:gd name="T11" fmla="*/ 43 h 123"/>
                <a:gd name="T12" fmla="*/ 26 w 122"/>
                <a:gd name="T13" fmla="*/ 5 h 123"/>
                <a:gd name="T14" fmla="*/ 27 w 122"/>
                <a:gd name="T15" fmla="*/ 2 h 123"/>
                <a:gd name="T16" fmla="*/ 30 w 122"/>
                <a:gd name="T17" fmla="*/ 1 h 123"/>
                <a:gd name="T18" fmla="*/ 58 w 122"/>
                <a:gd name="T19" fmla="*/ 4 h 123"/>
                <a:gd name="T20" fmla="*/ 60 w 122"/>
                <a:gd name="T21" fmla="*/ 9 h 123"/>
                <a:gd name="T22" fmla="*/ 73 w 122"/>
                <a:gd name="T23" fmla="*/ 30 h 123"/>
                <a:gd name="T24" fmla="*/ 81 w 122"/>
                <a:gd name="T25" fmla="*/ 7 h 123"/>
                <a:gd name="T26" fmla="*/ 98 w 122"/>
                <a:gd name="T27" fmla="*/ 6 h 123"/>
                <a:gd name="T28" fmla="*/ 122 w 122"/>
                <a:gd name="T29" fmla="*/ 11 h 123"/>
                <a:gd name="T30" fmla="*/ 120 w 122"/>
                <a:gd name="T31" fmla="*/ 48 h 123"/>
                <a:gd name="T32" fmla="*/ 117 w 122"/>
                <a:gd name="T33" fmla="*/ 51 h 123"/>
                <a:gd name="T34" fmla="*/ 100 w 122"/>
                <a:gd name="T35" fmla="*/ 61 h 123"/>
                <a:gd name="T36" fmla="*/ 119 w 122"/>
                <a:gd name="T37" fmla="*/ 74 h 123"/>
                <a:gd name="T38" fmla="*/ 116 w 122"/>
                <a:gd name="T39" fmla="*/ 103 h 123"/>
                <a:gd name="T40" fmla="*/ 90 w 122"/>
                <a:gd name="T41" fmla="*/ 105 h 123"/>
                <a:gd name="T42" fmla="*/ 82 w 122"/>
                <a:gd name="T43" fmla="*/ 117 h 123"/>
                <a:gd name="T44" fmla="*/ 59 w 122"/>
                <a:gd name="T45" fmla="*/ 97 h 123"/>
                <a:gd name="T46" fmla="*/ 61 w 122"/>
                <a:gd name="T47" fmla="*/ 102 h 123"/>
                <a:gd name="T48" fmla="*/ 70 w 122"/>
                <a:gd name="T49" fmla="*/ 117 h 123"/>
                <a:gd name="T50" fmla="*/ 77 w 122"/>
                <a:gd name="T51" fmla="*/ 103 h 123"/>
                <a:gd name="T52" fmla="*/ 81 w 122"/>
                <a:gd name="T53" fmla="*/ 99 h 123"/>
                <a:gd name="T54" fmla="*/ 114 w 122"/>
                <a:gd name="T55" fmla="*/ 77 h 123"/>
                <a:gd name="T56" fmla="*/ 97 w 122"/>
                <a:gd name="T57" fmla="*/ 52 h 123"/>
                <a:gd name="T58" fmla="*/ 116 w 122"/>
                <a:gd name="T59" fmla="*/ 21 h 123"/>
                <a:gd name="T60" fmla="*/ 98 w 122"/>
                <a:gd name="T61" fmla="*/ 12 h 123"/>
                <a:gd name="T62" fmla="*/ 86 w 122"/>
                <a:gd name="T63" fmla="*/ 13 h 123"/>
                <a:gd name="T64" fmla="*/ 54 w 122"/>
                <a:gd name="T65" fmla="*/ 28 h 123"/>
                <a:gd name="T66" fmla="*/ 38 w 122"/>
                <a:gd name="T67" fmla="*/ 8 h 123"/>
                <a:gd name="T68" fmla="*/ 31 w 122"/>
                <a:gd name="T69" fmla="*/ 44 h 123"/>
                <a:gd name="T70" fmla="*/ 26 w 122"/>
                <a:gd name="T71" fmla="*/ 46 h 123"/>
                <a:gd name="T72" fmla="*/ 7 w 122"/>
                <a:gd name="T73" fmla="*/ 57 h 123"/>
                <a:gd name="T74" fmla="*/ 28 w 122"/>
                <a:gd name="T75" fmla="*/ 69 h 123"/>
                <a:gd name="T76" fmla="*/ 30 w 122"/>
                <a:gd name="T77" fmla="*/ 87 h 123"/>
                <a:gd name="T78" fmla="*/ 48 w 122"/>
                <a:gd name="T79" fmla="*/ 98 h 123"/>
                <a:gd name="T80" fmla="*/ 59 w 122"/>
                <a:gd name="T81" fmla="*/ 9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2" h="123">
                  <a:moveTo>
                    <a:pt x="70" y="123"/>
                  </a:moveTo>
                  <a:cubicBezTo>
                    <a:pt x="64" y="123"/>
                    <a:pt x="59" y="120"/>
                    <a:pt x="56" y="116"/>
                  </a:cubicBezTo>
                  <a:cubicBezTo>
                    <a:pt x="55" y="114"/>
                    <a:pt x="53" y="109"/>
                    <a:pt x="54" y="104"/>
                  </a:cubicBezTo>
                  <a:cubicBezTo>
                    <a:pt x="52" y="104"/>
                    <a:pt x="50" y="104"/>
                    <a:pt x="49" y="104"/>
                  </a:cubicBezTo>
                  <a:cubicBezTo>
                    <a:pt x="41" y="104"/>
                    <a:pt x="35" y="105"/>
                    <a:pt x="25" y="104"/>
                  </a:cubicBezTo>
                  <a:cubicBezTo>
                    <a:pt x="25" y="104"/>
                    <a:pt x="24" y="104"/>
                    <a:pt x="23" y="103"/>
                  </a:cubicBezTo>
                  <a:cubicBezTo>
                    <a:pt x="23" y="103"/>
                    <a:pt x="22" y="102"/>
                    <a:pt x="22" y="101"/>
                  </a:cubicBezTo>
                  <a:cubicBezTo>
                    <a:pt x="23" y="96"/>
                    <a:pt x="23" y="91"/>
                    <a:pt x="24" y="86"/>
                  </a:cubicBezTo>
                  <a:cubicBezTo>
                    <a:pt x="24" y="82"/>
                    <a:pt x="25" y="79"/>
                    <a:pt x="25" y="75"/>
                  </a:cubicBezTo>
                  <a:cubicBezTo>
                    <a:pt x="25" y="75"/>
                    <a:pt x="25" y="75"/>
                    <a:pt x="25" y="75"/>
                  </a:cubicBezTo>
                  <a:cubicBezTo>
                    <a:pt x="17" y="75"/>
                    <a:pt x="1" y="74"/>
                    <a:pt x="1" y="57"/>
                  </a:cubicBezTo>
                  <a:cubicBezTo>
                    <a:pt x="0" y="51"/>
                    <a:pt x="2" y="47"/>
                    <a:pt x="6" y="43"/>
                  </a:cubicBezTo>
                  <a:cubicBezTo>
                    <a:pt x="11" y="38"/>
                    <a:pt x="19" y="36"/>
                    <a:pt x="26" y="39"/>
                  </a:cubicBezTo>
                  <a:cubicBezTo>
                    <a:pt x="29" y="22"/>
                    <a:pt x="27" y="8"/>
                    <a:pt x="26" y="5"/>
                  </a:cubicBezTo>
                  <a:cubicBezTo>
                    <a:pt x="26" y="5"/>
                    <a:pt x="26" y="4"/>
                    <a:pt x="26" y="4"/>
                  </a:cubicBezTo>
                  <a:cubicBezTo>
                    <a:pt x="26" y="3"/>
                    <a:pt x="26" y="2"/>
                    <a:pt x="27" y="2"/>
                  </a:cubicBezTo>
                  <a:cubicBezTo>
                    <a:pt x="27" y="1"/>
                    <a:pt x="28" y="0"/>
                    <a:pt x="29" y="1"/>
                  </a:cubicBezTo>
                  <a:cubicBezTo>
                    <a:pt x="30" y="1"/>
                    <a:pt x="30" y="1"/>
                    <a:pt x="30" y="1"/>
                  </a:cubicBezTo>
                  <a:cubicBezTo>
                    <a:pt x="32" y="1"/>
                    <a:pt x="35" y="2"/>
                    <a:pt x="38" y="2"/>
                  </a:cubicBezTo>
                  <a:cubicBezTo>
                    <a:pt x="45" y="2"/>
                    <a:pt x="52" y="3"/>
                    <a:pt x="58" y="4"/>
                  </a:cubicBezTo>
                  <a:cubicBezTo>
                    <a:pt x="59" y="4"/>
                    <a:pt x="59" y="5"/>
                    <a:pt x="60" y="6"/>
                  </a:cubicBezTo>
                  <a:cubicBezTo>
                    <a:pt x="60" y="7"/>
                    <a:pt x="60" y="8"/>
                    <a:pt x="60" y="9"/>
                  </a:cubicBezTo>
                  <a:cubicBezTo>
                    <a:pt x="57" y="12"/>
                    <a:pt x="57" y="20"/>
                    <a:pt x="60" y="25"/>
                  </a:cubicBezTo>
                  <a:cubicBezTo>
                    <a:pt x="62" y="29"/>
                    <a:pt x="66" y="31"/>
                    <a:pt x="73" y="30"/>
                  </a:cubicBezTo>
                  <a:cubicBezTo>
                    <a:pt x="79" y="29"/>
                    <a:pt x="80" y="22"/>
                    <a:pt x="80" y="12"/>
                  </a:cubicBezTo>
                  <a:cubicBezTo>
                    <a:pt x="80" y="11"/>
                    <a:pt x="81" y="9"/>
                    <a:pt x="81" y="7"/>
                  </a:cubicBezTo>
                  <a:cubicBezTo>
                    <a:pt x="81" y="6"/>
                    <a:pt x="83" y="4"/>
                    <a:pt x="84" y="5"/>
                  </a:cubicBezTo>
                  <a:cubicBezTo>
                    <a:pt x="89" y="5"/>
                    <a:pt x="93" y="5"/>
                    <a:pt x="98" y="6"/>
                  </a:cubicBezTo>
                  <a:cubicBezTo>
                    <a:pt x="105" y="6"/>
                    <a:pt x="113" y="7"/>
                    <a:pt x="120" y="8"/>
                  </a:cubicBezTo>
                  <a:cubicBezTo>
                    <a:pt x="121" y="8"/>
                    <a:pt x="122" y="9"/>
                    <a:pt x="122" y="11"/>
                  </a:cubicBezTo>
                  <a:cubicBezTo>
                    <a:pt x="122" y="14"/>
                    <a:pt x="122" y="18"/>
                    <a:pt x="122" y="21"/>
                  </a:cubicBezTo>
                  <a:cubicBezTo>
                    <a:pt x="122" y="30"/>
                    <a:pt x="121" y="39"/>
                    <a:pt x="120" y="48"/>
                  </a:cubicBezTo>
                  <a:cubicBezTo>
                    <a:pt x="120" y="49"/>
                    <a:pt x="120" y="50"/>
                    <a:pt x="119" y="50"/>
                  </a:cubicBezTo>
                  <a:cubicBezTo>
                    <a:pt x="118" y="51"/>
                    <a:pt x="117" y="51"/>
                    <a:pt x="117" y="51"/>
                  </a:cubicBezTo>
                  <a:cubicBezTo>
                    <a:pt x="111" y="50"/>
                    <a:pt x="105" y="52"/>
                    <a:pt x="102" y="56"/>
                  </a:cubicBezTo>
                  <a:cubicBezTo>
                    <a:pt x="100" y="57"/>
                    <a:pt x="100" y="59"/>
                    <a:pt x="100" y="61"/>
                  </a:cubicBezTo>
                  <a:cubicBezTo>
                    <a:pt x="102" y="67"/>
                    <a:pt x="107" y="71"/>
                    <a:pt x="117" y="72"/>
                  </a:cubicBezTo>
                  <a:cubicBezTo>
                    <a:pt x="118" y="72"/>
                    <a:pt x="119" y="73"/>
                    <a:pt x="119" y="74"/>
                  </a:cubicBezTo>
                  <a:cubicBezTo>
                    <a:pt x="122" y="83"/>
                    <a:pt x="120" y="97"/>
                    <a:pt x="119" y="101"/>
                  </a:cubicBezTo>
                  <a:cubicBezTo>
                    <a:pt x="119" y="102"/>
                    <a:pt x="118" y="103"/>
                    <a:pt x="116" y="103"/>
                  </a:cubicBezTo>
                  <a:cubicBezTo>
                    <a:pt x="107" y="104"/>
                    <a:pt x="98" y="105"/>
                    <a:pt x="90" y="105"/>
                  </a:cubicBezTo>
                  <a:cubicBezTo>
                    <a:pt x="90" y="105"/>
                    <a:pt x="90" y="105"/>
                    <a:pt x="90" y="105"/>
                  </a:cubicBezTo>
                  <a:cubicBezTo>
                    <a:pt x="88" y="105"/>
                    <a:pt x="86" y="105"/>
                    <a:pt x="84" y="105"/>
                  </a:cubicBezTo>
                  <a:cubicBezTo>
                    <a:pt x="85" y="111"/>
                    <a:pt x="84" y="115"/>
                    <a:pt x="82" y="117"/>
                  </a:cubicBezTo>
                  <a:cubicBezTo>
                    <a:pt x="79" y="121"/>
                    <a:pt x="75" y="123"/>
                    <a:pt x="70" y="123"/>
                  </a:cubicBezTo>
                  <a:close/>
                  <a:moveTo>
                    <a:pt x="59" y="97"/>
                  </a:moveTo>
                  <a:cubicBezTo>
                    <a:pt x="60" y="97"/>
                    <a:pt x="61" y="98"/>
                    <a:pt x="61" y="99"/>
                  </a:cubicBezTo>
                  <a:cubicBezTo>
                    <a:pt x="62" y="100"/>
                    <a:pt x="62" y="101"/>
                    <a:pt x="61" y="102"/>
                  </a:cubicBezTo>
                  <a:cubicBezTo>
                    <a:pt x="59" y="106"/>
                    <a:pt x="59" y="110"/>
                    <a:pt x="61" y="113"/>
                  </a:cubicBezTo>
                  <a:cubicBezTo>
                    <a:pt x="63" y="115"/>
                    <a:pt x="66" y="117"/>
                    <a:pt x="70" y="117"/>
                  </a:cubicBezTo>
                  <a:cubicBezTo>
                    <a:pt x="73" y="117"/>
                    <a:pt x="76" y="116"/>
                    <a:pt x="77" y="114"/>
                  </a:cubicBezTo>
                  <a:cubicBezTo>
                    <a:pt x="79" y="111"/>
                    <a:pt x="79" y="107"/>
                    <a:pt x="77" y="103"/>
                  </a:cubicBezTo>
                  <a:cubicBezTo>
                    <a:pt x="77" y="102"/>
                    <a:pt x="77" y="100"/>
                    <a:pt x="78" y="100"/>
                  </a:cubicBezTo>
                  <a:cubicBezTo>
                    <a:pt x="79" y="99"/>
                    <a:pt x="80" y="98"/>
                    <a:pt x="81" y="99"/>
                  </a:cubicBezTo>
                  <a:cubicBezTo>
                    <a:pt x="88" y="99"/>
                    <a:pt x="101" y="99"/>
                    <a:pt x="113" y="97"/>
                  </a:cubicBezTo>
                  <a:cubicBezTo>
                    <a:pt x="114" y="91"/>
                    <a:pt x="115" y="83"/>
                    <a:pt x="114" y="77"/>
                  </a:cubicBezTo>
                  <a:cubicBezTo>
                    <a:pt x="103" y="76"/>
                    <a:pt x="97" y="71"/>
                    <a:pt x="94" y="62"/>
                  </a:cubicBezTo>
                  <a:cubicBezTo>
                    <a:pt x="94" y="59"/>
                    <a:pt x="94" y="55"/>
                    <a:pt x="97" y="52"/>
                  </a:cubicBezTo>
                  <a:cubicBezTo>
                    <a:pt x="101" y="47"/>
                    <a:pt x="108" y="44"/>
                    <a:pt x="115" y="44"/>
                  </a:cubicBezTo>
                  <a:cubicBezTo>
                    <a:pt x="115" y="37"/>
                    <a:pt x="116" y="29"/>
                    <a:pt x="116" y="21"/>
                  </a:cubicBezTo>
                  <a:cubicBezTo>
                    <a:pt x="116" y="19"/>
                    <a:pt x="116" y="16"/>
                    <a:pt x="116" y="13"/>
                  </a:cubicBezTo>
                  <a:cubicBezTo>
                    <a:pt x="110" y="13"/>
                    <a:pt x="104" y="12"/>
                    <a:pt x="98" y="12"/>
                  </a:cubicBezTo>
                  <a:cubicBezTo>
                    <a:pt x="94" y="12"/>
                    <a:pt x="90" y="11"/>
                    <a:pt x="86" y="11"/>
                  </a:cubicBezTo>
                  <a:cubicBezTo>
                    <a:pt x="86" y="12"/>
                    <a:pt x="86" y="12"/>
                    <a:pt x="86" y="13"/>
                  </a:cubicBezTo>
                  <a:cubicBezTo>
                    <a:pt x="86" y="21"/>
                    <a:pt x="85" y="34"/>
                    <a:pt x="74" y="36"/>
                  </a:cubicBezTo>
                  <a:cubicBezTo>
                    <a:pt x="65" y="37"/>
                    <a:pt x="58" y="34"/>
                    <a:pt x="54" y="28"/>
                  </a:cubicBezTo>
                  <a:cubicBezTo>
                    <a:pt x="51" y="22"/>
                    <a:pt x="51" y="15"/>
                    <a:pt x="53" y="9"/>
                  </a:cubicBezTo>
                  <a:cubicBezTo>
                    <a:pt x="48" y="9"/>
                    <a:pt x="43" y="8"/>
                    <a:pt x="38" y="8"/>
                  </a:cubicBezTo>
                  <a:cubicBezTo>
                    <a:pt x="36" y="8"/>
                    <a:pt x="34" y="8"/>
                    <a:pt x="33" y="7"/>
                  </a:cubicBezTo>
                  <a:cubicBezTo>
                    <a:pt x="34" y="14"/>
                    <a:pt x="35" y="28"/>
                    <a:pt x="31" y="44"/>
                  </a:cubicBezTo>
                  <a:cubicBezTo>
                    <a:pt x="31" y="45"/>
                    <a:pt x="30" y="46"/>
                    <a:pt x="29" y="46"/>
                  </a:cubicBezTo>
                  <a:cubicBezTo>
                    <a:pt x="28" y="46"/>
                    <a:pt x="27" y="46"/>
                    <a:pt x="26" y="46"/>
                  </a:cubicBezTo>
                  <a:cubicBezTo>
                    <a:pt x="21" y="43"/>
                    <a:pt x="14" y="43"/>
                    <a:pt x="10" y="47"/>
                  </a:cubicBezTo>
                  <a:cubicBezTo>
                    <a:pt x="8" y="50"/>
                    <a:pt x="6" y="53"/>
                    <a:pt x="7" y="57"/>
                  </a:cubicBezTo>
                  <a:cubicBezTo>
                    <a:pt x="7" y="67"/>
                    <a:pt x="15" y="69"/>
                    <a:pt x="25" y="69"/>
                  </a:cubicBezTo>
                  <a:cubicBezTo>
                    <a:pt x="26" y="69"/>
                    <a:pt x="27" y="69"/>
                    <a:pt x="28" y="69"/>
                  </a:cubicBezTo>
                  <a:cubicBezTo>
                    <a:pt x="30" y="69"/>
                    <a:pt x="31" y="71"/>
                    <a:pt x="31" y="72"/>
                  </a:cubicBezTo>
                  <a:cubicBezTo>
                    <a:pt x="31" y="77"/>
                    <a:pt x="30" y="82"/>
                    <a:pt x="30" y="87"/>
                  </a:cubicBezTo>
                  <a:cubicBezTo>
                    <a:pt x="29" y="90"/>
                    <a:pt x="29" y="94"/>
                    <a:pt x="29" y="98"/>
                  </a:cubicBezTo>
                  <a:cubicBezTo>
                    <a:pt x="36" y="98"/>
                    <a:pt x="42" y="98"/>
                    <a:pt x="48" y="98"/>
                  </a:cubicBezTo>
                  <a:cubicBezTo>
                    <a:pt x="51" y="98"/>
                    <a:pt x="55" y="98"/>
                    <a:pt x="58" y="97"/>
                  </a:cubicBezTo>
                  <a:cubicBezTo>
                    <a:pt x="59" y="97"/>
                    <a:pt x="59" y="97"/>
                    <a:pt x="59" y="97"/>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57"/>
            <p:cNvSpPr/>
            <p:nvPr/>
          </p:nvSpPr>
          <p:spPr bwMode="auto">
            <a:xfrm>
              <a:off x="2967038" y="4267200"/>
              <a:ext cx="565150" cy="655638"/>
            </a:xfrm>
            <a:custGeom>
              <a:avLst/>
              <a:gdLst>
                <a:gd name="T0" fmla="*/ 92 w 103"/>
                <a:gd name="T1" fmla="*/ 119 h 119"/>
                <a:gd name="T2" fmla="*/ 92 w 103"/>
                <a:gd name="T3" fmla="*/ 119 h 119"/>
                <a:gd name="T4" fmla="*/ 63 w 103"/>
                <a:gd name="T5" fmla="*/ 117 h 119"/>
                <a:gd name="T6" fmla="*/ 61 w 103"/>
                <a:gd name="T7" fmla="*/ 116 h 119"/>
                <a:gd name="T8" fmla="*/ 60 w 103"/>
                <a:gd name="T9" fmla="*/ 113 h 119"/>
                <a:gd name="T10" fmla="*/ 56 w 103"/>
                <a:gd name="T11" fmla="*/ 101 h 119"/>
                <a:gd name="T12" fmla="*/ 44 w 103"/>
                <a:gd name="T13" fmla="*/ 100 h 119"/>
                <a:gd name="T14" fmla="*/ 39 w 103"/>
                <a:gd name="T15" fmla="*/ 111 h 119"/>
                <a:gd name="T16" fmla="*/ 38 w 103"/>
                <a:gd name="T17" fmla="*/ 113 h 119"/>
                <a:gd name="T18" fmla="*/ 36 w 103"/>
                <a:gd name="T19" fmla="*/ 114 h 119"/>
                <a:gd name="T20" fmla="*/ 3 w 103"/>
                <a:gd name="T21" fmla="*/ 114 h 119"/>
                <a:gd name="T22" fmla="*/ 0 w 103"/>
                <a:gd name="T23" fmla="*/ 111 h 119"/>
                <a:gd name="T24" fmla="*/ 3 w 103"/>
                <a:gd name="T25" fmla="*/ 108 h 119"/>
                <a:gd name="T26" fmla="*/ 33 w 103"/>
                <a:gd name="T27" fmla="*/ 108 h 119"/>
                <a:gd name="T28" fmla="*/ 41 w 103"/>
                <a:gd name="T29" fmla="*/ 95 h 119"/>
                <a:gd name="T30" fmla="*/ 59 w 103"/>
                <a:gd name="T31" fmla="*/ 96 h 119"/>
                <a:gd name="T32" fmla="*/ 66 w 103"/>
                <a:gd name="T33" fmla="*/ 111 h 119"/>
                <a:gd name="T34" fmla="*/ 89 w 103"/>
                <a:gd name="T35" fmla="*/ 113 h 119"/>
                <a:gd name="T36" fmla="*/ 90 w 103"/>
                <a:gd name="T37" fmla="*/ 107 h 119"/>
                <a:gd name="T38" fmla="*/ 91 w 103"/>
                <a:gd name="T39" fmla="*/ 91 h 119"/>
                <a:gd name="T40" fmla="*/ 75 w 103"/>
                <a:gd name="T41" fmla="*/ 75 h 119"/>
                <a:gd name="T42" fmla="*/ 81 w 103"/>
                <a:gd name="T43" fmla="*/ 62 h 119"/>
                <a:gd name="T44" fmla="*/ 96 w 103"/>
                <a:gd name="T45" fmla="*/ 58 h 119"/>
                <a:gd name="T46" fmla="*/ 97 w 103"/>
                <a:gd name="T47" fmla="*/ 32 h 119"/>
                <a:gd name="T48" fmla="*/ 73 w 103"/>
                <a:gd name="T49" fmla="*/ 31 h 119"/>
                <a:gd name="T50" fmla="*/ 70 w 103"/>
                <a:gd name="T51" fmla="*/ 30 h 119"/>
                <a:gd name="T52" fmla="*/ 69 w 103"/>
                <a:gd name="T53" fmla="*/ 27 h 119"/>
                <a:gd name="T54" fmla="*/ 68 w 103"/>
                <a:gd name="T55" fmla="*/ 11 h 119"/>
                <a:gd name="T56" fmla="*/ 48 w 103"/>
                <a:gd name="T57" fmla="*/ 11 h 119"/>
                <a:gd name="T58" fmla="*/ 47 w 103"/>
                <a:gd name="T59" fmla="*/ 22 h 119"/>
                <a:gd name="T60" fmla="*/ 47 w 103"/>
                <a:gd name="T61" fmla="*/ 26 h 119"/>
                <a:gd name="T62" fmla="*/ 44 w 103"/>
                <a:gd name="T63" fmla="*/ 27 h 119"/>
                <a:gd name="T64" fmla="*/ 4 w 103"/>
                <a:gd name="T65" fmla="*/ 26 h 119"/>
                <a:gd name="T66" fmla="*/ 1 w 103"/>
                <a:gd name="T67" fmla="*/ 22 h 119"/>
                <a:gd name="T68" fmla="*/ 4 w 103"/>
                <a:gd name="T69" fmla="*/ 19 h 119"/>
                <a:gd name="T70" fmla="*/ 4 w 103"/>
                <a:gd name="T71" fmla="*/ 19 h 119"/>
                <a:gd name="T72" fmla="*/ 40 w 103"/>
                <a:gd name="T73" fmla="*/ 21 h 119"/>
                <a:gd name="T74" fmla="*/ 44 w 103"/>
                <a:gd name="T75" fmla="*/ 7 h 119"/>
                <a:gd name="T76" fmla="*/ 72 w 103"/>
                <a:gd name="T77" fmla="*/ 6 h 119"/>
                <a:gd name="T78" fmla="*/ 77 w 103"/>
                <a:gd name="T79" fmla="*/ 25 h 119"/>
                <a:gd name="T80" fmla="*/ 101 w 103"/>
                <a:gd name="T81" fmla="*/ 26 h 119"/>
                <a:gd name="T82" fmla="*/ 103 w 103"/>
                <a:gd name="T83" fmla="*/ 29 h 119"/>
                <a:gd name="T84" fmla="*/ 101 w 103"/>
                <a:gd name="T85" fmla="*/ 61 h 119"/>
                <a:gd name="T86" fmla="*/ 98 w 103"/>
                <a:gd name="T87" fmla="*/ 64 h 119"/>
                <a:gd name="T88" fmla="*/ 85 w 103"/>
                <a:gd name="T89" fmla="*/ 67 h 119"/>
                <a:gd name="T90" fmla="*/ 81 w 103"/>
                <a:gd name="T91" fmla="*/ 75 h 119"/>
                <a:gd name="T92" fmla="*/ 94 w 103"/>
                <a:gd name="T93" fmla="*/ 85 h 119"/>
                <a:gd name="T94" fmla="*/ 94 w 103"/>
                <a:gd name="T95" fmla="*/ 85 h 119"/>
                <a:gd name="T96" fmla="*/ 97 w 103"/>
                <a:gd name="T97" fmla="*/ 88 h 119"/>
                <a:gd name="T98" fmla="*/ 96 w 103"/>
                <a:gd name="T99" fmla="*/ 107 h 119"/>
                <a:gd name="T100" fmla="*/ 95 w 103"/>
                <a:gd name="T101" fmla="*/ 116 h 119"/>
                <a:gd name="T102" fmla="*/ 92 w 103"/>
                <a:gd name="T103"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3" h="119">
                  <a:moveTo>
                    <a:pt x="92" y="119"/>
                  </a:moveTo>
                  <a:cubicBezTo>
                    <a:pt x="92" y="119"/>
                    <a:pt x="92" y="119"/>
                    <a:pt x="92" y="119"/>
                  </a:cubicBezTo>
                  <a:cubicBezTo>
                    <a:pt x="85" y="119"/>
                    <a:pt x="72" y="118"/>
                    <a:pt x="63" y="117"/>
                  </a:cubicBezTo>
                  <a:cubicBezTo>
                    <a:pt x="62" y="117"/>
                    <a:pt x="61" y="116"/>
                    <a:pt x="61" y="116"/>
                  </a:cubicBezTo>
                  <a:cubicBezTo>
                    <a:pt x="60" y="115"/>
                    <a:pt x="60" y="114"/>
                    <a:pt x="60" y="113"/>
                  </a:cubicBezTo>
                  <a:cubicBezTo>
                    <a:pt x="61" y="108"/>
                    <a:pt x="60" y="104"/>
                    <a:pt x="56" y="101"/>
                  </a:cubicBezTo>
                  <a:cubicBezTo>
                    <a:pt x="52" y="99"/>
                    <a:pt x="47" y="98"/>
                    <a:pt x="44" y="100"/>
                  </a:cubicBezTo>
                  <a:cubicBezTo>
                    <a:pt x="41" y="102"/>
                    <a:pt x="38" y="105"/>
                    <a:pt x="39" y="111"/>
                  </a:cubicBezTo>
                  <a:cubicBezTo>
                    <a:pt x="39" y="112"/>
                    <a:pt x="38" y="113"/>
                    <a:pt x="38" y="113"/>
                  </a:cubicBezTo>
                  <a:cubicBezTo>
                    <a:pt x="37" y="114"/>
                    <a:pt x="36" y="114"/>
                    <a:pt x="36" y="114"/>
                  </a:cubicBezTo>
                  <a:cubicBezTo>
                    <a:pt x="29" y="114"/>
                    <a:pt x="9" y="114"/>
                    <a:pt x="3" y="114"/>
                  </a:cubicBezTo>
                  <a:cubicBezTo>
                    <a:pt x="2" y="114"/>
                    <a:pt x="0" y="113"/>
                    <a:pt x="0" y="111"/>
                  </a:cubicBezTo>
                  <a:cubicBezTo>
                    <a:pt x="0" y="109"/>
                    <a:pt x="2" y="108"/>
                    <a:pt x="3" y="108"/>
                  </a:cubicBezTo>
                  <a:cubicBezTo>
                    <a:pt x="8" y="108"/>
                    <a:pt x="24" y="108"/>
                    <a:pt x="33" y="108"/>
                  </a:cubicBezTo>
                  <a:cubicBezTo>
                    <a:pt x="33" y="102"/>
                    <a:pt x="36" y="98"/>
                    <a:pt x="41" y="95"/>
                  </a:cubicBezTo>
                  <a:cubicBezTo>
                    <a:pt x="46" y="92"/>
                    <a:pt x="54" y="92"/>
                    <a:pt x="59" y="96"/>
                  </a:cubicBezTo>
                  <a:cubicBezTo>
                    <a:pt x="64" y="100"/>
                    <a:pt x="67" y="105"/>
                    <a:pt x="66" y="111"/>
                  </a:cubicBezTo>
                  <a:cubicBezTo>
                    <a:pt x="74" y="112"/>
                    <a:pt x="83" y="113"/>
                    <a:pt x="89" y="113"/>
                  </a:cubicBezTo>
                  <a:cubicBezTo>
                    <a:pt x="89" y="111"/>
                    <a:pt x="90" y="109"/>
                    <a:pt x="90" y="107"/>
                  </a:cubicBezTo>
                  <a:cubicBezTo>
                    <a:pt x="90" y="101"/>
                    <a:pt x="91" y="96"/>
                    <a:pt x="91" y="91"/>
                  </a:cubicBezTo>
                  <a:cubicBezTo>
                    <a:pt x="83" y="89"/>
                    <a:pt x="74" y="86"/>
                    <a:pt x="75" y="75"/>
                  </a:cubicBezTo>
                  <a:cubicBezTo>
                    <a:pt x="76" y="70"/>
                    <a:pt x="78" y="65"/>
                    <a:pt x="81" y="62"/>
                  </a:cubicBezTo>
                  <a:cubicBezTo>
                    <a:pt x="85" y="59"/>
                    <a:pt x="90" y="58"/>
                    <a:pt x="96" y="58"/>
                  </a:cubicBezTo>
                  <a:cubicBezTo>
                    <a:pt x="96" y="51"/>
                    <a:pt x="97" y="38"/>
                    <a:pt x="97" y="32"/>
                  </a:cubicBezTo>
                  <a:cubicBezTo>
                    <a:pt x="89" y="31"/>
                    <a:pt x="76" y="30"/>
                    <a:pt x="73" y="31"/>
                  </a:cubicBezTo>
                  <a:cubicBezTo>
                    <a:pt x="72" y="31"/>
                    <a:pt x="71" y="31"/>
                    <a:pt x="70" y="30"/>
                  </a:cubicBezTo>
                  <a:cubicBezTo>
                    <a:pt x="69" y="29"/>
                    <a:pt x="69" y="28"/>
                    <a:pt x="69" y="27"/>
                  </a:cubicBezTo>
                  <a:cubicBezTo>
                    <a:pt x="72" y="22"/>
                    <a:pt x="73" y="15"/>
                    <a:pt x="68" y="11"/>
                  </a:cubicBezTo>
                  <a:cubicBezTo>
                    <a:pt x="62" y="7"/>
                    <a:pt x="52" y="7"/>
                    <a:pt x="48" y="11"/>
                  </a:cubicBezTo>
                  <a:cubicBezTo>
                    <a:pt x="45" y="14"/>
                    <a:pt x="44" y="18"/>
                    <a:pt x="47" y="22"/>
                  </a:cubicBezTo>
                  <a:cubicBezTo>
                    <a:pt x="48" y="23"/>
                    <a:pt x="48" y="25"/>
                    <a:pt x="47" y="26"/>
                  </a:cubicBezTo>
                  <a:cubicBezTo>
                    <a:pt x="47" y="27"/>
                    <a:pt x="46" y="27"/>
                    <a:pt x="44" y="27"/>
                  </a:cubicBezTo>
                  <a:cubicBezTo>
                    <a:pt x="37" y="27"/>
                    <a:pt x="4" y="26"/>
                    <a:pt x="4" y="26"/>
                  </a:cubicBezTo>
                  <a:cubicBezTo>
                    <a:pt x="2" y="25"/>
                    <a:pt x="1" y="24"/>
                    <a:pt x="1" y="22"/>
                  </a:cubicBezTo>
                  <a:cubicBezTo>
                    <a:pt x="1" y="21"/>
                    <a:pt x="3" y="19"/>
                    <a:pt x="4" y="19"/>
                  </a:cubicBezTo>
                  <a:cubicBezTo>
                    <a:pt x="4" y="19"/>
                    <a:pt x="4" y="19"/>
                    <a:pt x="4" y="19"/>
                  </a:cubicBezTo>
                  <a:cubicBezTo>
                    <a:pt x="5" y="19"/>
                    <a:pt x="28" y="20"/>
                    <a:pt x="40" y="21"/>
                  </a:cubicBezTo>
                  <a:cubicBezTo>
                    <a:pt x="37" y="13"/>
                    <a:pt x="41" y="8"/>
                    <a:pt x="44" y="7"/>
                  </a:cubicBezTo>
                  <a:cubicBezTo>
                    <a:pt x="50" y="0"/>
                    <a:pt x="64" y="0"/>
                    <a:pt x="72" y="6"/>
                  </a:cubicBezTo>
                  <a:cubicBezTo>
                    <a:pt x="74" y="8"/>
                    <a:pt x="80" y="14"/>
                    <a:pt x="77" y="25"/>
                  </a:cubicBezTo>
                  <a:cubicBezTo>
                    <a:pt x="85" y="24"/>
                    <a:pt x="99" y="26"/>
                    <a:pt x="101" y="26"/>
                  </a:cubicBezTo>
                  <a:cubicBezTo>
                    <a:pt x="102" y="26"/>
                    <a:pt x="103" y="27"/>
                    <a:pt x="103" y="29"/>
                  </a:cubicBezTo>
                  <a:cubicBezTo>
                    <a:pt x="103" y="30"/>
                    <a:pt x="102" y="54"/>
                    <a:pt x="101" y="61"/>
                  </a:cubicBezTo>
                  <a:cubicBezTo>
                    <a:pt x="101" y="63"/>
                    <a:pt x="100" y="64"/>
                    <a:pt x="98" y="64"/>
                  </a:cubicBezTo>
                  <a:cubicBezTo>
                    <a:pt x="93" y="63"/>
                    <a:pt x="88" y="65"/>
                    <a:pt x="85" y="67"/>
                  </a:cubicBezTo>
                  <a:cubicBezTo>
                    <a:pt x="83" y="69"/>
                    <a:pt x="82" y="72"/>
                    <a:pt x="81" y="75"/>
                  </a:cubicBezTo>
                  <a:cubicBezTo>
                    <a:pt x="81" y="81"/>
                    <a:pt x="85" y="83"/>
                    <a:pt x="94" y="85"/>
                  </a:cubicBezTo>
                  <a:cubicBezTo>
                    <a:pt x="94" y="85"/>
                    <a:pt x="94" y="85"/>
                    <a:pt x="94" y="85"/>
                  </a:cubicBezTo>
                  <a:cubicBezTo>
                    <a:pt x="96" y="86"/>
                    <a:pt x="97" y="87"/>
                    <a:pt x="97" y="88"/>
                  </a:cubicBezTo>
                  <a:cubicBezTo>
                    <a:pt x="97" y="95"/>
                    <a:pt x="96" y="101"/>
                    <a:pt x="96" y="107"/>
                  </a:cubicBezTo>
                  <a:cubicBezTo>
                    <a:pt x="96" y="110"/>
                    <a:pt x="95" y="113"/>
                    <a:pt x="95" y="116"/>
                  </a:cubicBezTo>
                  <a:cubicBezTo>
                    <a:pt x="95" y="118"/>
                    <a:pt x="94" y="119"/>
                    <a:pt x="92" y="119"/>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58"/>
            <p:cNvSpPr/>
            <p:nvPr/>
          </p:nvSpPr>
          <p:spPr bwMode="auto">
            <a:xfrm>
              <a:off x="3263901" y="4889500"/>
              <a:ext cx="330200" cy="495300"/>
            </a:xfrm>
            <a:custGeom>
              <a:avLst/>
              <a:gdLst>
                <a:gd name="T0" fmla="*/ 21 w 60"/>
                <a:gd name="T1" fmla="*/ 90 h 90"/>
                <a:gd name="T2" fmla="*/ 3 w 60"/>
                <a:gd name="T3" fmla="*/ 89 h 90"/>
                <a:gd name="T4" fmla="*/ 0 w 60"/>
                <a:gd name="T5" fmla="*/ 86 h 90"/>
                <a:gd name="T6" fmla="*/ 4 w 60"/>
                <a:gd name="T7" fmla="*/ 83 h 90"/>
                <a:gd name="T8" fmla="*/ 30 w 60"/>
                <a:gd name="T9" fmla="*/ 84 h 90"/>
                <a:gd name="T10" fmla="*/ 30 w 60"/>
                <a:gd name="T11" fmla="*/ 56 h 90"/>
                <a:gd name="T12" fmla="*/ 31 w 60"/>
                <a:gd name="T13" fmla="*/ 53 h 90"/>
                <a:gd name="T14" fmla="*/ 34 w 60"/>
                <a:gd name="T15" fmla="*/ 53 h 90"/>
                <a:gd name="T16" fmla="*/ 51 w 60"/>
                <a:gd name="T17" fmla="*/ 51 h 90"/>
                <a:gd name="T18" fmla="*/ 51 w 60"/>
                <a:gd name="T19" fmla="*/ 38 h 90"/>
                <a:gd name="T20" fmla="*/ 35 w 60"/>
                <a:gd name="T21" fmla="*/ 33 h 90"/>
                <a:gd name="T22" fmla="*/ 32 w 60"/>
                <a:gd name="T23" fmla="*/ 32 h 90"/>
                <a:gd name="T24" fmla="*/ 32 w 60"/>
                <a:gd name="T25" fmla="*/ 30 h 90"/>
                <a:gd name="T26" fmla="*/ 33 w 60"/>
                <a:gd name="T27" fmla="*/ 16 h 90"/>
                <a:gd name="T28" fmla="*/ 35 w 60"/>
                <a:gd name="T29" fmla="*/ 3 h 90"/>
                <a:gd name="T30" fmla="*/ 39 w 60"/>
                <a:gd name="T31" fmla="*/ 1 h 90"/>
                <a:gd name="T32" fmla="*/ 41 w 60"/>
                <a:gd name="T33" fmla="*/ 4 h 90"/>
                <a:gd name="T34" fmla="*/ 39 w 60"/>
                <a:gd name="T35" fmla="*/ 17 h 90"/>
                <a:gd name="T36" fmla="*/ 38 w 60"/>
                <a:gd name="T37" fmla="*/ 27 h 90"/>
                <a:gd name="T38" fmla="*/ 57 w 60"/>
                <a:gd name="T39" fmla="*/ 35 h 90"/>
                <a:gd name="T40" fmla="*/ 55 w 60"/>
                <a:gd name="T41" fmla="*/ 55 h 90"/>
                <a:gd name="T42" fmla="*/ 36 w 60"/>
                <a:gd name="T43" fmla="*/ 60 h 90"/>
                <a:gd name="T44" fmla="*/ 36 w 60"/>
                <a:gd name="T45" fmla="*/ 87 h 90"/>
                <a:gd name="T46" fmla="*/ 33 w 60"/>
                <a:gd name="T47" fmla="*/ 90 h 90"/>
                <a:gd name="T48" fmla="*/ 21 w 60"/>
                <a:gd name="T49"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0" h="90">
                  <a:moveTo>
                    <a:pt x="21" y="90"/>
                  </a:moveTo>
                  <a:cubicBezTo>
                    <a:pt x="16" y="90"/>
                    <a:pt x="10" y="90"/>
                    <a:pt x="3" y="89"/>
                  </a:cubicBezTo>
                  <a:cubicBezTo>
                    <a:pt x="1" y="89"/>
                    <a:pt x="0" y="87"/>
                    <a:pt x="0" y="86"/>
                  </a:cubicBezTo>
                  <a:cubicBezTo>
                    <a:pt x="0" y="84"/>
                    <a:pt x="2" y="83"/>
                    <a:pt x="4" y="83"/>
                  </a:cubicBezTo>
                  <a:cubicBezTo>
                    <a:pt x="16" y="85"/>
                    <a:pt x="24" y="85"/>
                    <a:pt x="30" y="84"/>
                  </a:cubicBezTo>
                  <a:cubicBezTo>
                    <a:pt x="30" y="77"/>
                    <a:pt x="31" y="59"/>
                    <a:pt x="30" y="56"/>
                  </a:cubicBezTo>
                  <a:cubicBezTo>
                    <a:pt x="30" y="55"/>
                    <a:pt x="30" y="54"/>
                    <a:pt x="31" y="53"/>
                  </a:cubicBezTo>
                  <a:cubicBezTo>
                    <a:pt x="32" y="53"/>
                    <a:pt x="33" y="52"/>
                    <a:pt x="34" y="53"/>
                  </a:cubicBezTo>
                  <a:cubicBezTo>
                    <a:pt x="41" y="56"/>
                    <a:pt x="47" y="55"/>
                    <a:pt x="51" y="51"/>
                  </a:cubicBezTo>
                  <a:cubicBezTo>
                    <a:pt x="54" y="48"/>
                    <a:pt x="54" y="42"/>
                    <a:pt x="51" y="38"/>
                  </a:cubicBezTo>
                  <a:cubicBezTo>
                    <a:pt x="49" y="33"/>
                    <a:pt x="43" y="32"/>
                    <a:pt x="35" y="33"/>
                  </a:cubicBezTo>
                  <a:cubicBezTo>
                    <a:pt x="34" y="33"/>
                    <a:pt x="33" y="33"/>
                    <a:pt x="32" y="32"/>
                  </a:cubicBezTo>
                  <a:cubicBezTo>
                    <a:pt x="32" y="32"/>
                    <a:pt x="31" y="31"/>
                    <a:pt x="32" y="30"/>
                  </a:cubicBezTo>
                  <a:cubicBezTo>
                    <a:pt x="32" y="26"/>
                    <a:pt x="33" y="21"/>
                    <a:pt x="33" y="16"/>
                  </a:cubicBezTo>
                  <a:cubicBezTo>
                    <a:pt x="34" y="11"/>
                    <a:pt x="34" y="5"/>
                    <a:pt x="35" y="3"/>
                  </a:cubicBezTo>
                  <a:cubicBezTo>
                    <a:pt x="35" y="1"/>
                    <a:pt x="37" y="0"/>
                    <a:pt x="39" y="1"/>
                  </a:cubicBezTo>
                  <a:cubicBezTo>
                    <a:pt x="40" y="1"/>
                    <a:pt x="41" y="3"/>
                    <a:pt x="41" y="4"/>
                  </a:cubicBezTo>
                  <a:cubicBezTo>
                    <a:pt x="40" y="6"/>
                    <a:pt x="40" y="12"/>
                    <a:pt x="39" y="17"/>
                  </a:cubicBezTo>
                  <a:cubicBezTo>
                    <a:pt x="39" y="20"/>
                    <a:pt x="39" y="24"/>
                    <a:pt x="38" y="27"/>
                  </a:cubicBezTo>
                  <a:cubicBezTo>
                    <a:pt x="46" y="26"/>
                    <a:pt x="53" y="29"/>
                    <a:pt x="57" y="35"/>
                  </a:cubicBezTo>
                  <a:cubicBezTo>
                    <a:pt x="60" y="42"/>
                    <a:pt x="60" y="50"/>
                    <a:pt x="55" y="55"/>
                  </a:cubicBezTo>
                  <a:cubicBezTo>
                    <a:pt x="53" y="58"/>
                    <a:pt x="47" y="63"/>
                    <a:pt x="36" y="60"/>
                  </a:cubicBezTo>
                  <a:cubicBezTo>
                    <a:pt x="37" y="68"/>
                    <a:pt x="36" y="84"/>
                    <a:pt x="36" y="87"/>
                  </a:cubicBezTo>
                  <a:cubicBezTo>
                    <a:pt x="36" y="88"/>
                    <a:pt x="34" y="90"/>
                    <a:pt x="33" y="90"/>
                  </a:cubicBezTo>
                  <a:cubicBezTo>
                    <a:pt x="30" y="90"/>
                    <a:pt x="26" y="90"/>
                    <a:pt x="21" y="9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59"/>
            <p:cNvSpPr/>
            <p:nvPr/>
          </p:nvSpPr>
          <p:spPr bwMode="auto">
            <a:xfrm>
              <a:off x="2895601" y="5302250"/>
              <a:ext cx="252413" cy="65088"/>
            </a:xfrm>
            <a:custGeom>
              <a:avLst/>
              <a:gdLst>
                <a:gd name="T0" fmla="*/ 42 w 46"/>
                <a:gd name="T1" fmla="*/ 12 h 12"/>
                <a:gd name="T2" fmla="*/ 42 w 46"/>
                <a:gd name="T3" fmla="*/ 12 h 12"/>
                <a:gd name="T4" fmla="*/ 3 w 46"/>
                <a:gd name="T5" fmla="*/ 6 h 12"/>
                <a:gd name="T6" fmla="*/ 0 w 46"/>
                <a:gd name="T7" fmla="*/ 3 h 12"/>
                <a:gd name="T8" fmla="*/ 4 w 46"/>
                <a:gd name="T9" fmla="*/ 0 h 12"/>
                <a:gd name="T10" fmla="*/ 43 w 46"/>
                <a:gd name="T11" fmla="*/ 6 h 12"/>
                <a:gd name="T12" fmla="*/ 45 w 46"/>
                <a:gd name="T13" fmla="*/ 9 h 12"/>
                <a:gd name="T14" fmla="*/ 42 w 46"/>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12">
                  <a:moveTo>
                    <a:pt x="42" y="12"/>
                  </a:moveTo>
                  <a:cubicBezTo>
                    <a:pt x="42" y="12"/>
                    <a:pt x="42" y="12"/>
                    <a:pt x="42" y="12"/>
                  </a:cubicBezTo>
                  <a:cubicBezTo>
                    <a:pt x="25" y="10"/>
                    <a:pt x="10" y="8"/>
                    <a:pt x="3" y="6"/>
                  </a:cubicBezTo>
                  <a:cubicBezTo>
                    <a:pt x="1" y="6"/>
                    <a:pt x="0" y="4"/>
                    <a:pt x="0" y="3"/>
                  </a:cubicBezTo>
                  <a:cubicBezTo>
                    <a:pt x="1" y="1"/>
                    <a:pt x="2" y="0"/>
                    <a:pt x="4" y="0"/>
                  </a:cubicBezTo>
                  <a:cubicBezTo>
                    <a:pt x="11" y="2"/>
                    <a:pt x="25" y="4"/>
                    <a:pt x="43" y="6"/>
                  </a:cubicBezTo>
                  <a:cubicBezTo>
                    <a:pt x="44" y="6"/>
                    <a:pt x="46" y="8"/>
                    <a:pt x="45" y="9"/>
                  </a:cubicBezTo>
                  <a:cubicBezTo>
                    <a:pt x="45" y="11"/>
                    <a:pt x="44" y="12"/>
                    <a:pt x="42" y="12"/>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0"/>
            <p:cNvSpPr/>
            <p:nvPr/>
          </p:nvSpPr>
          <p:spPr bwMode="auto">
            <a:xfrm>
              <a:off x="2438401" y="4856163"/>
              <a:ext cx="682625" cy="593725"/>
            </a:xfrm>
            <a:custGeom>
              <a:avLst/>
              <a:gdLst>
                <a:gd name="T0" fmla="*/ 53 w 124"/>
                <a:gd name="T1" fmla="*/ 108 h 108"/>
                <a:gd name="T2" fmla="*/ 35 w 124"/>
                <a:gd name="T3" fmla="*/ 95 h 108"/>
                <a:gd name="T4" fmla="*/ 36 w 124"/>
                <a:gd name="T5" fmla="*/ 88 h 108"/>
                <a:gd name="T6" fmla="*/ 36 w 124"/>
                <a:gd name="T7" fmla="*/ 84 h 108"/>
                <a:gd name="T8" fmla="*/ 31 w 124"/>
                <a:gd name="T9" fmla="*/ 84 h 108"/>
                <a:gd name="T10" fmla="*/ 27 w 124"/>
                <a:gd name="T11" fmla="*/ 84 h 108"/>
                <a:gd name="T12" fmla="*/ 24 w 124"/>
                <a:gd name="T13" fmla="*/ 84 h 108"/>
                <a:gd name="T14" fmla="*/ 2 w 124"/>
                <a:gd name="T15" fmla="*/ 82 h 108"/>
                <a:gd name="T16" fmla="*/ 0 w 124"/>
                <a:gd name="T17" fmla="*/ 79 h 108"/>
                <a:gd name="T18" fmla="*/ 5 w 124"/>
                <a:gd name="T19" fmla="*/ 3 h 108"/>
                <a:gd name="T20" fmla="*/ 8 w 124"/>
                <a:gd name="T21" fmla="*/ 0 h 108"/>
                <a:gd name="T22" fmla="*/ 11 w 124"/>
                <a:gd name="T23" fmla="*/ 3 h 108"/>
                <a:gd name="T24" fmla="*/ 6 w 124"/>
                <a:gd name="T25" fmla="*/ 77 h 108"/>
                <a:gd name="T26" fmla="*/ 24 w 124"/>
                <a:gd name="T27" fmla="*/ 78 h 108"/>
                <a:gd name="T28" fmla="*/ 27 w 124"/>
                <a:gd name="T29" fmla="*/ 78 h 108"/>
                <a:gd name="T30" fmla="*/ 30 w 124"/>
                <a:gd name="T31" fmla="*/ 78 h 108"/>
                <a:gd name="T32" fmla="*/ 39 w 124"/>
                <a:gd name="T33" fmla="*/ 78 h 108"/>
                <a:gd name="T34" fmla="*/ 42 w 124"/>
                <a:gd name="T35" fmla="*/ 90 h 108"/>
                <a:gd name="T36" fmla="*/ 41 w 124"/>
                <a:gd name="T37" fmla="*/ 95 h 108"/>
                <a:gd name="T38" fmla="*/ 54 w 124"/>
                <a:gd name="T39" fmla="*/ 102 h 108"/>
                <a:gd name="T40" fmla="*/ 64 w 124"/>
                <a:gd name="T41" fmla="*/ 87 h 108"/>
                <a:gd name="T42" fmla="*/ 64 w 124"/>
                <a:gd name="T43" fmla="*/ 83 h 108"/>
                <a:gd name="T44" fmla="*/ 67 w 124"/>
                <a:gd name="T45" fmla="*/ 80 h 108"/>
                <a:gd name="T46" fmla="*/ 81 w 124"/>
                <a:gd name="T47" fmla="*/ 81 h 108"/>
                <a:gd name="T48" fmla="*/ 86 w 124"/>
                <a:gd name="T49" fmla="*/ 82 h 108"/>
                <a:gd name="T50" fmla="*/ 88 w 124"/>
                <a:gd name="T51" fmla="*/ 70 h 108"/>
                <a:gd name="T52" fmla="*/ 91 w 124"/>
                <a:gd name="T53" fmla="*/ 53 h 108"/>
                <a:gd name="T54" fmla="*/ 93 w 124"/>
                <a:gd name="T55" fmla="*/ 51 h 108"/>
                <a:gd name="T56" fmla="*/ 96 w 124"/>
                <a:gd name="T57" fmla="*/ 51 h 108"/>
                <a:gd name="T58" fmla="*/ 109 w 124"/>
                <a:gd name="T59" fmla="*/ 55 h 108"/>
                <a:gd name="T60" fmla="*/ 117 w 124"/>
                <a:gd name="T61" fmla="*/ 46 h 108"/>
                <a:gd name="T62" fmla="*/ 109 w 124"/>
                <a:gd name="T63" fmla="*/ 33 h 108"/>
                <a:gd name="T64" fmla="*/ 102 w 124"/>
                <a:gd name="T65" fmla="*/ 34 h 108"/>
                <a:gd name="T66" fmla="*/ 96 w 124"/>
                <a:gd name="T67" fmla="*/ 33 h 108"/>
                <a:gd name="T68" fmla="*/ 94 w 124"/>
                <a:gd name="T69" fmla="*/ 30 h 108"/>
                <a:gd name="T70" fmla="*/ 95 w 124"/>
                <a:gd name="T71" fmla="*/ 3 h 108"/>
                <a:gd name="T72" fmla="*/ 99 w 124"/>
                <a:gd name="T73" fmla="*/ 1 h 108"/>
                <a:gd name="T74" fmla="*/ 101 w 124"/>
                <a:gd name="T75" fmla="*/ 4 h 108"/>
                <a:gd name="T76" fmla="*/ 101 w 124"/>
                <a:gd name="T77" fmla="*/ 28 h 108"/>
                <a:gd name="T78" fmla="*/ 101 w 124"/>
                <a:gd name="T79" fmla="*/ 28 h 108"/>
                <a:gd name="T80" fmla="*/ 110 w 124"/>
                <a:gd name="T81" fmla="*/ 27 h 108"/>
                <a:gd name="T82" fmla="*/ 123 w 124"/>
                <a:gd name="T83" fmla="*/ 46 h 108"/>
                <a:gd name="T84" fmla="*/ 110 w 124"/>
                <a:gd name="T85" fmla="*/ 61 h 108"/>
                <a:gd name="T86" fmla="*/ 96 w 124"/>
                <a:gd name="T87" fmla="*/ 59 h 108"/>
                <a:gd name="T88" fmla="*/ 94 w 124"/>
                <a:gd name="T89" fmla="*/ 71 h 108"/>
                <a:gd name="T90" fmla="*/ 92 w 124"/>
                <a:gd name="T91" fmla="*/ 85 h 108"/>
                <a:gd name="T92" fmla="*/ 89 w 124"/>
                <a:gd name="T93" fmla="*/ 88 h 108"/>
                <a:gd name="T94" fmla="*/ 80 w 124"/>
                <a:gd name="T95" fmla="*/ 87 h 108"/>
                <a:gd name="T96" fmla="*/ 70 w 124"/>
                <a:gd name="T97" fmla="*/ 86 h 108"/>
                <a:gd name="T98" fmla="*/ 70 w 124"/>
                <a:gd name="T99" fmla="*/ 87 h 108"/>
                <a:gd name="T100" fmla="*/ 55 w 124"/>
                <a:gd name="T101" fmla="*/ 108 h 108"/>
                <a:gd name="T102" fmla="*/ 53 w 124"/>
                <a:gd name="T103"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4" h="108">
                  <a:moveTo>
                    <a:pt x="53" y="108"/>
                  </a:moveTo>
                  <a:cubicBezTo>
                    <a:pt x="45" y="108"/>
                    <a:pt x="36" y="104"/>
                    <a:pt x="35" y="95"/>
                  </a:cubicBezTo>
                  <a:cubicBezTo>
                    <a:pt x="35" y="93"/>
                    <a:pt x="35" y="91"/>
                    <a:pt x="36" y="88"/>
                  </a:cubicBezTo>
                  <a:cubicBezTo>
                    <a:pt x="37" y="86"/>
                    <a:pt x="37" y="84"/>
                    <a:pt x="36" y="84"/>
                  </a:cubicBezTo>
                  <a:cubicBezTo>
                    <a:pt x="35" y="84"/>
                    <a:pt x="32" y="84"/>
                    <a:pt x="31" y="84"/>
                  </a:cubicBezTo>
                  <a:cubicBezTo>
                    <a:pt x="29" y="84"/>
                    <a:pt x="28" y="84"/>
                    <a:pt x="27" y="84"/>
                  </a:cubicBezTo>
                  <a:cubicBezTo>
                    <a:pt x="24" y="84"/>
                    <a:pt x="24" y="84"/>
                    <a:pt x="24" y="84"/>
                  </a:cubicBezTo>
                  <a:cubicBezTo>
                    <a:pt x="17" y="84"/>
                    <a:pt x="9" y="84"/>
                    <a:pt x="2" y="82"/>
                  </a:cubicBezTo>
                  <a:cubicBezTo>
                    <a:pt x="1" y="81"/>
                    <a:pt x="0" y="80"/>
                    <a:pt x="0" y="79"/>
                  </a:cubicBezTo>
                  <a:cubicBezTo>
                    <a:pt x="0" y="55"/>
                    <a:pt x="4" y="11"/>
                    <a:pt x="5" y="3"/>
                  </a:cubicBezTo>
                  <a:cubicBezTo>
                    <a:pt x="5" y="1"/>
                    <a:pt x="6" y="0"/>
                    <a:pt x="8" y="0"/>
                  </a:cubicBezTo>
                  <a:cubicBezTo>
                    <a:pt x="9" y="0"/>
                    <a:pt x="11" y="2"/>
                    <a:pt x="11" y="3"/>
                  </a:cubicBezTo>
                  <a:cubicBezTo>
                    <a:pt x="9" y="26"/>
                    <a:pt x="6" y="58"/>
                    <a:pt x="6" y="77"/>
                  </a:cubicBezTo>
                  <a:cubicBezTo>
                    <a:pt x="12" y="78"/>
                    <a:pt x="18" y="78"/>
                    <a:pt x="24" y="78"/>
                  </a:cubicBezTo>
                  <a:cubicBezTo>
                    <a:pt x="27" y="78"/>
                    <a:pt x="27" y="78"/>
                    <a:pt x="27" y="78"/>
                  </a:cubicBezTo>
                  <a:cubicBezTo>
                    <a:pt x="28" y="78"/>
                    <a:pt x="29" y="78"/>
                    <a:pt x="30" y="78"/>
                  </a:cubicBezTo>
                  <a:cubicBezTo>
                    <a:pt x="36" y="78"/>
                    <a:pt x="38" y="78"/>
                    <a:pt x="39" y="78"/>
                  </a:cubicBezTo>
                  <a:cubicBezTo>
                    <a:pt x="44" y="81"/>
                    <a:pt x="43" y="86"/>
                    <a:pt x="42" y="90"/>
                  </a:cubicBezTo>
                  <a:cubicBezTo>
                    <a:pt x="41" y="92"/>
                    <a:pt x="41" y="93"/>
                    <a:pt x="41" y="95"/>
                  </a:cubicBezTo>
                  <a:cubicBezTo>
                    <a:pt x="42" y="101"/>
                    <a:pt x="50" y="103"/>
                    <a:pt x="54" y="102"/>
                  </a:cubicBezTo>
                  <a:cubicBezTo>
                    <a:pt x="63" y="101"/>
                    <a:pt x="64" y="96"/>
                    <a:pt x="64" y="87"/>
                  </a:cubicBezTo>
                  <a:cubicBezTo>
                    <a:pt x="64" y="86"/>
                    <a:pt x="64" y="84"/>
                    <a:pt x="64" y="83"/>
                  </a:cubicBezTo>
                  <a:cubicBezTo>
                    <a:pt x="65" y="82"/>
                    <a:pt x="65" y="81"/>
                    <a:pt x="67" y="80"/>
                  </a:cubicBezTo>
                  <a:cubicBezTo>
                    <a:pt x="72" y="79"/>
                    <a:pt x="77" y="80"/>
                    <a:pt x="81" y="81"/>
                  </a:cubicBezTo>
                  <a:cubicBezTo>
                    <a:pt x="83" y="81"/>
                    <a:pt x="85" y="81"/>
                    <a:pt x="86" y="82"/>
                  </a:cubicBezTo>
                  <a:cubicBezTo>
                    <a:pt x="87" y="77"/>
                    <a:pt x="88" y="74"/>
                    <a:pt x="88" y="70"/>
                  </a:cubicBezTo>
                  <a:cubicBezTo>
                    <a:pt x="89" y="64"/>
                    <a:pt x="90" y="59"/>
                    <a:pt x="91" y="53"/>
                  </a:cubicBezTo>
                  <a:cubicBezTo>
                    <a:pt x="91" y="52"/>
                    <a:pt x="92" y="51"/>
                    <a:pt x="93" y="51"/>
                  </a:cubicBezTo>
                  <a:cubicBezTo>
                    <a:pt x="94" y="51"/>
                    <a:pt x="95" y="51"/>
                    <a:pt x="96" y="51"/>
                  </a:cubicBezTo>
                  <a:cubicBezTo>
                    <a:pt x="98" y="54"/>
                    <a:pt x="104" y="55"/>
                    <a:pt x="109" y="55"/>
                  </a:cubicBezTo>
                  <a:cubicBezTo>
                    <a:pt x="116" y="53"/>
                    <a:pt x="117" y="48"/>
                    <a:pt x="117" y="46"/>
                  </a:cubicBezTo>
                  <a:cubicBezTo>
                    <a:pt x="118" y="37"/>
                    <a:pt x="113" y="34"/>
                    <a:pt x="109" y="33"/>
                  </a:cubicBezTo>
                  <a:cubicBezTo>
                    <a:pt x="106" y="33"/>
                    <a:pt x="104" y="33"/>
                    <a:pt x="102" y="34"/>
                  </a:cubicBezTo>
                  <a:cubicBezTo>
                    <a:pt x="99" y="34"/>
                    <a:pt x="97" y="34"/>
                    <a:pt x="96" y="33"/>
                  </a:cubicBezTo>
                  <a:cubicBezTo>
                    <a:pt x="95" y="32"/>
                    <a:pt x="95" y="31"/>
                    <a:pt x="94" y="30"/>
                  </a:cubicBezTo>
                  <a:cubicBezTo>
                    <a:pt x="94" y="23"/>
                    <a:pt x="95" y="7"/>
                    <a:pt x="95" y="3"/>
                  </a:cubicBezTo>
                  <a:cubicBezTo>
                    <a:pt x="95" y="2"/>
                    <a:pt x="97" y="0"/>
                    <a:pt x="99" y="1"/>
                  </a:cubicBezTo>
                  <a:cubicBezTo>
                    <a:pt x="100" y="1"/>
                    <a:pt x="102" y="2"/>
                    <a:pt x="101" y="4"/>
                  </a:cubicBezTo>
                  <a:cubicBezTo>
                    <a:pt x="101" y="7"/>
                    <a:pt x="100" y="20"/>
                    <a:pt x="101" y="28"/>
                  </a:cubicBezTo>
                  <a:cubicBezTo>
                    <a:pt x="101" y="28"/>
                    <a:pt x="101" y="28"/>
                    <a:pt x="101" y="28"/>
                  </a:cubicBezTo>
                  <a:cubicBezTo>
                    <a:pt x="103" y="27"/>
                    <a:pt x="106" y="27"/>
                    <a:pt x="110" y="27"/>
                  </a:cubicBezTo>
                  <a:cubicBezTo>
                    <a:pt x="119" y="29"/>
                    <a:pt x="124" y="36"/>
                    <a:pt x="123" y="46"/>
                  </a:cubicBezTo>
                  <a:cubicBezTo>
                    <a:pt x="123" y="54"/>
                    <a:pt x="118" y="59"/>
                    <a:pt x="110" y="61"/>
                  </a:cubicBezTo>
                  <a:cubicBezTo>
                    <a:pt x="105" y="61"/>
                    <a:pt x="100" y="60"/>
                    <a:pt x="96" y="59"/>
                  </a:cubicBezTo>
                  <a:cubicBezTo>
                    <a:pt x="96" y="63"/>
                    <a:pt x="95" y="67"/>
                    <a:pt x="94" y="71"/>
                  </a:cubicBezTo>
                  <a:cubicBezTo>
                    <a:pt x="93" y="75"/>
                    <a:pt x="93" y="80"/>
                    <a:pt x="92" y="85"/>
                  </a:cubicBezTo>
                  <a:cubicBezTo>
                    <a:pt x="92" y="87"/>
                    <a:pt x="90" y="88"/>
                    <a:pt x="89" y="88"/>
                  </a:cubicBezTo>
                  <a:cubicBezTo>
                    <a:pt x="86" y="88"/>
                    <a:pt x="83" y="87"/>
                    <a:pt x="80" y="87"/>
                  </a:cubicBezTo>
                  <a:cubicBezTo>
                    <a:pt x="77" y="86"/>
                    <a:pt x="73" y="85"/>
                    <a:pt x="70" y="86"/>
                  </a:cubicBezTo>
                  <a:cubicBezTo>
                    <a:pt x="70" y="86"/>
                    <a:pt x="70" y="87"/>
                    <a:pt x="70" y="87"/>
                  </a:cubicBezTo>
                  <a:cubicBezTo>
                    <a:pt x="70" y="95"/>
                    <a:pt x="69" y="107"/>
                    <a:pt x="55" y="108"/>
                  </a:cubicBezTo>
                  <a:cubicBezTo>
                    <a:pt x="54" y="108"/>
                    <a:pt x="53" y="108"/>
                    <a:pt x="53" y="108"/>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61"/>
            <p:cNvSpPr/>
            <p:nvPr/>
          </p:nvSpPr>
          <p:spPr bwMode="auto">
            <a:xfrm>
              <a:off x="3087688" y="5224463"/>
              <a:ext cx="214313" cy="160338"/>
            </a:xfrm>
            <a:custGeom>
              <a:avLst/>
              <a:gdLst>
                <a:gd name="T0" fmla="*/ 35 w 39"/>
                <a:gd name="T1" fmla="*/ 29 h 29"/>
                <a:gd name="T2" fmla="*/ 34 w 39"/>
                <a:gd name="T3" fmla="*/ 29 h 29"/>
                <a:gd name="T4" fmla="*/ 32 w 39"/>
                <a:gd name="T5" fmla="*/ 25 h 29"/>
                <a:gd name="T6" fmla="*/ 32 w 39"/>
                <a:gd name="T7" fmla="*/ 25 h 29"/>
                <a:gd name="T8" fmla="*/ 29 w 39"/>
                <a:gd name="T9" fmla="*/ 12 h 29"/>
                <a:gd name="T10" fmla="*/ 18 w 39"/>
                <a:gd name="T11" fmla="*/ 7 h 29"/>
                <a:gd name="T12" fmla="*/ 10 w 39"/>
                <a:gd name="T13" fmla="*/ 11 h 29"/>
                <a:gd name="T14" fmla="*/ 9 w 39"/>
                <a:gd name="T15" fmla="*/ 20 h 29"/>
                <a:gd name="T16" fmla="*/ 10 w 39"/>
                <a:gd name="T17" fmla="*/ 24 h 29"/>
                <a:gd name="T18" fmla="*/ 6 w 39"/>
                <a:gd name="T19" fmla="*/ 25 h 29"/>
                <a:gd name="T20" fmla="*/ 4 w 39"/>
                <a:gd name="T21" fmla="*/ 8 h 29"/>
                <a:gd name="T22" fmla="*/ 17 w 39"/>
                <a:gd name="T23" fmla="*/ 1 h 29"/>
                <a:gd name="T24" fmla="*/ 33 w 39"/>
                <a:gd name="T25" fmla="*/ 7 h 29"/>
                <a:gd name="T26" fmla="*/ 38 w 39"/>
                <a:gd name="T27" fmla="*/ 25 h 29"/>
                <a:gd name="T28" fmla="*/ 38 w 39"/>
                <a:gd name="T29" fmla="*/ 26 h 29"/>
                <a:gd name="T30" fmla="*/ 35 w 39"/>
                <a:gd name="T31"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29">
                  <a:moveTo>
                    <a:pt x="35" y="29"/>
                  </a:moveTo>
                  <a:cubicBezTo>
                    <a:pt x="35" y="29"/>
                    <a:pt x="35" y="29"/>
                    <a:pt x="34" y="29"/>
                  </a:cubicBezTo>
                  <a:cubicBezTo>
                    <a:pt x="33" y="29"/>
                    <a:pt x="32" y="27"/>
                    <a:pt x="32" y="25"/>
                  </a:cubicBezTo>
                  <a:cubicBezTo>
                    <a:pt x="32" y="25"/>
                    <a:pt x="32" y="25"/>
                    <a:pt x="32" y="25"/>
                  </a:cubicBezTo>
                  <a:cubicBezTo>
                    <a:pt x="32" y="20"/>
                    <a:pt x="33" y="15"/>
                    <a:pt x="29" y="12"/>
                  </a:cubicBezTo>
                  <a:cubicBezTo>
                    <a:pt x="26" y="9"/>
                    <a:pt x="21" y="6"/>
                    <a:pt x="18" y="7"/>
                  </a:cubicBezTo>
                  <a:cubicBezTo>
                    <a:pt x="13" y="7"/>
                    <a:pt x="11" y="8"/>
                    <a:pt x="10" y="11"/>
                  </a:cubicBezTo>
                  <a:cubicBezTo>
                    <a:pt x="8" y="14"/>
                    <a:pt x="8" y="19"/>
                    <a:pt x="9" y="20"/>
                  </a:cubicBezTo>
                  <a:cubicBezTo>
                    <a:pt x="10" y="21"/>
                    <a:pt x="11" y="22"/>
                    <a:pt x="10" y="24"/>
                  </a:cubicBezTo>
                  <a:cubicBezTo>
                    <a:pt x="9" y="25"/>
                    <a:pt x="7" y="26"/>
                    <a:pt x="6" y="25"/>
                  </a:cubicBezTo>
                  <a:cubicBezTo>
                    <a:pt x="0" y="22"/>
                    <a:pt x="3" y="11"/>
                    <a:pt x="4" y="8"/>
                  </a:cubicBezTo>
                  <a:cubicBezTo>
                    <a:pt x="6" y="4"/>
                    <a:pt x="11" y="1"/>
                    <a:pt x="17" y="1"/>
                  </a:cubicBezTo>
                  <a:cubicBezTo>
                    <a:pt x="23" y="0"/>
                    <a:pt x="29" y="4"/>
                    <a:pt x="33" y="7"/>
                  </a:cubicBezTo>
                  <a:cubicBezTo>
                    <a:pt x="39" y="13"/>
                    <a:pt x="38" y="20"/>
                    <a:pt x="38" y="25"/>
                  </a:cubicBezTo>
                  <a:cubicBezTo>
                    <a:pt x="38" y="26"/>
                    <a:pt x="38" y="26"/>
                    <a:pt x="38" y="26"/>
                  </a:cubicBezTo>
                  <a:cubicBezTo>
                    <a:pt x="38" y="28"/>
                    <a:pt x="36" y="29"/>
                    <a:pt x="35" y="29"/>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62"/>
            <p:cNvSpPr/>
            <p:nvPr/>
          </p:nvSpPr>
          <p:spPr bwMode="auto">
            <a:xfrm>
              <a:off x="3560763" y="3622675"/>
              <a:ext cx="598488" cy="127000"/>
            </a:xfrm>
            <a:custGeom>
              <a:avLst/>
              <a:gdLst>
                <a:gd name="T0" fmla="*/ 4 w 109"/>
                <a:gd name="T1" fmla="*/ 23 h 23"/>
                <a:gd name="T2" fmla="*/ 0 w 109"/>
                <a:gd name="T3" fmla="*/ 20 h 23"/>
                <a:gd name="T4" fmla="*/ 3 w 109"/>
                <a:gd name="T5" fmla="*/ 17 h 23"/>
                <a:gd name="T6" fmla="*/ 18 w 109"/>
                <a:gd name="T7" fmla="*/ 3 h 23"/>
                <a:gd name="T8" fmla="*/ 40 w 109"/>
                <a:gd name="T9" fmla="*/ 2 h 23"/>
                <a:gd name="T10" fmla="*/ 48 w 109"/>
                <a:gd name="T11" fmla="*/ 3 h 23"/>
                <a:gd name="T12" fmla="*/ 84 w 109"/>
                <a:gd name="T13" fmla="*/ 8 h 23"/>
                <a:gd name="T14" fmla="*/ 106 w 109"/>
                <a:gd name="T15" fmla="*/ 3 h 23"/>
                <a:gd name="T16" fmla="*/ 109 w 109"/>
                <a:gd name="T17" fmla="*/ 7 h 23"/>
                <a:gd name="T18" fmla="*/ 83 w 109"/>
                <a:gd name="T19" fmla="*/ 13 h 23"/>
                <a:gd name="T20" fmla="*/ 48 w 109"/>
                <a:gd name="T21" fmla="*/ 8 h 23"/>
                <a:gd name="T22" fmla="*/ 40 w 109"/>
                <a:gd name="T23" fmla="*/ 7 h 23"/>
                <a:gd name="T24" fmla="*/ 20 w 109"/>
                <a:gd name="T25" fmla="*/ 8 h 23"/>
                <a:gd name="T26" fmla="*/ 7 w 109"/>
                <a:gd name="T27" fmla="*/ 20 h 23"/>
                <a:gd name="T28" fmla="*/ 4 w 109"/>
                <a:gd name="T2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23">
                  <a:moveTo>
                    <a:pt x="4" y="23"/>
                  </a:moveTo>
                  <a:cubicBezTo>
                    <a:pt x="0" y="20"/>
                    <a:pt x="0" y="20"/>
                    <a:pt x="0" y="20"/>
                  </a:cubicBezTo>
                  <a:cubicBezTo>
                    <a:pt x="1" y="19"/>
                    <a:pt x="2" y="18"/>
                    <a:pt x="3" y="17"/>
                  </a:cubicBezTo>
                  <a:cubicBezTo>
                    <a:pt x="7" y="12"/>
                    <a:pt x="12" y="6"/>
                    <a:pt x="18" y="3"/>
                  </a:cubicBezTo>
                  <a:cubicBezTo>
                    <a:pt x="25" y="0"/>
                    <a:pt x="33" y="1"/>
                    <a:pt x="40" y="2"/>
                  </a:cubicBezTo>
                  <a:cubicBezTo>
                    <a:pt x="48" y="3"/>
                    <a:pt x="48" y="3"/>
                    <a:pt x="48" y="3"/>
                  </a:cubicBezTo>
                  <a:cubicBezTo>
                    <a:pt x="60" y="5"/>
                    <a:pt x="74" y="7"/>
                    <a:pt x="84" y="8"/>
                  </a:cubicBezTo>
                  <a:cubicBezTo>
                    <a:pt x="92" y="9"/>
                    <a:pt x="98" y="7"/>
                    <a:pt x="106" y="3"/>
                  </a:cubicBezTo>
                  <a:cubicBezTo>
                    <a:pt x="109" y="7"/>
                    <a:pt x="109" y="7"/>
                    <a:pt x="109" y="7"/>
                  </a:cubicBezTo>
                  <a:cubicBezTo>
                    <a:pt x="100" y="12"/>
                    <a:pt x="92" y="14"/>
                    <a:pt x="83" y="13"/>
                  </a:cubicBezTo>
                  <a:cubicBezTo>
                    <a:pt x="74" y="12"/>
                    <a:pt x="59" y="10"/>
                    <a:pt x="48" y="8"/>
                  </a:cubicBezTo>
                  <a:cubicBezTo>
                    <a:pt x="40" y="7"/>
                    <a:pt x="40" y="7"/>
                    <a:pt x="40" y="7"/>
                  </a:cubicBezTo>
                  <a:cubicBezTo>
                    <a:pt x="33" y="6"/>
                    <a:pt x="26" y="5"/>
                    <a:pt x="20" y="8"/>
                  </a:cubicBezTo>
                  <a:cubicBezTo>
                    <a:pt x="15" y="10"/>
                    <a:pt x="10" y="16"/>
                    <a:pt x="7" y="20"/>
                  </a:cubicBezTo>
                  <a:cubicBezTo>
                    <a:pt x="6" y="21"/>
                    <a:pt x="5" y="23"/>
                    <a:pt x="4" y="23"/>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3" name="Freeform 63"/>
            <p:cNvSpPr/>
            <p:nvPr/>
          </p:nvSpPr>
          <p:spPr bwMode="auto">
            <a:xfrm>
              <a:off x="3214688" y="3705225"/>
              <a:ext cx="1109663" cy="738188"/>
            </a:xfrm>
            <a:custGeom>
              <a:avLst/>
              <a:gdLst>
                <a:gd name="T0" fmla="*/ 69 w 202"/>
                <a:gd name="T1" fmla="*/ 134 h 134"/>
                <a:gd name="T2" fmla="*/ 68 w 202"/>
                <a:gd name="T3" fmla="*/ 133 h 134"/>
                <a:gd name="T4" fmla="*/ 59 w 202"/>
                <a:gd name="T5" fmla="*/ 122 h 134"/>
                <a:gd name="T6" fmla="*/ 69 w 202"/>
                <a:gd name="T7" fmla="*/ 101 h 134"/>
                <a:gd name="T8" fmla="*/ 81 w 202"/>
                <a:gd name="T9" fmla="*/ 90 h 134"/>
                <a:gd name="T10" fmla="*/ 100 w 202"/>
                <a:gd name="T11" fmla="*/ 73 h 134"/>
                <a:gd name="T12" fmla="*/ 77 w 202"/>
                <a:gd name="T13" fmla="*/ 43 h 134"/>
                <a:gd name="T14" fmla="*/ 41 w 202"/>
                <a:gd name="T15" fmla="*/ 48 h 134"/>
                <a:gd name="T16" fmla="*/ 35 w 202"/>
                <a:gd name="T17" fmla="*/ 65 h 134"/>
                <a:gd name="T18" fmla="*/ 27 w 202"/>
                <a:gd name="T19" fmla="*/ 87 h 134"/>
                <a:gd name="T20" fmla="*/ 11 w 202"/>
                <a:gd name="T21" fmla="*/ 96 h 134"/>
                <a:gd name="T22" fmla="*/ 1 w 202"/>
                <a:gd name="T23" fmla="*/ 94 h 134"/>
                <a:gd name="T24" fmla="*/ 0 w 202"/>
                <a:gd name="T25" fmla="*/ 90 h 134"/>
                <a:gd name="T26" fmla="*/ 16 w 202"/>
                <a:gd name="T27" fmla="*/ 30 h 134"/>
                <a:gd name="T28" fmla="*/ 75 w 202"/>
                <a:gd name="T29" fmla="*/ 0 h 134"/>
                <a:gd name="T30" fmla="*/ 77 w 202"/>
                <a:gd name="T31" fmla="*/ 5 h 134"/>
                <a:gd name="T32" fmla="*/ 19 w 202"/>
                <a:gd name="T33" fmla="*/ 34 h 134"/>
                <a:gd name="T34" fmla="*/ 5 w 202"/>
                <a:gd name="T35" fmla="*/ 91 h 134"/>
                <a:gd name="T36" fmla="*/ 10 w 202"/>
                <a:gd name="T37" fmla="*/ 91 h 134"/>
                <a:gd name="T38" fmla="*/ 23 w 202"/>
                <a:gd name="T39" fmla="*/ 84 h 134"/>
                <a:gd name="T40" fmla="*/ 30 w 202"/>
                <a:gd name="T41" fmla="*/ 64 h 134"/>
                <a:gd name="T42" fmla="*/ 38 w 202"/>
                <a:gd name="T43" fmla="*/ 44 h 134"/>
                <a:gd name="T44" fmla="*/ 77 w 202"/>
                <a:gd name="T45" fmla="*/ 38 h 134"/>
                <a:gd name="T46" fmla="*/ 105 w 202"/>
                <a:gd name="T47" fmla="*/ 74 h 134"/>
                <a:gd name="T48" fmla="*/ 105 w 202"/>
                <a:gd name="T49" fmla="*/ 76 h 134"/>
                <a:gd name="T50" fmla="*/ 104 w 202"/>
                <a:gd name="T51" fmla="*/ 77 h 134"/>
                <a:gd name="T52" fmla="*/ 85 w 202"/>
                <a:gd name="T53" fmla="*/ 94 h 134"/>
                <a:gd name="T54" fmla="*/ 72 w 202"/>
                <a:gd name="T55" fmla="*/ 105 h 134"/>
                <a:gd name="T56" fmla="*/ 64 w 202"/>
                <a:gd name="T57" fmla="*/ 121 h 134"/>
                <a:gd name="T58" fmla="*/ 70 w 202"/>
                <a:gd name="T59" fmla="*/ 129 h 134"/>
                <a:gd name="T60" fmla="*/ 142 w 202"/>
                <a:gd name="T61" fmla="*/ 84 h 134"/>
                <a:gd name="T62" fmla="*/ 166 w 202"/>
                <a:gd name="T63" fmla="*/ 63 h 134"/>
                <a:gd name="T64" fmla="*/ 174 w 202"/>
                <a:gd name="T65" fmla="*/ 56 h 134"/>
                <a:gd name="T66" fmla="*/ 201 w 202"/>
                <a:gd name="T67" fmla="*/ 38 h 134"/>
                <a:gd name="T68" fmla="*/ 202 w 202"/>
                <a:gd name="T69" fmla="*/ 43 h 134"/>
                <a:gd name="T70" fmla="*/ 177 w 202"/>
                <a:gd name="T71" fmla="*/ 59 h 134"/>
                <a:gd name="T72" fmla="*/ 169 w 202"/>
                <a:gd name="T73" fmla="*/ 67 h 134"/>
                <a:gd name="T74" fmla="*/ 145 w 202"/>
                <a:gd name="T75" fmla="*/ 87 h 134"/>
                <a:gd name="T76" fmla="*/ 70 w 202"/>
                <a:gd name="T77" fmla="*/ 134 h 134"/>
                <a:gd name="T78" fmla="*/ 69 w 202"/>
                <a:gd name="T79"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2" h="134">
                  <a:moveTo>
                    <a:pt x="69" y="134"/>
                  </a:moveTo>
                  <a:cubicBezTo>
                    <a:pt x="68" y="133"/>
                    <a:pt x="68" y="133"/>
                    <a:pt x="68" y="133"/>
                  </a:cubicBezTo>
                  <a:cubicBezTo>
                    <a:pt x="61" y="130"/>
                    <a:pt x="60" y="125"/>
                    <a:pt x="59" y="122"/>
                  </a:cubicBezTo>
                  <a:cubicBezTo>
                    <a:pt x="58" y="114"/>
                    <a:pt x="63" y="106"/>
                    <a:pt x="69" y="101"/>
                  </a:cubicBezTo>
                  <a:cubicBezTo>
                    <a:pt x="71" y="99"/>
                    <a:pt x="76" y="95"/>
                    <a:pt x="81" y="90"/>
                  </a:cubicBezTo>
                  <a:cubicBezTo>
                    <a:pt x="91" y="82"/>
                    <a:pt x="97" y="76"/>
                    <a:pt x="100" y="73"/>
                  </a:cubicBezTo>
                  <a:cubicBezTo>
                    <a:pt x="99" y="48"/>
                    <a:pt x="83" y="44"/>
                    <a:pt x="77" y="43"/>
                  </a:cubicBezTo>
                  <a:cubicBezTo>
                    <a:pt x="74" y="43"/>
                    <a:pt x="46" y="47"/>
                    <a:pt x="41" y="48"/>
                  </a:cubicBezTo>
                  <a:cubicBezTo>
                    <a:pt x="40" y="50"/>
                    <a:pt x="37" y="59"/>
                    <a:pt x="35" y="65"/>
                  </a:cubicBezTo>
                  <a:cubicBezTo>
                    <a:pt x="31" y="77"/>
                    <a:pt x="28" y="84"/>
                    <a:pt x="27" y="87"/>
                  </a:cubicBezTo>
                  <a:cubicBezTo>
                    <a:pt x="24" y="92"/>
                    <a:pt x="17" y="95"/>
                    <a:pt x="11" y="96"/>
                  </a:cubicBezTo>
                  <a:cubicBezTo>
                    <a:pt x="6" y="97"/>
                    <a:pt x="3" y="96"/>
                    <a:pt x="1" y="94"/>
                  </a:cubicBezTo>
                  <a:cubicBezTo>
                    <a:pt x="0" y="93"/>
                    <a:pt x="0" y="91"/>
                    <a:pt x="0" y="90"/>
                  </a:cubicBezTo>
                  <a:cubicBezTo>
                    <a:pt x="1" y="83"/>
                    <a:pt x="11" y="33"/>
                    <a:pt x="16" y="30"/>
                  </a:cubicBezTo>
                  <a:cubicBezTo>
                    <a:pt x="36" y="17"/>
                    <a:pt x="66" y="4"/>
                    <a:pt x="75" y="0"/>
                  </a:cubicBezTo>
                  <a:cubicBezTo>
                    <a:pt x="77" y="5"/>
                    <a:pt x="77" y="5"/>
                    <a:pt x="77" y="5"/>
                  </a:cubicBezTo>
                  <a:cubicBezTo>
                    <a:pt x="68" y="8"/>
                    <a:pt x="38" y="21"/>
                    <a:pt x="19" y="34"/>
                  </a:cubicBezTo>
                  <a:cubicBezTo>
                    <a:pt x="16" y="37"/>
                    <a:pt x="5" y="83"/>
                    <a:pt x="5" y="91"/>
                  </a:cubicBezTo>
                  <a:cubicBezTo>
                    <a:pt x="6" y="91"/>
                    <a:pt x="8" y="92"/>
                    <a:pt x="10" y="91"/>
                  </a:cubicBezTo>
                  <a:cubicBezTo>
                    <a:pt x="16" y="91"/>
                    <a:pt x="21" y="88"/>
                    <a:pt x="23" y="84"/>
                  </a:cubicBezTo>
                  <a:cubicBezTo>
                    <a:pt x="24" y="82"/>
                    <a:pt x="27" y="72"/>
                    <a:pt x="30" y="64"/>
                  </a:cubicBezTo>
                  <a:cubicBezTo>
                    <a:pt x="36" y="46"/>
                    <a:pt x="37" y="45"/>
                    <a:pt x="38" y="44"/>
                  </a:cubicBezTo>
                  <a:cubicBezTo>
                    <a:pt x="41" y="42"/>
                    <a:pt x="75" y="38"/>
                    <a:pt x="77" y="38"/>
                  </a:cubicBezTo>
                  <a:cubicBezTo>
                    <a:pt x="83" y="39"/>
                    <a:pt x="104" y="43"/>
                    <a:pt x="105" y="74"/>
                  </a:cubicBezTo>
                  <a:cubicBezTo>
                    <a:pt x="105" y="76"/>
                    <a:pt x="105" y="76"/>
                    <a:pt x="105" y="76"/>
                  </a:cubicBezTo>
                  <a:cubicBezTo>
                    <a:pt x="104" y="77"/>
                    <a:pt x="104" y="77"/>
                    <a:pt x="104" y="77"/>
                  </a:cubicBezTo>
                  <a:cubicBezTo>
                    <a:pt x="103" y="78"/>
                    <a:pt x="92" y="87"/>
                    <a:pt x="85" y="94"/>
                  </a:cubicBezTo>
                  <a:cubicBezTo>
                    <a:pt x="79" y="99"/>
                    <a:pt x="74" y="103"/>
                    <a:pt x="72" y="105"/>
                  </a:cubicBezTo>
                  <a:cubicBezTo>
                    <a:pt x="68" y="109"/>
                    <a:pt x="63" y="115"/>
                    <a:pt x="64" y="121"/>
                  </a:cubicBezTo>
                  <a:cubicBezTo>
                    <a:pt x="64" y="124"/>
                    <a:pt x="66" y="127"/>
                    <a:pt x="70" y="129"/>
                  </a:cubicBezTo>
                  <a:cubicBezTo>
                    <a:pt x="78" y="126"/>
                    <a:pt x="131" y="92"/>
                    <a:pt x="142" y="84"/>
                  </a:cubicBezTo>
                  <a:cubicBezTo>
                    <a:pt x="147" y="80"/>
                    <a:pt x="158" y="70"/>
                    <a:pt x="166" y="63"/>
                  </a:cubicBezTo>
                  <a:cubicBezTo>
                    <a:pt x="169" y="60"/>
                    <a:pt x="172" y="57"/>
                    <a:pt x="174" y="56"/>
                  </a:cubicBezTo>
                  <a:cubicBezTo>
                    <a:pt x="181" y="49"/>
                    <a:pt x="200" y="38"/>
                    <a:pt x="201" y="38"/>
                  </a:cubicBezTo>
                  <a:cubicBezTo>
                    <a:pt x="202" y="43"/>
                    <a:pt x="202" y="43"/>
                    <a:pt x="202" y="43"/>
                  </a:cubicBezTo>
                  <a:cubicBezTo>
                    <a:pt x="201" y="43"/>
                    <a:pt x="183" y="54"/>
                    <a:pt x="177" y="59"/>
                  </a:cubicBezTo>
                  <a:cubicBezTo>
                    <a:pt x="175" y="61"/>
                    <a:pt x="172" y="63"/>
                    <a:pt x="169" y="67"/>
                  </a:cubicBezTo>
                  <a:cubicBezTo>
                    <a:pt x="161" y="74"/>
                    <a:pt x="150" y="84"/>
                    <a:pt x="145" y="87"/>
                  </a:cubicBezTo>
                  <a:cubicBezTo>
                    <a:pt x="137" y="94"/>
                    <a:pt x="77" y="133"/>
                    <a:pt x="70" y="134"/>
                  </a:cubicBezTo>
                  <a:lnTo>
                    <a:pt x="69" y="134"/>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4" name="Freeform 64"/>
            <p:cNvSpPr/>
            <p:nvPr/>
          </p:nvSpPr>
          <p:spPr bwMode="auto">
            <a:xfrm>
              <a:off x="3433763" y="3937000"/>
              <a:ext cx="176213" cy="341313"/>
            </a:xfrm>
            <a:custGeom>
              <a:avLst/>
              <a:gdLst>
                <a:gd name="T0" fmla="*/ 31 w 32"/>
                <a:gd name="T1" fmla="*/ 62 h 62"/>
                <a:gd name="T2" fmla="*/ 19 w 32"/>
                <a:gd name="T3" fmla="*/ 56 h 62"/>
                <a:gd name="T4" fmla="*/ 10 w 32"/>
                <a:gd name="T5" fmla="*/ 41 h 62"/>
                <a:gd name="T6" fmla="*/ 2 w 32"/>
                <a:gd name="T7" fmla="*/ 26 h 62"/>
                <a:gd name="T8" fmla="*/ 9 w 32"/>
                <a:gd name="T9" fmla="*/ 2 h 62"/>
                <a:gd name="T10" fmla="*/ 10 w 32"/>
                <a:gd name="T11" fmla="*/ 0 h 62"/>
                <a:gd name="T12" fmla="*/ 15 w 32"/>
                <a:gd name="T13" fmla="*/ 2 h 62"/>
                <a:gd name="T14" fmla="*/ 14 w 32"/>
                <a:gd name="T15" fmla="*/ 5 h 62"/>
                <a:gd name="T16" fmla="*/ 7 w 32"/>
                <a:gd name="T17" fmla="*/ 24 h 62"/>
                <a:gd name="T18" fmla="*/ 14 w 32"/>
                <a:gd name="T19" fmla="*/ 38 h 62"/>
                <a:gd name="T20" fmla="*/ 22 w 32"/>
                <a:gd name="T21" fmla="*/ 52 h 62"/>
                <a:gd name="T22" fmla="*/ 32 w 32"/>
                <a:gd name="T23" fmla="*/ 57 h 62"/>
                <a:gd name="T24" fmla="*/ 31 w 32"/>
                <a:gd name="T2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62">
                  <a:moveTo>
                    <a:pt x="31" y="62"/>
                  </a:moveTo>
                  <a:cubicBezTo>
                    <a:pt x="29" y="62"/>
                    <a:pt x="20" y="57"/>
                    <a:pt x="19" y="56"/>
                  </a:cubicBezTo>
                  <a:cubicBezTo>
                    <a:pt x="18" y="55"/>
                    <a:pt x="16" y="51"/>
                    <a:pt x="10" y="41"/>
                  </a:cubicBezTo>
                  <a:cubicBezTo>
                    <a:pt x="7" y="35"/>
                    <a:pt x="4" y="29"/>
                    <a:pt x="2" y="26"/>
                  </a:cubicBezTo>
                  <a:cubicBezTo>
                    <a:pt x="0" y="23"/>
                    <a:pt x="3" y="16"/>
                    <a:pt x="9" y="2"/>
                  </a:cubicBezTo>
                  <a:cubicBezTo>
                    <a:pt x="10" y="0"/>
                    <a:pt x="10" y="0"/>
                    <a:pt x="10" y="0"/>
                  </a:cubicBezTo>
                  <a:cubicBezTo>
                    <a:pt x="15" y="2"/>
                    <a:pt x="15" y="2"/>
                    <a:pt x="15" y="2"/>
                  </a:cubicBezTo>
                  <a:cubicBezTo>
                    <a:pt x="14" y="5"/>
                    <a:pt x="14" y="5"/>
                    <a:pt x="14" y="5"/>
                  </a:cubicBezTo>
                  <a:cubicBezTo>
                    <a:pt x="12" y="9"/>
                    <a:pt x="6" y="21"/>
                    <a:pt x="7" y="24"/>
                  </a:cubicBezTo>
                  <a:cubicBezTo>
                    <a:pt x="8" y="26"/>
                    <a:pt x="11" y="32"/>
                    <a:pt x="14" y="38"/>
                  </a:cubicBezTo>
                  <a:cubicBezTo>
                    <a:pt x="17" y="44"/>
                    <a:pt x="21" y="51"/>
                    <a:pt x="22" y="52"/>
                  </a:cubicBezTo>
                  <a:cubicBezTo>
                    <a:pt x="23" y="53"/>
                    <a:pt x="31" y="57"/>
                    <a:pt x="32" y="57"/>
                  </a:cubicBezTo>
                  <a:lnTo>
                    <a:pt x="31" y="62"/>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5" name="Freeform 65"/>
            <p:cNvSpPr/>
            <p:nvPr/>
          </p:nvSpPr>
          <p:spPr bwMode="auto">
            <a:xfrm>
              <a:off x="3582988" y="3925888"/>
              <a:ext cx="114300" cy="285750"/>
            </a:xfrm>
            <a:custGeom>
              <a:avLst/>
              <a:gdLst>
                <a:gd name="T0" fmla="*/ 18 w 21"/>
                <a:gd name="T1" fmla="*/ 52 h 52"/>
                <a:gd name="T2" fmla="*/ 16 w 21"/>
                <a:gd name="T3" fmla="*/ 51 h 52"/>
                <a:gd name="T4" fmla="*/ 9 w 21"/>
                <a:gd name="T5" fmla="*/ 48 h 52"/>
                <a:gd name="T6" fmla="*/ 9 w 21"/>
                <a:gd name="T7" fmla="*/ 47 h 52"/>
                <a:gd name="T8" fmla="*/ 8 w 21"/>
                <a:gd name="T9" fmla="*/ 47 h 52"/>
                <a:gd name="T10" fmla="*/ 7 w 21"/>
                <a:gd name="T11" fmla="*/ 43 h 52"/>
                <a:gd name="T12" fmla="*/ 0 w 21"/>
                <a:gd name="T13" fmla="*/ 25 h 52"/>
                <a:gd name="T14" fmla="*/ 0 w 21"/>
                <a:gd name="T15" fmla="*/ 25 h 52"/>
                <a:gd name="T16" fmla="*/ 0 w 21"/>
                <a:gd name="T17" fmla="*/ 24 h 52"/>
                <a:gd name="T18" fmla="*/ 11 w 21"/>
                <a:gd name="T19" fmla="*/ 2 h 52"/>
                <a:gd name="T20" fmla="*/ 12 w 21"/>
                <a:gd name="T21" fmla="*/ 0 h 52"/>
                <a:gd name="T22" fmla="*/ 16 w 21"/>
                <a:gd name="T23" fmla="*/ 3 h 52"/>
                <a:gd name="T24" fmla="*/ 15 w 21"/>
                <a:gd name="T25" fmla="*/ 4 h 52"/>
                <a:gd name="T26" fmla="*/ 5 w 21"/>
                <a:gd name="T27" fmla="*/ 25 h 52"/>
                <a:gd name="T28" fmla="*/ 11 w 21"/>
                <a:gd name="T29" fmla="*/ 41 h 52"/>
                <a:gd name="T30" fmla="*/ 13 w 21"/>
                <a:gd name="T31" fmla="*/ 44 h 52"/>
                <a:gd name="T32" fmla="*/ 18 w 21"/>
                <a:gd name="T33" fmla="*/ 46 h 52"/>
                <a:gd name="T34" fmla="*/ 21 w 21"/>
                <a:gd name="T35" fmla="*/ 47 h 52"/>
                <a:gd name="T36" fmla="*/ 18 w 21"/>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52">
                  <a:moveTo>
                    <a:pt x="18" y="52"/>
                  </a:moveTo>
                  <a:cubicBezTo>
                    <a:pt x="18" y="51"/>
                    <a:pt x="17" y="51"/>
                    <a:pt x="16" y="51"/>
                  </a:cubicBezTo>
                  <a:cubicBezTo>
                    <a:pt x="13" y="49"/>
                    <a:pt x="11" y="48"/>
                    <a:pt x="9" y="48"/>
                  </a:cubicBezTo>
                  <a:cubicBezTo>
                    <a:pt x="9" y="47"/>
                    <a:pt x="9" y="47"/>
                    <a:pt x="9" y="47"/>
                  </a:cubicBezTo>
                  <a:cubicBezTo>
                    <a:pt x="8" y="47"/>
                    <a:pt x="8" y="47"/>
                    <a:pt x="8" y="47"/>
                  </a:cubicBezTo>
                  <a:cubicBezTo>
                    <a:pt x="8" y="46"/>
                    <a:pt x="8" y="44"/>
                    <a:pt x="7" y="43"/>
                  </a:cubicBezTo>
                  <a:cubicBezTo>
                    <a:pt x="4" y="38"/>
                    <a:pt x="1" y="31"/>
                    <a:pt x="0" y="25"/>
                  </a:cubicBezTo>
                  <a:cubicBezTo>
                    <a:pt x="0" y="25"/>
                    <a:pt x="0" y="25"/>
                    <a:pt x="0" y="25"/>
                  </a:cubicBezTo>
                  <a:cubicBezTo>
                    <a:pt x="0" y="24"/>
                    <a:pt x="0" y="24"/>
                    <a:pt x="0" y="24"/>
                  </a:cubicBezTo>
                  <a:cubicBezTo>
                    <a:pt x="3" y="16"/>
                    <a:pt x="7" y="9"/>
                    <a:pt x="11" y="2"/>
                  </a:cubicBezTo>
                  <a:cubicBezTo>
                    <a:pt x="12" y="0"/>
                    <a:pt x="12" y="0"/>
                    <a:pt x="12" y="0"/>
                  </a:cubicBezTo>
                  <a:cubicBezTo>
                    <a:pt x="16" y="3"/>
                    <a:pt x="16" y="3"/>
                    <a:pt x="16" y="3"/>
                  </a:cubicBezTo>
                  <a:cubicBezTo>
                    <a:pt x="15" y="4"/>
                    <a:pt x="15" y="4"/>
                    <a:pt x="15" y="4"/>
                  </a:cubicBezTo>
                  <a:cubicBezTo>
                    <a:pt x="12" y="11"/>
                    <a:pt x="8" y="18"/>
                    <a:pt x="5" y="25"/>
                  </a:cubicBezTo>
                  <a:cubicBezTo>
                    <a:pt x="6" y="30"/>
                    <a:pt x="9" y="36"/>
                    <a:pt x="11" y="41"/>
                  </a:cubicBezTo>
                  <a:cubicBezTo>
                    <a:pt x="12" y="42"/>
                    <a:pt x="12" y="43"/>
                    <a:pt x="13" y="44"/>
                  </a:cubicBezTo>
                  <a:cubicBezTo>
                    <a:pt x="14" y="44"/>
                    <a:pt x="16" y="45"/>
                    <a:pt x="18" y="46"/>
                  </a:cubicBezTo>
                  <a:cubicBezTo>
                    <a:pt x="19" y="47"/>
                    <a:pt x="20" y="47"/>
                    <a:pt x="21" y="47"/>
                  </a:cubicBezTo>
                  <a:lnTo>
                    <a:pt x="18" y="52"/>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6" name="Freeform 66"/>
            <p:cNvSpPr/>
            <p:nvPr/>
          </p:nvSpPr>
          <p:spPr bwMode="auto">
            <a:xfrm>
              <a:off x="3686176" y="3975100"/>
              <a:ext cx="88900" cy="115888"/>
            </a:xfrm>
            <a:custGeom>
              <a:avLst/>
              <a:gdLst>
                <a:gd name="T0" fmla="*/ 14 w 16"/>
                <a:gd name="T1" fmla="*/ 21 h 21"/>
                <a:gd name="T2" fmla="*/ 11 w 16"/>
                <a:gd name="T3" fmla="*/ 20 h 21"/>
                <a:gd name="T4" fmla="*/ 2 w 16"/>
                <a:gd name="T5" fmla="*/ 17 h 21"/>
                <a:gd name="T6" fmla="*/ 0 w 16"/>
                <a:gd name="T7" fmla="*/ 16 h 21"/>
                <a:gd name="T8" fmla="*/ 1 w 16"/>
                <a:gd name="T9" fmla="*/ 14 h 21"/>
                <a:gd name="T10" fmla="*/ 2 w 16"/>
                <a:gd name="T11" fmla="*/ 10 h 21"/>
                <a:gd name="T12" fmla="*/ 5 w 16"/>
                <a:gd name="T13" fmla="*/ 0 h 21"/>
                <a:gd name="T14" fmla="*/ 10 w 16"/>
                <a:gd name="T15" fmla="*/ 1 h 21"/>
                <a:gd name="T16" fmla="*/ 7 w 16"/>
                <a:gd name="T17" fmla="*/ 11 h 21"/>
                <a:gd name="T18" fmla="*/ 6 w 16"/>
                <a:gd name="T19" fmla="*/ 13 h 21"/>
                <a:gd name="T20" fmla="*/ 13 w 16"/>
                <a:gd name="T21" fmla="*/ 15 h 21"/>
                <a:gd name="T22" fmla="*/ 16 w 16"/>
                <a:gd name="T23" fmla="*/ 16 h 21"/>
                <a:gd name="T24" fmla="*/ 14 w 16"/>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14" y="21"/>
                  </a:moveTo>
                  <a:cubicBezTo>
                    <a:pt x="13" y="21"/>
                    <a:pt x="12" y="20"/>
                    <a:pt x="11" y="20"/>
                  </a:cubicBezTo>
                  <a:cubicBezTo>
                    <a:pt x="9" y="19"/>
                    <a:pt x="7" y="19"/>
                    <a:pt x="2" y="17"/>
                  </a:cubicBezTo>
                  <a:cubicBezTo>
                    <a:pt x="0" y="16"/>
                    <a:pt x="0" y="16"/>
                    <a:pt x="0" y="16"/>
                  </a:cubicBezTo>
                  <a:cubicBezTo>
                    <a:pt x="1" y="14"/>
                    <a:pt x="1" y="14"/>
                    <a:pt x="1" y="14"/>
                  </a:cubicBezTo>
                  <a:cubicBezTo>
                    <a:pt x="1" y="13"/>
                    <a:pt x="2" y="11"/>
                    <a:pt x="2" y="10"/>
                  </a:cubicBezTo>
                  <a:cubicBezTo>
                    <a:pt x="3" y="7"/>
                    <a:pt x="4" y="4"/>
                    <a:pt x="5" y="0"/>
                  </a:cubicBezTo>
                  <a:cubicBezTo>
                    <a:pt x="10" y="1"/>
                    <a:pt x="10" y="1"/>
                    <a:pt x="10" y="1"/>
                  </a:cubicBezTo>
                  <a:cubicBezTo>
                    <a:pt x="9" y="5"/>
                    <a:pt x="8" y="8"/>
                    <a:pt x="7" y="11"/>
                  </a:cubicBezTo>
                  <a:cubicBezTo>
                    <a:pt x="7" y="12"/>
                    <a:pt x="6" y="12"/>
                    <a:pt x="6" y="13"/>
                  </a:cubicBezTo>
                  <a:cubicBezTo>
                    <a:pt x="9" y="14"/>
                    <a:pt x="11" y="15"/>
                    <a:pt x="13" y="15"/>
                  </a:cubicBezTo>
                  <a:cubicBezTo>
                    <a:pt x="14" y="16"/>
                    <a:pt x="15" y="16"/>
                    <a:pt x="16" y="16"/>
                  </a:cubicBezTo>
                  <a:lnTo>
                    <a:pt x="14" y="21"/>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7" name="Freeform 67"/>
            <p:cNvSpPr/>
            <p:nvPr/>
          </p:nvSpPr>
          <p:spPr bwMode="auto">
            <a:xfrm>
              <a:off x="3625851" y="4135438"/>
              <a:ext cx="100013" cy="49213"/>
            </a:xfrm>
            <a:custGeom>
              <a:avLst/>
              <a:gdLst>
                <a:gd name="T0" fmla="*/ 18 w 18"/>
                <a:gd name="T1" fmla="*/ 9 h 9"/>
                <a:gd name="T2" fmla="*/ 0 w 18"/>
                <a:gd name="T3" fmla="*/ 5 h 9"/>
                <a:gd name="T4" fmla="*/ 2 w 18"/>
                <a:gd name="T5" fmla="*/ 0 h 9"/>
                <a:gd name="T6" fmla="*/ 18 w 18"/>
                <a:gd name="T7" fmla="*/ 4 h 9"/>
                <a:gd name="T8" fmla="*/ 18 w 18"/>
                <a:gd name="T9" fmla="*/ 9 h 9"/>
              </a:gdLst>
              <a:ahLst/>
              <a:cxnLst>
                <a:cxn ang="0">
                  <a:pos x="T0" y="T1"/>
                </a:cxn>
                <a:cxn ang="0">
                  <a:pos x="T2" y="T3"/>
                </a:cxn>
                <a:cxn ang="0">
                  <a:pos x="T4" y="T5"/>
                </a:cxn>
                <a:cxn ang="0">
                  <a:pos x="T6" y="T7"/>
                </a:cxn>
                <a:cxn ang="0">
                  <a:pos x="T8" y="T9"/>
                </a:cxn>
              </a:cxnLst>
              <a:rect l="0" t="0" r="r" b="b"/>
              <a:pathLst>
                <a:path w="18" h="9">
                  <a:moveTo>
                    <a:pt x="18" y="9"/>
                  </a:moveTo>
                  <a:cubicBezTo>
                    <a:pt x="16" y="8"/>
                    <a:pt x="3" y="7"/>
                    <a:pt x="0" y="5"/>
                  </a:cubicBezTo>
                  <a:cubicBezTo>
                    <a:pt x="2" y="0"/>
                    <a:pt x="2" y="0"/>
                    <a:pt x="2" y="0"/>
                  </a:cubicBezTo>
                  <a:cubicBezTo>
                    <a:pt x="4" y="2"/>
                    <a:pt x="16" y="4"/>
                    <a:pt x="18" y="4"/>
                  </a:cubicBezTo>
                  <a:lnTo>
                    <a:pt x="18" y="9"/>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8" name="Freeform 68"/>
            <p:cNvSpPr/>
            <p:nvPr/>
          </p:nvSpPr>
          <p:spPr bwMode="auto">
            <a:xfrm>
              <a:off x="4076701" y="3606800"/>
              <a:ext cx="296863" cy="423863"/>
            </a:xfrm>
            <a:custGeom>
              <a:avLst/>
              <a:gdLst>
                <a:gd name="T0" fmla="*/ 42 w 54"/>
                <a:gd name="T1" fmla="*/ 77 h 77"/>
                <a:gd name="T2" fmla="*/ 29 w 54"/>
                <a:gd name="T3" fmla="*/ 68 h 77"/>
                <a:gd name="T4" fmla="*/ 32 w 54"/>
                <a:gd name="T5" fmla="*/ 65 h 77"/>
                <a:gd name="T6" fmla="*/ 43 w 54"/>
                <a:gd name="T7" fmla="*/ 72 h 77"/>
                <a:gd name="T8" fmla="*/ 32 w 54"/>
                <a:gd name="T9" fmla="*/ 35 h 77"/>
                <a:gd name="T10" fmla="*/ 6 w 54"/>
                <a:gd name="T11" fmla="*/ 8 h 77"/>
                <a:gd name="T12" fmla="*/ 5 w 54"/>
                <a:gd name="T13" fmla="*/ 13 h 77"/>
                <a:gd name="T14" fmla="*/ 0 w 54"/>
                <a:gd name="T15" fmla="*/ 13 h 77"/>
                <a:gd name="T16" fmla="*/ 5 w 54"/>
                <a:gd name="T17" fmla="*/ 3 h 77"/>
                <a:gd name="T18" fmla="*/ 37 w 54"/>
                <a:gd name="T19" fmla="*/ 33 h 77"/>
                <a:gd name="T20" fmla="*/ 45 w 54"/>
                <a:gd name="T21" fmla="*/ 76 h 77"/>
                <a:gd name="T22" fmla="*/ 42 w 54"/>
                <a:gd name="T23"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77">
                  <a:moveTo>
                    <a:pt x="42" y="77"/>
                  </a:moveTo>
                  <a:cubicBezTo>
                    <a:pt x="39" y="77"/>
                    <a:pt x="34" y="74"/>
                    <a:pt x="29" y="68"/>
                  </a:cubicBezTo>
                  <a:cubicBezTo>
                    <a:pt x="32" y="65"/>
                    <a:pt x="32" y="65"/>
                    <a:pt x="32" y="65"/>
                  </a:cubicBezTo>
                  <a:cubicBezTo>
                    <a:pt x="38" y="71"/>
                    <a:pt x="42" y="73"/>
                    <a:pt x="43" y="72"/>
                  </a:cubicBezTo>
                  <a:cubicBezTo>
                    <a:pt x="46" y="70"/>
                    <a:pt x="44" y="57"/>
                    <a:pt x="32" y="35"/>
                  </a:cubicBezTo>
                  <a:cubicBezTo>
                    <a:pt x="21" y="15"/>
                    <a:pt x="10" y="7"/>
                    <a:pt x="6" y="8"/>
                  </a:cubicBezTo>
                  <a:cubicBezTo>
                    <a:pt x="6" y="8"/>
                    <a:pt x="5" y="9"/>
                    <a:pt x="5" y="13"/>
                  </a:cubicBezTo>
                  <a:cubicBezTo>
                    <a:pt x="0" y="13"/>
                    <a:pt x="0" y="13"/>
                    <a:pt x="0" y="13"/>
                  </a:cubicBezTo>
                  <a:cubicBezTo>
                    <a:pt x="0" y="6"/>
                    <a:pt x="2" y="4"/>
                    <a:pt x="5" y="3"/>
                  </a:cubicBezTo>
                  <a:cubicBezTo>
                    <a:pt x="14" y="0"/>
                    <a:pt x="27" y="16"/>
                    <a:pt x="37" y="33"/>
                  </a:cubicBezTo>
                  <a:cubicBezTo>
                    <a:pt x="46" y="50"/>
                    <a:pt x="54" y="71"/>
                    <a:pt x="45" y="76"/>
                  </a:cubicBezTo>
                  <a:cubicBezTo>
                    <a:pt x="45" y="77"/>
                    <a:pt x="44" y="77"/>
                    <a:pt x="42" y="77"/>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19" name="Freeform 69"/>
            <p:cNvSpPr/>
            <p:nvPr/>
          </p:nvSpPr>
          <p:spPr bwMode="auto">
            <a:xfrm>
              <a:off x="4154488" y="3535363"/>
              <a:ext cx="312738" cy="495300"/>
            </a:xfrm>
            <a:custGeom>
              <a:avLst/>
              <a:gdLst>
                <a:gd name="T0" fmla="*/ 50 w 57"/>
                <a:gd name="T1" fmla="*/ 90 h 90"/>
                <a:gd name="T2" fmla="*/ 37 w 57"/>
                <a:gd name="T3" fmla="*/ 81 h 90"/>
                <a:gd name="T4" fmla="*/ 41 w 57"/>
                <a:gd name="T5" fmla="*/ 78 h 90"/>
                <a:gd name="T6" fmla="*/ 50 w 57"/>
                <a:gd name="T7" fmla="*/ 85 h 90"/>
                <a:gd name="T8" fmla="*/ 49 w 57"/>
                <a:gd name="T9" fmla="*/ 71 h 90"/>
                <a:gd name="T10" fmla="*/ 36 w 57"/>
                <a:gd name="T11" fmla="*/ 41 h 90"/>
                <a:gd name="T12" fmla="*/ 17 w 57"/>
                <a:gd name="T13" fmla="*/ 14 h 90"/>
                <a:gd name="T14" fmla="*/ 6 w 57"/>
                <a:gd name="T15" fmla="*/ 6 h 90"/>
                <a:gd name="T16" fmla="*/ 5 w 57"/>
                <a:gd name="T17" fmla="*/ 11 h 90"/>
                <a:gd name="T18" fmla="*/ 0 w 57"/>
                <a:gd name="T19" fmla="*/ 12 h 90"/>
                <a:gd name="T20" fmla="*/ 3 w 57"/>
                <a:gd name="T21" fmla="*/ 2 h 90"/>
                <a:gd name="T22" fmla="*/ 20 w 57"/>
                <a:gd name="T23" fmla="*/ 10 h 90"/>
                <a:gd name="T24" fmla="*/ 40 w 57"/>
                <a:gd name="T25" fmla="*/ 39 h 90"/>
                <a:gd name="T26" fmla="*/ 54 w 57"/>
                <a:gd name="T27" fmla="*/ 70 h 90"/>
                <a:gd name="T28" fmla="*/ 53 w 57"/>
                <a:gd name="T29" fmla="*/ 89 h 90"/>
                <a:gd name="T30" fmla="*/ 50 w 57"/>
                <a:gd name="T31"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7" h="90">
                  <a:moveTo>
                    <a:pt x="50" y="90"/>
                  </a:moveTo>
                  <a:cubicBezTo>
                    <a:pt x="47" y="90"/>
                    <a:pt x="42" y="87"/>
                    <a:pt x="37" y="81"/>
                  </a:cubicBezTo>
                  <a:cubicBezTo>
                    <a:pt x="41" y="78"/>
                    <a:pt x="41" y="78"/>
                    <a:pt x="41" y="78"/>
                  </a:cubicBezTo>
                  <a:cubicBezTo>
                    <a:pt x="47" y="85"/>
                    <a:pt x="50" y="85"/>
                    <a:pt x="50" y="85"/>
                  </a:cubicBezTo>
                  <a:cubicBezTo>
                    <a:pt x="51" y="84"/>
                    <a:pt x="52" y="81"/>
                    <a:pt x="49" y="71"/>
                  </a:cubicBezTo>
                  <a:cubicBezTo>
                    <a:pt x="47" y="63"/>
                    <a:pt x="42" y="52"/>
                    <a:pt x="36" y="41"/>
                  </a:cubicBezTo>
                  <a:cubicBezTo>
                    <a:pt x="29" y="30"/>
                    <a:pt x="23" y="20"/>
                    <a:pt x="17" y="14"/>
                  </a:cubicBezTo>
                  <a:cubicBezTo>
                    <a:pt x="10" y="6"/>
                    <a:pt x="6" y="6"/>
                    <a:pt x="6" y="6"/>
                  </a:cubicBezTo>
                  <a:cubicBezTo>
                    <a:pt x="6" y="6"/>
                    <a:pt x="5" y="7"/>
                    <a:pt x="5" y="11"/>
                  </a:cubicBezTo>
                  <a:cubicBezTo>
                    <a:pt x="0" y="12"/>
                    <a:pt x="0" y="12"/>
                    <a:pt x="0" y="12"/>
                  </a:cubicBezTo>
                  <a:cubicBezTo>
                    <a:pt x="0" y="7"/>
                    <a:pt x="1" y="3"/>
                    <a:pt x="3" y="2"/>
                  </a:cubicBezTo>
                  <a:cubicBezTo>
                    <a:pt x="7" y="0"/>
                    <a:pt x="13" y="2"/>
                    <a:pt x="20" y="10"/>
                  </a:cubicBezTo>
                  <a:cubicBezTo>
                    <a:pt x="27" y="17"/>
                    <a:pt x="34" y="27"/>
                    <a:pt x="40" y="39"/>
                  </a:cubicBezTo>
                  <a:cubicBezTo>
                    <a:pt x="46" y="50"/>
                    <a:pt x="51" y="61"/>
                    <a:pt x="54" y="70"/>
                  </a:cubicBezTo>
                  <a:cubicBezTo>
                    <a:pt x="57" y="81"/>
                    <a:pt x="57" y="87"/>
                    <a:pt x="53" y="89"/>
                  </a:cubicBezTo>
                  <a:cubicBezTo>
                    <a:pt x="52" y="89"/>
                    <a:pt x="51" y="90"/>
                    <a:pt x="50" y="90"/>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0" name="Freeform 70"/>
            <p:cNvSpPr/>
            <p:nvPr/>
          </p:nvSpPr>
          <p:spPr bwMode="auto">
            <a:xfrm>
              <a:off x="4098926" y="3562350"/>
              <a:ext cx="127000" cy="88900"/>
            </a:xfrm>
            <a:custGeom>
              <a:avLst/>
              <a:gdLst>
                <a:gd name="T0" fmla="*/ 11 w 80"/>
                <a:gd name="T1" fmla="*/ 56 h 56"/>
                <a:gd name="T2" fmla="*/ 0 w 80"/>
                <a:gd name="T3" fmla="*/ 38 h 56"/>
                <a:gd name="T4" fmla="*/ 73 w 80"/>
                <a:gd name="T5" fmla="*/ 0 h 56"/>
                <a:gd name="T6" fmla="*/ 80 w 80"/>
                <a:gd name="T7" fmla="*/ 14 h 56"/>
                <a:gd name="T8" fmla="*/ 11 w 80"/>
                <a:gd name="T9" fmla="*/ 56 h 56"/>
              </a:gdLst>
              <a:ahLst/>
              <a:cxnLst>
                <a:cxn ang="0">
                  <a:pos x="T0" y="T1"/>
                </a:cxn>
                <a:cxn ang="0">
                  <a:pos x="T2" y="T3"/>
                </a:cxn>
                <a:cxn ang="0">
                  <a:pos x="T4" y="T5"/>
                </a:cxn>
                <a:cxn ang="0">
                  <a:pos x="T6" y="T7"/>
                </a:cxn>
                <a:cxn ang="0">
                  <a:pos x="T8" y="T9"/>
                </a:cxn>
              </a:cxnLst>
              <a:rect l="0" t="0" r="r" b="b"/>
              <a:pathLst>
                <a:path w="80" h="56">
                  <a:moveTo>
                    <a:pt x="11" y="56"/>
                  </a:moveTo>
                  <a:lnTo>
                    <a:pt x="0" y="38"/>
                  </a:lnTo>
                  <a:lnTo>
                    <a:pt x="73" y="0"/>
                  </a:lnTo>
                  <a:lnTo>
                    <a:pt x="80" y="14"/>
                  </a:lnTo>
                  <a:lnTo>
                    <a:pt x="11" y="56"/>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1" name="Freeform 71"/>
            <p:cNvSpPr/>
            <p:nvPr/>
          </p:nvSpPr>
          <p:spPr bwMode="auto">
            <a:xfrm>
              <a:off x="4313238" y="3930650"/>
              <a:ext cx="131763" cy="93663"/>
            </a:xfrm>
            <a:custGeom>
              <a:avLst/>
              <a:gdLst>
                <a:gd name="T0" fmla="*/ 7 w 83"/>
                <a:gd name="T1" fmla="*/ 59 h 59"/>
                <a:gd name="T2" fmla="*/ 0 w 83"/>
                <a:gd name="T3" fmla="*/ 46 h 59"/>
                <a:gd name="T4" fmla="*/ 77 w 83"/>
                <a:gd name="T5" fmla="*/ 0 h 59"/>
                <a:gd name="T6" fmla="*/ 83 w 83"/>
                <a:gd name="T7" fmla="*/ 14 h 59"/>
                <a:gd name="T8" fmla="*/ 7 w 83"/>
                <a:gd name="T9" fmla="*/ 59 h 59"/>
              </a:gdLst>
              <a:ahLst/>
              <a:cxnLst>
                <a:cxn ang="0">
                  <a:pos x="T0" y="T1"/>
                </a:cxn>
                <a:cxn ang="0">
                  <a:pos x="T2" y="T3"/>
                </a:cxn>
                <a:cxn ang="0">
                  <a:pos x="T4" y="T5"/>
                </a:cxn>
                <a:cxn ang="0">
                  <a:pos x="T6" y="T7"/>
                </a:cxn>
                <a:cxn ang="0">
                  <a:pos x="T8" y="T9"/>
                </a:cxn>
              </a:cxnLst>
              <a:rect l="0" t="0" r="r" b="b"/>
              <a:pathLst>
                <a:path w="83" h="59">
                  <a:moveTo>
                    <a:pt x="7" y="59"/>
                  </a:moveTo>
                  <a:lnTo>
                    <a:pt x="0" y="46"/>
                  </a:lnTo>
                  <a:lnTo>
                    <a:pt x="77" y="0"/>
                  </a:lnTo>
                  <a:lnTo>
                    <a:pt x="83" y="14"/>
                  </a:lnTo>
                  <a:lnTo>
                    <a:pt x="7" y="59"/>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2" name="Freeform 72"/>
            <p:cNvSpPr/>
            <p:nvPr/>
          </p:nvSpPr>
          <p:spPr bwMode="auto">
            <a:xfrm>
              <a:off x="4181476" y="3424238"/>
              <a:ext cx="225425" cy="138113"/>
            </a:xfrm>
            <a:custGeom>
              <a:avLst/>
              <a:gdLst>
                <a:gd name="T0" fmla="*/ 7 w 142"/>
                <a:gd name="T1" fmla="*/ 87 h 87"/>
                <a:gd name="T2" fmla="*/ 0 w 142"/>
                <a:gd name="T3" fmla="*/ 73 h 87"/>
                <a:gd name="T4" fmla="*/ 135 w 142"/>
                <a:gd name="T5" fmla="*/ 0 h 87"/>
                <a:gd name="T6" fmla="*/ 142 w 142"/>
                <a:gd name="T7" fmla="*/ 14 h 87"/>
                <a:gd name="T8" fmla="*/ 7 w 142"/>
                <a:gd name="T9" fmla="*/ 87 h 87"/>
              </a:gdLst>
              <a:ahLst/>
              <a:cxnLst>
                <a:cxn ang="0">
                  <a:pos x="T0" y="T1"/>
                </a:cxn>
                <a:cxn ang="0">
                  <a:pos x="T2" y="T3"/>
                </a:cxn>
                <a:cxn ang="0">
                  <a:pos x="T4" y="T5"/>
                </a:cxn>
                <a:cxn ang="0">
                  <a:pos x="T6" y="T7"/>
                </a:cxn>
                <a:cxn ang="0">
                  <a:pos x="T8" y="T9"/>
                </a:cxn>
              </a:cxnLst>
              <a:rect l="0" t="0" r="r" b="b"/>
              <a:pathLst>
                <a:path w="142" h="87">
                  <a:moveTo>
                    <a:pt x="7" y="87"/>
                  </a:moveTo>
                  <a:lnTo>
                    <a:pt x="0" y="73"/>
                  </a:lnTo>
                  <a:lnTo>
                    <a:pt x="135" y="0"/>
                  </a:lnTo>
                  <a:lnTo>
                    <a:pt x="142" y="14"/>
                  </a:lnTo>
                  <a:lnTo>
                    <a:pt x="7" y="87"/>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3" name="Freeform 73"/>
            <p:cNvSpPr/>
            <p:nvPr/>
          </p:nvSpPr>
          <p:spPr bwMode="auto">
            <a:xfrm>
              <a:off x="4429126" y="3887788"/>
              <a:ext cx="225425" cy="142875"/>
            </a:xfrm>
            <a:custGeom>
              <a:avLst/>
              <a:gdLst>
                <a:gd name="T0" fmla="*/ 7 w 142"/>
                <a:gd name="T1" fmla="*/ 90 h 90"/>
                <a:gd name="T2" fmla="*/ 0 w 142"/>
                <a:gd name="T3" fmla="*/ 73 h 90"/>
                <a:gd name="T4" fmla="*/ 135 w 142"/>
                <a:gd name="T5" fmla="*/ 0 h 90"/>
                <a:gd name="T6" fmla="*/ 142 w 142"/>
                <a:gd name="T7" fmla="*/ 14 h 90"/>
                <a:gd name="T8" fmla="*/ 7 w 142"/>
                <a:gd name="T9" fmla="*/ 90 h 90"/>
              </a:gdLst>
              <a:ahLst/>
              <a:cxnLst>
                <a:cxn ang="0">
                  <a:pos x="T0" y="T1"/>
                </a:cxn>
                <a:cxn ang="0">
                  <a:pos x="T2" y="T3"/>
                </a:cxn>
                <a:cxn ang="0">
                  <a:pos x="T4" y="T5"/>
                </a:cxn>
                <a:cxn ang="0">
                  <a:pos x="T6" y="T7"/>
                </a:cxn>
                <a:cxn ang="0">
                  <a:pos x="T8" y="T9"/>
                </a:cxn>
              </a:cxnLst>
              <a:rect l="0" t="0" r="r" b="b"/>
              <a:pathLst>
                <a:path w="142" h="90">
                  <a:moveTo>
                    <a:pt x="7" y="90"/>
                  </a:moveTo>
                  <a:lnTo>
                    <a:pt x="0" y="73"/>
                  </a:lnTo>
                  <a:lnTo>
                    <a:pt x="135" y="0"/>
                  </a:lnTo>
                  <a:lnTo>
                    <a:pt x="142" y="14"/>
                  </a:lnTo>
                  <a:lnTo>
                    <a:pt x="7" y="90"/>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4" name="Freeform 74"/>
            <p:cNvSpPr>
              <a:spLocks noEditPoints="1"/>
            </p:cNvSpPr>
            <p:nvPr/>
          </p:nvSpPr>
          <p:spPr bwMode="auto">
            <a:xfrm>
              <a:off x="4335463" y="3859213"/>
              <a:ext cx="66675" cy="77788"/>
            </a:xfrm>
            <a:custGeom>
              <a:avLst/>
              <a:gdLst>
                <a:gd name="T0" fmla="*/ 7 w 12"/>
                <a:gd name="T1" fmla="*/ 14 h 14"/>
                <a:gd name="T2" fmla="*/ 1 w 12"/>
                <a:gd name="T3" fmla="*/ 8 h 14"/>
                <a:gd name="T4" fmla="*/ 1 w 12"/>
                <a:gd name="T5" fmla="*/ 3 h 14"/>
                <a:gd name="T6" fmla="*/ 5 w 12"/>
                <a:gd name="T7" fmla="*/ 0 h 14"/>
                <a:gd name="T8" fmla="*/ 6 w 12"/>
                <a:gd name="T9" fmla="*/ 0 h 14"/>
                <a:gd name="T10" fmla="*/ 11 w 12"/>
                <a:gd name="T11" fmla="*/ 6 h 14"/>
                <a:gd name="T12" fmla="*/ 7 w 12"/>
                <a:gd name="T13" fmla="*/ 14 h 14"/>
                <a:gd name="T14" fmla="*/ 6 w 12"/>
                <a:gd name="T15" fmla="*/ 5 h 14"/>
                <a:gd name="T16" fmla="*/ 6 w 12"/>
                <a:gd name="T17" fmla="*/ 7 h 14"/>
                <a:gd name="T18" fmla="*/ 6 w 12"/>
                <a:gd name="T19" fmla="*/ 9 h 14"/>
                <a:gd name="T20" fmla="*/ 7 w 12"/>
                <a:gd name="T21" fmla="*/ 7 h 14"/>
                <a:gd name="T22" fmla="*/ 6 w 12"/>
                <a:gd name="T2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4">
                  <a:moveTo>
                    <a:pt x="7" y="14"/>
                  </a:moveTo>
                  <a:cubicBezTo>
                    <a:pt x="4" y="14"/>
                    <a:pt x="1" y="12"/>
                    <a:pt x="1" y="8"/>
                  </a:cubicBezTo>
                  <a:cubicBezTo>
                    <a:pt x="0" y="6"/>
                    <a:pt x="1" y="5"/>
                    <a:pt x="1" y="3"/>
                  </a:cubicBezTo>
                  <a:cubicBezTo>
                    <a:pt x="2" y="2"/>
                    <a:pt x="3" y="0"/>
                    <a:pt x="5" y="0"/>
                  </a:cubicBezTo>
                  <a:cubicBezTo>
                    <a:pt x="6" y="0"/>
                    <a:pt x="6" y="0"/>
                    <a:pt x="6" y="0"/>
                  </a:cubicBezTo>
                  <a:cubicBezTo>
                    <a:pt x="8" y="0"/>
                    <a:pt x="11" y="3"/>
                    <a:pt x="11" y="6"/>
                  </a:cubicBezTo>
                  <a:cubicBezTo>
                    <a:pt x="12" y="10"/>
                    <a:pt x="10" y="14"/>
                    <a:pt x="7" y="14"/>
                  </a:cubicBezTo>
                  <a:close/>
                  <a:moveTo>
                    <a:pt x="6" y="5"/>
                  </a:moveTo>
                  <a:cubicBezTo>
                    <a:pt x="6" y="6"/>
                    <a:pt x="5" y="6"/>
                    <a:pt x="6" y="7"/>
                  </a:cubicBezTo>
                  <a:cubicBezTo>
                    <a:pt x="6" y="8"/>
                    <a:pt x="6" y="9"/>
                    <a:pt x="6" y="9"/>
                  </a:cubicBezTo>
                  <a:cubicBezTo>
                    <a:pt x="7" y="9"/>
                    <a:pt x="7" y="8"/>
                    <a:pt x="7" y="7"/>
                  </a:cubicBezTo>
                  <a:cubicBezTo>
                    <a:pt x="6" y="6"/>
                    <a:pt x="6" y="6"/>
                    <a:pt x="6" y="5"/>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5" name="Freeform 75"/>
            <p:cNvSpPr/>
            <p:nvPr/>
          </p:nvSpPr>
          <p:spPr bwMode="auto">
            <a:xfrm>
              <a:off x="4127501" y="4999038"/>
              <a:ext cx="388938" cy="468313"/>
            </a:xfrm>
            <a:custGeom>
              <a:avLst/>
              <a:gdLst>
                <a:gd name="T0" fmla="*/ 68 w 71"/>
                <a:gd name="T1" fmla="*/ 85 h 85"/>
                <a:gd name="T2" fmla="*/ 50 w 71"/>
                <a:gd name="T3" fmla="*/ 67 h 85"/>
                <a:gd name="T4" fmla="*/ 35 w 71"/>
                <a:gd name="T5" fmla="*/ 34 h 85"/>
                <a:gd name="T6" fmla="*/ 32 w 71"/>
                <a:gd name="T7" fmla="*/ 26 h 85"/>
                <a:gd name="T8" fmla="*/ 21 w 71"/>
                <a:gd name="T9" fmla="*/ 10 h 85"/>
                <a:gd name="T10" fmla="*/ 4 w 71"/>
                <a:gd name="T11" fmla="*/ 5 h 85"/>
                <a:gd name="T12" fmla="*/ 0 w 71"/>
                <a:gd name="T13" fmla="*/ 5 h 85"/>
                <a:gd name="T14" fmla="*/ 1 w 71"/>
                <a:gd name="T15" fmla="*/ 0 h 85"/>
                <a:gd name="T16" fmla="*/ 4 w 71"/>
                <a:gd name="T17" fmla="*/ 0 h 85"/>
                <a:gd name="T18" fmla="*/ 24 w 71"/>
                <a:gd name="T19" fmla="*/ 6 h 85"/>
                <a:gd name="T20" fmla="*/ 37 w 71"/>
                <a:gd name="T21" fmla="*/ 24 h 85"/>
                <a:gd name="T22" fmla="*/ 40 w 71"/>
                <a:gd name="T23" fmla="*/ 32 h 85"/>
                <a:gd name="T24" fmla="*/ 54 w 71"/>
                <a:gd name="T25" fmla="*/ 65 h 85"/>
                <a:gd name="T26" fmla="*/ 71 w 71"/>
                <a:gd name="T27" fmla="*/ 81 h 85"/>
                <a:gd name="T28" fmla="*/ 68 w 71"/>
                <a:gd name="T29"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85">
                  <a:moveTo>
                    <a:pt x="68" y="85"/>
                  </a:moveTo>
                  <a:cubicBezTo>
                    <a:pt x="60" y="80"/>
                    <a:pt x="54" y="75"/>
                    <a:pt x="50" y="67"/>
                  </a:cubicBezTo>
                  <a:cubicBezTo>
                    <a:pt x="46" y="58"/>
                    <a:pt x="40" y="45"/>
                    <a:pt x="35" y="34"/>
                  </a:cubicBezTo>
                  <a:cubicBezTo>
                    <a:pt x="32" y="26"/>
                    <a:pt x="32" y="26"/>
                    <a:pt x="32" y="26"/>
                  </a:cubicBezTo>
                  <a:cubicBezTo>
                    <a:pt x="30" y="20"/>
                    <a:pt x="26" y="14"/>
                    <a:pt x="21" y="10"/>
                  </a:cubicBezTo>
                  <a:cubicBezTo>
                    <a:pt x="17" y="7"/>
                    <a:pt x="9" y="6"/>
                    <a:pt x="4" y="5"/>
                  </a:cubicBezTo>
                  <a:cubicBezTo>
                    <a:pt x="2" y="5"/>
                    <a:pt x="1" y="5"/>
                    <a:pt x="0" y="5"/>
                  </a:cubicBezTo>
                  <a:cubicBezTo>
                    <a:pt x="1" y="0"/>
                    <a:pt x="1" y="0"/>
                    <a:pt x="1" y="0"/>
                  </a:cubicBezTo>
                  <a:cubicBezTo>
                    <a:pt x="2" y="0"/>
                    <a:pt x="3" y="0"/>
                    <a:pt x="4" y="0"/>
                  </a:cubicBezTo>
                  <a:cubicBezTo>
                    <a:pt x="10" y="1"/>
                    <a:pt x="19" y="2"/>
                    <a:pt x="24" y="6"/>
                  </a:cubicBezTo>
                  <a:cubicBezTo>
                    <a:pt x="30" y="10"/>
                    <a:pt x="34" y="18"/>
                    <a:pt x="37" y="24"/>
                  </a:cubicBezTo>
                  <a:cubicBezTo>
                    <a:pt x="40" y="32"/>
                    <a:pt x="40" y="32"/>
                    <a:pt x="40" y="32"/>
                  </a:cubicBezTo>
                  <a:cubicBezTo>
                    <a:pt x="44" y="43"/>
                    <a:pt x="50" y="56"/>
                    <a:pt x="54" y="65"/>
                  </a:cubicBezTo>
                  <a:cubicBezTo>
                    <a:pt x="57" y="72"/>
                    <a:pt x="63" y="76"/>
                    <a:pt x="71" y="81"/>
                  </a:cubicBezTo>
                  <a:lnTo>
                    <a:pt x="68" y="85"/>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6" name="Freeform 76"/>
            <p:cNvSpPr/>
            <p:nvPr/>
          </p:nvSpPr>
          <p:spPr bwMode="auto">
            <a:xfrm>
              <a:off x="3527426" y="4833938"/>
              <a:ext cx="841375" cy="925513"/>
            </a:xfrm>
            <a:custGeom>
              <a:avLst/>
              <a:gdLst>
                <a:gd name="T0" fmla="*/ 150 w 153"/>
                <a:gd name="T1" fmla="*/ 168 h 168"/>
                <a:gd name="T2" fmla="*/ 123 w 153"/>
                <a:gd name="T3" fmla="*/ 155 h 168"/>
                <a:gd name="T4" fmla="*/ 112 w 153"/>
                <a:gd name="T5" fmla="*/ 152 h 168"/>
                <a:gd name="T6" fmla="*/ 82 w 153"/>
                <a:gd name="T7" fmla="*/ 143 h 168"/>
                <a:gd name="T8" fmla="*/ 3 w 153"/>
                <a:gd name="T9" fmla="*/ 102 h 168"/>
                <a:gd name="T10" fmla="*/ 3 w 153"/>
                <a:gd name="T11" fmla="*/ 102 h 168"/>
                <a:gd name="T12" fmla="*/ 3 w 153"/>
                <a:gd name="T13" fmla="*/ 101 h 168"/>
                <a:gd name="T14" fmla="*/ 8 w 153"/>
                <a:gd name="T15" fmla="*/ 87 h 168"/>
                <a:gd name="T16" fmla="*/ 30 w 153"/>
                <a:gd name="T17" fmla="*/ 85 h 168"/>
                <a:gd name="T18" fmla="*/ 46 w 153"/>
                <a:gd name="T19" fmla="*/ 89 h 168"/>
                <a:gd name="T20" fmla="*/ 71 w 153"/>
                <a:gd name="T21" fmla="*/ 97 h 168"/>
                <a:gd name="T22" fmla="*/ 84 w 153"/>
                <a:gd name="T23" fmla="*/ 61 h 168"/>
                <a:gd name="T24" fmla="*/ 61 w 153"/>
                <a:gd name="T25" fmla="*/ 33 h 168"/>
                <a:gd name="T26" fmla="*/ 43 w 153"/>
                <a:gd name="T27" fmla="*/ 37 h 168"/>
                <a:gd name="T28" fmla="*/ 21 w 153"/>
                <a:gd name="T29" fmla="*/ 41 h 168"/>
                <a:gd name="T30" fmla="*/ 4 w 153"/>
                <a:gd name="T31" fmla="*/ 33 h 168"/>
                <a:gd name="T32" fmla="*/ 1 w 153"/>
                <a:gd name="T33" fmla="*/ 23 h 168"/>
                <a:gd name="T34" fmla="*/ 4 w 153"/>
                <a:gd name="T35" fmla="*/ 20 h 168"/>
                <a:gd name="T36" fmla="*/ 64 w 153"/>
                <a:gd name="T37" fmla="*/ 3 h 168"/>
                <a:gd name="T38" fmla="*/ 120 w 153"/>
                <a:gd name="T39" fmla="*/ 37 h 168"/>
                <a:gd name="T40" fmla="*/ 117 w 153"/>
                <a:gd name="T41" fmla="*/ 41 h 168"/>
                <a:gd name="T42" fmla="*/ 62 w 153"/>
                <a:gd name="T43" fmla="*/ 7 h 168"/>
                <a:gd name="T44" fmla="*/ 6 w 153"/>
                <a:gd name="T45" fmla="*/ 24 h 168"/>
                <a:gd name="T46" fmla="*/ 8 w 153"/>
                <a:gd name="T47" fmla="*/ 29 h 168"/>
                <a:gd name="T48" fmla="*/ 21 w 153"/>
                <a:gd name="T49" fmla="*/ 36 h 168"/>
                <a:gd name="T50" fmla="*/ 42 w 153"/>
                <a:gd name="T51" fmla="*/ 32 h 168"/>
                <a:gd name="T52" fmla="*/ 63 w 153"/>
                <a:gd name="T53" fmla="*/ 28 h 168"/>
                <a:gd name="T54" fmla="*/ 88 w 153"/>
                <a:gd name="T55" fmla="*/ 58 h 168"/>
                <a:gd name="T56" fmla="*/ 72 w 153"/>
                <a:gd name="T57" fmla="*/ 102 h 168"/>
                <a:gd name="T58" fmla="*/ 71 w 153"/>
                <a:gd name="T59" fmla="*/ 102 h 168"/>
                <a:gd name="T60" fmla="*/ 70 w 153"/>
                <a:gd name="T61" fmla="*/ 102 h 168"/>
                <a:gd name="T62" fmla="*/ 45 w 153"/>
                <a:gd name="T63" fmla="*/ 94 h 168"/>
                <a:gd name="T64" fmla="*/ 29 w 153"/>
                <a:gd name="T65" fmla="*/ 89 h 168"/>
                <a:gd name="T66" fmla="*/ 11 w 153"/>
                <a:gd name="T67" fmla="*/ 91 h 168"/>
                <a:gd name="T68" fmla="*/ 7 w 153"/>
                <a:gd name="T69" fmla="*/ 100 h 168"/>
                <a:gd name="T70" fmla="*/ 84 w 153"/>
                <a:gd name="T71" fmla="*/ 138 h 168"/>
                <a:gd name="T72" fmla="*/ 114 w 153"/>
                <a:gd name="T73" fmla="*/ 147 h 168"/>
                <a:gd name="T74" fmla="*/ 124 w 153"/>
                <a:gd name="T75" fmla="*/ 150 h 168"/>
                <a:gd name="T76" fmla="*/ 153 w 153"/>
                <a:gd name="T77" fmla="*/ 164 h 168"/>
                <a:gd name="T78" fmla="*/ 150 w 153"/>
                <a:gd name="T79"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 h="168">
                  <a:moveTo>
                    <a:pt x="150" y="168"/>
                  </a:moveTo>
                  <a:cubicBezTo>
                    <a:pt x="149" y="167"/>
                    <a:pt x="131" y="157"/>
                    <a:pt x="123" y="155"/>
                  </a:cubicBezTo>
                  <a:cubicBezTo>
                    <a:pt x="120" y="154"/>
                    <a:pt x="117" y="153"/>
                    <a:pt x="112" y="152"/>
                  </a:cubicBezTo>
                  <a:cubicBezTo>
                    <a:pt x="101" y="149"/>
                    <a:pt x="88" y="145"/>
                    <a:pt x="82" y="143"/>
                  </a:cubicBezTo>
                  <a:cubicBezTo>
                    <a:pt x="72" y="139"/>
                    <a:pt x="8" y="108"/>
                    <a:pt x="3" y="102"/>
                  </a:cubicBezTo>
                  <a:cubicBezTo>
                    <a:pt x="3" y="102"/>
                    <a:pt x="3" y="102"/>
                    <a:pt x="3" y="102"/>
                  </a:cubicBezTo>
                  <a:cubicBezTo>
                    <a:pt x="3" y="101"/>
                    <a:pt x="3" y="101"/>
                    <a:pt x="3" y="101"/>
                  </a:cubicBezTo>
                  <a:cubicBezTo>
                    <a:pt x="2" y="93"/>
                    <a:pt x="5" y="89"/>
                    <a:pt x="8" y="87"/>
                  </a:cubicBezTo>
                  <a:cubicBezTo>
                    <a:pt x="14" y="82"/>
                    <a:pt x="23" y="82"/>
                    <a:pt x="30" y="85"/>
                  </a:cubicBezTo>
                  <a:cubicBezTo>
                    <a:pt x="33" y="86"/>
                    <a:pt x="39" y="87"/>
                    <a:pt x="46" y="89"/>
                  </a:cubicBezTo>
                  <a:cubicBezTo>
                    <a:pt x="58" y="93"/>
                    <a:pt x="67" y="96"/>
                    <a:pt x="71" y="97"/>
                  </a:cubicBezTo>
                  <a:cubicBezTo>
                    <a:pt x="92" y="82"/>
                    <a:pt x="87" y="67"/>
                    <a:pt x="84" y="61"/>
                  </a:cubicBezTo>
                  <a:cubicBezTo>
                    <a:pt x="83" y="58"/>
                    <a:pt x="65" y="37"/>
                    <a:pt x="61" y="33"/>
                  </a:cubicBezTo>
                  <a:cubicBezTo>
                    <a:pt x="59" y="33"/>
                    <a:pt x="50" y="35"/>
                    <a:pt x="43" y="37"/>
                  </a:cubicBezTo>
                  <a:cubicBezTo>
                    <a:pt x="32" y="40"/>
                    <a:pt x="24" y="41"/>
                    <a:pt x="21" y="41"/>
                  </a:cubicBezTo>
                  <a:cubicBezTo>
                    <a:pt x="15" y="42"/>
                    <a:pt x="8" y="37"/>
                    <a:pt x="4" y="33"/>
                  </a:cubicBezTo>
                  <a:cubicBezTo>
                    <a:pt x="2" y="29"/>
                    <a:pt x="0" y="26"/>
                    <a:pt x="1" y="23"/>
                  </a:cubicBezTo>
                  <a:cubicBezTo>
                    <a:pt x="2" y="21"/>
                    <a:pt x="3" y="21"/>
                    <a:pt x="4" y="20"/>
                  </a:cubicBezTo>
                  <a:cubicBezTo>
                    <a:pt x="11" y="17"/>
                    <a:pt x="58" y="0"/>
                    <a:pt x="64" y="3"/>
                  </a:cubicBezTo>
                  <a:cubicBezTo>
                    <a:pt x="85" y="12"/>
                    <a:pt x="112" y="32"/>
                    <a:pt x="120" y="37"/>
                  </a:cubicBezTo>
                  <a:cubicBezTo>
                    <a:pt x="117" y="41"/>
                    <a:pt x="117" y="41"/>
                    <a:pt x="117" y="41"/>
                  </a:cubicBezTo>
                  <a:cubicBezTo>
                    <a:pt x="109" y="36"/>
                    <a:pt x="83" y="16"/>
                    <a:pt x="62" y="7"/>
                  </a:cubicBezTo>
                  <a:cubicBezTo>
                    <a:pt x="57" y="6"/>
                    <a:pt x="13" y="21"/>
                    <a:pt x="6" y="24"/>
                  </a:cubicBezTo>
                  <a:cubicBezTo>
                    <a:pt x="6" y="26"/>
                    <a:pt x="7" y="28"/>
                    <a:pt x="8" y="29"/>
                  </a:cubicBezTo>
                  <a:cubicBezTo>
                    <a:pt x="12" y="34"/>
                    <a:pt x="17" y="37"/>
                    <a:pt x="21" y="36"/>
                  </a:cubicBezTo>
                  <a:cubicBezTo>
                    <a:pt x="23" y="36"/>
                    <a:pt x="34" y="34"/>
                    <a:pt x="42" y="32"/>
                  </a:cubicBezTo>
                  <a:cubicBezTo>
                    <a:pt x="61" y="28"/>
                    <a:pt x="62" y="28"/>
                    <a:pt x="63" y="28"/>
                  </a:cubicBezTo>
                  <a:cubicBezTo>
                    <a:pt x="66" y="30"/>
                    <a:pt x="88" y="57"/>
                    <a:pt x="88" y="58"/>
                  </a:cubicBezTo>
                  <a:cubicBezTo>
                    <a:pt x="91" y="64"/>
                    <a:pt x="99" y="84"/>
                    <a:pt x="72" y="102"/>
                  </a:cubicBezTo>
                  <a:cubicBezTo>
                    <a:pt x="71" y="102"/>
                    <a:pt x="71" y="102"/>
                    <a:pt x="71" y="102"/>
                  </a:cubicBezTo>
                  <a:cubicBezTo>
                    <a:pt x="70" y="102"/>
                    <a:pt x="70" y="102"/>
                    <a:pt x="70" y="102"/>
                  </a:cubicBezTo>
                  <a:cubicBezTo>
                    <a:pt x="68" y="101"/>
                    <a:pt x="55" y="97"/>
                    <a:pt x="45" y="94"/>
                  </a:cubicBezTo>
                  <a:cubicBezTo>
                    <a:pt x="38" y="92"/>
                    <a:pt x="32" y="90"/>
                    <a:pt x="29" y="89"/>
                  </a:cubicBezTo>
                  <a:cubicBezTo>
                    <a:pt x="23" y="88"/>
                    <a:pt x="15" y="87"/>
                    <a:pt x="11" y="91"/>
                  </a:cubicBezTo>
                  <a:cubicBezTo>
                    <a:pt x="9" y="93"/>
                    <a:pt x="7" y="96"/>
                    <a:pt x="7" y="100"/>
                  </a:cubicBezTo>
                  <a:cubicBezTo>
                    <a:pt x="14" y="105"/>
                    <a:pt x="71" y="133"/>
                    <a:pt x="84" y="138"/>
                  </a:cubicBezTo>
                  <a:cubicBezTo>
                    <a:pt x="89" y="140"/>
                    <a:pt x="103" y="144"/>
                    <a:pt x="114" y="147"/>
                  </a:cubicBezTo>
                  <a:cubicBezTo>
                    <a:pt x="118" y="148"/>
                    <a:pt x="122" y="149"/>
                    <a:pt x="124" y="150"/>
                  </a:cubicBezTo>
                  <a:cubicBezTo>
                    <a:pt x="133" y="153"/>
                    <a:pt x="152" y="163"/>
                    <a:pt x="153" y="164"/>
                  </a:cubicBezTo>
                  <a:lnTo>
                    <a:pt x="150" y="168"/>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7" name="Freeform 77"/>
            <p:cNvSpPr/>
            <p:nvPr/>
          </p:nvSpPr>
          <p:spPr bwMode="auto">
            <a:xfrm>
              <a:off x="3681413" y="5043488"/>
              <a:ext cx="241300" cy="274638"/>
            </a:xfrm>
            <a:custGeom>
              <a:avLst/>
              <a:gdLst>
                <a:gd name="T0" fmla="*/ 1 w 44"/>
                <a:gd name="T1" fmla="*/ 50 h 50"/>
                <a:gd name="T2" fmla="*/ 0 w 44"/>
                <a:gd name="T3" fmla="*/ 36 h 50"/>
                <a:gd name="T4" fmla="*/ 9 w 44"/>
                <a:gd name="T5" fmla="*/ 21 h 50"/>
                <a:gd name="T6" fmla="*/ 17 w 44"/>
                <a:gd name="T7" fmla="*/ 7 h 50"/>
                <a:gd name="T8" fmla="*/ 41 w 44"/>
                <a:gd name="T9" fmla="*/ 0 h 50"/>
                <a:gd name="T10" fmla="*/ 43 w 44"/>
                <a:gd name="T11" fmla="*/ 0 h 50"/>
                <a:gd name="T12" fmla="*/ 44 w 44"/>
                <a:gd name="T13" fmla="*/ 5 h 50"/>
                <a:gd name="T14" fmla="*/ 41 w 44"/>
                <a:gd name="T15" fmla="*/ 5 h 50"/>
                <a:gd name="T16" fmla="*/ 21 w 44"/>
                <a:gd name="T17" fmla="*/ 9 h 50"/>
                <a:gd name="T18" fmla="*/ 13 w 44"/>
                <a:gd name="T19" fmla="*/ 23 h 50"/>
                <a:gd name="T20" fmla="*/ 5 w 44"/>
                <a:gd name="T21" fmla="*/ 37 h 50"/>
                <a:gd name="T22" fmla="*/ 6 w 44"/>
                <a:gd name="T23" fmla="*/ 48 h 50"/>
                <a:gd name="T24" fmla="*/ 1 w 44"/>
                <a:gd name="T25"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50">
                  <a:moveTo>
                    <a:pt x="1" y="50"/>
                  </a:moveTo>
                  <a:cubicBezTo>
                    <a:pt x="0" y="48"/>
                    <a:pt x="0" y="38"/>
                    <a:pt x="0" y="36"/>
                  </a:cubicBezTo>
                  <a:cubicBezTo>
                    <a:pt x="0" y="35"/>
                    <a:pt x="2" y="32"/>
                    <a:pt x="9" y="21"/>
                  </a:cubicBezTo>
                  <a:cubicBezTo>
                    <a:pt x="12" y="15"/>
                    <a:pt x="15" y="9"/>
                    <a:pt x="17" y="7"/>
                  </a:cubicBezTo>
                  <a:cubicBezTo>
                    <a:pt x="18" y="4"/>
                    <a:pt x="26" y="2"/>
                    <a:pt x="41" y="0"/>
                  </a:cubicBezTo>
                  <a:cubicBezTo>
                    <a:pt x="43" y="0"/>
                    <a:pt x="43" y="0"/>
                    <a:pt x="43" y="0"/>
                  </a:cubicBezTo>
                  <a:cubicBezTo>
                    <a:pt x="44" y="5"/>
                    <a:pt x="44" y="5"/>
                    <a:pt x="44" y="5"/>
                  </a:cubicBezTo>
                  <a:cubicBezTo>
                    <a:pt x="41" y="5"/>
                    <a:pt x="41" y="5"/>
                    <a:pt x="41" y="5"/>
                  </a:cubicBezTo>
                  <a:cubicBezTo>
                    <a:pt x="36" y="6"/>
                    <a:pt x="23" y="7"/>
                    <a:pt x="21" y="9"/>
                  </a:cubicBezTo>
                  <a:cubicBezTo>
                    <a:pt x="20" y="12"/>
                    <a:pt x="16" y="17"/>
                    <a:pt x="13" y="23"/>
                  </a:cubicBezTo>
                  <a:cubicBezTo>
                    <a:pt x="10" y="29"/>
                    <a:pt x="5" y="36"/>
                    <a:pt x="5" y="37"/>
                  </a:cubicBezTo>
                  <a:cubicBezTo>
                    <a:pt x="5" y="39"/>
                    <a:pt x="5" y="47"/>
                    <a:pt x="6" y="48"/>
                  </a:cubicBezTo>
                  <a:lnTo>
                    <a:pt x="1" y="50"/>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8" name="Freeform 78"/>
            <p:cNvSpPr/>
            <p:nvPr/>
          </p:nvSpPr>
          <p:spPr bwMode="auto">
            <a:xfrm>
              <a:off x="3779838" y="5170488"/>
              <a:ext cx="231775" cy="180975"/>
            </a:xfrm>
            <a:custGeom>
              <a:avLst/>
              <a:gdLst>
                <a:gd name="T0" fmla="*/ 1 w 42"/>
                <a:gd name="T1" fmla="*/ 33 h 33"/>
                <a:gd name="T2" fmla="*/ 1 w 42"/>
                <a:gd name="T3" fmla="*/ 30 h 33"/>
                <a:gd name="T4" fmla="*/ 0 w 42"/>
                <a:gd name="T5" fmla="*/ 23 h 33"/>
                <a:gd name="T6" fmla="*/ 0 w 42"/>
                <a:gd name="T7" fmla="*/ 22 h 33"/>
                <a:gd name="T8" fmla="*/ 0 w 42"/>
                <a:gd name="T9" fmla="*/ 22 h 33"/>
                <a:gd name="T10" fmla="*/ 2 w 42"/>
                <a:gd name="T11" fmla="*/ 19 h 33"/>
                <a:gd name="T12" fmla="*/ 14 w 42"/>
                <a:gd name="T13" fmla="*/ 3 h 33"/>
                <a:gd name="T14" fmla="*/ 15 w 42"/>
                <a:gd name="T15" fmla="*/ 3 h 33"/>
                <a:gd name="T16" fmla="*/ 15 w 42"/>
                <a:gd name="T17" fmla="*/ 2 h 33"/>
                <a:gd name="T18" fmla="*/ 40 w 42"/>
                <a:gd name="T19" fmla="*/ 0 h 33"/>
                <a:gd name="T20" fmla="*/ 41 w 42"/>
                <a:gd name="T21" fmla="*/ 0 h 33"/>
                <a:gd name="T22" fmla="*/ 42 w 42"/>
                <a:gd name="T23" fmla="*/ 5 h 33"/>
                <a:gd name="T24" fmla="*/ 40 w 42"/>
                <a:gd name="T25" fmla="*/ 5 h 33"/>
                <a:gd name="T26" fmla="*/ 17 w 42"/>
                <a:gd name="T27" fmla="*/ 7 h 33"/>
                <a:gd name="T28" fmla="*/ 7 w 42"/>
                <a:gd name="T29" fmla="*/ 21 h 33"/>
                <a:gd name="T30" fmla="*/ 5 w 42"/>
                <a:gd name="T31" fmla="*/ 24 h 33"/>
                <a:gd name="T32" fmla="*/ 6 w 42"/>
                <a:gd name="T33" fmla="*/ 29 h 33"/>
                <a:gd name="T34" fmla="*/ 6 w 42"/>
                <a:gd name="T35" fmla="*/ 32 h 33"/>
                <a:gd name="T36" fmla="*/ 1 w 42"/>
                <a:gd name="T3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33">
                  <a:moveTo>
                    <a:pt x="1" y="33"/>
                  </a:moveTo>
                  <a:cubicBezTo>
                    <a:pt x="1" y="32"/>
                    <a:pt x="1" y="31"/>
                    <a:pt x="1" y="30"/>
                  </a:cubicBezTo>
                  <a:cubicBezTo>
                    <a:pt x="0" y="27"/>
                    <a:pt x="0" y="24"/>
                    <a:pt x="0" y="23"/>
                  </a:cubicBezTo>
                  <a:cubicBezTo>
                    <a:pt x="0" y="22"/>
                    <a:pt x="0" y="22"/>
                    <a:pt x="0" y="22"/>
                  </a:cubicBezTo>
                  <a:cubicBezTo>
                    <a:pt x="0" y="22"/>
                    <a:pt x="0" y="22"/>
                    <a:pt x="0" y="22"/>
                  </a:cubicBezTo>
                  <a:cubicBezTo>
                    <a:pt x="1" y="21"/>
                    <a:pt x="2" y="20"/>
                    <a:pt x="2" y="19"/>
                  </a:cubicBezTo>
                  <a:cubicBezTo>
                    <a:pt x="6" y="14"/>
                    <a:pt x="10" y="7"/>
                    <a:pt x="14" y="3"/>
                  </a:cubicBezTo>
                  <a:cubicBezTo>
                    <a:pt x="15" y="3"/>
                    <a:pt x="15" y="3"/>
                    <a:pt x="15" y="3"/>
                  </a:cubicBezTo>
                  <a:cubicBezTo>
                    <a:pt x="15" y="2"/>
                    <a:pt x="15" y="2"/>
                    <a:pt x="15" y="2"/>
                  </a:cubicBezTo>
                  <a:cubicBezTo>
                    <a:pt x="24" y="1"/>
                    <a:pt x="31" y="1"/>
                    <a:pt x="40" y="0"/>
                  </a:cubicBezTo>
                  <a:cubicBezTo>
                    <a:pt x="41" y="0"/>
                    <a:pt x="41" y="0"/>
                    <a:pt x="41" y="0"/>
                  </a:cubicBezTo>
                  <a:cubicBezTo>
                    <a:pt x="42" y="5"/>
                    <a:pt x="42" y="5"/>
                    <a:pt x="42" y="5"/>
                  </a:cubicBezTo>
                  <a:cubicBezTo>
                    <a:pt x="40" y="5"/>
                    <a:pt x="40" y="5"/>
                    <a:pt x="40" y="5"/>
                  </a:cubicBezTo>
                  <a:cubicBezTo>
                    <a:pt x="32" y="6"/>
                    <a:pt x="25" y="6"/>
                    <a:pt x="17" y="7"/>
                  </a:cubicBezTo>
                  <a:cubicBezTo>
                    <a:pt x="13" y="11"/>
                    <a:pt x="9" y="17"/>
                    <a:pt x="7" y="21"/>
                  </a:cubicBezTo>
                  <a:cubicBezTo>
                    <a:pt x="6" y="22"/>
                    <a:pt x="5" y="23"/>
                    <a:pt x="5" y="24"/>
                  </a:cubicBezTo>
                  <a:cubicBezTo>
                    <a:pt x="5" y="25"/>
                    <a:pt x="5" y="27"/>
                    <a:pt x="6" y="29"/>
                  </a:cubicBezTo>
                  <a:cubicBezTo>
                    <a:pt x="6" y="31"/>
                    <a:pt x="6" y="32"/>
                    <a:pt x="6" y="32"/>
                  </a:cubicBezTo>
                  <a:lnTo>
                    <a:pt x="1" y="33"/>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29" name="Freeform 79"/>
            <p:cNvSpPr/>
            <p:nvPr/>
          </p:nvSpPr>
          <p:spPr bwMode="auto">
            <a:xfrm>
              <a:off x="3917951" y="5253038"/>
              <a:ext cx="93663" cy="103188"/>
            </a:xfrm>
            <a:custGeom>
              <a:avLst/>
              <a:gdLst>
                <a:gd name="T0" fmla="*/ 3 w 17"/>
                <a:gd name="T1" fmla="*/ 19 h 19"/>
                <a:gd name="T2" fmla="*/ 2 w 17"/>
                <a:gd name="T3" fmla="*/ 16 h 19"/>
                <a:gd name="T4" fmla="*/ 0 w 17"/>
                <a:gd name="T5" fmla="*/ 7 h 19"/>
                <a:gd name="T6" fmla="*/ 0 w 17"/>
                <a:gd name="T7" fmla="*/ 5 h 19"/>
                <a:gd name="T8" fmla="*/ 2 w 17"/>
                <a:gd name="T9" fmla="*/ 4 h 19"/>
                <a:gd name="T10" fmla="*/ 6 w 17"/>
                <a:gd name="T11" fmla="*/ 3 h 19"/>
                <a:gd name="T12" fmla="*/ 16 w 17"/>
                <a:gd name="T13" fmla="*/ 0 h 19"/>
                <a:gd name="T14" fmla="*/ 17 w 17"/>
                <a:gd name="T15" fmla="*/ 5 h 19"/>
                <a:gd name="T16" fmla="*/ 7 w 17"/>
                <a:gd name="T17" fmla="*/ 8 h 19"/>
                <a:gd name="T18" fmla="*/ 5 w 17"/>
                <a:gd name="T19" fmla="*/ 8 h 19"/>
                <a:gd name="T20" fmla="*/ 6 w 17"/>
                <a:gd name="T21" fmla="*/ 15 h 19"/>
                <a:gd name="T22" fmla="*/ 7 w 17"/>
                <a:gd name="T23" fmla="*/ 18 h 19"/>
                <a:gd name="T24" fmla="*/ 3 w 17"/>
                <a:gd name="T25"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9">
                  <a:moveTo>
                    <a:pt x="3" y="19"/>
                  </a:moveTo>
                  <a:cubicBezTo>
                    <a:pt x="2" y="18"/>
                    <a:pt x="2" y="17"/>
                    <a:pt x="2" y="16"/>
                  </a:cubicBezTo>
                  <a:cubicBezTo>
                    <a:pt x="1" y="14"/>
                    <a:pt x="0" y="12"/>
                    <a:pt x="0" y="7"/>
                  </a:cubicBezTo>
                  <a:cubicBezTo>
                    <a:pt x="0" y="5"/>
                    <a:pt x="0" y="5"/>
                    <a:pt x="0" y="5"/>
                  </a:cubicBezTo>
                  <a:cubicBezTo>
                    <a:pt x="2" y="4"/>
                    <a:pt x="2" y="4"/>
                    <a:pt x="2" y="4"/>
                  </a:cubicBezTo>
                  <a:cubicBezTo>
                    <a:pt x="3" y="4"/>
                    <a:pt x="4" y="3"/>
                    <a:pt x="6" y="3"/>
                  </a:cubicBezTo>
                  <a:cubicBezTo>
                    <a:pt x="9" y="2"/>
                    <a:pt x="12" y="2"/>
                    <a:pt x="16" y="0"/>
                  </a:cubicBezTo>
                  <a:cubicBezTo>
                    <a:pt x="17" y="5"/>
                    <a:pt x="17" y="5"/>
                    <a:pt x="17" y="5"/>
                  </a:cubicBezTo>
                  <a:cubicBezTo>
                    <a:pt x="14" y="6"/>
                    <a:pt x="10" y="7"/>
                    <a:pt x="7" y="8"/>
                  </a:cubicBezTo>
                  <a:cubicBezTo>
                    <a:pt x="6" y="8"/>
                    <a:pt x="6" y="8"/>
                    <a:pt x="5" y="8"/>
                  </a:cubicBezTo>
                  <a:cubicBezTo>
                    <a:pt x="5" y="11"/>
                    <a:pt x="6" y="13"/>
                    <a:pt x="6" y="15"/>
                  </a:cubicBezTo>
                  <a:cubicBezTo>
                    <a:pt x="7" y="16"/>
                    <a:pt x="7" y="17"/>
                    <a:pt x="7" y="18"/>
                  </a:cubicBezTo>
                  <a:lnTo>
                    <a:pt x="3" y="19"/>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0" name="Freeform 80"/>
            <p:cNvSpPr/>
            <p:nvPr/>
          </p:nvSpPr>
          <p:spPr bwMode="auto">
            <a:xfrm>
              <a:off x="3797301" y="5273675"/>
              <a:ext cx="60325" cy="93663"/>
            </a:xfrm>
            <a:custGeom>
              <a:avLst/>
              <a:gdLst>
                <a:gd name="T0" fmla="*/ 6 w 11"/>
                <a:gd name="T1" fmla="*/ 17 h 17"/>
                <a:gd name="T2" fmla="*/ 0 w 11"/>
                <a:gd name="T3" fmla="*/ 0 h 17"/>
                <a:gd name="T4" fmla="*/ 5 w 11"/>
                <a:gd name="T5" fmla="*/ 0 h 17"/>
                <a:gd name="T6" fmla="*/ 11 w 11"/>
                <a:gd name="T7" fmla="*/ 15 h 17"/>
                <a:gd name="T8" fmla="*/ 6 w 11"/>
                <a:gd name="T9" fmla="*/ 17 h 17"/>
              </a:gdLst>
              <a:ahLst/>
              <a:cxnLst>
                <a:cxn ang="0">
                  <a:pos x="T0" y="T1"/>
                </a:cxn>
                <a:cxn ang="0">
                  <a:pos x="T2" y="T3"/>
                </a:cxn>
                <a:cxn ang="0">
                  <a:pos x="T4" y="T5"/>
                </a:cxn>
                <a:cxn ang="0">
                  <a:pos x="T6" y="T7"/>
                </a:cxn>
                <a:cxn ang="0">
                  <a:pos x="T8" y="T9"/>
                </a:cxn>
              </a:cxnLst>
              <a:rect l="0" t="0" r="r" b="b"/>
              <a:pathLst>
                <a:path w="11" h="17">
                  <a:moveTo>
                    <a:pt x="6" y="17"/>
                  </a:moveTo>
                  <a:cubicBezTo>
                    <a:pt x="6" y="16"/>
                    <a:pt x="0" y="4"/>
                    <a:pt x="0" y="0"/>
                  </a:cubicBezTo>
                  <a:cubicBezTo>
                    <a:pt x="5" y="0"/>
                    <a:pt x="5" y="0"/>
                    <a:pt x="5" y="0"/>
                  </a:cubicBezTo>
                  <a:cubicBezTo>
                    <a:pt x="5" y="2"/>
                    <a:pt x="10" y="13"/>
                    <a:pt x="11" y="15"/>
                  </a:cubicBezTo>
                  <a:lnTo>
                    <a:pt x="6" y="17"/>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1" name="Freeform 81"/>
            <p:cNvSpPr/>
            <p:nvPr/>
          </p:nvSpPr>
          <p:spPr bwMode="auto">
            <a:xfrm>
              <a:off x="4252913" y="5389563"/>
              <a:ext cx="292100" cy="419100"/>
            </a:xfrm>
            <a:custGeom>
              <a:avLst/>
              <a:gdLst>
                <a:gd name="T0" fmla="*/ 8 w 53"/>
                <a:gd name="T1" fmla="*/ 76 h 76"/>
                <a:gd name="T2" fmla="*/ 5 w 53"/>
                <a:gd name="T3" fmla="*/ 75 h 76"/>
                <a:gd name="T4" fmla="*/ 3 w 53"/>
                <a:gd name="T5" fmla="*/ 57 h 76"/>
                <a:gd name="T6" fmla="*/ 7 w 53"/>
                <a:gd name="T7" fmla="*/ 58 h 76"/>
                <a:gd name="T8" fmla="*/ 7 w 53"/>
                <a:gd name="T9" fmla="*/ 71 h 76"/>
                <a:gd name="T10" fmla="*/ 33 w 53"/>
                <a:gd name="T11" fmla="*/ 43 h 76"/>
                <a:gd name="T12" fmla="*/ 43 w 53"/>
                <a:gd name="T13" fmla="*/ 6 h 76"/>
                <a:gd name="T14" fmla="*/ 38 w 53"/>
                <a:gd name="T15" fmla="*/ 8 h 76"/>
                <a:gd name="T16" fmla="*/ 35 w 53"/>
                <a:gd name="T17" fmla="*/ 4 h 76"/>
                <a:gd name="T18" fmla="*/ 46 w 53"/>
                <a:gd name="T19" fmla="*/ 2 h 76"/>
                <a:gd name="T20" fmla="*/ 37 w 53"/>
                <a:gd name="T21" fmla="*/ 45 h 76"/>
                <a:gd name="T22" fmla="*/ 8 w 53"/>
                <a:gd name="T23"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 h="76">
                  <a:moveTo>
                    <a:pt x="8" y="76"/>
                  </a:moveTo>
                  <a:cubicBezTo>
                    <a:pt x="7" y="76"/>
                    <a:pt x="6" y="76"/>
                    <a:pt x="5" y="75"/>
                  </a:cubicBezTo>
                  <a:cubicBezTo>
                    <a:pt x="1" y="73"/>
                    <a:pt x="0" y="67"/>
                    <a:pt x="3" y="57"/>
                  </a:cubicBezTo>
                  <a:cubicBezTo>
                    <a:pt x="7" y="58"/>
                    <a:pt x="7" y="58"/>
                    <a:pt x="7" y="58"/>
                  </a:cubicBezTo>
                  <a:cubicBezTo>
                    <a:pt x="5" y="66"/>
                    <a:pt x="6" y="70"/>
                    <a:pt x="7" y="71"/>
                  </a:cubicBezTo>
                  <a:cubicBezTo>
                    <a:pt x="10" y="72"/>
                    <a:pt x="21" y="64"/>
                    <a:pt x="33" y="43"/>
                  </a:cubicBezTo>
                  <a:cubicBezTo>
                    <a:pt x="44" y="23"/>
                    <a:pt x="46" y="9"/>
                    <a:pt x="43" y="6"/>
                  </a:cubicBezTo>
                  <a:cubicBezTo>
                    <a:pt x="42" y="6"/>
                    <a:pt x="41" y="6"/>
                    <a:pt x="38" y="8"/>
                  </a:cubicBezTo>
                  <a:cubicBezTo>
                    <a:pt x="35" y="4"/>
                    <a:pt x="35" y="4"/>
                    <a:pt x="35" y="4"/>
                  </a:cubicBezTo>
                  <a:cubicBezTo>
                    <a:pt x="41" y="0"/>
                    <a:pt x="44" y="1"/>
                    <a:pt x="46" y="2"/>
                  </a:cubicBezTo>
                  <a:cubicBezTo>
                    <a:pt x="53" y="8"/>
                    <a:pt x="47" y="28"/>
                    <a:pt x="37" y="45"/>
                  </a:cubicBezTo>
                  <a:cubicBezTo>
                    <a:pt x="30" y="57"/>
                    <a:pt x="17" y="76"/>
                    <a:pt x="8" y="76"/>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2" name="Freeform 82"/>
            <p:cNvSpPr/>
            <p:nvPr/>
          </p:nvSpPr>
          <p:spPr bwMode="auto">
            <a:xfrm>
              <a:off x="4319588" y="5411788"/>
              <a:ext cx="341313" cy="495300"/>
            </a:xfrm>
            <a:custGeom>
              <a:avLst/>
              <a:gdLst>
                <a:gd name="T0" fmla="*/ 7 w 62"/>
                <a:gd name="T1" fmla="*/ 90 h 90"/>
                <a:gd name="T2" fmla="*/ 4 w 62"/>
                <a:gd name="T3" fmla="*/ 89 h 90"/>
                <a:gd name="T4" fmla="*/ 2 w 62"/>
                <a:gd name="T5" fmla="*/ 72 h 90"/>
                <a:gd name="T6" fmla="*/ 7 w 62"/>
                <a:gd name="T7" fmla="*/ 73 h 90"/>
                <a:gd name="T8" fmla="*/ 7 w 62"/>
                <a:gd name="T9" fmla="*/ 85 h 90"/>
                <a:gd name="T10" fmla="*/ 36 w 62"/>
                <a:gd name="T11" fmla="*/ 50 h 90"/>
                <a:gd name="T12" fmla="*/ 50 w 62"/>
                <a:gd name="T13" fmla="*/ 6 h 90"/>
                <a:gd name="T14" fmla="*/ 46 w 62"/>
                <a:gd name="T15" fmla="*/ 8 h 90"/>
                <a:gd name="T16" fmla="*/ 43 w 62"/>
                <a:gd name="T17" fmla="*/ 4 h 90"/>
                <a:gd name="T18" fmla="*/ 53 w 62"/>
                <a:gd name="T19" fmla="*/ 1 h 90"/>
                <a:gd name="T20" fmla="*/ 40 w 62"/>
                <a:gd name="T21" fmla="*/ 52 h 90"/>
                <a:gd name="T22" fmla="*/ 7 w 62"/>
                <a:gd name="T23"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90">
                  <a:moveTo>
                    <a:pt x="7" y="90"/>
                  </a:moveTo>
                  <a:cubicBezTo>
                    <a:pt x="6" y="90"/>
                    <a:pt x="5" y="90"/>
                    <a:pt x="4" y="89"/>
                  </a:cubicBezTo>
                  <a:cubicBezTo>
                    <a:pt x="0" y="87"/>
                    <a:pt x="0" y="81"/>
                    <a:pt x="2" y="72"/>
                  </a:cubicBezTo>
                  <a:cubicBezTo>
                    <a:pt x="7" y="73"/>
                    <a:pt x="7" y="73"/>
                    <a:pt x="7" y="73"/>
                  </a:cubicBezTo>
                  <a:cubicBezTo>
                    <a:pt x="5" y="82"/>
                    <a:pt x="6" y="85"/>
                    <a:pt x="7" y="85"/>
                  </a:cubicBezTo>
                  <a:cubicBezTo>
                    <a:pt x="9" y="86"/>
                    <a:pt x="22" y="76"/>
                    <a:pt x="36" y="50"/>
                  </a:cubicBezTo>
                  <a:cubicBezTo>
                    <a:pt x="51" y="23"/>
                    <a:pt x="53" y="7"/>
                    <a:pt x="50" y="6"/>
                  </a:cubicBezTo>
                  <a:cubicBezTo>
                    <a:pt x="50" y="6"/>
                    <a:pt x="49" y="6"/>
                    <a:pt x="46" y="8"/>
                  </a:cubicBezTo>
                  <a:cubicBezTo>
                    <a:pt x="43" y="4"/>
                    <a:pt x="43" y="4"/>
                    <a:pt x="43" y="4"/>
                  </a:cubicBezTo>
                  <a:cubicBezTo>
                    <a:pt x="47" y="1"/>
                    <a:pt x="50" y="0"/>
                    <a:pt x="53" y="1"/>
                  </a:cubicBezTo>
                  <a:cubicBezTo>
                    <a:pt x="62" y="7"/>
                    <a:pt x="49" y="37"/>
                    <a:pt x="40" y="52"/>
                  </a:cubicBezTo>
                  <a:cubicBezTo>
                    <a:pt x="33" y="66"/>
                    <a:pt x="17" y="90"/>
                    <a:pt x="7" y="90"/>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3" name="Freeform 83"/>
            <p:cNvSpPr/>
            <p:nvPr/>
          </p:nvSpPr>
          <p:spPr bwMode="auto">
            <a:xfrm>
              <a:off x="4489451" y="5400675"/>
              <a:ext cx="127000" cy="88900"/>
            </a:xfrm>
            <a:custGeom>
              <a:avLst/>
              <a:gdLst>
                <a:gd name="T0" fmla="*/ 73 w 80"/>
                <a:gd name="T1" fmla="*/ 56 h 56"/>
                <a:gd name="T2" fmla="*/ 0 w 80"/>
                <a:gd name="T3" fmla="*/ 14 h 56"/>
                <a:gd name="T4" fmla="*/ 7 w 80"/>
                <a:gd name="T5" fmla="*/ 0 h 56"/>
                <a:gd name="T6" fmla="*/ 80 w 80"/>
                <a:gd name="T7" fmla="*/ 42 h 56"/>
                <a:gd name="T8" fmla="*/ 73 w 80"/>
                <a:gd name="T9" fmla="*/ 56 h 56"/>
              </a:gdLst>
              <a:ahLst/>
              <a:cxnLst>
                <a:cxn ang="0">
                  <a:pos x="T0" y="T1"/>
                </a:cxn>
                <a:cxn ang="0">
                  <a:pos x="T2" y="T3"/>
                </a:cxn>
                <a:cxn ang="0">
                  <a:pos x="T4" y="T5"/>
                </a:cxn>
                <a:cxn ang="0">
                  <a:pos x="T6" y="T7"/>
                </a:cxn>
                <a:cxn ang="0">
                  <a:pos x="T8" y="T9"/>
                </a:cxn>
              </a:cxnLst>
              <a:rect l="0" t="0" r="r" b="b"/>
              <a:pathLst>
                <a:path w="80" h="56">
                  <a:moveTo>
                    <a:pt x="73" y="56"/>
                  </a:moveTo>
                  <a:lnTo>
                    <a:pt x="0" y="14"/>
                  </a:lnTo>
                  <a:lnTo>
                    <a:pt x="7" y="0"/>
                  </a:lnTo>
                  <a:lnTo>
                    <a:pt x="80" y="42"/>
                  </a:lnTo>
                  <a:lnTo>
                    <a:pt x="73" y="56"/>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4" name="Freeform 84"/>
            <p:cNvSpPr/>
            <p:nvPr/>
          </p:nvSpPr>
          <p:spPr bwMode="auto">
            <a:xfrm>
              <a:off x="4281488" y="5780088"/>
              <a:ext cx="131763" cy="88900"/>
            </a:xfrm>
            <a:custGeom>
              <a:avLst/>
              <a:gdLst>
                <a:gd name="T0" fmla="*/ 76 w 83"/>
                <a:gd name="T1" fmla="*/ 56 h 56"/>
                <a:gd name="T2" fmla="*/ 0 w 83"/>
                <a:gd name="T3" fmla="*/ 14 h 56"/>
                <a:gd name="T4" fmla="*/ 6 w 83"/>
                <a:gd name="T5" fmla="*/ 0 h 56"/>
                <a:gd name="T6" fmla="*/ 83 w 83"/>
                <a:gd name="T7" fmla="*/ 39 h 56"/>
                <a:gd name="T8" fmla="*/ 76 w 83"/>
                <a:gd name="T9" fmla="*/ 56 h 56"/>
              </a:gdLst>
              <a:ahLst/>
              <a:cxnLst>
                <a:cxn ang="0">
                  <a:pos x="T0" y="T1"/>
                </a:cxn>
                <a:cxn ang="0">
                  <a:pos x="T2" y="T3"/>
                </a:cxn>
                <a:cxn ang="0">
                  <a:pos x="T4" y="T5"/>
                </a:cxn>
                <a:cxn ang="0">
                  <a:pos x="T6" y="T7"/>
                </a:cxn>
                <a:cxn ang="0">
                  <a:pos x="T8" y="T9"/>
                </a:cxn>
              </a:cxnLst>
              <a:rect l="0" t="0" r="r" b="b"/>
              <a:pathLst>
                <a:path w="83" h="56">
                  <a:moveTo>
                    <a:pt x="76" y="56"/>
                  </a:moveTo>
                  <a:lnTo>
                    <a:pt x="0" y="14"/>
                  </a:lnTo>
                  <a:lnTo>
                    <a:pt x="6" y="0"/>
                  </a:lnTo>
                  <a:lnTo>
                    <a:pt x="83" y="39"/>
                  </a:lnTo>
                  <a:lnTo>
                    <a:pt x="76" y="56"/>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5" name="Freeform 85"/>
            <p:cNvSpPr/>
            <p:nvPr/>
          </p:nvSpPr>
          <p:spPr bwMode="auto">
            <a:xfrm>
              <a:off x="4598988" y="5422900"/>
              <a:ext cx="231775" cy="149225"/>
            </a:xfrm>
            <a:custGeom>
              <a:avLst/>
              <a:gdLst>
                <a:gd name="T0" fmla="*/ 136 w 146"/>
                <a:gd name="T1" fmla="*/ 94 h 94"/>
                <a:gd name="T2" fmla="*/ 0 w 146"/>
                <a:gd name="T3" fmla="*/ 17 h 94"/>
                <a:gd name="T4" fmla="*/ 11 w 146"/>
                <a:gd name="T5" fmla="*/ 0 h 94"/>
                <a:gd name="T6" fmla="*/ 146 w 146"/>
                <a:gd name="T7" fmla="*/ 76 h 94"/>
                <a:gd name="T8" fmla="*/ 136 w 146"/>
                <a:gd name="T9" fmla="*/ 94 h 94"/>
              </a:gdLst>
              <a:ahLst/>
              <a:cxnLst>
                <a:cxn ang="0">
                  <a:pos x="T0" y="T1"/>
                </a:cxn>
                <a:cxn ang="0">
                  <a:pos x="T2" y="T3"/>
                </a:cxn>
                <a:cxn ang="0">
                  <a:pos x="T4" y="T5"/>
                </a:cxn>
                <a:cxn ang="0">
                  <a:pos x="T6" y="T7"/>
                </a:cxn>
                <a:cxn ang="0">
                  <a:pos x="T8" y="T9"/>
                </a:cxn>
              </a:cxnLst>
              <a:rect l="0" t="0" r="r" b="b"/>
              <a:pathLst>
                <a:path w="146" h="94">
                  <a:moveTo>
                    <a:pt x="136" y="94"/>
                  </a:moveTo>
                  <a:lnTo>
                    <a:pt x="0" y="17"/>
                  </a:lnTo>
                  <a:lnTo>
                    <a:pt x="11" y="0"/>
                  </a:lnTo>
                  <a:lnTo>
                    <a:pt x="146" y="76"/>
                  </a:lnTo>
                  <a:lnTo>
                    <a:pt x="136" y="94"/>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6" name="Freeform 86"/>
            <p:cNvSpPr/>
            <p:nvPr/>
          </p:nvSpPr>
          <p:spPr bwMode="auto">
            <a:xfrm>
              <a:off x="4335463" y="5880100"/>
              <a:ext cx="225425" cy="142875"/>
            </a:xfrm>
            <a:custGeom>
              <a:avLst/>
              <a:gdLst>
                <a:gd name="T0" fmla="*/ 135 w 142"/>
                <a:gd name="T1" fmla="*/ 90 h 90"/>
                <a:gd name="T2" fmla="*/ 0 w 142"/>
                <a:gd name="T3" fmla="*/ 14 h 90"/>
                <a:gd name="T4" fmla="*/ 11 w 142"/>
                <a:gd name="T5" fmla="*/ 0 h 90"/>
                <a:gd name="T6" fmla="*/ 142 w 142"/>
                <a:gd name="T7" fmla="*/ 76 h 90"/>
                <a:gd name="T8" fmla="*/ 135 w 142"/>
                <a:gd name="T9" fmla="*/ 90 h 90"/>
              </a:gdLst>
              <a:ahLst/>
              <a:cxnLst>
                <a:cxn ang="0">
                  <a:pos x="T0" y="T1"/>
                </a:cxn>
                <a:cxn ang="0">
                  <a:pos x="T2" y="T3"/>
                </a:cxn>
                <a:cxn ang="0">
                  <a:pos x="T4" y="T5"/>
                </a:cxn>
                <a:cxn ang="0">
                  <a:pos x="T6" y="T7"/>
                </a:cxn>
                <a:cxn ang="0">
                  <a:pos x="T8" y="T9"/>
                </a:cxn>
              </a:cxnLst>
              <a:rect l="0" t="0" r="r" b="b"/>
              <a:pathLst>
                <a:path w="142" h="90">
                  <a:moveTo>
                    <a:pt x="135" y="90"/>
                  </a:moveTo>
                  <a:lnTo>
                    <a:pt x="0" y="14"/>
                  </a:lnTo>
                  <a:lnTo>
                    <a:pt x="11" y="0"/>
                  </a:lnTo>
                  <a:lnTo>
                    <a:pt x="142" y="76"/>
                  </a:lnTo>
                  <a:lnTo>
                    <a:pt x="135" y="90"/>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7" name="Freeform 87"/>
            <p:cNvSpPr>
              <a:spLocks noEditPoints="1"/>
            </p:cNvSpPr>
            <p:nvPr/>
          </p:nvSpPr>
          <p:spPr bwMode="auto">
            <a:xfrm>
              <a:off x="4373563" y="5737225"/>
              <a:ext cx="71438" cy="71438"/>
            </a:xfrm>
            <a:custGeom>
              <a:avLst/>
              <a:gdLst>
                <a:gd name="T0" fmla="*/ 5 w 13"/>
                <a:gd name="T1" fmla="*/ 13 h 13"/>
                <a:gd name="T2" fmla="*/ 5 w 13"/>
                <a:gd name="T3" fmla="*/ 13 h 13"/>
                <a:gd name="T4" fmla="*/ 1 w 13"/>
                <a:gd name="T5" fmla="*/ 11 h 13"/>
                <a:gd name="T6" fmla="*/ 0 w 13"/>
                <a:gd name="T7" fmla="*/ 7 h 13"/>
                <a:gd name="T8" fmla="*/ 3 w 13"/>
                <a:gd name="T9" fmla="*/ 3 h 13"/>
                <a:gd name="T10" fmla="*/ 12 w 13"/>
                <a:gd name="T11" fmla="*/ 2 h 13"/>
                <a:gd name="T12" fmla="*/ 13 w 13"/>
                <a:gd name="T13" fmla="*/ 7 h 13"/>
                <a:gd name="T14" fmla="*/ 10 w 13"/>
                <a:gd name="T15" fmla="*/ 11 h 13"/>
                <a:gd name="T16" fmla="*/ 5 w 13"/>
                <a:gd name="T17" fmla="*/ 13 h 13"/>
                <a:gd name="T18" fmla="*/ 8 w 13"/>
                <a:gd name="T19" fmla="*/ 5 h 13"/>
                <a:gd name="T20" fmla="*/ 6 w 13"/>
                <a:gd name="T21" fmla="*/ 6 h 13"/>
                <a:gd name="T22" fmla="*/ 5 w 13"/>
                <a:gd name="T23" fmla="*/ 8 h 13"/>
                <a:gd name="T24" fmla="*/ 7 w 13"/>
                <a:gd name="T25" fmla="*/ 7 h 13"/>
                <a:gd name="T26" fmla="*/ 8 w 13"/>
                <a:gd name="T2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13">
                  <a:moveTo>
                    <a:pt x="5" y="13"/>
                  </a:moveTo>
                  <a:cubicBezTo>
                    <a:pt x="5" y="13"/>
                    <a:pt x="5" y="13"/>
                    <a:pt x="5" y="13"/>
                  </a:cubicBezTo>
                  <a:cubicBezTo>
                    <a:pt x="3" y="13"/>
                    <a:pt x="2" y="12"/>
                    <a:pt x="1" y="11"/>
                  </a:cubicBezTo>
                  <a:cubicBezTo>
                    <a:pt x="0" y="10"/>
                    <a:pt x="0" y="8"/>
                    <a:pt x="0" y="7"/>
                  </a:cubicBezTo>
                  <a:cubicBezTo>
                    <a:pt x="1" y="5"/>
                    <a:pt x="2" y="4"/>
                    <a:pt x="3" y="3"/>
                  </a:cubicBezTo>
                  <a:cubicBezTo>
                    <a:pt x="6" y="0"/>
                    <a:pt x="10" y="0"/>
                    <a:pt x="12" y="2"/>
                  </a:cubicBezTo>
                  <a:cubicBezTo>
                    <a:pt x="13" y="3"/>
                    <a:pt x="13" y="5"/>
                    <a:pt x="13" y="7"/>
                  </a:cubicBezTo>
                  <a:cubicBezTo>
                    <a:pt x="12" y="8"/>
                    <a:pt x="11" y="9"/>
                    <a:pt x="10" y="11"/>
                  </a:cubicBezTo>
                  <a:cubicBezTo>
                    <a:pt x="9" y="12"/>
                    <a:pt x="7" y="13"/>
                    <a:pt x="5" y="13"/>
                  </a:cubicBezTo>
                  <a:close/>
                  <a:moveTo>
                    <a:pt x="8" y="5"/>
                  </a:moveTo>
                  <a:cubicBezTo>
                    <a:pt x="7" y="5"/>
                    <a:pt x="7" y="6"/>
                    <a:pt x="6" y="6"/>
                  </a:cubicBezTo>
                  <a:cubicBezTo>
                    <a:pt x="6" y="7"/>
                    <a:pt x="5" y="7"/>
                    <a:pt x="5" y="8"/>
                  </a:cubicBezTo>
                  <a:cubicBezTo>
                    <a:pt x="6" y="8"/>
                    <a:pt x="6" y="7"/>
                    <a:pt x="7" y="7"/>
                  </a:cubicBezTo>
                  <a:cubicBezTo>
                    <a:pt x="7" y="6"/>
                    <a:pt x="8" y="6"/>
                    <a:pt x="8" y="5"/>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8" name="Freeform 88"/>
            <p:cNvSpPr/>
            <p:nvPr/>
          </p:nvSpPr>
          <p:spPr bwMode="auto">
            <a:xfrm>
              <a:off x="1800226" y="3711575"/>
              <a:ext cx="593725" cy="125413"/>
            </a:xfrm>
            <a:custGeom>
              <a:avLst/>
              <a:gdLst>
                <a:gd name="T0" fmla="*/ 105 w 108"/>
                <a:gd name="T1" fmla="*/ 23 h 23"/>
                <a:gd name="T2" fmla="*/ 102 w 108"/>
                <a:gd name="T3" fmla="*/ 20 h 23"/>
                <a:gd name="T4" fmla="*/ 88 w 108"/>
                <a:gd name="T5" fmla="*/ 7 h 23"/>
                <a:gd name="T6" fmla="*/ 69 w 108"/>
                <a:gd name="T7" fmla="*/ 7 h 23"/>
                <a:gd name="T8" fmla="*/ 61 w 108"/>
                <a:gd name="T9" fmla="*/ 8 h 23"/>
                <a:gd name="T10" fmla="*/ 25 w 108"/>
                <a:gd name="T11" fmla="*/ 13 h 23"/>
                <a:gd name="T12" fmla="*/ 0 w 108"/>
                <a:gd name="T13" fmla="*/ 7 h 23"/>
                <a:gd name="T14" fmla="*/ 2 w 108"/>
                <a:gd name="T15" fmla="*/ 3 h 23"/>
                <a:gd name="T16" fmla="*/ 25 w 108"/>
                <a:gd name="T17" fmla="*/ 9 h 23"/>
                <a:gd name="T18" fmla="*/ 60 w 108"/>
                <a:gd name="T19" fmla="*/ 3 h 23"/>
                <a:gd name="T20" fmla="*/ 68 w 108"/>
                <a:gd name="T21" fmla="*/ 2 h 23"/>
                <a:gd name="T22" fmla="*/ 90 w 108"/>
                <a:gd name="T23" fmla="*/ 3 h 23"/>
                <a:gd name="T24" fmla="*/ 106 w 108"/>
                <a:gd name="T25" fmla="*/ 16 h 23"/>
                <a:gd name="T26" fmla="*/ 108 w 108"/>
                <a:gd name="T27" fmla="*/ 19 h 23"/>
                <a:gd name="T28" fmla="*/ 105 w 108"/>
                <a:gd name="T2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23">
                  <a:moveTo>
                    <a:pt x="105" y="23"/>
                  </a:moveTo>
                  <a:cubicBezTo>
                    <a:pt x="104" y="22"/>
                    <a:pt x="103" y="21"/>
                    <a:pt x="102" y="20"/>
                  </a:cubicBezTo>
                  <a:cubicBezTo>
                    <a:pt x="98" y="15"/>
                    <a:pt x="93" y="9"/>
                    <a:pt x="88" y="7"/>
                  </a:cubicBezTo>
                  <a:cubicBezTo>
                    <a:pt x="83" y="5"/>
                    <a:pt x="75" y="6"/>
                    <a:pt x="69" y="7"/>
                  </a:cubicBezTo>
                  <a:cubicBezTo>
                    <a:pt x="61" y="8"/>
                    <a:pt x="61" y="8"/>
                    <a:pt x="61" y="8"/>
                  </a:cubicBezTo>
                  <a:cubicBezTo>
                    <a:pt x="49" y="10"/>
                    <a:pt x="35" y="12"/>
                    <a:pt x="25" y="13"/>
                  </a:cubicBezTo>
                  <a:cubicBezTo>
                    <a:pt x="16" y="15"/>
                    <a:pt x="9" y="12"/>
                    <a:pt x="0" y="7"/>
                  </a:cubicBezTo>
                  <a:cubicBezTo>
                    <a:pt x="2" y="3"/>
                    <a:pt x="2" y="3"/>
                    <a:pt x="2" y="3"/>
                  </a:cubicBezTo>
                  <a:cubicBezTo>
                    <a:pt x="10" y="7"/>
                    <a:pt x="17" y="10"/>
                    <a:pt x="25" y="9"/>
                  </a:cubicBezTo>
                  <a:cubicBezTo>
                    <a:pt x="34" y="7"/>
                    <a:pt x="48" y="5"/>
                    <a:pt x="60" y="3"/>
                  </a:cubicBezTo>
                  <a:cubicBezTo>
                    <a:pt x="68" y="2"/>
                    <a:pt x="68" y="2"/>
                    <a:pt x="68" y="2"/>
                  </a:cubicBezTo>
                  <a:cubicBezTo>
                    <a:pt x="75" y="1"/>
                    <a:pt x="83" y="0"/>
                    <a:pt x="90" y="3"/>
                  </a:cubicBezTo>
                  <a:cubicBezTo>
                    <a:pt x="96" y="5"/>
                    <a:pt x="102" y="12"/>
                    <a:pt x="106" y="16"/>
                  </a:cubicBezTo>
                  <a:cubicBezTo>
                    <a:pt x="107" y="18"/>
                    <a:pt x="107" y="19"/>
                    <a:pt x="108" y="19"/>
                  </a:cubicBezTo>
                  <a:lnTo>
                    <a:pt x="105" y="23"/>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39" name="Freeform 89"/>
            <p:cNvSpPr/>
            <p:nvPr/>
          </p:nvSpPr>
          <p:spPr bwMode="auto">
            <a:xfrm>
              <a:off x="1630363" y="3787775"/>
              <a:ext cx="1122363" cy="738188"/>
            </a:xfrm>
            <a:custGeom>
              <a:avLst/>
              <a:gdLst>
                <a:gd name="T0" fmla="*/ 135 w 204"/>
                <a:gd name="T1" fmla="*/ 134 h 134"/>
                <a:gd name="T2" fmla="*/ 134 w 204"/>
                <a:gd name="T3" fmla="*/ 134 h 134"/>
                <a:gd name="T4" fmla="*/ 58 w 204"/>
                <a:gd name="T5" fmla="*/ 89 h 134"/>
                <a:gd name="T6" fmla="*/ 34 w 204"/>
                <a:gd name="T7" fmla="*/ 68 h 134"/>
                <a:gd name="T8" fmla="*/ 26 w 204"/>
                <a:gd name="T9" fmla="*/ 61 h 134"/>
                <a:gd name="T10" fmla="*/ 0 w 204"/>
                <a:gd name="T11" fmla="*/ 44 h 134"/>
                <a:gd name="T12" fmla="*/ 2 w 204"/>
                <a:gd name="T13" fmla="*/ 40 h 134"/>
                <a:gd name="T14" fmla="*/ 29 w 204"/>
                <a:gd name="T15" fmla="*/ 57 h 134"/>
                <a:gd name="T16" fmla="*/ 37 w 204"/>
                <a:gd name="T17" fmla="*/ 64 h 134"/>
                <a:gd name="T18" fmla="*/ 61 w 204"/>
                <a:gd name="T19" fmla="*/ 85 h 134"/>
                <a:gd name="T20" fmla="*/ 134 w 204"/>
                <a:gd name="T21" fmla="*/ 129 h 134"/>
                <a:gd name="T22" fmla="*/ 140 w 204"/>
                <a:gd name="T23" fmla="*/ 121 h 134"/>
                <a:gd name="T24" fmla="*/ 132 w 204"/>
                <a:gd name="T25" fmla="*/ 106 h 134"/>
                <a:gd name="T26" fmla="*/ 119 w 204"/>
                <a:gd name="T27" fmla="*/ 94 h 134"/>
                <a:gd name="T28" fmla="*/ 99 w 204"/>
                <a:gd name="T29" fmla="*/ 77 h 134"/>
                <a:gd name="T30" fmla="*/ 98 w 204"/>
                <a:gd name="T31" fmla="*/ 77 h 134"/>
                <a:gd name="T32" fmla="*/ 98 w 204"/>
                <a:gd name="T33" fmla="*/ 75 h 134"/>
                <a:gd name="T34" fmla="*/ 126 w 204"/>
                <a:gd name="T35" fmla="*/ 39 h 134"/>
                <a:gd name="T36" fmla="*/ 165 w 204"/>
                <a:gd name="T37" fmla="*/ 44 h 134"/>
                <a:gd name="T38" fmla="*/ 173 w 204"/>
                <a:gd name="T39" fmla="*/ 64 h 134"/>
                <a:gd name="T40" fmla="*/ 181 w 204"/>
                <a:gd name="T41" fmla="*/ 84 h 134"/>
                <a:gd name="T42" fmla="*/ 193 w 204"/>
                <a:gd name="T43" fmla="*/ 91 h 134"/>
                <a:gd name="T44" fmla="*/ 199 w 204"/>
                <a:gd name="T45" fmla="*/ 90 h 134"/>
                <a:gd name="T46" fmla="*/ 183 w 204"/>
                <a:gd name="T47" fmla="*/ 34 h 134"/>
                <a:gd name="T48" fmla="*/ 125 w 204"/>
                <a:gd name="T49" fmla="*/ 5 h 134"/>
                <a:gd name="T50" fmla="*/ 127 w 204"/>
                <a:gd name="T51" fmla="*/ 0 h 134"/>
                <a:gd name="T52" fmla="*/ 186 w 204"/>
                <a:gd name="T53" fmla="*/ 30 h 134"/>
                <a:gd name="T54" fmla="*/ 203 w 204"/>
                <a:gd name="T55" fmla="*/ 89 h 134"/>
                <a:gd name="T56" fmla="*/ 203 w 204"/>
                <a:gd name="T57" fmla="*/ 93 h 134"/>
                <a:gd name="T58" fmla="*/ 193 w 204"/>
                <a:gd name="T59" fmla="*/ 96 h 134"/>
                <a:gd name="T60" fmla="*/ 176 w 204"/>
                <a:gd name="T61" fmla="*/ 87 h 134"/>
                <a:gd name="T62" fmla="*/ 168 w 204"/>
                <a:gd name="T63" fmla="*/ 65 h 134"/>
                <a:gd name="T64" fmla="*/ 162 w 204"/>
                <a:gd name="T65" fmla="*/ 48 h 134"/>
                <a:gd name="T66" fmla="*/ 127 w 204"/>
                <a:gd name="T67" fmla="*/ 43 h 134"/>
                <a:gd name="T68" fmla="*/ 103 w 204"/>
                <a:gd name="T69" fmla="*/ 74 h 134"/>
                <a:gd name="T70" fmla="*/ 122 w 204"/>
                <a:gd name="T71" fmla="*/ 91 h 134"/>
                <a:gd name="T72" fmla="*/ 135 w 204"/>
                <a:gd name="T73" fmla="*/ 102 h 134"/>
                <a:gd name="T74" fmla="*/ 145 w 204"/>
                <a:gd name="T75" fmla="*/ 122 h 134"/>
                <a:gd name="T76" fmla="*/ 136 w 204"/>
                <a:gd name="T77" fmla="*/ 134 h 134"/>
                <a:gd name="T78" fmla="*/ 135 w 204"/>
                <a:gd name="T79"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4" h="134">
                  <a:moveTo>
                    <a:pt x="135" y="134"/>
                  </a:moveTo>
                  <a:cubicBezTo>
                    <a:pt x="134" y="134"/>
                    <a:pt x="134" y="134"/>
                    <a:pt x="134" y="134"/>
                  </a:cubicBezTo>
                  <a:cubicBezTo>
                    <a:pt x="127" y="133"/>
                    <a:pt x="67" y="95"/>
                    <a:pt x="58" y="89"/>
                  </a:cubicBezTo>
                  <a:cubicBezTo>
                    <a:pt x="53" y="85"/>
                    <a:pt x="43" y="76"/>
                    <a:pt x="34" y="68"/>
                  </a:cubicBezTo>
                  <a:cubicBezTo>
                    <a:pt x="31" y="65"/>
                    <a:pt x="28" y="62"/>
                    <a:pt x="26" y="61"/>
                  </a:cubicBezTo>
                  <a:cubicBezTo>
                    <a:pt x="20" y="55"/>
                    <a:pt x="2" y="45"/>
                    <a:pt x="0" y="44"/>
                  </a:cubicBezTo>
                  <a:cubicBezTo>
                    <a:pt x="2" y="40"/>
                    <a:pt x="2" y="40"/>
                    <a:pt x="2" y="40"/>
                  </a:cubicBezTo>
                  <a:cubicBezTo>
                    <a:pt x="3" y="40"/>
                    <a:pt x="22" y="51"/>
                    <a:pt x="29" y="57"/>
                  </a:cubicBezTo>
                  <a:cubicBezTo>
                    <a:pt x="31" y="59"/>
                    <a:pt x="34" y="61"/>
                    <a:pt x="37" y="64"/>
                  </a:cubicBezTo>
                  <a:cubicBezTo>
                    <a:pt x="45" y="71"/>
                    <a:pt x="56" y="81"/>
                    <a:pt x="61" y="85"/>
                  </a:cubicBezTo>
                  <a:cubicBezTo>
                    <a:pt x="72" y="93"/>
                    <a:pt x="126" y="126"/>
                    <a:pt x="134" y="129"/>
                  </a:cubicBezTo>
                  <a:cubicBezTo>
                    <a:pt x="138" y="127"/>
                    <a:pt x="139" y="124"/>
                    <a:pt x="140" y="121"/>
                  </a:cubicBezTo>
                  <a:cubicBezTo>
                    <a:pt x="140" y="116"/>
                    <a:pt x="136" y="109"/>
                    <a:pt x="132" y="106"/>
                  </a:cubicBezTo>
                  <a:cubicBezTo>
                    <a:pt x="129" y="104"/>
                    <a:pt x="124" y="99"/>
                    <a:pt x="119" y="94"/>
                  </a:cubicBezTo>
                  <a:cubicBezTo>
                    <a:pt x="111" y="88"/>
                    <a:pt x="101" y="78"/>
                    <a:pt x="99" y="77"/>
                  </a:cubicBezTo>
                  <a:cubicBezTo>
                    <a:pt x="98" y="77"/>
                    <a:pt x="98" y="77"/>
                    <a:pt x="98" y="77"/>
                  </a:cubicBezTo>
                  <a:cubicBezTo>
                    <a:pt x="98" y="75"/>
                    <a:pt x="98" y="75"/>
                    <a:pt x="98" y="75"/>
                  </a:cubicBezTo>
                  <a:cubicBezTo>
                    <a:pt x="99" y="43"/>
                    <a:pt x="120" y="39"/>
                    <a:pt x="126" y="39"/>
                  </a:cubicBezTo>
                  <a:cubicBezTo>
                    <a:pt x="128" y="38"/>
                    <a:pt x="162" y="42"/>
                    <a:pt x="165" y="44"/>
                  </a:cubicBezTo>
                  <a:cubicBezTo>
                    <a:pt x="166" y="45"/>
                    <a:pt x="167" y="46"/>
                    <a:pt x="173" y="64"/>
                  </a:cubicBezTo>
                  <a:cubicBezTo>
                    <a:pt x="176" y="72"/>
                    <a:pt x="179" y="82"/>
                    <a:pt x="181" y="84"/>
                  </a:cubicBezTo>
                  <a:cubicBezTo>
                    <a:pt x="182" y="87"/>
                    <a:pt x="188" y="90"/>
                    <a:pt x="193" y="91"/>
                  </a:cubicBezTo>
                  <a:cubicBezTo>
                    <a:pt x="196" y="91"/>
                    <a:pt x="198" y="91"/>
                    <a:pt x="199" y="90"/>
                  </a:cubicBezTo>
                  <a:cubicBezTo>
                    <a:pt x="198" y="83"/>
                    <a:pt x="187" y="37"/>
                    <a:pt x="183" y="34"/>
                  </a:cubicBezTo>
                  <a:cubicBezTo>
                    <a:pt x="165" y="21"/>
                    <a:pt x="134" y="9"/>
                    <a:pt x="125" y="5"/>
                  </a:cubicBezTo>
                  <a:cubicBezTo>
                    <a:pt x="127" y="0"/>
                    <a:pt x="127" y="0"/>
                    <a:pt x="127" y="0"/>
                  </a:cubicBezTo>
                  <a:cubicBezTo>
                    <a:pt x="136" y="4"/>
                    <a:pt x="167" y="17"/>
                    <a:pt x="186" y="30"/>
                  </a:cubicBezTo>
                  <a:cubicBezTo>
                    <a:pt x="192" y="33"/>
                    <a:pt x="203" y="82"/>
                    <a:pt x="203" y="89"/>
                  </a:cubicBezTo>
                  <a:cubicBezTo>
                    <a:pt x="204" y="91"/>
                    <a:pt x="204" y="92"/>
                    <a:pt x="203" y="93"/>
                  </a:cubicBezTo>
                  <a:cubicBezTo>
                    <a:pt x="201" y="96"/>
                    <a:pt x="197" y="97"/>
                    <a:pt x="193" y="96"/>
                  </a:cubicBezTo>
                  <a:cubicBezTo>
                    <a:pt x="187" y="95"/>
                    <a:pt x="179" y="92"/>
                    <a:pt x="176" y="87"/>
                  </a:cubicBezTo>
                  <a:cubicBezTo>
                    <a:pt x="175" y="84"/>
                    <a:pt x="172" y="77"/>
                    <a:pt x="168" y="65"/>
                  </a:cubicBezTo>
                  <a:cubicBezTo>
                    <a:pt x="166" y="59"/>
                    <a:pt x="163" y="50"/>
                    <a:pt x="162" y="48"/>
                  </a:cubicBezTo>
                  <a:cubicBezTo>
                    <a:pt x="158" y="47"/>
                    <a:pt x="129" y="43"/>
                    <a:pt x="127" y="43"/>
                  </a:cubicBezTo>
                  <a:cubicBezTo>
                    <a:pt x="120" y="44"/>
                    <a:pt x="104" y="48"/>
                    <a:pt x="103" y="74"/>
                  </a:cubicBezTo>
                  <a:cubicBezTo>
                    <a:pt x="106" y="76"/>
                    <a:pt x="113" y="82"/>
                    <a:pt x="122" y="91"/>
                  </a:cubicBezTo>
                  <a:cubicBezTo>
                    <a:pt x="127" y="95"/>
                    <a:pt x="132" y="100"/>
                    <a:pt x="135" y="102"/>
                  </a:cubicBezTo>
                  <a:cubicBezTo>
                    <a:pt x="140" y="106"/>
                    <a:pt x="145" y="114"/>
                    <a:pt x="145" y="122"/>
                  </a:cubicBezTo>
                  <a:cubicBezTo>
                    <a:pt x="144" y="125"/>
                    <a:pt x="142" y="130"/>
                    <a:pt x="136" y="134"/>
                  </a:cubicBezTo>
                  <a:lnTo>
                    <a:pt x="135" y="134"/>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0" name="Freeform 90"/>
            <p:cNvSpPr/>
            <p:nvPr/>
          </p:nvSpPr>
          <p:spPr bwMode="auto">
            <a:xfrm>
              <a:off x="2351088" y="4019550"/>
              <a:ext cx="176213" cy="341313"/>
            </a:xfrm>
            <a:custGeom>
              <a:avLst/>
              <a:gdLst>
                <a:gd name="T0" fmla="*/ 1 w 32"/>
                <a:gd name="T1" fmla="*/ 62 h 62"/>
                <a:gd name="T2" fmla="*/ 0 w 32"/>
                <a:gd name="T3" fmla="*/ 58 h 62"/>
                <a:gd name="T4" fmla="*/ 10 w 32"/>
                <a:gd name="T5" fmla="*/ 52 h 62"/>
                <a:gd name="T6" fmla="*/ 18 w 32"/>
                <a:gd name="T7" fmla="*/ 38 h 62"/>
                <a:gd name="T8" fmla="*/ 26 w 32"/>
                <a:gd name="T9" fmla="*/ 24 h 62"/>
                <a:gd name="T10" fmla="*/ 18 w 32"/>
                <a:gd name="T11" fmla="*/ 5 h 62"/>
                <a:gd name="T12" fmla="*/ 17 w 32"/>
                <a:gd name="T13" fmla="*/ 3 h 62"/>
                <a:gd name="T14" fmla="*/ 22 w 32"/>
                <a:gd name="T15" fmla="*/ 0 h 62"/>
                <a:gd name="T16" fmla="*/ 23 w 32"/>
                <a:gd name="T17" fmla="*/ 3 h 62"/>
                <a:gd name="T18" fmla="*/ 30 w 32"/>
                <a:gd name="T19" fmla="*/ 26 h 62"/>
                <a:gd name="T20" fmla="*/ 22 w 32"/>
                <a:gd name="T21" fmla="*/ 41 h 62"/>
                <a:gd name="T22" fmla="*/ 14 w 32"/>
                <a:gd name="T23" fmla="*/ 56 h 62"/>
                <a:gd name="T24" fmla="*/ 1 w 32"/>
                <a:gd name="T2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62">
                  <a:moveTo>
                    <a:pt x="1" y="62"/>
                  </a:moveTo>
                  <a:cubicBezTo>
                    <a:pt x="0" y="58"/>
                    <a:pt x="0" y="58"/>
                    <a:pt x="0" y="58"/>
                  </a:cubicBezTo>
                  <a:cubicBezTo>
                    <a:pt x="2" y="57"/>
                    <a:pt x="9" y="53"/>
                    <a:pt x="10" y="52"/>
                  </a:cubicBezTo>
                  <a:cubicBezTo>
                    <a:pt x="11" y="52"/>
                    <a:pt x="15" y="44"/>
                    <a:pt x="18" y="38"/>
                  </a:cubicBezTo>
                  <a:cubicBezTo>
                    <a:pt x="21" y="32"/>
                    <a:pt x="24" y="26"/>
                    <a:pt x="26" y="24"/>
                  </a:cubicBezTo>
                  <a:cubicBezTo>
                    <a:pt x="26" y="22"/>
                    <a:pt x="20" y="9"/>
                    <a:pt x="18" y="5"/>
                  </a:cubicBezTo>
                  <a:cubicBezTo>
                    <a:pt x="17" y="3"/>
                    <a:pt x="17" y="3"/>
                    <a:pt x="17" y="3"/>
                  </a:cubicBezTo>
                  <a:cubicBezTo>
                    <a:pt x="22" y="0"/>
                    <a:pt x="22" y="0"/>
                    <a:pt x="22" y="0"/>
                  </a:cubicBezTo>
                  <a:cubicBezTo>
                    <a:pt x="23" y="3"/>
                    <a:pt x="23" y="3"/>
                    <a:pt x="23" y="3"/>
                  </a:cubicBezTo>
                  <a:cubicBezTo>
                    <a:pt x="29" y="16"/>
                    <a:pt x="32" y="23"/>
                    <a:pt x="30" y="26"/>
                  </a:cubicBezTo>
                  <a:cubicBezTo>
                    <a:pt x="28" y="29"/>
                    <a:pt x="25" y="35"/>
                    <a:pt x="22" y="41"/>
                  </a:cubicBezTo>
                  <a:cubicBezTo>
                    <a:pt x="16" y="52"/>
                    <a:pt x="15" y="55"/>
                    <a:pt x="14" y="56"/>
                  </a:cubicBezTo>
                  <a:cubicBezTo>
                    <a:pt x="12" y="58"/>
                    <a:pt x="4" y="62"/>
                    <a:pt x="1" y="62"/>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1" name="Freeform 91"/>
            <p:cNvSpPr/>
            <p:nvPr/>
          </p:nvSpPr>
          <p:spPr bwMode="auto">
            <a:xfrm>
              <a:off x="2268538" y="4013200"/>
              <a:ext cx="115888" cy="280988"/>
            </a:xfrm>
            <a:custGeom>
              <a:avLst/>
              <a:gdLst>
                <a:gd name="T0" fmla="*/ 2 w 21"/>
                <a:gd name="T1" fmla="*/ 51 h 51"/>
                <a:gd name="T2" fmla="*/ 0 w 21"/>
                <a:gd name="T3" fmla="*/ 47 h 51"/>
                <a:gd name="T4" fmla="*/ 3 w 21"/>
                <a:gd name="T5" fmla="*/ 45 h 51"/>
                <a:gd name="T6" fmla="*/ 8 w 21"/>
                <a:gd name="T7" fmla="*/ 43 h 51"/>
                <a:gd name="T8" fmla="*/ 9 w 21"/>
                <a:gd name="T9" fmla="*/ 40 h 51"/>
                <a:gd name="T10" fmla="*/ 15 w 21"/>
                <a:gd name="T11" fmla="*/ 24 h 51"/>
                <a:gd name="T12" fmla="*/ 5 w 21"/>
                <a:gd name="T13" fmla="*/ 3 h 51"/>
                <a:gd name="T14" fmla="*/ 4 w 21"/>
                <a:gd name="T15" fmla="*/ 2 h 51"/>
                <a:gd name="T16" fmla="*/ 8 w 21"/>
                <a:gd name="T17" fmla="*/ 0 h 51"/>
                <a:gd name="T18" fmla="*/ 9 w 21"/>
                <a:gd name="T19" fmla="*/ 1 h 51"/>
                <a:gd name="T20" fmla="*/ 20 w 21"/>
                <a:gd name="T21" fmla="*/ 23 h 51"/>
                <a:gd name="T22" fmla="*/ 21 w 21"/>
                <a:gd name="T23" fmla="*/ 24 h 51"/>
                <a:gd name="T24" fmla="*/ 20 w 21"/>
                <a:gd name="T25" fmla="*/ 25 h 51"/>
                <a:gd name="T26" fmla="*/ 13 w 21"/>
                <a:gd name="T27" fmla="*/ 43 h 51"/>
                <a:gd name="T28" fmla="*/ 12 w 21"/>
                <a:gd name="T29" fmla="*/ 46 h 51"/>
                <a:gd name="T30" fmla="*/ 12 w 21"/>
                <a:gd name="T31" fmla="*/ 47 h 51"/>
                <a:gd name="T32" fmla="*/ 11 w 21"/>
                <a:gd name="T33" fmla="*/ 47 h 51"/>
                <a:gd name="T34" fmla="*/ 5 w 21"/>
                <a:gd name="T35" fmla="*/ 50 h 51"/>
                <a:gd name="T36" fmla="*/ 2 w 21"/>
                <a:gd name="T3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51">
                  <a:moveTo>
                    <a:pt x="2" y="51"/>
                  </a:moveTo>
                  <a:cubicBezTo>
                    <a:pt x="0" y="47"/>
                    <a:pt x="0" y="47"/>
                    <a:pt x="0" y="47"/>
                  </a:cubicBezTo>
                  <a:cubicBezTo>
                    <a:pt x="0" y="47"/>
                    <a:pt x="1" y="46"/>
                    <a:pt x="3" y="45"/>
                  </a:cubicBezTo>
                  <a:cubicBezTo>
                    <a:pt x="4" y="45"/>
                    <a:pt x="7" y="44"/>
                    <a:pt x="8" y="43"/>
                  </a:cubicBezTo>
                  <a:cubicBezTo>
                    <a:pt x="8" y="42"/>
                    <a:pt x="9" y="41"/>
                    <a:pt x="9" y="40"/>
                  </a:cubicBezTo>
                  <a:cubicBezTo>
                    <a:pt x="11" y="36"/>
                    <a:pt x="14" y="29"/>
                    <a:pt x="15" y="24"/>
                  </a:cubicBezTo>
                  <a:cubicBezTo>
                    <a:pt x="12" y="17"/>
                    <a:pt x="8" y="11"/>
                    <a:pt x="5" y="3"/>
                  </a:cubicBezTo>
                  <a:cubicBezTo>
                    <a:pt x="4" y="2"/>
                    <a:pt x="4" y="2"/>
                    <a:pt x="4" y="2"/>
                  </a:cubicBezTo>
                  <a:cubicBezTo>
                    <a:pt x="8" y="0"/>
                    <a:pt x="8" y="0"/>
                    <a:pt x="8" y="0"/>
                  </a:cubicBezTo>
                  <a:cubicBezTo>
                    <a:pt x="9" y="1"/>
                    <a:pt x="9" y="1"/>
                    <a:pt x="9" y="1"/>
                  </a:cubicBezTo>
                  <a:cubicBezTo>
                    <a:pt x="13" y="9"/>
                    <a:pt x="17" y="16"/>
                    <a:pt x="20" y="23"/>
                  </a:cubicBezTo>
                  <a:cubicBezTo>
                    <a:pt x="21" y="24"/>
                    <a:pt x="21" y="24"/>
                    <a:pt x="21" y="24"/>
                  </a:cubicBezTo>
                  <a:cubicBezTo>
                    <a:pt x="20" y="25"/>
                    <a:pt x="20" y="25"/>
                    <a:pt x="20" y="25"/>
                  </a:cubicBezTo>
                  <a:cubicBezTo>
                    <a:pt x="19" y="30"/>
                    <a:pt x="16" y="37"/>
                    <a:pt x="13" y="43"/>
                  </a:cubicBezTo>
                  <a:cubicBezTo>
                    <a:pt x="13" y="44"/>
                    <a:pt x="12" y="45"/>
                    <a:pt x="12" y="46"/>
                  </a:cubicBezTo>
                  <a:cubicBezTo>
                    <a:pt x="12" y="47"/>
                    <a:pt x="12" y="47"/>
                    <a:pt x="12" y="47"/>
                  </a:cubicBezTo>
                  <a:cubicBezTo>
                    <a:pt x="11" y="47"/>
                    <a:pt x="11" y="47"/>
                    <a:pt x="11" y="47"/>
                  </a:cubicBezTo>
                  <a:cubicBezTo>
                    <a:pt x="10" y="48"/>
                    <a:pt x="8" y="49"/>
                    <a:pt x="5" y="50"/>
                  </a:cubicBezTo>
                  <a:cubicBezTo>
                    <a:pt x="4" y="51"/>
                    <a:pt x="3" y="51"/>
                    <a:pt x="2" y="51"/>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2" name="Freeform 92"/>
            <p:cNvSpPr/>
            <p:nvPr/>
          </p:nvSpPr>
          <p:spPr bwMode="auto">
            <a:xfrm>
              <a:off x="2185988" y="4064000"/>
              <a:ext cx="87313" cy="114300"/>
            </a:xfrm>
            <a:custGeom>
              <a:avLst/>
              <a:gdLst>
                <a:gd name="T0" fmla="*/ 2 w 16"/>
                <a:gd name="T1" fmla="*/ 21 h 21"/>
                <a:gd name="T2" fmla="*/ 0 w 16"/>
                <a:gd name="T3" fmla="*/ 16 h 21"/>
                <a:gd name="T4" fmla="*/ 3 w 16"/>
                <a:gd name="T5" fmla="*/ 15 h 21"/>
                <a:gd name="T6" fmla="*/ 10 w 16"/>
                <a:gd name="T7" fmla="*/ 13 h 21"/>
                <a:gd name="T8" fmla="*/ 9 w 16"/>
                <a:gd name="T9" fmla="*/ 11 h 21"/>
                <a:gd name="T10" fmla="*/ 6 w 16"/>
                <a:gd name="T11" fmla="*/ 1 h 21"/>
                <a:gd name="T12" fmla="*/ 11 w 16"/>
                <a:gd name="T13" fmla="*/ 0 h 21"/>
                <a:gd name="T14" fmla="*/ 14 w 16"/>
                <a:gd name="T15" fmla="*/ 9 h 21"/>
                <a:gd name="T16" fmla="*/ 15 w 16"/>
                <a:gd name="T17" fmla="*/ 13 h 21"/>
                <a:gd name="T18" fmla="*/ 16 w 16"/>
                <a:gd name="T19" fmla="*/ 15 h 21"/>
                <a:gd name="T20" fmla="*/ 14 w 16"/>
                <a:gd name="T21" fmla="*/ 16 h 21"/>
                <a:gd name="T22" fmla="*/ 5 w 16"/>
                <a:gd name="T23" fmla="*/ 20 h 21"/>
                <a:gd name="T24" fmla="*/ 2 w 16"/>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2" y="21"/>
                  </a:moveTo>
                  <a:cubicBezTo>
                    <a:pt x="0" y="16"/>
                    <a:pt x="0" y="16"/>
                    <a:pt x="0" y="16"/>
                  </a:cubicBezTo>
                  <a:cubicBezTo>
                    <a:pt x="1" y="16"/>
                    <a:pt x="2" y="15"/>
                    <a:pt x="3" y="15"/>
                  </a:cubicBezTo>
                  <a:cubicBezTo>
                    <a:pt x="5" y="14"/>
                    <a:pt x="7" y="14"/>
                    <a:pt x="10" y="13"/>
                  </a:cubicBezTo>
                  <a:cubicBezTo>
                    <a:pt x="10" y="12"/>
                    <a:pt x="9" y="12"/>
                    <a:pt x="9" y="11"/>
                  </a:cubicBezTo>
                  <a:cubicBezTo>
                    <a:pt x="8" y="8"/>
                    <a:pt x="7" y="4"/>
                    <a:pt x="6" y="1"/>
                  </a:cubicBezTo>
                  <a:cubicBezTo>
                    <a:pt x="11" y="0"/>
                    <a:pt x="11" y="0"/>
                    <a:pt x="11" y="0"/>
                  </a:cubicBezTo>
                  <a:cubicBezTo>
                    <a:pt x="12" y="3"/>
                    <a:pt x="13" y="6"/>
                    <a:pt x="14" y="9"/>
                  </a:cubicBezTo>
                  <a:cubicBezTo>
                    <a:pt x="14" y="11"/>
                    <a:pt x="15" y="12"/>
                    <a:pt x="15" y="13"/>
                  </a:cubicBezTo>
                  <a:cubicBezTo>
                    <a:pt x="16" y="15"/>
                    <a:pt x="16" y="15"/>
                    <a:pt x="16" y="15"/>
                  </a:cubicBezTo>
                  <a:cubicBezTo>
                    <a:pt x="14" y="16"/>
                    <a:pt x="14" y="16"/>
                    <a:pt x="14" y="16"/>
                  </a:cubicBezTo>
                  <a:cubicBezTo>
                    <a:pt x="9" y="18"/>
                    <a:pt x="7" y="19"/>
                    <a:pt x="5" y="20"/>
                  </a:cubicBezTo>
                  <a:cubicBezTo>
                    <a:pt x="4" y="20"/>
                    <a:pt x="3" y="20"/>
                    <a:pt x="2" y="21"/>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3" name="Freeform 93"/>
            <p:cNvSpPr/>
            <p:nvPr/>
          </p:nvSpPr>
          <p:spPr bwMode="auto">
            <a:xfrm>
              <a:off x="2235201" y="4222750"/>
              <a:ext cx="104775" cy="44450"/>
            </a:xfrm>
            <a:custGeom>
              <a:avLst/>
              <a:gdLst>
                <a:gd name="T0" fmla="*/ 1 w 19"/>
                <a:gd name="T1" fmla="*/ 8 h 8"/>
                <a:gd name="T2" fmla="*/ 0 w 19"/>
                <a:gd name="T3" fmla="*/ 3 h 8"/>
                <a:gd name="T4" fmla="*/ 16 w 19"/>
                <a:gd name="T5" fmla="*/ 0 h 8"/>
                <a:gd name="T6" fmla="*/ 19 w 19"/>
                <a:gd name="T7" fmla="*/ 4 h 8"/>
                <a:gd name="T8" fmla="*/ 1 w 19"/>
                <a:gd name="T9" fmla="*/ 8 h 8"/>
              </a:gdLst>
              <a:ahLst/>
              <a:cxnLst>
                <a:cxn ang="0">
                  <a:pos x="T0" y="T1"/>
                </a:cxn>
                <a:cxn ang="0">
                  <a:pos x="T2" y="T3"/>
                </a:cxn>
                <a:cxn ang="0">
                  <a:pos x="T4" y="T5"/>
                </a:cxn>
                <a:cxn ang="0">
                  <a:pos x="T6" y="T7"/>
                </a:cxn>
                <a:cxn ang="0">
                  <a:pos x="T8" y="T9"/>
                </a:cxn>
              </a:cxnLst>
              <a:rect l="0" t="0" r="r" b="b"/>
              <a:pathLst>
                <a:path w="19" h="8">
                  <a:moveTo>
                    <a:pt x="1" y="8"/>
                  </a:moveTo>
                  <a:cubicBezTo>
                    <a:pt x="0" y="3"/>
                    <a:pt x="0" y="3"/>
                    <a:pt x="0" y="3"/>
                  </a:cubicBezTo>
                  <a:cubicBezTo>
                    <a:pt x="3" y="3"/>
                    <a:pt x="14" y="1"/>
                    <a:pt x="16" y="0"/>
                  </a:cubicBezTo>
                  <a:cubicBezTo>
                    <a:pt x="19" y="4"/>
                    <a:pt x="19" y="4"/>
                    <a:pt x="19" y="4"/>
                  </a:cubicBezTo>
                  <a:cubicBezTo>
                    <a:pt x="15" y="6"/>
                    <a:pt x="2" y="8"/>
                    <a:pt x="1" y="8"/>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4" name="Freeform 94"/>
            <p:cNvSpPr/>
            <p:nvPr/>
          </p:nvSpPr>
          <p:spPr bwMode="auto">
            <a:xfrm>
              <a:off x="1585913" y="3700463"/>
              <a:ext cx="296863" cy="423863"/>
            </a:xfrm>
            <a:custGeom>
              <a:avLst/>
              <a:gdLst>
                <a:gd name="T0" fmla="*/ 12 w 54"/>
                <a:gd name="T1" fmla="*/ 77 h 77"/>
                <a:gd name="T2" fmla="*/ 9 w 54"/>
                <a:gd name="T3" fmla="*/ 76 h 77"/>
                <a:gd name="T4" fmla="*/ 17 w 54"/>
                <a:gd name="T5" fmla="*/ 33 h 77"/>
                <a:gd name="T6" fmla="*/ 49 w 54"/>
                <a:gd name="T7" fmla="*/ 2 h 77"/>
                <a:gd name="T8" fmla="*/ 53 w 54"/>
                <a:gd name="T9" fmla="*/ 13 h 77"/>
                <a:gd name="T10" fmla="*/ 48 w 54"/>
                <a:gd name="T11" fmla="*/ 12 h 77"/>
                <a:gd name="T12" fmla="*/ 47 w 54"/>
                <a:gd name="T13" fmla="*/ 7 h 77"/>
                <a:gd name="T14" fmla="*/ 21 w 54"/>
                <a:gd name="T15" fmla="*/ 35 h 77"/>
                <a:gd name="T16" fmla="*/ 11 w 54"/>
                <a:gd name="T17" fmla="*/ 72 h 77"/>
                <a:gd name="T18" fmla="*/ 22 w 54"/>
                <a:gd name="T19" fmla="*/ 65 h 77"/>
                <a:gd name="T20" fmla="*/ 25 w 54"/>
                <a:gd name="T21" fmla="*/ 68 h 77"/>
                <a:gd name="T22" fmla="*/ 12 w 54"/>
                <a:gd name="T23"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77">
                  <a:moveTo>
                    <a:pt x="12" y="77"/>
                  </a:moveTo>
                  <a:cubicBezTo>
                    <a:pt x="11" y="77"/>
                    <a:pt x="10" y="76"/>
                    <a:pt x="9" y="76"/>
                  </a:cubicBezTo>
                  <a:cubicBezTo>
                    <a:pt x="0" y="71"/>
                    <a:pt x="8" y="50"/>
                    <a:pt x="17" y="33"/>
                  </a:cubicBezTo>
                  <a:cubicBezTo>
                    <a:pt x="26" y="16"/>
                    <a:pt x="39" y="0"/>
                    <a:pt x="49" y="2"/>
                  </a:cubicBezTo>
                  <a:cubicBezTo>
                    <a:pt x="51" y="3"/>
                    <a:pt x="54" y="6"/>
                    <a:pt x="53" y="13"/>
                  </a:cubicBezTo>
                  <a:cubicBezTo>
                    <a:pt x="48" y="12"/>
                    <a:pt x="48" y="12"/>
                    <a:pt x="48" y="12"/>
                  </a:cubicBezTo>
                  <a:cubicBezTo>
                    <a:pt x="48" y="9"/>
                    <a:pt x="48" y="7"/>
                    <a:pt x="47" y="7"/>
                  </a:cubicBezTo>
                  <a:cubicBezTo>
                    <a:pt x="43" y="6"/>
                    <a:pt x="32" y="15"/>
                    <a:pt x="21" y="35"/>
                  </a:cubicBezTo>
                  <a:cubicBezTo>
                    <a:pt x="10" y="57"/>
                    <a:pt x="8" y="70"/>
                    <a:pt x="11" y="72"/>
                  </a:cubicBezTo>
                  <a:cubicBezTo>
                    <a:pt x="12" y="72"/>
                    <a:pt x="16" y="71"/>
                    <a:pt x="22" y="65"/>
                  </a:cubicBezTo>
                  <a:cubicBezTo>
                    <a:pt x="25" y="68"/>
                    <a:pt x="25" y="68"/>
                    <a:pt x="25" y="68"/>
                  </a:cubicBezTo>
                  <a:cubicBezTo>
                    <a:pt x="20" y="74"/>
                    <a:pt x="15" y="77"/>
                    <a:pt x="12" y="77"/>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5" name="Freeform 95"/>
            <p:cNvSpPr/>
            <p:nvPr/>
          </p:nvSpPr>
          <p:spPr bwMode="auto">
            <a:xfrm>
              <a:off x="1465263" y="3622675"/>
              <a:ext cx="334963" cy="501650"/>
            </a:xfrm>
            <a:custGeom>
              <a:avLst/>
              <a:gdLst>
                <a:gd name="T0" fmla="*/ 12 w 61"/>
                <a:gd name="T1" fmla="*/ 91 h 91"/>
                <a:gd name="T2" fmla="*/ 9 w 61"/>
                <a:gd name="T3" fmla="*/ 90 h 91"/>
                <a:gd name="T4" fmla="*/ 22 w 61"/>
                <a:gd name="T5" fmla="*/ 40 h 91"/>
                <a:gd name="T6" fmla="*/ 41 w 61"/>
                <a:gd name="T7" fmla="*/ 11 h 91"/>
                <a:gd name="T8" fmla="*/ 58 w 61"/>
                <a:gd name="T9" fmla="*/ 2 h 91"/>
                <a:gd name="T10" fmla="*/ 61 w 61"/>
                <a:gd name="T11" fmla="*/ 12 h 91"/>
                <a:gd name="T12" fmla="*/ 56 w 61"/>
                <a:gd name="T13" fmla="*/ 12 h 91"/>
                <a:gd name="T14" fmla="*/ 55 w 61"/>
                <a:gd name="T15" fmla="*/ 7 h 91"/>
                <a:gd name="T16" fmla="*/ 45 w 61"/>
                <a:gd name="T17" fmla="*/ 14 h 91"/>
                <a:gd name="T18" fmla="*/ 26 w 61"/>
                <a:gd name="T19" fmla="*/ 42 h 91"/>
                <a:gd name="T20" fmla="*/ 12 w 61"/>
                <a:gd name="T21" fmla="*/ 86 h 91"/>
                <a:gd name="T22" fmla="*/ 21 w 61"/>
                <a:gd name="T23" fmla="*/ 79 h 91"/>
                <a:gd name="T24" fmla="*/ 25 w 61"/>
                <a:gd name="T25" fmla="*/ 82 h 91"/>
                <a:gd name="T26" fmla="*/ 12 w 61"/>
                <a:gd name="T27"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91">
                  <a:moveTo>
                    <a:pt x="12" y="91"/>
                  </a:moveTo>
                  <a:cubicBezTo>
                    <a:pt x="11" y="91"/>
                    <a:pt x="10" y="90"/>
                    <a:pt x="9" y="90"/>
                  </a:cubicBezTo>
                  <a:cubicBezTo>
                    <a:pt x="0" y="85"/>
                    <a:pt x="13" y="55"/>
                    <a:pt x="22" y="40"/>
                  </a:cubicBezTo>
                  <a:cubicBezTo>
                    <a:pt x="28" y="28"/>
                    <a:pt x="35" y="18"/>
                    <a:pt x="41" y="11"/>
                  </a:cubicBezTo>
                  <a:cubicBezTo>
                    <a:pt x="48" y="3"/>
                    <a:pt x="54" y="0"/>
                    <a:pt x="58" y="2"/>
                  </a:cubicBezTo>
                  <a:cubicBezTo>
                    <a:pt x="60" y="4"/>
                    <a:pt x="61" y="7"/>
                    <a:pt x="61" y="12"/>
                  </a:cubicBezTo>
                  <a:cubicBezTo>
                    <a:pt x="56" y="12"/>
                    <a:pt x="56" y="12"/>
                    <a:pt x="56" y="12"/>
                  </a:cubicBezTo>
                  <a:cubicBezTo>
                    <a:pt x="56" y="8"/>
                    <a:pt x="56" y="7"/>
                    <a:pt x="55" y="7"/>
                  </a:cubicBezTo>
                  <a:cubicBezTo>
                    <a:pt x="55" y="6"/>
                    <a:pt x="52" y="7"/>
                    <a:pt x="45" y="14"/>
                  </a:cubicBezTo>
                  <a:cubicBezTo>
                    <a:pt x="39" y="21"/>
                    <a:pt x="32" y="31"/>
                    <a:pt x="26" y="42"/>
                  </a:cubicBezTo>
                  <a:cubicBezTo>
                    <a:pt x="11" y="68"/>
                    <a:pt x="9" y="84"/>
                    <a:pt x="12" y="86"/>
                  </a:cubicBezTo>
                  <a:cubicBezTo>
                    <a:pt x="12" y="86"/>
                    <a:pt x="15" y="86"/>
                    <a:pt x="21" y="79"/>
                  </a:cubicBezTo>
                  <a:cubicBezTo>
                    <a:pt x="25" y="82"/>
                    <a:pt x="25" y="82"/>
                    <a:pt x="25" y="82"/>
                  </a:cubicBezTo>
                  <a:cubicBezTo>
                    <a:pt x="20" y="88"/>
                    <a:pt x="15" y="91"/>
                    <a:pt x="12" y="91"/>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6" name="Freeform 96"/>
            <p:cNvSpPr/>
            <p:nvPr/>
          </p:nvSpPr>
          <p:spPr bwMode="auto">
            <a:xfrm>
              <a:off x="1728788" y="3651250"/>
              <a:ext cx="127000" cy="87313"/>
            </a:xfrm>
            <a:custGeom>
              <a:avLst/>
              <a:gdLst>
                <a:gd name="T0" fmla="*/ 73 w 80"/>
                <a:gd name="T1" fmla="*/ 55 h 55"/>
                <a:gd name="T2" fmla="*/ 0 w 80"/>
                <a:gd name="T3" fmla="*/ 17 h 55"/>
                <a:gd name="T4" fmla="*/ 7 w 80"/>
                <a:gd name="T5" fmla="*/ 0 h 55"/>
                <a:gd name="T6" fmla="*/ 80 w 80"/>
                <a:gd name="T7" fmla="*/ 41 h 55"/>
                <a:gd name="T8" fmla="*/ 73 w 80"/>
                <a:gd name="T9" fmla="*/ 55 h 55"/>
              </a:gdLst>
              <a:ahLst/>
              <a:cxnLst>
                <a:cxn ang="0">
                  <a:pos x="T0" y="T1"/>
                </a:cxn>
                <a:cxn ang="0">
                  <a:pos x="T2" y="T3"/>
                </a:cxn>
                <a:cxn ang="0">
                  <a:pos x="T4" y="T5"/>
                </a:cxn>
                <a:cxn ang="0">
                  <a:pos x="T6" y="T7"/>
                </a:cxn>
                <a:cxn ang="0">
                  <a:pos x="T8" y="T9"/>
                </a:cxn>
              </a:cxnLst>
              <a:rect l="0" t="0" r="r" b="b"/>
              <a:pathLst>
                <a:path w="80" h="55">
                  <a:moveTo>
                    <a:pt x="73" y="55"/>
                  </a:moveTo>
                  <a:lnTo>
                    <a:pt x="0" y="17"/>
                  </a:lnTo>
                  <a:lnTo>
                    <a:pt x="7" y="0"/>
                  </a:lnTo>
                  <a:lnTo>
                    <a:pt x="80" y="41"/>
                  </a:lnTo>
                  <a:lnTo>
                    <a:pt x="73" y="55"/>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7" name="Freeform 97"/>
            <p:cNvSpPr/>
            <p:nvPr/>
          </p:nvSpPr>
          <p:spPr bwMode="auto">
            <a:xfrm>
              <a:off x="1514476" y="4024313"/>
              <a:ext cx="131763" cy="93663"/>
            </a:xfrm>
            <a:custGeom>
              <a:avLst/>
              <a:gdLst>
                <a:gd name="T0" fmla="*/ 76 w 83"/>
                <a:gd name="T1" fmla="*/ 59 h 59"/>
                <a:gd name="T2" fmla="*/ 0 w 83"/>
                <a:gd name="T3" fmla="*/ 14 h 59"/>
                <a:gd name="T4" fmla="*/ 7 w 83"/>
                <a:gd name="T5" fmla="*/ 0 h 59"/>
                <a:gd name="T6" fmla="*/ 83 w 83"/>
                <a:gd name="T7" fmla="*/ 45 h 59"/>
                <a:gd name="T8" fmla="*/ 76 w 83"/>
                <a:gd name="T9" fmla="*/ 59 h 59"/>
              </a:gdLst>
              <a:ahLst/>
              <a:cxnLst>
                <a:cxn ang="0">
                  <a:pos x="T0" y="T1"/>
                </a:cxn>
                <a:cxn ang="0">
                  <a:pos x="T2" y="T3"/>
                </a:cxn>
                <a:cxn ang="0">
                  <a:pos x="T4" y="T5"/>
                </a:cxn>
                <a:cxn ang="0">
                  <a:pos x="T6" y="T7"/>
                </a:cxn>
                <a:cxn ang="0">
                  <a:pos x="T8" y="T9"/>
                </a:cxn>
              </a:cxnLst>
              <a:rect l="0" t="0" r="r" b="b"/>
              <a:pathLst>
                <a:path w="83" h="59">
                  <a:moveTo>
                    <a:pt x="76" y="59"/>
                  </a:moveTo>
                  <a:lnTo>
                    <a:pt x="0" y="14"/>
                  </a:lnTo>
                  <a:lnTo>
                    <a:pt x="7" y="0"/>
                  </a:lnTo>
                  <a:lnTo>
                    <a:pt x="83" y="45"/>
                  </a:lnTo>
                  <a:lnTo>
                    <a:pt x="76" y="59"/>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8" name="Freeform 98"/>
            <p:cNvSpPr/>
            <p:nvPr/>
          </p:nvSpPr>
          <p:spPr bwMode="auto">
            <a:xfrm>
              <a:off x="1547813" y="3517900"/>
              <a:ext cx="230188" cy="138113"/>
            </a:xfrm>
            <a:custGeom>
              <a:avLst/>
              <a:gdLst>
                <a:gd name="T0" fmla="*/ 135 w 145"/>
                <a:gd name="T1" fmla="*/ 87 h 87"/>
                <a:gd name="T2" fmla="*/ 0 w 145"/>
                <a:gd name="T3" fmla="*/ 14 h 87"/>
                <a:gd name="T4" fmla="*/ 7 w 145"/>
                <a:gd name="T5" fmla="*/ 0 h 87"/>
                <a:gd name="T6" fmla="*/ 145 w 145"/>
                <a:gd name="T7" fmla="*/ 73 h 87"/>
                <a:gd name="T8" fmla="*/ 135 w 145"/>
                <a:gd name="T9" fmla="*/ 87 h 87"/>
              </a:gdLst>
              <a:ahLst/>
              <a:cxnLst>
                <a:cxn ang="0">
                  <a:pos x="T0" y="T1"/>
                </a:cxn>
                <a:cxn ang="0">
                  <a:pos x="T2" y="T3"/>
                </a:cxn>
                <a:cxn ang="0">
                  <a:pos x="T4" y="T5"/>
                </a:cxn>
                <a:cxn ang="0">
                  <a:pos x="T6" y="T7"/>
                </a:cxn>
                <a:cxn ang="0">
                  <a:pos x="T8" y="T9"/>
                </a:cxn>
              </a:cxnLst>
              <a:rect l="0" t="0" r="r" b="b"/>
              <a:pathLst>
                <a:path w="145" h="87">
                  <a:moveTo>
                    <a:pt x="135" y="87"/>
                  </a:moveTo>
                  <a:lnTo>
                    <a:pt x="0" y="14"/>
                  </a:lnTo>
                  <a:lnTo>
                    <a:pt x="7" y="0"/>
                  </a:lnTo>
                  <a:lnTo>
                    <a:pt x="145" y="73"/>
                  </a:lnTo>
                  <a:lnTo>
                    <a:pt x="135" y="87"/>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49" name="Freeform 99"/>
            <p:cNvSpPr/>
            <p:nvPr/>
          </p:nvSpPr>
          <p:spPr bwMode="auto">
            <a:xfrm>
              <a:off x="1306513" y="3981450"/>
              <a:ext cx="225425" cy="142875"/>
            </a:xfrm>
            <a:custGeom>
              <a:avLst/>
              <a:gdLst>
                <a:gd name="T0" fmla="*/ 135 w 142"/>
                <a:gd name="T1" fmla="*/ 90 h 90"/>
                <a:gd name="T2" fmla="*/ 0 w 142"/>
                <a:gd name="T3" fmla="*/ 17 h 90"/>
                <a:gd name="T4" fmla="*/ 7 w 142"/>
                <a:gd name="T5" fmla="*/ 0 h 90"/>
                <a:gd name="T6" fmla="*/ 142 w 142"/>
                <a:gd name="T7" fmla="*/ 72 h 90"/>
                <a:gd name="T8" fmla="*/ 135 w 142"/>
                <a:gd name="T9" fmla="*/ 90 h 90"/>
              </a:gdLst>
              <a:ahLst/>
              <a:cxnLst>
                <a:cxn ang="0">
                  <a:pos x="T0" y="T1"/>
                </a:cxn>
                <a:cxn ang="0">
                  <a:pos x="T2" y="T3"/>
                </a:cxn>
                <a:cxn ang="0">
                  <a:pos x="T4" y="T5"/>
                </a:cxn>
                <a:cxn ang="0">
                  <a:pos x="T6" y="T7"/>
                </a:cxn>
                <a:cxn ang="0">
                  <a:pos x="T8" y="T9"/>
                </a:cxn>
              </a:cxnLst>
              <a:rect l="0" t="0" r="r" b="b"/>
              <a:pathLst>
                <a:path w="142" h="90">
                  <a:moveTo>
                    <a:pt x="135" y="90"/>
                  </a:moveTo>
                  <a:lnTo>
                    <a:pt x="0" y="17"/>
                  </a:lnTo>
                  <a:lnTo>
                    <a:pt x="7" y="0"/>
                  </a:lnTo>
                  <a:lnTo>
                    <a:pt x="142" y="72"/>
                  </a:lnTo>
                  <a:lnTo>
                    <a:pt x="135" y="90"/>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0" name="Freeform 100"/>
            <p:cNvSpPr>
              <a:spLocks noEditPoints="1"/>
            </p:cNvSpPr>
            <p:nvPr/>
          </p:nvSpPr>
          <p:spPr bwMode="auto">
            <a:xfrm>
              <a:off x="1558926" y="3952875"/>
              <a:ext cx="60325" cy="77788"/>
            </a:xfrm>
            <a:custGeom>
              <a:avLst/>
              <a:gdLst>
                <a:gd name="T0" fmla="*/ 5 w 11"/>
                <a:gd name="T1" fmla="*/ 14 h 14"/>
                <a:gd name="T2" fmla="*/ 5 w 11"/>
                <a:gd name="T3" fmla="*/ 14 h 14"/>
                <a:gd name="T4" fmla="*/ 2 w 11"/>
                <a:gd name="T5" fmla="*/ 12 h 14"/>
                <a:gd name="T6" fmla="*/ 0 w 11"/>
                <a:gd name="T7" fmla="*/ 6 h 14"/>
                <a:gd name="T8" fmla="*/ 6 w 11"/>
                <a:gd name="T9" fmla="*/ 0 h 14"/>
                <a:gd name="T10" fmla="*/ 7 w 11"/>
                <a:gd name="T11" fmla="*/ 0 h 14"/>
                <a:gd name="T12" fmla="*/ 11 w 11"/>
                <a:gd name="T13" fmla="*/ 3 h 14"/>
                <a:gd name="T14" fmla="*/ 11 w 11"/>
                <a:gd name="T15" fmla="*/ 8 h 14"/>
                <a:gd name="T16" fmla="*/ 5 w 11"/>
                <a:gd name="T17" fmla="*/ 14 h 14"/>
                <a:gd name="T18" fmla="*/ 6 w 11"/>
                <a:gd name="T19" fmla="*/ 5 h 14"/>
                <a:gd name="T20" fmla="*/ 5 w 11"/>
                <a:gd name="T21" fmla="*/ 7 h 14"/>
                <a:gd name="T22" fmla="*/ 5 w 11"/>
                <a:gd name="T23" fmla="*/ 9 h 14"/>
                <a:gd name="T24" fmla="*/ 6 w 11"/>
                <a:gd name="T25" fmla="*/ 7 h 14"/>
                <a:gd name="T26" fmla="*/ 6 w 11"/>
                <a:gd name="T27"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14">
                  <a:moveTo>
                    <a:pt x="5" y="14"/>
                  </a:moveTo>
                  <a:cubicBezTo>
                    <a:pt x="5" y="14"/>
                    <a:pt x="5" y="14"/>
                    <a:pt x="5" y="14"/>
                  </a:cubicBezTo>
                  <a:cubicBezTo>
                    <a:pt x="3" y="14"/>
                    <a:pt x="2" y="13"/>
                    <a:pt x="2" y="12"/>
                  </a:cubicBezTo>
                  <a:cubicBezTo>
                    <a:pt x="0" y="10"/>
                    <a:pt x="0" y="8"/>
                    <a:pt x="0" y="6"/>
                  </a:cubicBezTo>
                  <a:cubicBezTo>
                    <a:pt x="1" y="3"/>
                    <a:pt x="3" y="0"/>
                    <a:pt x="6" y="0"/>
                  </a:cubicBezTo>
                  <a:cubicBezTo>
                    <a:pt x="7" y="0"/>
                    <a:pt x="7" y="0"/>
                    <a:pt x="7" y="0"/>
                  </a:cubicBezTo>
                  <a:cubicBezTo>
                    <a:pt x="9" y="0"/>
                    <a:pt x="10" y="1"/>
                    <a:pt x="11" y="3"/>
                  </a:cubicBezTo>
                  <a:cubicBezTo>
                    <a:pt x="11" y="5"/>
                    <a:pt x="11" y="6"/>
                    <a:pt x="11" y="8"/>
                  </a:cubicBezTo>
                  <a:cubicBezTo>
                    <a:pt x="10" y="11"/>
                    <a:pt x="8" y="14"/>
                    <a:pt x="5" y="14"/>
                  </a:cubicBezTo>
                  <a:close/>
                  <a:moveTo>
                    <a:pt x="6" y="5"/>
                  </a:moveTo>
                  <a:cubicBezTo>
                    <a:pt x="6" y="5"/>
                    <a:pt x="5" y="6"/>
                    <a:pt x="5" y="7"/>
                  </a:cubicBezTo>
                  <a:cubicBezTo>
                    <a:pt x="5" y="8"/>
                    <a:pt x="5" y="9"/>
                    <a:pt x="5" y="9"/>
                  </a:cubicBezTo>
                  <a:cubicBezTo>
                    <a:pt x="6" y="9"/>
                    <a:pt x="6" y="8"/>
                    <a:pt x="6" y="7"/>
                  </a:cubicBezTo>
                  <a:cubicBezTo>
                    <a:pt x="6" y="6"/>
                    <a:pt x="6" y="6"/>
                    <a:pt x="6" y="5"/>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1" name="Freeform 101"/>
            <p:cNvSpPr/>
            <p:nvPr/>
          </p:nvSpPr>
          <p:spPr bwMode="auto">
            <a:xfrm>
              <a:off x="1641476" y="5264150"/>
              <a:ext cx="241300" cy="566738"/>
            </a:xfrm>
            <a:custGeom>
              <a:avLst/>
              <a:gdLst>
                <a:gd name="T0" fmla="*/ 4 w 44"/>
                <a:gd name="T1" fmla="*/ 103 h 103"/>
                <a:gd name="T2" fmla="*/ 0 w 44"/>
                <a:gd name="T3" fmla="*/ 99 h 103"/>
                <a:gd name="T4" fmla="*/ 11 w 44"/>
                <a:gd name="T5" fmla="*/ 79 h 103"/>
                <a:gd name="T6" fmla="*/ 14 w 44"/>
                <a:gd name="T7" fmla="*/ 43 h 103"/>
                <a:gd name="T8" fmla="*/ 15 w 44"/>
                <a:gd name="T9" fmla="*/ 35 h 103"/>
                <a:gd name="T10" fmla="*/ 21 w 44"/>
                <a:gd name="T11" fmla="*/ 13 h 103"/>
                <a:gd name="T12" fmla="*/ 38 w 44"/>
                <a:gd name="T13" fmla="*/ 2 h 103"/>
                <a:gd name="T14" fmla="*/ 41 w 44"/>
                <a:gd name="T15" fmla="*/ 0 h 103"/>
                <a:gd name="T16" fmla="*/ 44 w 44"/>
                <a:gd name="T17" fmla="*/ 4 h 103"/>
                <a:gd name="T18" fmla="*/ 40 w 44"/>
                <a:gd name="T19" fmla="*/ 6 h 103"/>
                <a:gd name="T20" fmla="*/ 25 w 44"/>
                <a:gd name="T21" fmla="*/ 16 h 103"/>
                <a:gd name="T22" fmla="*/ 19 w 44"/>
                <a:gd name="T23" fmla="*/ 35 h 103"/>
                <a:gd name="T24" fmla="*/ 19 w 44"/>
                <a:gd name="T25" fmla="*/ 43 h 103"/>
                <a:gd name="T26" fmla="*/ 16 w 44"/>
                <a:gd name="T27" fmla="*/ 79 h 103"/>
                <a:gd name="T28" fmla="*/ 4 w 44"/>
                <a:gd name="T2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 h="103">
                  <a:moveTo>
                    <a:pt x="4" y="103"/>
                  </a:moveTo>
                  <a:cubicBezTo>
                    <a:pt x="0" y="99"/>
                    <a:pt x="0" y="99"/>
                    <a:pt x="0" y="99"/>
                  </a:cubicBezTo>
                  <a:cubicBezTo>
                    <a:pt x="6" y="92"/>
                    <a:pt x="10" y="87"/>
                    <a:pt x="11" y="79"/>
                  </a:cubicBezTo>
                  <a:cubicBezTo>
                    <a:pt x="12" y="69"/>
                    <a:pt x="13" y="55"/>
                    <a:pt x="14" y="43"/>
                  </a:cubicBezTo>
                  <a:cubicBezTo>
                    <a:pt x="15" y="35"/>
                    <a:pt x="15" y="35"/>
                    <a:pt x="15" y="35"/>
                  </a:cubicBezTo>
                  <a:cubicBezTo>
                    <a:pt x="15" y="28"/>
                    <a:pt x="16" y="20"/>
                    <a:pt x="21" y="13"/>
                  </a:cubicBezTo>
                  <a:cubicBezTo>
                    <a:pt x="24" y="8"/>
                    <a:pt x="32" y="4"/>
                    <a:pt x="38" y="2"/>
                  </a:cubicBezTo>
                  <a:cubicBezTo>
                    <a:pt x="39" y="1"/>
                    <a:pt x="40" y="1"/>
                    <a:pt x="41" y="0"/>
                  </a:cubicBezTo>
                  <a:cubicBezTo>
                    <a:pt x="44" y="4"/>
                    <a:pt x="44" y="4"/>
                    <a:pt x="44" y="4"/>
                  </a:cubicBezTo>
                  <a:cubicBezTo>
                    <a:pt x="43" y="5"/>
                    <a:pt x="41" y="6"/>
                    <a:pt x="40" y="6"/>
                  </a:cubicBezTo>
                  <a:cubicBezTo>
                    <a:pt x="35" y="9"/>
                    <a:pt x="28" y="12"/>
                    <a:pt x="25" y="16"/>
                  </a:cubicBezTo>
                  <a:cubicBezTo>
                    <a:pt x="21" y="21"/>
                    <a:pt x="20" y="29"/>
                    <a:pt x="19" y="35"/>
                  </a:cubicBezTo>
                  <a:cubicBezTo>
                    <a:pt x="19" y="43"/>
                    <a:pt x="19" y="43"/>
                    <a:pt x="19" y="43"/>
                  </a:cubicBezTo>
                  <a:cubicBezTo>
                    <a:pt x="18" y="55"/>
                    <a:pt x="17" y="70"/>
                    <a:pt x="16" y="79"/>
                  </a:cubicBezTo>
                  <a:cubicBezTo>
                    <a:pt x="15" y="88"/>
                    <a:pt x="10" y="95"/>
                    <a:pt x="4" y="103"/>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2" name="Freeform 102"/>
            <p:cNvSpPr/>
            <p:nvPr/>
          </p:nvSpPr>
          <p:spPr bwMode="auto">
            <a:xfrm>
              <a:off x="1822451" y="5021263"/>
              <a:ext cx="725488" cy="1035050"/>
            </a:xfrm>
            <a:custGeom>
              <a:avLst/>
              <a:gdLst>
                <a:gd name="T0" fmla="*/ 13 w 132"/>
                <a:gd name="T1" fmla="*/ 188 h 188"/>
                <a:gd name="T2" fmla="*/ 9 w 132"/>
                <a:gd name="T3" fmla="*/ 185 h 188"/>
                <a:gd name="T4" fmla="*/ 32 w 132"/>
                <a:gd name="T5" fmla="*/ 163 h 188"/>
                <a:gd name="T6" fmla="*/ 41 w 132"/>
                <a:gd name="T7" fmla="*/ 157 h 188"/>
                <a:gd name="T8" fmla="*/ 67 w 132"/>
                <a:gd name="T9" fmla="*/ 139 h 188"/>
                <a:gd name="T10" fmla="*/ 127 w 132"/>
                <a:gd name="T11" fmla="*/ 78 h 188"/>
                <a:gd name="T12" fmla="*/ 121 w 132"/>
                <a:gd name="T13" fmla="*/ 71 h 188"/>
                <a:gd name="T14" fmla="*/ 104 w 132"/>
                <a:gd name="T15" fmla="*/ 75 h 188"/>
                <a:gd name="T16" fmla="*/ 90 w 132"/>
                <a:gd name="T17" fmla="*/ 85 h 188"/>
                <a:gd name="T18" fmla="*/ 68 w 132"/>
                <a:gd name="T19" fmla="*/ 100 h 188"/>
                <a:gd name="T20" fmla="*/ 67 w 132"/>
                <a:gd name="T21" fmla="*/ 101 h 188"/>
                <a:gd name="T22" fmla="*/ 66 w 132"/>
                <a:gd name="T23" fmla="*/ 101 h 188"/>
                <a:gd name="T24" fmla="*/ 37 w 132"/>
                <a:gd name="T25" fmla="*/ 65 h 188"/>
                <a:gd name="T26" fmla="*/ 52 w 132"/>
                <a:gd name="T27" fmla="*/ 28 h 188"/>
                <a:gd name="T28" fmla="*/ 73 w 132"/>
                <a:gd name="T29" fmla="*/ 25 h 188"/>
                <a:gd name="T30" fmla="*/ 94 w 132"/>
                <a:gd name="T31" fmla="*/ 23 h 188"/>
                <a:gd name="T32" fmla="*/ 104 w 132"/>
                <a:gd name="T33" fmla="*/ 12 h 188"/>
                <a:gd name="T34" fmla="*/ 105 w 132"/>
                <a:gd name="T35" fmla="*/ 7 h 188"/>
                <a:gd name="T36" fmla="*/ 46 w 132"/>
                <a:gd name="T37" fmla="*/ 8 h 188"/>
                <a:gd name="T38" fmla="*/ 4 w 132"/>
                <a:gd name="T39" fmla="*/ 58 h 188"/>
                <a:gd name="T40" fmla="*/ 0 w 132"/>
                <a:gd name="T41" fmla="*/ 55 h 188"/>
                <a:gd name="T42" fmla="*/ 43 w 132"/>
                <a:gd name="T43" fmla="*/ 4 h 188"/>
                <a:gd name="T44" fmla="*/ 105 w 132"/>
                <a:gd name="T45" fmla="*/ 2 h 188"/>
                <a:gd name="T46" fmla="*/ 109 w 132"/>
                <a:gd name="T47" fmla="*/ 3 h 188"/>
                <a:gd name="T48" fmla="*/ 109 w 132"/>
                <a:gd name="T49" fmla="*/ 14 h 188"/>
                <a:gd name="T50" fmla="*/ 96 w 132"/>
                <a:gd name="T51" fmla="*/ 27 h 188"/>
                <a:gd name="T52" fmla="*/ 73 w 132"/>
                <a:gd name="T53" fmla="*/ 30 h 188"/>
                <a:gd name="T54" fmla="*/ 55 w 132"/>
                <a:gd name="T55" fmla="*/ 32 h 188"/>
                <a:gd name="T56" fmla="*/ 42 w 132"/>
                <a:gd name="T57" fmla="*/ 65 h 188"/>
                <a:gd name="T58" fmla="*/ 66 w 132"/>
                <a:gd name="T59" fmla="*/ 96 h 188"/>
                <a:gd name="T60" fmla="*/ 87 w 132"/>
                <a:gd name="T61" fmla="*/ 81 h 188"/>
                <a:gd name="T62" fmla="*/ 101 w 132"/>
                <a:gd name="T63" fmla="*/ 71 h 188"/>
                <a:gd name="T64" fmla="*/ 123 w 132"/>
                <a:gd name="T65" fmla="*/ 67 h 188"/>
                <a:gd name="T66" fmla="*/ 132 w 132"/>
                <a:gd name="T67" fmla="*/ 78 h 188"/>
                <a:gd name="T68" fmla="*/ 132 w 132"/>
                <a:gd name="T69" fmla="*/ 79 h 188"/>
                <a:gd name="T70" fmla="*/ 132 w 132"/>
                <a:gd name="T71" fmla="*/ 80 h 188"/>
                <a:gd name="T72" fmla="*/ 70 w 132"/>
                <a:gd name="T73" fmla="*/ 143 h 188"/>
                <a:gd name="T74" fmla="*/ 44 w 132"/>
                <a:gd name="T75" fmla="*/ 161 h 188"/>
                <a:gd name="T76" fmla="*/ 35 w 132"/>
                <a:gd name="T77" fmla="*/ 167 h 188"/>
                <a:gd name="T78" fmla="*/ 13 w 132"/>
                <a:gd name="T7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2" h="188">
                  <a:moveTo>
                    <a:pt x="13" y="188"/>
                  </a:moveTo>
                  <a:cubicBezTo>
                    <a:pt x="9" y="185"/>
                    <a:pt x="9" y="185"/>
                    <a:pt x="9" y="185"/>
                  </a:cubicBezTo>
                  <a:cubicBezTo>
                    <a:pt x="10" y="184"/>
                    <a:pt x="25" y="168"/>
                    <a:pt x="32" y="163"/>
                  </a:cubicBezTo>
                  <a:cubicBezTo>
                    <a:pt x="34" y="162"/>
                    <a:pt x="37" y="159"/>
                    <a:pt x="41" y="157"/>
                  </a:cubicBezTo>
                  <a:cubicBezTo>
                    <a:pt x="50" y="151"/>
                    <a:pt x="62" y="143"/>
                    <a:pt x="67" y="139"/>
                  </a:cubicBezTo>
                  <a:cubicBezTo>
                    <a:pt x="77" y="130"/>
                    <a:pt x="122" y="86"/>
                    <a:pt x="127" y="78"/>
                  </a:cubicBezTo>
                  <a:cubicBezTo>
                    <a:pt x="126" y="75"/>
                    <a:pt x="124" y="72"/>
                    <a:pt x="121" y="71"/>
                  </a:cubicBezTo>
                  <a:cubicBezTo>
                    <a:pt x="116" y="69"/>
                    <a:pt x="108" y="72"/>
                    <a:pt x="104" y="75"/>
                  </a:cubicBezTo>
                  <a:cubicBezTo>
                    <a:pt x="101" y="77"/>
                    <a:pt x="96" y="81"/>
                    <a:pt x="90" y="85"/>
                  </a:cubicBezTo>
                  <a:cubicBezTo>
                    <a:pt x="81" y="91"/>
                    <a:pt x="70" y="99"/>
                    <a:pt x="68" y="100"/>
                  </a:cubicBezTo>
                  <a:cubicBezTo>
                    <a:pt x="67" y="101"/>
                    <a:pt x="67" y="101"/>
                    <a:pt x="67" y="101"/>
                  </a:cubicBezTo>
                  <a:cubicBezTo>
                    <a:pt x="66" y="101"/>
                    <a:pt x="66" y="101"/>
                    <a:pt x="66" y="101"/>
                  </a:cubicBezTo>
                  <a:cubicBezTo>
                    <a:pt x="36" y="92"/>
                    <a:pt x="36" y="71"/>
                    <a:pt x="37" y="65"/>
                  </a:cubicBezTo>
                  <a:cubicBezTo>
                    <a:pt x="38" y="63"/>
                    <a:pt x="49" y="31"/>
                    <a:pt x="52" y="28"/>
                  </a:cubicBezTo>
                  <a:cubicBezTo>
                    <a:pt x="53" y="27"/>
                    <a:pt x="54" y="27"/>
                    <a:pt x="73" y="25"/>
                  </a:cubicBezTo>
                  <a:cubicBezTo>
                    <a:pt x="81" y="24"/>
                    <a:pt x="92" y="23"/>
                    <a:pt x="94" y="23"/>
                  </a:cubicBezTo>
                  <a:cubicBezTo>
                    <a:pt x="98" y="22"/>
                    <a:pt x="102" y="17"/>
                    <a:pt x="104" y="12"/>
                  </a:cubicBezTo>
                  <a:cubicBezTo>
                    <a:pt x="105" y="10"/>
                    <a:pt x="105" y="8"/>
                    <a:pt x="105" y="7"/>
                  </a:cubicBezTo>
                  <a:cubicBezTo>
                    <a:pt x="97" y="5"/>
                    <a:pt x="50" y="5"/>
                    <a:pt x="46" y="8"/>
                  </a:cubicBezTo>
                  <a:cubicBezTo>
                    <a:pt x="30" y="23"/>
                    <a:pt x="10" y="50"/>
                    <a:pt x="4" y="58"/>
                  </a:cubicBezTo>
                  <a:cubicBezTo>
                    <a:pt x="0" y="55"/>
                    <a:pt x="0" y="55"/>
                    <a:pt x="0" y="55"/>
                  </a:cubicBezTo>
                  <a:cubicBezTo>
                    <a:pt x="6" y="47"/>
                    <a:pt x="26" y="20"/>
                    <a:pt x="43" y="4"/>
                  </a:cubicBezTo>
                  <a:cubicBezTo>
                    <a:pt x="48" y="0"/>
                    <a:pt x="98" y="1"/>
                    <a:pt x="105" y="2"/>
                  </a:cubicBezTo>
                  <a:cubicBezTo>
                    <a:pt x="107" y="2"/>
                    <a:pt x="108" y="2"/>
                    <a:pt x="109" y="3"/>
                  </a:cubicBezTo>
                  <a:cubicBezTo>
                    <a:pt x="110" y="6"/>
                    <a:pt x="111" y="10"/>
                    <a:pt x="109" y="14"/>
                  </a:cubicBezTo>
                  <a:cubicBezTo>
                    <a:pt x="107" y="19"/>
                    <a:pt x="102" y="26"/>
                    <a:pt x="96" y="27"/>
                  </a:cubicBezTo>
                  <a:cubicBezTo>
                    <a:pt x="93" y="28"/>
                    <a:pt x="85" y="29"/>
                    <a:pt x="73" y="30"/>
                  </a:cubicBezTo>
                  <a:cubicBezTo>
                    <a:pt x="66" y="31"/>
                    <a:pt x="58" y="32"/>
                    <a:pt x="55" y="32"/>
                  </a:cubicBezTo>
                  <a:cubicBezTo>
                    <a:pt x="53" y="36"/>
                    <a:pt x="43" y="63"/>
                    <a:pt x="42" y="65"/>
                  </a:cubicBezTo>
                  <a:cubicBezTo>
                    <a:pt x="41" y="72"/>
                    <a:pt x="41" y="88"/>
                    <a:pt x="66" y="96"/>
                  </a:cubicBezTo>
                  <a:cubicBezTo>
                    <a:pt x="69" y="93"/>
                    <a:pt x="77" y="88"/>
                    <a:pt x="87" y="81"/>
                  </a:cubicBezTo>
                  <a:cubicBezTo>
                    <a:pt x="93" y="77"/>
                    <a:pt x="98" y="73"/>
                    <a:pt x="101" y="71"/>
                  </a:cubicBezTo>
                  <a:cubicBezTo>
                    <a:pt x="107" y="67"/>
                    <a:pt x="116" y="64"/>
                    <a:pt x="123" y="67"/>
                  </a:cubicBezTo>
                  <a:cubicBezTo>
                    <a:pt x="126" y="68"/>
                    <a:pt x="130" y="71"/>
                    <a:pt x="132" y="78"/>
                  </a:cubicBezTo>
                  <a:cubicBezTo>
                    <a:pt x="132" y="79"/>
                    <a:pt x="132" y="79"/>
                    <a:pt x="132" y="79"/>
                  </a:cubicBezTo>
                  <a:cubicBezTo>
                    <a:pt x="132" y="80"/>
                    <a:pt x="132" y="80"/>
                    <a:pt x="132" y="80"/>
                  </a:cubicBezTo>
                  <a:cubicBezTo>
                    <a:pt x="129" y="86"/>
                    <a:pt x="78" y="136"/>
                    <a:pt x="70" y="143"/>
                  </a:cubicBezTo>
                  <a:cubicBezTo>
                    <a:pt x="65" y="147"/>
                    <a:pt x="53" y="155"/>
                    <a:pt x="44" y="161"/>
                  </a:cubicBezTo>
                  <a:cubicBezTo>
                    <a:pt x="40" y="164"/>
                    <a:pt x="37" y="166"/>
                    <a:pt x="35" y="167"/>
                  </a:cubicBezTo>
                  <a:cubicBezTo>
                    <a:pt x="28" y="172"/>
                    <a:pt x="14" y="187"/>
                    <a:pt x="13" y="188"/>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3" name="Freeform 103"/>
            <p:cNvSpPr/>
            <p:nvPr/>
          </p:nvSpPr>
          <p:spPr bwMode="auto">
            <a:xfrm>
              <a:off x="2081213" y="5213350"/>
              <a:ext cx="307975" cy="220663"/>
            </a:xfrm>
            <a:custGeom>
              <a:avLst/>
              <a:gdLst>
                <a:gd name="T0" fmla="*/ 56 w 56"/>
                <a:gd name="T1" fmla="*/ 40 h 40"/>
                <a:gd name="T2" fmla="*/ 51 w 56"/>
                <a:gd name="T3" fmla="*/ 39 h 40"/>
                <a:gd name="T4" fmla="*/ 48 w 56"/>
                <a:gd name="T5" fmla="*/ 28 h 40"/>
                <a:gd name="T6" fmla="*/ 36 w 56"/>
                <a:gd name="T7" fmla="*/ 18 h 40"/>
                <a:gd name="T8" fmla="*/ 24 w 56"/>
                <a:gd name="T9" fmla="*/ 7 h 40"/>
                <a:gd name="T10" fmla="*/ 4 w 56"/>
                <a:gd name="T11" fmla="*/ 9 h 40"/>
                <a:gd name="T12" fmla="*/ 1 w 56"/>
                <a:gd name="T13" fmla="*/ 10 h 40"/>
                <a:gd name="T14" fmla="*/ 0 w 56"/>
                <a:gd name="T15" fmla="*/ 5 h 40"/>
                <a:gd name="T16" fmla="*/ 3 w 56"/>
                <a:gd name="T17" fmla="*/ 4 h 40"/>
                <a:gd name="T18" fmla="*/ 28 w 56"/>
                <a:gd name="T19" fmla="*/ 3 h 40"/>
                <a:gd name="T20" fmla="*/ 40 w 56"/>
                <a:gd name="T21" fmla="*/ 14 h 40"/>
                <a:gd name="T22" fmla="*/ 52 w 56"/>
                <a:gd name="T23" fmla="*/ 26 h 40"/>
                <a:gd name="T24" fmla="*/ 56 w 56"/>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0">
                  <a:moveTo>
                    <a:pt x="56" y="40"/>
                  </a:moveTo>
                  <a:cubicBezTo>
                    <a:pt x="51" y="39"/>
                    <a:pt x="51" y="39"/>
                    <a:pt x="51" y="39"/>
                  </a:cubicBezTo>
                  <a:cubicBezTo>
                    <a:pt x="51" y="37"/>
                    <a:pt x="49" y="30"/>
                    <a:pt x="48" y="28"/>
                  </a:cubicBezTo>
                  <a:cubicBezTo>
                    <a:pt x="47" y="27"/>
                    <a:pt x="41" y="22"/>
                    <a:pt x="36" y="18"/>
                  </a:cubicBezTo>
                  <a:cubicBezTo>
                    <a:pt x="31" y="13"/>
                    <a:pt x="26" y="9"/>
                    <a:pt x="24" y="7"/>
                  </a:cubicBezTo>
                  <a:cubicBezTo>
                    <a:pt x="22" y="6"/>
                    <a:pt x="9" y="8"/>
                    <a:pt x="4" y="9"/>
                  </a:cubicBezTo>
                  <a:cubicBezTo>
                    <a:pt x="1" y="10"/>
                    <a:pt x="1" y="10"/>
                    <a:pt x="1" y="10"/>
                  </a:cubicBezTo>
                  <a:cubicBezTo>
                    <a:pt x="0" y="5"/>
                    <a:pt x="0" y="5"/>
                    <a:pt x="0" y="5"/>
                  </a:cubicBezTo>
                  <a:cubicBezTo>
                    <a:pt x="3" y="4"/>
                    <a:pt x="3" y="4"/>
                    <a:pt x="3" y="4"/>
                  </a:cubicBezTo>
                  <a:cubicBezTo>
                    <a:pt x="18" y="1"/>
                    <a:pt x="25" y="0"/>
                    <a:pt x="28" y="3"/>
                  </a:cubicBezTo>
                  <a:cubicBezTo>
                    <a:pt x="30" y="5"/>
                    <a:pt x="35" y="10"/>
                    <a:pt x="40" y="14"/>
                  </a:cubicBezTo>
                  <a:cubicBezTo>
                    <a:pt x="49" y="22"/>
                    <a:pt x="52" y="25"/>
                    <a:pt x="52" y="26"/>
                  </a:cubicBezTo>
                  <a:cubicBezTo>
                    <a:pt x="54" y="28"/>
                    <a:pt x="56" y="37"/>
                    <a:pt x="56" y="40"/>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4" name="Freeform 104"/>
            <p:cNvSpPr/>
            <p:nvPr/>
          </p:nvSpPr>
          <p:spPr bwMode="auto">
            <a:xfrm>
              <a:off x="2036763" y="5356225"/>
              <a:ext cx="265113" cy="144463"/>
            </a:xfrm>
            <a:custGeom>
              <a:avLst/>
              <a:gdLst>
                <a:gd name="T0" fmla="*/ 44 w 48"/>
                <a:gd name="T1" fmla="*/ 26 h 26"/>
                <a:gd name="T2" fmla="*/ 43 w 48"/>
                <a:gd name="T3" fmla="*/ 22 h 26"/>
                <a:gd name="T4" fmla="*/ 42 w 48"/>
                <a:gd name="T5" fmla="*/ 17 h 26"/>
                <a:gd name="T6" fmla="*/ 40 w 48"/>
                <a:gd name="T7" fmla="*/ 15 h 26"/>
                <a:gd name="T8" fmla="*/ 26 w 48"/>
                <a:gd name="T9" fmla="*/ 5 h 26"/>
                <a:gd name="T10" fmla="*/ 3 w 48"/>
                <a:gd name="T11" fmla="*/ 10 h 26"/>
                <a:gd name="T12" fmla="*/ 1 w 48"/>
                <a:gd name="T13" fmla="*/ 11 h 26"/>
                <a:gd name="T14" fmla="*/ 0 w 48"/>
                <a:gd name="T15" fmla="*/ 6 h 26"/>
                <a:gd name="T16" fmla="*/ 1 w 48"/>
                <a:gd name="T17" fmla="*/ 6 h 26"/>
                <a:gd name="T18" fmla="*/ 26 w 48"/>
                <a:gd name="T19" fmla="*/ 0 h 26"/>
                <a:gd name="T20" fmla="*/ 26 w 48"/>
                <a:gd name="T21" fmla="*/ 0 h 26"/>
                <a:gd name="T22" fmla="*/ 27 w 48"/>
                <a:gd name="T23" fmla="*/ 0 h 26"/>
                <a:gd name="T24" fmla="*/ 43 w 48"/>
                <a:gd name="T25" fmla="*/ 11 h 26"/>
                <a:gd name="T26" fmla="*/ 46 w 48"/>
                <a:gd name="T27" fmla="*/ 14 h 26"/>
                <a:gd name="T28" fmla="*/ 46 w 48"/>
                <a:gd name="T29" fmla="*/ 14 h 26"/>
                <a:gd name="T30" fmla="*/ 47 w 48"/>
                <a:gd name="T31" fmla="*/ 15 h 26"/>
                <a:gd name="T32" fmla="*/ 48 w 48"/>
                <a:gd name="T33" fmla="*/ 21 h 26"/>
                <a:gd name="T34" fmla="*/ 48 w 48"/>
                <a:gd name="T35" fmla="*/ 24 h 26"/>
                <a:gd name="T36" fmla="*/ 44 w 48"/>
                <a:gd name="T3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26">
                  <a:moveTo>
                    <a:pt x="44" y="26"/>
                  </a:moveTo>
                  <a:cubicBezTo>
                    <a:pt x="44" y="25"/>
                    <a:pt x="43" y="24"/>
                    <a:pt x="43" y="22"/>
                  </a:cubicBezTo>
                  <a:cubicBezTo>
                    <a:pt x="43" y="21"/>
                    <a:pt x="42" y="18"/>
                    <a:pt x="42" y="17"/>
                  </a:cubicBezTo>
                  <a:cubicBezTo>
                    <a:pt x="41" y="16"/>
                    <a:pt x="41" y="16"/>
                    <a:pt x="40" y="15"/>
                  </a:cubicBezTo>
                  <a:cubicBezTo>
                    <a:pt x="36" y="12"/>
                    <a:pt x="30" y="7"/>
                    <a:pt x="26" y="5"/>
                  </a:cubicBezTo>
                  <a:cubicBezTo>
                    <a:pt x="18" y="7"/>
                    <a:pt x="10" y="8"/>
                    <a:pt x="3" y="10"/>
                  </a:cubicBezTo>
                  <a:cubicBezTo>
                    <a:pt x="1" y="11"/>
                    <a:pt x="1" y="11"/>
                    <a:pt x="1" y="11"/>
                  </a:cubicBezTo>
                  <a:cubicBezTo>
                    <a:pt x="0" y="6"/>
                    <a:pt x="0" y="6"/>
                    <a:pt x="0" y="6"/>
                  </a:cubicBezTo>
                  <a:cubicBezTo>
                    <a:pt x="1" y="6"/>
                    <a:pt x="1" y="6"/>
                    <a:pt x="1" y="6"/>
                  </a:cubicBezTo>
                  <a:cubicBezTo>
                    <a:pt x="10" y="4"/>
                    <a:pt x="17" y="2"/>
                    <a:pt x="26" y="0"/>
                  </a:cubicBezTo>
                  <a:cubicBezTo>
                    <a:pt x="26" y="0"/>
                    <a:pt x="26" y="0"/>
                    <a:pt x="26" y="0"/>
                  </a:cubicBezTo>
                  <a:cubicBezTo>
                    <a:pt x="27" y="0"/>
                    <a:pt x="27" y="0"/>
                    <a:pt x="27" y="0"/>
                  </a:cubicBezTo>
                  <a:cubicBezTo>
                    <a:pt x="32" y="3"/>
                    <a:pt x="38" y="8"/>
                    <a:pt x="43" y="11"/>
                  </a:cubicBezTo>
                  <a:cubicBezTo>
                    <a:pt x="44" y="12"/>
                    <a:pt x="45" y="13"/>
                    <a:pt x="46" y="14"/>
                  </a:cubicBezTo>
                  <a:cubicBezTo>
                    <a:pt x="46" y="14"/>
                    <a:pt x="46" y="14"/>
                    <a:pt x="46" y="14"/>
                  </a:cubicBezTo>
                  <a:cubicBezTo>
                    <a:pt x="47" y="15"/>
                    <a:pt x="47" y="15"/>
                    <a:pt x="47" y="15"/>
                  </a:cubicBezTo>
                  <a:cubicBezTo>
                    <a:pt x="47" y="16"/>
                    <a:pt x="47" y="18"/>
                    <a:pt x="48" y="21"/>
                  </a:cubicBezTo>
                  <a:cubicBezTo>
                    <a:pt x="48" y="23"/>
                    <a:pt x="48" y="24"/>
                    <a:pt x="48" y="24"/>
                  </a:cubicBezTo>
                  <a:lnTo>
                    <a:pt x="44" y="26"/>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5" name="Freeform 105"/>
            <p:cNvSpPr/>
            <p:nvPr/>
          </p:nvSpPr>
          <p:spPr bwMode="auto">
            <a:xfrm>
              <a:off x="2065338" y="5461000"/>
              <a:ext cx="103188" cy="82550"/>
            </a:xfrm>
            <a:custGeom>
              <a:avLst/>
              <a:gdLst>
                <a:gd name="T0" fmla="*/ 14 w 19"/>
                <a:gd name="T1" fmla="*/ 15 h 15"/>
                <a:gd name="T2" fmla="*/ 14 w 19"/>
                <a:gd name="T3" fmla="*/ 12 h 15"/>
                <a:gd name="T4" fmla="*/ 13 w 19"/>
                <a:gd name="T5" fmla="*/ 5 h 15"/>
                <a:gd name="T6" fmla="*/ 11 w 19"/>
                <a:gd name="T7" fmla="*/ 5 h 15"/>
                <a:gd name="T8" fmla="*/ 0 w 19"/>
                <a:gd name="T9" fmla="*/ 6 h 15"/>
                <a:gd name="T10" fmla="*/ 1 w 19"/>
                <a:gd name="T11" fmla="*/ 1 h 15"/>
                <a:gd name="T12" fmla="*/ 11 w 19"/>
                <a:gd name="T13" fmla="*/ 1 h 15"/>
                <a:gd name="T14" fmla="*/ 15 w 19"/>
                <a:gd name="T15" fmla="*/ 0 h 15"/>
                <a:gd name="T16" fmla="*/ 17 w 19"/>
                <a:gd name="T17" fmla="*/ 0 h 15"/>
                <a:gd name="T18" fmla="*/ 17 w 19"/>
                <a:gd name="T19" fmla="*/ 2 h 15"/>
                <a:gd name="T20" fmla="*/ 19 w 19"/>
                <a:gd name="T21" fmla="*/ 12 h 15"/>
                <a:gd name="T22" fmla="*/ 19 w 19"/>
                <a:gd name="T23" fmla="*/ 15 h 15"/>
                <a:gd name="T24" fmla="*/ 14 w 19"/>
                <a:gd name="T25"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15">
                  <a:moveTo>
                    <a:pt x="14" y="15"/>
                  </a:moveTo>
                  <a:cubicBezTo>
                    <a:pt x="14" y="14"/>
                    <a:pt x="14" y="13"/>
                    <a:pt x="14" y="12"/>
                  </a:cubicBezTo>
                  <a:cubicBezTo>
                    <a:pt x="14" y="10"/>
                    <a:pt x="14" y="8"/>
                    <a:pt x="13" y="5"/>
                  </a:cubicBezTo>
                  <a:cubicBezTo>
                    <a:pt x="12" y="5"/>
                    <a:pt x="12" y="5"/>
                    <a:pt x="11" y="5"/>
                  </a:cubicBezTo>
                  <a:cubicBezTo>
                    <a:pt x="8" y="6"/>
                    <a:pt x="4" y="6"/>
                    <a:pt x="0" y="6"/>
                  </a:cubicBezTo>
                  <a:cubicBezTo>
                    <a:pt x="1" y="1"/>
                    <a:pt x="1" y="1"/>
                    <a:pt x="1" y="1"/>
                  </a:cubicBezTo>
                  <a:cubicBezTo>
                    <a:pt x="4" y="1"/>
                    <a:pt x="8" y="1"/>
                    <a:pt x="11" y="1"/>
                  </a:cubicBezTo>
                  <a:cubicBezTo>
                    <a:pt x="12" y="0"/>
                    <a:pt x="14" y="0"/>
                    <a:pt x="15" y="0"/>
                  </a:cubicBezTo>
                  <a:cubicBezTo>
                    <a:pt x="17" y="0"/>
                    <a:pt x="17" y="0"/>
                    <a:pt x="17" y="0"/>
                  </a:cubicBezTo>
                  <a:cubicBezTo>
                    <a:pt x="17" y="2"/>
                    <a:pt x="17" y="2"/>
                    <a:pt x="17" y="2"/>
                  </a:cubicBezTo>
                  <a:cubicBezTo>
                    <a:pt x="19" y="7"/>
                    <a:pt x="19" y="10"/>
                    <a:pt x="19" y="12"/>
                  </a:cubicBezTo>
                  <a:cubicBezTo>
                    <a:pt x="19" y="13"/>
                    <a:pt x="19" y="14"/>
                    <a:pt x="19" y="15"/>
                  </a:cubicBezTo>
                  <a:lnTo>
                    <a:pt x="14" y="15"/>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6" name="Freeform 106"/>
            <p:cNvSpPr/>
            <p:nvPr/>
          </p:nvSpPr>
          <p:spPr bwMode="auto">
            <a:xfrm>
              <a:off x="2239963" y="5422900"/>
              <a:ext cx="33338" cy="98425"/>
            </a:xfrm>
            <a:custGeom>
              <a:avLst/>
              <a:gdLst>
                <a:gd name="T0" fmla="*/ 5 w 6"/>
                <a:gd name="T1" fmla="*/ 18 h 18"/>
                <a:gd name="T2" fmla="*/ 0 w 6"/>
                <a:gd name="T3" fmla="*/ 18 h 18"/>
                <a:gd name="T4" fmla="*/ 0 w 6"/>
                <a:gd name="T5" fmla="*/ 1 h 18"/>
                <a:gd name="T6" fmla="*/ 5 w 6"/>
                <a:gd name="T7" fmla="*/ 0 h 18"/>
                <a:gd name="T8" fmla="*/ 5 w 6"/>
                <a:gd name="T9" fmla="*/ 18 h 18"/>
              </a:gdLst>
              <a:ahLst/>
              <a:cxnLst>
                <a:cxn ang="0">
                  <a:pos x="T0" y="T1"/>
                </a:cxn>
                <a:cxn ang="0">
                  <a:pos x="T2" y="T3"/>
                </a:cxn>
                <a:cxn ang="0">
                  <a:pos x="T4" y="T5"/>
                </a:cxn>
                <a:cxn ang="0">
                  <a:pos x="T6" y="T7"/>
                </a:cxn>
                <a:cxn ang="0">
                  <a:pos x="T8" y="T9"/>
                </a:cxn>
              </a:cxnLst>
              <a:rect l="0" t="0" r="r" b="b"/>
              <a:pathLst>
                <a:path w="6" h="18">
                  <a:moveTo>
                    <a:pt x="5" y="18"/>
                  </a:moveTo>
                  <a:cubicBezTo>
                    <a:pt x="0" y="18"/>
                    <a:pt x="0" y="18"/>
                    <a:pt x="0" y="18"/>
                  </a:cubicBezTo>
                  <a:cubicBezTo>
                    <a:pt x="0" y="15"/>
                    <a:pt x="1" y="4"/>
                    <a:pt x="0" y="1"/>
                  </a:cubicBezTo>
                  <a:cubicBezTo>
                    <a:pt x="5" y="0"/>
                    <a:pt x="5" y="0"/>
                    <a:pt x="5" y="0"/>
                  </a:cubicBezTo>
                  <a:cubicBezTo>
                    <a:pt x="6" y="4"/>
                    <a:pt x="5" y="17"/>
                    <a:pt x="5" y="18"/>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7" name="Freeform 107"/>
            <p:cNvSpPr/>
            <p:nvPr/>
          </p:nvSpPr>
          <p:spPr bwMode="auto">
            <a:xfrm>
              <a:off x="1608138" y="5741988"/>
              <a:ext cx="385763" cy="347663"/>
            </a:xfrm>
            <a:custGeom>
              <a:avLst/>
              <a:gdLst>
                <a:gd name="T0" fmla="*/ 62 w 70"/>
                <a:gd name="T1" fmla="*/ 63 h 63"/>
                <a:gd name="T2" fmla="*/ 27 w 70"/>
                <a:gd name="T3" fmla="*/ 42 h 63"/>
                <a:gd name="T4" fmla="*/ 5 w 70"/>
                <a:gd name="T5" fmla="*/ 4 h 63"/>
                <a:gd name="T6" fmla="*/ 16 w 70"/>
                <a:gd name="T7" fmla="*/ 3 h 63"/>
                <a:gd name="T8" fmla="*/ 15 w 70"/>
                <a:gd name="T9" fmla="*/ 7 h 63"/>
                <a:gd name="T10" fmla="*/ 10 w 70"/>
                <a:gd name="T11" fmla="*/ 7 h 63"/>
                <a:gd name="T12" fmla="*/ 30 w 70"/>
                <a:gd name="T13" fmla="*/ 39 h 63"/>
                <a:gd name="T14" fmla="*/ 64 w 70"/>
                <a:gd name="T15" fmla="*/ 57 h 63"/>
                <a:gd name="T16" fmla="*/ 59 w 70"/>
                <a:gd name="T17" fmla="*/ 45 h 63"/>
                <a:gd name="T18" fmla="*/ 63 w 70"/>
                <a:gd name="T19" fmla="*/ 43 h 63"/>
                <a:gd name="T20" fmla="*/ 67 w 70"/>
                <a:gd name="T21" fmla="*/ 61 h 63"/>
                <a:gd name="T22" fmla="*/ 62 w 70"/>
                <a:gd name="T23"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63">
                  <a:moveTo>
                    <a:pt x="62" y="63"/>
                  </a:moveTo>
                  <a:cubicBezTo>
                    <a:pt x="53" y="63"/>
                    <a:pt x="39" y="53"/>
                    <a:pt x="27" y="42"/>
                  </a:cubicBezTo>
                  <a:cubicBezTo>
                    <a:pt x="13" y="29"/>
                    <a:pt x="0" y="13"/>
                    <a:pt x="5" y="4"/>
                  </a:cubicBezTo>
                  <a:cubicBezTo>
                    <a:pt x="7" y="2"/>
                    <a:pt x="9" y="0"/>
                    <a:pt x="16" y="3"/>
                  </a:cubicBezTo>
                  <a:cubicBezTo>
                    <a:pt x="15" y="7"/>
                    <a:pt x="15" y="7"/>
                    <a:pt x="15" y="7"/>
                  </a:cubicBezTo>
                  <a:cubicBezTo>
                    <a:pt x="11" y="6"/>
                    <a:pt x="10" y="6"/>
                    <a:pt x="10" y="7"/>
                  </a:cubicBezTo>
                  <a:cubicBezTo>
                    <a:pt x="7" y="10"/>
                    <a:pt x="13" y="23"/>
                    <a:pt x="30" y="39"/>
                  </a:cubicBezTo>
                  <a:cubicBezTo>
                    <a:pt x="49" y="55"/>
                    <a:pt x="62" y="59"/>
                    <a:pt x="64" y="57"/>
                  </a:cubicBezTo>
                  <a:cubicBezTo>
                    <a:pt x="64" y="56"/>
                    <a:pt x="64" y="52"/>
                    <a:pt x="59" y="45"/>
                  </a:cubicBezTo>
                  <a:cubicBezTo>
                    <a:pt x="63" y="43"/>
                    <a:pt x="63" y="43"/>
                    <a:pt x="63" y="43"/>
                  </a:cubicBezTo>
                  <a:cubicBezTo>
                    <a:pt x="69" y="51"/>
                    <a:pt x="70" y="57"/>
                    <a:pt x="67" y="61"/>
                  </a:cubicBezTo>
                  <a:cubicBezTo>
                    <a:pt x="66" y="62"/>
                    <a:pt x="64" y="63"/>
                    <a:pt x="62" y="63"/>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8" name="Freeform 108"/>
            <p:cNvSpPr/>
            <p:nvPr/>
          </p:nvSpPr>
          <p:spPr bwMode="auto">
            <a:xfrm>
              <a:off x="1525588" y="5802313"/>
              <a:ext cx="439738" cy="396875"/>
            </a:xfrm>
            <a:custGeom>
              <a:avLst/>
              <a:gdLst>
                <a:gd name="T0" fmla="*/ 72 w 80"/>
                <a:gd name="T1" fmla="*/ 72 h 72"/>
                <a:gd name="T2" fmla="*/ 58 w 80"/>
                <a:gd name="T3" fmla="*/ 67 h 72"/>
                <a:gd name="T4" fmla="*/ 31 w 80"/>
                <a:gd name="T5" fmla="*/ 46 h 72"/>
                <a:gd name="T6" fmla="*/ 8 w 80"/>
                <a:gd name="T7" fmla="*/ 21 h 72"/>
                <a:gd name="T8" fmla="*/ 3 w 80"/>
                <a:gd name="T9" fmla="*/ 2 h 72"/>
                <a:gd name="T10" fmla="*/ 14 w 80"/>
                <a:gd name="T11" fmla="*/ 2 h 72"/>
                <a:gd name="T12" fmla="*/ 12 w 80"/>
                <a:gd name="T13" fmla="*/ 6 h 72"/>
                <a:gd name="T14" fmla="*/ 7 w 80"/>
                <a:gd name="T15" fmla="*/ 6 h 72"/>
                <a:gd name="T16" fmla="*/ 12 w 80"/>
                <a:gd name="T17" fmla="*/ 18 h 72"/>
                <a:gd name="T18" fmla="*/ 34 w 80"/>
                <a:gd name="T19" fmla="*/ 43 h 72"/>
                <a:gd name="T20" fmla="*/ 61 w 80"/>
                <a:gd name="T21" fmla="*/ 63 h 72"/>
                <a:gd name="T22" fmla="*/ 73 w 80"/>
                <a:gd name="T23" fmla="*/ 67 h 72"/>
                <a:gd name="T24" fmla="*/ 69 w 80"/>
                <a:gd name="T25" fmla="*/ 56 h 72"/>
                <a:gd name="T26" fmla="*/ 73 w 80"/>
                <a:gd name="T27" fmla="*/ 53 h 72"/>
                <a:gd name="T28" fmla="*/ 77 w 80"/>
                <a:gd name="T29" fmla="*/ 70 h 72"/>
                <a:gd name="T30" fmla="*/ 72 w 80"/>
                <a:gd name="T31"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72">
                  <a:moveTo>
                    <a:pt x="72" y="72"/>
                  </a:moveTo>
                  <a:cubicBezTo>
                    <a:pt x="69" y="72"/>
                    <a:pt x="64" y="71"/>
                    <a:pt x="58" y="67"/>
                  </a:cubicBezTo>
                  <a:cubicBezTo>
                    <a:pt x="50" y="63"/>
                    <a:pt x="40" y="55"/>
                    <a:pt x="31" y="46"/>
                  </a:cubicBezTo>
                  <a:cubicBezTo>
                    <a:pt x="21" y="38"/>
                    <a:pt x="13" y="28"/>
                    <a:pt x="8" y="21"/>
                  </a:cubicBezTo>
                  <a:cubicBezTo>
                    <a:pt x="2" y="12"/>
                    <a:pt x="0" y="6"/>
                    <a:pt x="3" y="2"/>
                  </a:cubicBezTo>
                  <a:cubicBezTo>
                    <a:pt x="5" y="0"/>
                    <a:pt x="9" y="0"/>
                    <a:pt x="14" y="2"/>
                  </a:cubicBezTo>
                  <a:cubicBezTo>
                    <a:pt x="12" y="6"/>
                    <a:pt x="12" y="6"/>
                    <a:pt x="12" y="6"/>
                  </a:cubicBezTo>
                  <a:cubicBezTo>
                    <a:pt x="9" y="5"/>
                    <a:pt x="7" y="5"/>
                    <a:pt x="7" y="6"/>
                  </a:cubicBezTo>
                  <a:cubicBezTo>
                    <a:pt x="7" y="6"/>
                    <a:pt x="6" y="9"/>
                    <a:pt x="12" y="18"/>
                  </a:cubicBezTo>
                  <a:cubicBezTo>
                    <a:pt x="17" y="25"/>
                    <a:pt x="25" y="34"/>
                    <a:pt x="34" y="43"/>
                  </a:cubicBezTo>
                  <a:cubicBezTo>
                    <a:pt x="44" y="51"/>
                    <a:pt x="53" y="58"/>
                    <a:pt x="61" y="63"/>
                  </a:cubicBezTo>
                  <a:cubicBezTo>
                    <a:pt x="70" y="68"/>
                    <a:pt x="73" y="67"/>
                    <a:pt x="73" y="67"/>
                  </a:cubicBezTo>
                  <a:cubicBezTo>
                    <a:pt x="74" y="67"/>
                    <a:pt x="74" y="64"/>
                    <a:pt x="69" y="56"/>
                  </a:cubicBezTo>
                  <a:cubicBezTo>
                    <a:pt x="73" y="53"/>
                    <a:pt x="73" y="53"/>
                    <a:pt x="73" y="53"/>
                  </a:cubicBezTo>
                  <a:cubicBezTo>
                    <a:pt x="79" y="62"/>
                    <a:pt x="80" y="67"/>
                    <a:pt x="77" y="70"/>
                  </a:cubicBezTo>
                  <a:cubicBezTo>
                    <a:pt x="76" y="72"/>
                    <a:pt x="74" y="72"/>
                    <a:pt x="72" y="72"/>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59" name="Freeform 109"/>
            <p:cNvSpPr/>
            <p:nvPr/>
          </p:nvSpPr>
          <p:spPr bwMode="auto">
            <a:xfrm>
              <a:off x="1552576" y="5764213"/>
              <a:ext cx="104775" cy="115888"/>
            </a:xfrm>
            <a:custGeom>
              <a:avLst/>
              <a:gdLst>
                <a:gd name="T0" fmla="*/ 11 w 66"/>
                <a:gd name="T1" fmla="*/ 73 h 73"/>
                <a:gd name="T2" fmla="*/ 0 w 66"/>
                <a:gd name="T3" fmla="*/ 59 h 73"/>
                <a:gd name="T4" fmla="*/ 56 w 66"/>
                <a:gd name="T5" fmla="*/ 0 h 73"/>
                <a:gd name="T6" fmla="*/ 66 w 66"/>
                <a:gd name="T7" fmla="*/ 10 h 73"/>
                <a:gd name="T8" fmla="*/ 11 w 66"/>
                <a:gd name="T9" fmla="*/ 73 h 73"/>
              </a:gdLst>
              <a:ahLst/>
              <a:cxnLst>
                <a:cxn ang="0">
                  <a:pos x="T0" y="T1"/>
                </a:cxn>
                <a:cxn ang="0">
                  <a:pos x="T2" y="T3"/>
                </a:cxn>
                <a:cxn ang="0">
                  <a:pos x="T4" y="T5"/>
                </a:cxn>
                <a:cxn ang="0">
                  <a:pos x="T6" y="T7"/>
                </a:cxn>
                <a:cxn ang="0">
                  <a:pos x="T8" y="T9"/>
                </a:cxn>
              </a:cxnLst>
              <a:rect l="0" t="0" r="r" b="b"/>
              <a:pathLst>
                <a:path w="66" h="73">
                  <a:moveTo>
                    <a:pt x="11" y="73"/>
                  </a:moveTo>
                  <a:lnTo>
                    <a:pt x="0" y="59"/>
                  </a:lnTo>
                  <a:lnTo>
                    <a:pt x="56" y="0"/>
                  </a:lnTo>
                  <a:lnTo>
                    <a:pt x="66" y="10"/>
                  </a:lnTo>
                  <a:lnTo>
                    <a:pt x="11" y="73"/>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0" name="Freeform 110"/>
            <p:cNvSpPr/>
            <p:nvPr/>
          </p:nvSpPr>
          <p:spPr bwMode="auto">
            <a:xfrm>
              <a:off x="1860551" y="6056313"/>
              <a:ext cx="115888" cy="120650"/>
            </a:xfrm>
            <a:custGeom>
              <a:avLst/>
              <a:gdLst>
                <a:gd name="T0" fmla="*/ 14 w 73"/>
                <a:gd name="T1" fmla="*/ 76 h 76"/>
                <a:gd name="T2" fmla="*/ 0 w 73"/>
                <a:gd name="T3" fmla="*/ 62 h 76"/>
                <a:gd name="T4" fmla="*/ 63 w 73"/>
                <a:gd name="T5" fmla="*/ 0 h 76"/>
                <a:gd name="T6" fmla="*/ 73 w 73"/>
                <a:gd name="T7" fmla="*/ 14 h 76"/>
                <a:gd name="T8" fmla="*/ 14 w 73"/>
                <a:gd name="T9" fmla="*/ 76 h 76"/>
              </a:gdLst>
              <a:ahLst/>
              <a:cxnLst>
                <a:cxn ang="0">
                  <a:pos x="T0" y="T1"/>
                </a:cxn>
                <a:cxn ang="0">
                  <a:pos x="T2" y="T3"/>
                </a:cxn>
                <a:cxn ang="0">
                  <a:pos x="T4" y="T5"/>
                </a:cxn>
                <a:cxn ang="0">
                  <a:pos x="T6" y="T7"/>
                </a:cxn>
                <a:cxn ang="0">
                  <a:pos x="T8" y="T9"/>
                </a:cxn>
              </a:cxnLst>
              <a:rect l="0" t="0" r="r" b="b"/>
              <a:pathLst>
                <a:path w="73" h="76">
                  <a:moveTo>
                    <a:pt x="14" y="76"/>
                  </a:moveTo>
                  <a:lnTo>
                    <a:pt x="0" y="62"/>
                  </a:lnTo>
                  <a:lnTo>
                    <a:pt x="63" y="0"/>
                  </a:lnTo>
                  <a:lnTo>
                    <a:pt x="73" y="14"/>
                  </a:lnTo>
                  <a:lnTo>
                    <a:pt x="14" y="76"/>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1" name="Freeform 111"/>
            <p:cNvSpPr/>
            <p:nvPr/>
          </p:nvSpPr>
          <p:spPr bwMode="auto">
            <a:xfrm>
              <a:off x="1377951" y="5819775"/>
              <a:ext cx="180975" cy="203200"/>
            </a:xfrm>
            <a:custGeom>
              <a:avLst/>
              <a:gdLst>
                <a:gd name="T0" fmla="*/ 10 w 114"/>
                <a:gd name="T1" fmla="*/ 128 h 128"/>
                <a:gd name="T2" fmla="*/ 0 w 114"/>
                <a:gd name="T3" fmla="*/ 114 h 128"/>
                <a:gd name="T4" fmla="*/ 104 w 114"/>
                <a:gd name="T5" fmla="*/ 0 h 128"/>
                <a:gd name="T6" fmla="*/ 114 w 114"/>
                <a:gd name="T7" fmla="*/ 14 h 128"/>
                <a:gd name="T8" fmla="*/ 10 w 114"/>
                <a:gd name="T9" fmla="*/ 128 h 128"/>
              </a:gdLst>
              <a:ahLst/>
              <a:cxnLst>
                <a:cxn ang="0">
                  <a:pos x="T0" y="T1"/>
                </a:cxn>
                <a:cxn ang="0">
                  <a:pos x="T2" y="T3"/>
                </a:cxn>
                <a:cxn ang="0">
                  <a:pos x="T4" y="T5"/>
                </a:cxn>
                <a:cxn ang="0">
                  <a:pos x="T6" y="T7"/>
                </a:cxn>
                <a:cxn ang="0">
                  <a:pos x="T8" y="T9"/>
                </a:cxn>
              </a:cxnLst>
              <a:rect l="0" t="0" r="r" b="b"/>
              <a:pathLst>
                <a:path w="114" h="128">
                  <a:moveTo>
                    <a:pt x="10" y="128"/>
                  </a:moveTo>
                  <a:lnTo>
                    <a:pt x="0" y="114"/>
                  </a:lnTo>
                  <a:lnTo>
                    <a:pt x="104" y="0"/>
                  </a:lnTo>
                  <a:lnTo>
                    <a:pt x="114" y="14"/>
                  </a:lnTo>
                  <a:lnTo>
                    <a:pt x="10" y="128"/>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2" name="Freeform 112"/>
            <p:cNvSpPr/>
            <p:nvPr/>
          </p:nvSpPr>
          <p:spPr bwMode="auto">
            <a:xfrm>
              <a:off x="1768476" y="6172200"/>
              <a:ext cx="185738" cy="196850"/>
            </a:xfrm>
            <a:custGeom>
              <a:avLst/>
              <a:gdLst>
                <a:gd name="T0" fmla="*/ 13 w 117"/>
                <a:gd name="T1" fmla="*/ 124 h 124"/>
                <a:gd name="T2" fmla="*/ 0 w 117"/>
                <a:gd name="T3" fmla="*/ 114 h 124"/>
                <a:gd name="T4" fmla="*/ 103 w 117"/>
                <a:gd name="T5" fmla="*/ 0 h 124"/>
                <a:gd name="T6" fmla="*/ 117 w 117"/>
                <a:gd name="T7" fmla="*/ 10 h 124"/>
                <a:gd name="T8" fmla="*/ 13 w 117"/>
                <a:gd name="T9" fmla="*/ 124 h 124"/>
              </a:gdLst>
              <a:ahLst/>
              <a:cxnLst>
                <a:cxn ang="0">
                  <a:pos x="T0" y="T1"/>
                </a:cxn>
                <a:cxn ang="0">
                  <a:pos x="T2" y="T3"/>
                </a:cxn>
                <a:cxn ang="0">
                  <a:pos x="T4" y="T5"/>
                </a:cxn>
                <a:cxn ang="0">
                  <a:pos x="T6" y="T7"/>
                </a:cxn>
                <a:cxn ang="0">
                  <a:pos x="T8" y="T9"/>
                </a:cxn>
              </a:cxnLst>
              <a:rect l="0" t="0" r="r" b="b"/>
              <a:pathLst>
                <a:path w="117" h="124">
                  <a:moveTo>
                    <a:pt x="13" y="124"/>
                  </a:moveTo>
                  <a:lnTo>
                    <a:pt x="0" y="114"/>
                  </a:lnTo>
                  <a:lnTo>
                    <a:pt x="103" y="0"/>
                  </a:lnTo>
                  <a:lnTo>
                    <a:pt x="117" y="10"/>
                  </a:lnTo>
                  <a:lnTo>
                    <a:pt x="13" y="124"/>
                  </a:ln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3" name="Freeform 113"/>
            <p:cNvSpPr>
              <a:spLocks noEditPoints="1"/>
            </p:cNvSpPr>
            <p:nvPr/>
          </p:nvSpPr>
          <p:spPr bwMode="auto">
            <a:xfrm>
              <a:off x="1800226" y="6049963"/>
              <a:ext cx="88900" cy="71438"/>
            </a:xfrm>
            <a:custGeom>
              <a:avLst/>
              <a:gdLst>
                <a:gd name="T0" fmla="*/ 9 w 16"/>
                <a:gd name="T1" fmla="*/ 13 h 13"/>
                <a:gd name="T2" fmla="*/ 6 w 16"/>
                <a:gd name="T3" fmla="*/ 12 h 13"/>
                <a:gd name="T4" fmla="*/ 1 w 16"/>
                <a:gd name="T5" fmla="*/ 4 h 13"/>
                <a:gd name="T6" fmla="*/ 10 w 16"/>
                <a:gd name="T7" fmla="*/ 2 h 13"/>
                <a:gd name="T8" fmla="*/ 14 w 16"/>
                <a:gd name="T9" fmla="*/ 10 h 13"/>
                <a:gd name="T10" fmla="*/ 9 w 16"/>
                <a:gd name="T11" fmla="*/ 13 h 13"/>
                <a:gd name="T12" fmla="*/ 6 w 16"/>
                <a:gd name="T13" fmla="*/ 6 h 13"/>
                <a:gd name="T14" fmla="*/ 8 w 16"/>
                <a:gd name="T15" fmla="*/ 7 h 13"/>
                <a:gd name="T16" fmla="*/ 10 w 16"/>
                <a:gd name="T17" fmla="*/ 8 h 13"/>
                <a:gd name="T18" fmla="*/ 8 w 16"/>
                <a:gd name="T19" fmla="*/ 6 h 13"/>
                <a:gd name="T20" fmla="*/ 6 w 16"/>
                <a:gd name="T21"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9" y="13"/>
                  </a:moveTo>
                  <a:cubicBezTo>
                    <a:pt x="8" y="13"/>
                    <a:pt x="7" y="12"/>
                    <a:pt x="6" y="12"/>
                  </a:cubicBezTo>
                  <a:cubicBezTo>
                    <a:pt x="2" y="10"/>
                    <a:pt x="0" y="7"/>
                    <a:pt x="1" y="4"/>
                  </a:cubicBezTo>
                  <a:cubicBezTo>
                    <a:pt x="3" y="1"/>
                    <a:pt x="7" y="0"/>
                    <a:pt x="10" y="2"/>
                  </a:cubicBezTo>
                  <a:cubicBezTo>
                    <a:pt x="14" y="3"/>
                    <a:pt x="16" y="7"/>
                    <a:pt x="14" y="10"/>
                  </a:cubicBezTo>
                  <a:cubicBezTo>
                    <a:pt x="14" y="11"/>
                    <a:pt x="12" y="13"/>
                    <a:pt x="9" y="13"/>
                  </a:cubicBezTo>
                  <a:close/>
                  <a:moveTo>
                    <a:pt x="6" y="6"/>
                  </a:moveTo>
                  <a:cubicBezTo>
                    <a:pt x="6" y="6"/>
                    <a:pt x="7" y="7"/>
                    <a:pt x="8" y="7"/>
                  </a:cubicBezTo>
                  <a:cubicBezTo>
                    <a:pt x="8" y="8"/>
                    <a:pt x="9" y="8"/>
                    <a:pt x="10" y="8"/>
                  </a:cubicBezTo>
                  <a:cubicBezTo>
                    <a:pt x="9" y="7"/>
                    <a:pt x="9" y="7"/>
                    <a:pt x="8" y="6"/>
                  </a:cubicBezTo>
                  <a:cubicBezTo>
                    <a:pt x="7" y="6"/>
                    <a:pt x="7" y="6"/>
                    <a:pt x="6" y="6"/>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4" name="Freeform 114"/>
            <p:cNvSpPr/>
            <p:nvPr/>
          </p:nvSpPr>
          <p:spPr bwMode="auto">
            <a:xfrm>
              <a:off x="2690813" y="4564063"/>
              <a:ext cx="39688" cy="209550"/>
            </a:xfrm>
            <a:custGeom>
              <a:avLst/>
              <a:gdLst>
                <a:gd name="T0" fmla="*/ 3 w 7"/>
                <a:gd name="T1" fmla="*/ 38 h 38"/>
                <a:gd name="T2" fmla="*/ 2 w 7"/>
                <a:gd name="T3" fmla="*/ 38 h 38"/>
                <a:gd name="T4" fmla="*/ 0 w 7"/>
                <a:gd name="T5" fmla="*/ 35 h 38"/>
                <a:gd name="T6" fmla="*/ 1 w 7"/>
                <a:gd name="T7" fmla="*/ 3 h 38"/>
                <a:gd name="T8" fmla="*/ 4 w 7"/>
                <a:gd name="T9" fmla="*/ 0 h 38"/>
                <a:gd name="T10" fmla="*/ 7 w 7"/>
                <a:gd name="T11" fmla="*/ 4 h 38"/>
                <a:gd name="T12" fmla="*/ 6 w 7"/>
                <a:gd name="T13" fmla="*/ 36 h 38"/>
                <a:gd name="T14" fmla="*/ 3 w 7"/>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8">
                  <a:moveTo>
                    <a:pt x="3" y="38"/>
                  </a:moveTo>
                  <a:cubicBezTo>
                    <a:pt x="3" y="38"/>
                    <a:pt x="3" y="38"/>
                    <a:pt x="2" y="38"/>
                  </a:cubicBezTo>
                  <a:cubicBezTo>
                    <a:pt x="1" y="38"/>
                    <a:pt x="0" y="37"/>
                    <a:pt x="0" y="35"/>
                  </a:cubicBezTo>
                  <a:cubicBezTo>
                    <a:pt x="0" y="26"/>
                    <a:pt x="0" y="17"/>
                    <a:pt x="1" y="3"/>
                  </a:cubicBezTo>
                  <a:cubicBezTo>
                    <a:pt x="1" y="1"/>
                    <a:pt x="3" y="0"/>
                    <a:pt x="4" y="0"/>
                  </a:cubicBezTo>
                  <a:cubicBezTo>
                    <a:pt x="6" y="0"/>
                    <a:pt x="7" y="2"/>
                    <a:pt x="7" y="4"/>
                  </a:cubicBezTo>
                  <a:cubicBezTo>
                    <a:pt x="6" y="17"/>
                    <a:pt x="6" y="26"/>
                    <a:pt x="6" y="36"/>
                  </a:cubicBezTo>
                  <a:cubicBezTo>
                    <a:pt x="6" y="37"/>
                    <a:pt x="4" y="38"/>
                    <a:pt x="3" y="38"/>
                  </a:cubicBezTo>
                  <a:close/>
                </a:path>
              </a:pathLst>
            </a:custGeom>
            <a:solidFill>
              <a:schemeClr val="accent1"/>
            </a:solidFill>
            <a:ln>
              <a:solidFill>
                <a:schemeClr val="accent1"/>
              </a:solidFill>
            </a:ln>
          </p:spPr>
          <p:txBody>
            <a:bodyPr vert="horz" wrap="square" lIns="91440" tIns="45720" rIns="91440" bIns="45720" numCol="1" anchor="t" anchorCtr="0" compatLnSpc="1"/>
            <a:lstStyle/>
            <a:p>
              <a:endParaRPr lang="zh-CN" altLang="en-US"/>
            </a:p>
          </p:txBody>
        </p:sp>
        <p:sp>
          <p:nvSpPr>
            <p:cNvPr id="65" name="Freeform 115"/>
            <p:cNvSpPr/>
            <p:nvPr/>
          </p:nvSpPr>
          <p:spPr bwMode="auto">
            <a:xfrm>
              <a:off x="2614613" y="4559300"/>
              <a:ext cx="198438" cy="42863"/>
            </a:xfrm>
            <a:custGeom>
              <a:avLst/>
              <a:gdLst>
                <a:gd name="T0" fmla="*/ 33 w 36"/>
                <a:gd name="T1" fmla="*/ 8 h 8"/>
                <a:gd name="T2" fmla="*/ 32 w 36"/>
                <a:gd name="T3" fmla="*/ 8 h 8"/>
                <a:gd name="T4" fmla="*/ 22 w 36"/>
                <a:gd name="T5" fmla="*/ 8 h 8"/>
                <a:gd name="T6" fmla="*/ 3 w 36"/>
                <a:gd name="T7" fmla="*/ 6 h 8"/>
                <a:gd name="T8" fmla="*/ 0 w 36"/>
                <a:gd name="T9" fmla="*/ 3 h 8"/>
                <a:gd name="T10" fmla="*/ 3 w 36"/>
                <a:gd name="T11" fmla="*/ 0 h 8"/>
                <a:gd name="T12" fmla="*/ 23 w 36"/>
                <a:gd name="T13" fmla="*/ 2 h 8"/>
                <a:gd name="T14" fmla="*/ 33 w 36"/>
                <a:gd name="T15" fmla="*/ 2 h 8"/>
                <a:gd name="T16" fmla="*/ 36 w 36"/>
                <a:gd name="T17" fmla="*/ 6 h 8"/>
                <a:gd name="T18" fmla="*/ 33 w 36"/>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8">
                  <a:moveTo>
                    <a:pt x="33" y="8"/>
                  </a:moveTo>
                  <a:cubicBezTo>
                    <a:pt x="33" y="8"/>
                    <a:pt x="33" y="8"/>
                    <a:pt x="32" y="8"/>
                  </a:cubicBezTo>
                  <a:cubicBezTo>
                    <a:pt x="29" y="8"/>
                    <a:pt x="26" y="8"/>
                    <a:pt x="22" y="8"/>
                  </a:cubicBezTo>
                  <a:cubicBezTo>
                    <a:pt x="16" y="7"/>
                    <a:pt x="9" y="6"/>
                    <a:pt x="3" y="6"/>
                  </a:cubicBezTo>
                  <a:cubicBezTo>
                    <a:pt x="2" y="6"/>
                    <a:pt x="0" y="5"/>
                    <a:pt x="0" y="3"/>
                  </a:cubicBezTo>
                  <a:cubicBezTo>
                    <a:pt x="0" y="2"/>
                    <a:pt x="2" y="0"/>
                    <a:pt x="3" y="0"/>
                  </a:cubicBezTo>
                  <a:cubicBezTo>
                    <a:pt x="9" y="0"/>
                    <a:pt x="16" y="1"/>
                    <a:pt x="23" y="2"/>
                  </a:cubicBezTo>
                  <a:cubicBezTo>
                    <a:pt x="26" y="2"/>
                    <a:pt x="30" y="2"/>
                    <a:pt x="33" y="2"/>
                  </a:cubicBezTo>
                  <a:cubicBezTo>
                    <a:pt x="35" y="2"/>
                    <a:pt x="36" y="4"/>
                    <a:pt x="36" y="6"/>
                  </a:cubicBezTo>
                  <a:cubicBezTo>
                    <a:pt x="36" y="7"/>
                    <a:pt x="34" y="8"/>
                    <a:pt x="33" y="8"/>
                  </a:cubicBezTo>
                  <a:close/>
                </a:path>
              </a:pathLst>
            </a:custGeom>
            <a:solidFill>
              <a:schemeClr val="accent1"/>
            </a:solidFill>
            <a:ln>
              <a:solidFill>
                <a:schemeClr val="accent1"/>
              </a:solidFill>
            </a:ln>
          </p:spPr>
          <p:txBody>
            <a:bodyPr vert="horz" wrap="square" lIns="91440" tIns="45720" rIns="91440" bIns="45720" numCol="1" anchor="t" anchorCtr="0" compatLnSpc="1"/>
            <a:lstStyle/>
            <a:p>
              <a:endParaRPr lang="zh-CN" altLang="en-US"/>
            </a:p>
          </p:txBody>
        </p:sp>
        <p:sp>
          <p:nvSpPr>
            <p:cNvPr id="66" name="Freeform 116"/>
            <p:cNvSpPr/>
            <p:nvPr/>
          </p:nvSpPr>
          <p:spPr bwMode="auto">
            <a:xfrm>
              <a:off x="3152776" y="4987925"/>
              <a:ext cx="220663" cy="198438"/>
            </a:xfrm>
            <a:custGeom>
              <a:avLst/>
              <a:gdLst>
                <a:gd name="T0" fmla="*/ 38 w 40"/>
                <a:gd name="T1" fmla="*/ 36 h 36"/>
                <a:gd name="T2" fmla="*/ 36 w 40"/>
                <a:gd name="T3" fmla="*/ 34 h 36"/>
                <a:gd name="T4" fmla="*/ 34 w 40"/>
                <a:gd name="T5" fmla="*/ 23 h 36"/>
                <a:gd name="T6" fmla="*/ 31 w 40"/>
                <a:gd name="T7" fmla="*/ 11 h 36"/>
                <a:gd name="T8" fmla="*/ 26 w 40"/>
                <a:gd name="T9" fmla="*/ 23 h 36"/>
                <a:gd name="T10" fmla="*/ 21 w 40"/>
                <a:gd name="T11" fmla="*/ 33 h 36"/>
                <a:gd name="T12" fmla="*/ 19 w 40"/>
                <a:gd name="T13" fmla="*/ 34 h 36"/>
                <a:gd name="T14" fmla="*/ 18 w 40"/>
                <a:gd name="T15" fmla="*/ 33 h 36"/>
                <a:gd name="T16" fmla="*/ 10 w 40"/>
                <a:gd name="T17" fmla="*/ 8 h 36"/>
                <a:gd name="T18" fmla="*/ 4 w 40"/>
                <a:gd name="T19" fmla="*/ 31 h 36"/>
                <a:gd name="T20" fmla="*/ 2 w 40"/>
                <a:gd name="T21" fmla="*/ 33 h 36"/>
                <a:gd name="T22" fmla="*/ 0 w 40"/>
                <a:gd name="T23" fmla="*/ 31 h 36"/>
                <a:gd name="T24" fmla="*/ 8 w 40"/>
                <a:gd name="T25" fmla="*/ 1 h 36"/>
                <a:gd name="T26" fmla="*/ 10 w 40"/>
                <a:gd name="T27" fmla="*/ 0 h 36"/>
                <a:gd name="T28" fmla="*/ 12 w 40"/>
                <a:gd name="T29" fmla="*/ 1 h 36"/>
                <a:gd name="T30" fmla="*/ 20 w 40"/>
                <a:gd name="T31" fmla="*/ 26 h 36"/>
                <a:gd name="T32" fmla="*/ 22 w 40"/>
                <a:gd name="T33" fmla="*/ 21 h 36"/>
                <a:gd name="T34" fmla="*/ 30 w 40"/>
                <a:gd name="T35" fmla="*/ 3 h 36"/>
                <a:gd name="T36" fmla="*/ 32 w 40"/>
                <a:gd name="T37" fmla="*/ 2 h 36"/>
                <a:gd name="T38" fmla="*/ 34 w 40"/>
                <a:gd name="T39" fmla="*/ 3 h 36"/>
                <a:gd name="T40" fmla="*/ 38 w 40"/>
                <a:gd name="T41" fmla="*/ 22 h 36"/>
                <a:gd name="T42" fmla="*/ 40 w 40"/>
                <a:gd name="T43" fmla="*/ 33 h 36"/>
                <a:gd name="T44" fmla="*/ 38 w 40"/>
                <a:gd name="T45" fmla="*/ 36 h 36"/>
                <a:gd name="T46" fmla="*/ 38 w 40"/>
                <a:gd name="T4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 h="36">
                  <a:moveTo>
                    <a:pt x="38" y="36"/>
                  </a:moveTo>
                  <a:cubicBezTo>
                    <a:pt x="37" y="36"/>
                    <a:pt x="36" y="35"/>
                    <a:pt x="36" y="34"/>
                  </a:cubicBezTo>
                  <a:cubicBezTo>
                    <a:pt x="35" y="31"/>
                    <a:pt x="35" y="27"/>
                    <a:pt x="34" y="23"/>
                  </a:cubicBezTo>
                  <a:cubicBezTo>
                    <a:pt x="33" y="19"/>
                    <a:pt x="32" y="15"/>
                    <a:pt x="31" y="11"/>
                  </a:cubicBezTo>
                  <a:cubicBezTo>
                    <a:pt x="30" y="15"/>
                    <a:pt x="28" y="19"/>
                    <a:pt x="26" y="23"/>
                  </a:cubicBezTo>
                  <a:cubicBezTo>
                    <a:pt x="24" y="26"/>
                    <a:pt x="23" y="30"/>
                    <a:pt x="21" y="33"/>
                  </a:cubicBezTo>
                  <a:cubicBezTo>
                    <a:pt x="21" y="34"/>
                    <a:pt x="20" y="34"/>
                    <a:pt x="19" y="34"/>
                  </a:cubicBezTo>
                  <a:cubicBezTo>
                    <a:pt x="18" y="34"/>
                    <a:pt x="18" y="33"/>
                    <a:pt x="18" y="33"/>
                  </a:cubicBezTo>
                  <a:cubicBezTo>
                    <a:pt x="15" y="25"/>
                    <a:pt x="13" y="16"/>
                    <a:pt x="10" y="8"/>
                  </a:cubicBezTo>
                  <a:cubicBezTo>
                    <a:pt x="8" y="17"/>
                    <a:pt x="4" y="29"/>
                    <a:pt x="4" y="31"/>
                  </a:cubicBezTo>
                  <a:cubicBezTo>
                    <a:pt x="4" y="32"/>
                    <a:pt x="3" y="33"/>
                    <a:pt x="2" y="33"/>
                  </a:cubicBezTo>
                  <a:cubicBezTo>
                    <a:pt x="1" y="33"/>
                    <a:pt x="0" y="32"/>
                    <a:pt x="0" y="31"/>
                  </a:cubicBezTo>
                  <a:cubicBezTo>
                    <a:pt x="1" y="26"/>
                    <a:pt x="7" y="6"/>
                    <a:pt x="8" y="1"/>
                  </a:cubicBezTo>
                  <a:cubicBezTo>
                    <a:pt x="8" y="0"/>
                    <a:pt x="9" y="0"/>
                    <a:pt x="10" y="0"/>
                  </a:cubicBezTo>
                  <a:cubicBezTo>
                    <a:pt x="11" y="0"/>
                    <a:pt x="12" y="0"/>
                    <a:pt x="12" y="1"/>
                  </a:cubicBezTo>
                  <a:cubicBezTo>
                    <a:pt x="15" y="9"/>
                    <a:pt x="17" y="18"/>
                    <a:pt x="20" y="26"/>
                  </a:cubicBezTo>
                  <a:cubicBezTo>
                    <a:pt x="21" y="24"/>
                    <a:pt x="21" y="23"/>
                    <a:pt x="22" y="21"/>
                  </a:cubicBezTo>
                  <a:cubicBezTo>
                    <a:pt x="25" y="15"/>
                    <a:pt x="28" y="9"/>
                    <a:pt x="30" y="3"/>
                  </a:cubicBezTo>
                  <a:cubicBezTo>
                    <a:pt x="30" y="2"/>
                    <a:pt x="31" y="2"/>
                    <a:pt x="32" y="2"/>
                  </a:cubicBezTo>
                  <a:cubicBezTo>
                    <a:pt x="33" y="2"/>
                    <a:pt x="34" y="2"/>
                    <a:pt x="34" y="3"/>
                  </a:cubicBezTo>
                  <a:cubicBezTo>
                    <a:pt x="35" y="9"/>
                    <a:pt x="36" y="16"/>
                    <a:pt x="38" y="22"/>
                  </a:cubicBezTo>
                  <a:cubicBezTo>
                    <a:pt x="38" y="26"/>
                    <a:pt x="39" y="30"/>
                    <a:pt x="40" y="33"/>
                  </a:cubicBezTo>
                  <a:cubicBezTo>
                    <a:pt x="40" y="34"/>
                    <a:pt x="39" y="36"/>
                    <a:pt x="38" y="36"/>
                  </a:cubicBezTo>
                  <a:cubicBezTo>
                    <a:pt x="38" y="36"/>
                    <a:pt x="38" y="36"/>
                    <a:pt x="38" y="36"/>
                  </a:cubicBezTo>
                  <a:close/>
                </a:path>
              </a:pathLst>
            </a:custGeom>
            <a:solidFill>
              <a:schemeClr val="accent1"/>
            </a:solidFill>
            <a:ln>
              <a:solidFill>
                <a:schemeClr val="accent1"/>
              </a:solidFill>
            </a:ln>
          </p:spPr>
          <p:txBody>
            <a:bodyPr vert="horz" wrap="square" lIns="91440" tIns="45720" rIns="91440" bIns="45720" numCol="1" anchor="t" anchorCtr="0" compatLnSpc="1"/>
            <a:lstStyle/>
            <a:p>
              <a:endParaRPr lang="zh-CN" altLang="en-US"/>
            </a:p>
          </p:txBody>
        </p:sp>
        <p:sp>
          <p:nvSpPr>
            <p:cNvPr id="67" name="Freeform 117"/>
            <p:cNvSpPr/>
            <p:nvPr/>
          </p:nvSpPr>
          <p:spPr bwMode="auto">
            <a:xfrm>
              <a:off x="3148013" y="4487863"/>
              <a:ext cx="169863" cy="230188"/>
            </a:xfrm>
            <a:custGeom>
              <a:avLst/>
              <a:gdLst>
                <a:gd name="T0" fmla="*/ 28 w 31"/>
                <a:gd name="T1" fmla="*/ 42 h 42"/>
                <a:gd name="T2" fmla="*/ 27 w 31"/>
                <a:gd name="T3" fmla="*/ 42 h 42"/>
                <a:gd name="T4" fmla="*/ 11 w 31"/>
                <a:gd name="T5" fmla="*/ 42 h 42"/>
                <a:gd name="T6" fmla="*/ 3 w 31"/>
                <a:gd name="T7" fmla="*/ 42 h 42"/>
                <a:gd name="T8" fmla="*/ 3 w 31"/>
                <a:gd name="T9" fmla="*/ 42 h 42"/>
                <a:gd name="T10" fmla="*/ 0 w 31"/>
                <a:gd name="T11" fmla="*/ 39 h 42"/>
                <a:gd name="T12" fmla="*/ 0 w 31"/>
                <a:gd name="T13" fmla="*/ 14 h 42"/>
                <a:gd name="T14" fmla="*/ 0 w 31"/>
                <a:gd name="T15" fmla="*/ 3 h 42"/>
                <a:gd name="T16" fmla="*/ 3 w 31"/>
                <a:gd name="T17" fmla="*/ 0 h 42"/>
                <a:gd name="T18" fmla="*/ 26 w 31"/>
                <a:gd name="T19" fmla="*/ 1 h 42"/>
                <a:gd name="T20" fmla="*/ 28 w 31"/>
                <a:gd name="T21" fmla="*/ 1 h 42"/>
                <a:gd name="T22" fmla="*/ 31 w 31"/>
                <a:gd name="T23" fmla="*/ 4 h 42"/>
                <a:gd name="T24" fmla="*/ 28 w 31"/>
                <a:gd name="T25" fmla="*/ 7 h 42"/>
                <a:gd name="T26" fmla="*/ 26 w 31"/>
                <a:gd name="T27" fmla="*/ 7 h 42"/>
                <a:gd name="T28" fmla="*/ 6 w 31"/>
                <a:gd name="T29" fmla="*/ 6 h 42"/>
                <a:gd name="T30" fmla="*/ 6 w 31"/>
                <a:gd name="T31" fmla="*/ 14 h 42"/>
                <a:gd name="T32" fmla="*/ 6 w 31"/>
                <a:gd name="T33" fmla="*/ 36 h 42"/>
                <a:gd name="T34" fmla="*/ 11 w 31"/>
                <a:gd name="T35" fmla="*/ 36 h 42"/>
                <a:gd name="T36" fmla="*/ 28 w 31"/>
                <a:gd name="T37" fmla="*/ 36 h 42"/>
                <a:gd name="T38" fmla="*/ 31 w 31"/>
                <a:gd name="T39" fmla="*/ 40 h 42"/>
                <a:gd name="T40" fmla="*/ 28 w 31"/>
                <a:gd name="T4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42">
                  <a:moveTo>
                    <a:pt x="28" y="42"/>
                  </a:moveTo>
                  <a:cubicBezTo>
                    <a:pt x="28" y="42"/>
                    <a:pt x="27" y="42"/>
                    <a:pt x="27" y="42"/>
                  </a:cubicBezTo>
                  <a:cubicBezTo>
                    <a:pt x="22" y="42"/>
                    <a:pt x="16" y="42"/>
                    <a:pt x="11" y="42"/>
                  </a:cubicBezTo>
                  <a:cubicBezTo>
                    <a:pt x="8" y="42"/>
                    <a:pt x="6" y="42"/>
                    <a:pt x="3" y="42"/>
                  </a:cubicBezTo>
                  <a:cubicBezTo>
                    <a:pt x="3" y="42"/>
                    <a:pt x="3" y="42"/>
                    <a:pt x="3" y="42"/>
                  </a:cubicBezTo>
                  <a:cubicBezTo>
                    <a:pt x="2" y="42"/>
                    <a:pt x="0" y="41"/>
                    <a:pt x="0" y="39"/>
                  </a:cubicBezTo>
                  <a:cubicBezTo>
                    <a:pt x="0" y="33"/>
                    <a:pt x="0" y="23"/>
                    <a:pt x="0" y="14"/>
                  </a:cubicBezTo>
                  <a:cubicBezTo>
                    <a:pt x="0" y="10"/>
                    <a:pt x="0" y="6"/>
                    <a:pt x="0" y="3"/>
                  </a:cubicBezTo>
                  <a:cubicBezTo>
                    <a:pt x="0" y="2"/>
                    <a:pt x="1" y="0"/>
                    <a:pt x="3" y="0"/>
                  </a:cubicBezTo>
                  <a:cubicBezTo>
                    <a:pt x="11" y="0"/>
                    <a:pt x="19" y="0"/>
                    <a:pt x="26" y="1"/>
                  </a:cubicBezTo>
                  <a:cubicBezTo>
                    <a:pt x="28" y="1"/>
                    <a:pt x="28" y="1"/>
                    <a:pt x="28" y="1"/>
                  </a:cubicBezTo>
                  <a:cubicBezTo>
                    <a:pt x="30" y="1"/>
                    <a:pt x="31" y="2"/>
                    <a:pt x="31" y="4"/>
                  </a:cubicBezTo>
                  <a:cubicBezTo>
                    <a:pt x="31" y="6"/>
                    <a:pt x="30" y="7"/>
                    <a:pt x="28" y="7"/>
                  </a:cubicBezTo>
                  <a:cubicBezTo>
                    <a:pt x="26" y="7"/>
                    <a:pt x="26" y="7"/>
                    <a:pt x="26" y="7"/>
                  </a:cubicBezTo>
                  <a:cubicBezTo>
                    <a:pt x="19" y="6"/>
                    <a:pt x="13" y="6"/>
                    <a:pt x="6" y="6"/>
                  </a:cubicBezTo>
                  <a:cubicBezTo>
                    <a:pt x="6" y="9"/>
                    <a:pt x="6" y="11"/>
                    <a:pt x="6" y="14"/>
                  </a:cubicBezTo>
                  <a:cubicBezTo>
                    <a:pt x="6" y="22"/>
                    <a:pt x="6" y="30"/>
                    <a:pt x="6" y="36"/>
                  </a:cubicBezTo>
                  <a:cubicBezTo>
                    <a:pt x="8" y="36"/>
                    <a:pt x="9" y="36"/>
                    <a:pt x="11" y="36"/>
                  </a:cubicBezTo>
                  <a:cubicBezTo>
                    <a:pt x="16" y="36"/>
                    <a:pt x="22" y="36"/>
                    <a:pt x="28" y="36"/>
                  </a:cubicBezTo>
                  <a:cubicBezTo>
                    <a:pt x="30" y="37"/>
                    <a:pt x="31" y="38"/>
                    <a:pt x="31" y="40"/>
                  </a:cubicBezTo>
                  <a:cubicBezTo>
                    <a:pt x="30" y="41"/>
                    <a:pt x="29" y="42"/>
                    <a:pt x="28" y="42"/>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8" name="Freeform 118"/>
            <p:cNvSpPr/>
            <p:nvPr/>
          </p:nvSpPr>
          <p:spPr bwMode="auto">
            <a:xfrm>
              <a:off x="3148013" y="4592638"/>
              <a:ext cx="165100" cy="31750"/>
            </a:xfrm>
            <a:custGeom>
              <a:avLst/>
              <a:gdLst>
                <a:gd name="T0" fmla="*/ 27 w 30"/>
                <a:gd name="T1" fmla="*/ 6 h 6"/>
                <a:gd name="T2" fmla="*/ 27 w 30"/>
                <a:gd name="T3" fmla="*/ 6 h 6"/>
                <a:gd name="T4" fmla="*/ 3 w 30"/>
                <a:gd name="T5" fmla="*/ 6 h 6"/>
                <a:gd name="T6" fmla="*/ 0 w 30"/>
                <a:gd name="T7" fmla="*/ 3 h 6"/>
                <a:gd name="T8" fmla="*/ 3 w 30"/>
                <a:gd name="T9" fmla="*/ 0 h 6"/>
                <a:gd name="T10" fmla="*/ 27 w 30"/>
                <a:gd name="T11" fmla="*/ 0 h 6"/>
                <a:gd name="T12" fmla="*/ 30 w 30"/>
                <a:gd name="T13" fmla="*/ 3 h 6"/>
                <a:gd name="T14" fmla="*/ 27 w 30"/>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6">
                  <a:moveTo>
                    <a:pt x="27" y="6"/>
                  </a:moveTo>
                  <a:cubicBezTo>
                    <a:pt x="27" y="6"/>
                    <a:pt x="27" y="6"/>
                    <a:pt x="27" y="6"/>
                  </a:cubicBezTo>
                  <a:cubicBezTo>
                    <a:pt x="16" y="6"/>
                    <a:pt x="10" y="6"/>
                    <a:pt x="3" y="6"/>
                  </a:cubicBezTo>
                  <a:cubicBezTo>
                    <a:pt x="1" y="6"/>
                    <a:pt x="0" y="4"/>
                    <a:pt x="0" y="3"/>
                  </a:cubicBezTo>
                  <a:cubicBezTo>
                    <a:pt x="0" y="1"/>
                    <a:pt x="1" y="0"/>
                    <a:pt x="3" y="0"/>
                  </a:cubicBezTo>
                  <a:cubicBezTo>
                    <a:pt x="10" y="0"/>
                    <a:pt x="16" y="0"/>
                    <a:pt x="27" y="0"/>
                  </a:cubicBezTo>
                  <a:cubicBezTo>
                    <a:pt x="28" y="0"/>
                    <a:pt x="30" y="2"/>
                    <a:pt x="30" y="3"/>
                  </a:cubicBezTo>
                  <a:cubicBezTo>
                    <a:pt x="30" y="5"/>
                    <a:pt x="28" y="6"/>
                    <a:pt x="27" y="6"/>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69" name="Freeform 119"/>
            <p:cNvSpPr/>
            <p:nvPr/>
          </p:nvSpPr>
          <p:spPr bwMode="auto">
            <a:xfrm>
              <a:off x="2636838" y="5037138"/>
              <a:ext cx="158750" cy="209550"/>
            </a:xfrm>
            <a:custGeom>
              <a:avLst/>
              <a:gdLst>
                <a:gd name="T0" fmla="*/ 27 w 29"/>
                <a:gd name="T1" fmla="*/ 38 h 38"/>
                <a:gd name="T2" fmla="*/ 25 w 29"/>
                <a:gd name="T3" fmla="*/ 36 h 38"/>
                <a:gd name="T4" fmla="*/ 21 w 29"/>
                <a:gd name="T5" fmla="*/ 27 h 38"/>
                <a:gd name="T6" fmla="*/ 14 w 29"/>
                <a:gd name="T7" fmla="*/ 7 h 38"/>
                <a:gd name="T8" fmla="*/ 9 w 29"/>
                <a:gd name="T9" fmla="*/ 21 h 38"/>
                <a:gd name="T10" fmla="*/ 4 w 29"/>
                <a:gd name="T11" fmla="*/ 35 h 38"/>
                <a:gd name="T12" fmla="*/ 1 w 29"/>
                <a:gd name="T13" fmla="*/ 36 h 38"/>
                <a:gd name="T14" fmla="*/ 0 w 29"/>
                <a:gd name="T15" fmla="*/ 34 h 38"/>
                <a:gd name="T16" fmla="*/ 5 w 29"/>
                <a:gd name="T17" fmla="*/ 20 h 38"/>
                <a:gd name="T18" fmla="*/ 12 w 29"/>
                <a:gd name="T19" fmla="*/ 1 h 38"/>
                <a:gd name="T20" fmla="*/ 14 w 29"/>
                <a:gd name="T21" fmla="*/ 0 h 38"/>
                <a:gd name="T22" fmla="*/ 14 w 29"/>
                <a:gd name="T23" fmla="*/ 0 h 38"/>
                <a:gd name="T24" fmla="*/ 16 w 29"/>
                <a:gd name="T25" fmla="*/ 1 h 38"/>
                <a:gd name="T26" fmla="*/ 25 w 29"/>
                <a:gd name="T27" fmla="*/ 25 h 38"/>
                <a:gd name="T28" fmla="*/ 28 w 29"/>
                <a:gd name="T29" fmla="*/ 35 h 38"/>
                <a:gd name="T30" fmla="*/ 27 w 29"/>
                <a:gd name="T31" fmla="*/ 38 h 38"/>
                <a:gd name="T32" fmla="*/ 27 w 29"/>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38">
                  <a:moveTo>
                    <a:pt x="27" y="38"/>
                  </a:moveTo>
                  <a:cubicBezTo>
                    <a:pt x="26" y="38"/>
                    <a:pt x="25" y="37"/>
                    <a:pt x="25" y="36"/>
                  </a:cubicBezTo>
                  <a:cubicBezTo>
                    <a:pt x="24" y="35"/>
                    <a:pt x="23" y="31"/>
                    <a:pt x="21" y="27"/>
                  </a:cubicBezTo>
                  <a:cubicBezTo>
                    <a:pt x="19" y="21"/>
                    <a:pt x="16" y="13"/>
                    <a:pt x="14" y="7"/>
                  </a:cubicBezTo>
                  <a:cubicBezTo>
                    <a:pt x="12" y="11"/>
                    <a:pt x="11" y="16"/>
                    <a:pt x="9" y="21"/>
                  </a:cubicBezTo>
                  <a:cubicBezTo>
                    <a:pt x="7" y="27"/>
                    <a:pt x="5" y="32"/>
                    <a:pt x="4" y="35"/>
                  </a:cubicBezTo>
                  <a:cubicBezTo>
                    <a:pt x="3" y="36"/>
                    <a:pt x="2" y="37"/>
                    <a:pt x="1" y="36"/>
                  </a:cubicBezTo>
                  <a:cubicBezTo>
                    <a:pt x="0" y="36"/>
                    <a:pt x="0" y="35"/>
                    <a:pt x="0" y="34"/>
                  </a:cubicBezTo>
                  <a:cubicBezTo>
                    <a:pt x="2" y="30"/>
                    <a:pt x="3" y="25"/>
                    <a:pt x="5" y="20"/>
                  </a:cubicBezTo>
                  <a:cubicBezTo>
                    <a:pt x="8" y="13"/>
                    <a:pt x="10" y="6"/>
                    <a:pt x="12" y="1"/>
                  </a:cubicBezTo>
                  <a:cubicBezTo>
                    <a:pt x="12" y="1"/>
                    <a:pt x="13" y="0"/>
                    <a:pt x="14" y="0"/>
                  </a:cubicBezTo>
                  <a:cubicBezTo>
                    <a:pt x="14" y="0"/>
                    <a:pt x="14" y="0"/>
                    <a:pt x="14" y="0"/>
                  </a:cubicBezTo>
                  <a:cubicBezTo>
                    <a:pt x="15" y="0"/>
                    <a:pt x="15" y="1"/>
                    <a:pt x="16" y="1"/>
                  </a:cubicBezTo>
                  <a:cubicBezTo>
                    <a:pt x="19" y="8"/>
                    <a:pt x="22" y="18"/>
                    <a:pt x="25" y="25"/>
                  </a:cubicBezTo>
                  <a:cubicBezTo>
                    <a:pt x="26" y="30"/>
                    <a:pt x="28" y="33"/>
                    <a:pt x="28" y="35"/>
                  </a:cubicBezTo>
                  <a:cubicBezTo>
                    <a:pt x="29" y="36"/>
                    <a:pt x="28" y="37"/>
                    <a:pt x="27" y="38"/>
                  </a:cubicBezTo>
                  <a:cubicBezTo>
                    <a:pt x="27" y="38"/>
                    <a:pt x="27" y="38"/>
                    <a:pt x="27" y="38"/>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sp>
          <p:nvSpPr>
            <p:cNvPr id="70" name="Freeform 120"/>
            <p:cNvSpPr/>
            <p:nvPr/>
          </p:nvSpPr>
          <p:spPr bwMode="auto">
            <a:xfrm>
              <a:off x="2630488" y="5153025"/>
              <a:ext cx="165100" cy="22225"/>
            </a:xfrm>
            <a:custGeom>
              <a:avLst/>
              <a:gdLst>
                <a:gd name="T0" fmla="*/ 28 w 30"/>
                <a:gd name="T1" fmla="*/ 4 h 4"/>
                <a:gd name="T2" fmla="*/ 18 w 30"/>
                <a:gd name="T3" fmla="*/ 4 h 4"/>
                <a:gd name="T4" fmla="*/ 2 w 30"/>
                <a:gd name="T5" fmla="*/ 4 h 4"/>
                <a:gd name="T6" fmla="*/ 2 w 30"/>
                <a:gd name="T7" fmla="*/ 4 h 4"/>
                <a:gd name="T8" fmla="*/ 0 w 30"/>
                <a:gd name="T9" fmla="*/ 2 h 4"/>
                <a:gd name="T10" fmla="*/ 2 w 30"/>
                <a:gd name="T11" fmla="*/ 0 h 4"/>
                <a:gd name="T12" fmla="*/ 18 w 30"/>
                <a:gd name="T13" fmla="*/ 0 h 4"/>
                <a:gd name="T14" fmla="*/ 28 w 30"/>
                <a:gd name="T15" fmla="*/ 0 h 4"/>
                <a:gd name="T16" fmla="*/ 30 w 30"/>
                <a:gd name="T17" fmla="*/ 2 h 4"/>
                <a:gd name="T18" fmla="*/ 28 w 30"/>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4">
                  <a:moveTo>
                    <a:pt x="28" y="4"/>
                  </a:moveTo>
                  <a:cubicBezTo>
                    <a:pt x="25" y="4"/>
                    <a:pt x="22" y="4"/>
                    <a:pt x="18" y="4"/>
                  </a:cubicBezTo>
                  <a:cubicBezTo>
                    <a:pt x="12" y="4"/>
                    <a:pt x="6" y="4"/>
                    <a:pt x="2" y="4"/>
                  </a:cubicBezTo>
                  <a:cubicBezTo>
                    <a:pt x="2" y="4"/>
                    <a:pt x="2" y="4"/>
                    <a:pt x="2" y="4"/>
                  </a:cubicBezTo>
                  <a:cubicBezTo>
                    <a:pt x="1" y="4"/>
                    <a:pt x="0" y="3"/>
                    <a:pt x="0" y="2"/>
                  </a:cubicBezTo>
                  <a:cubicBezTo>
                    <a:pt x="0" y="1"/>
                    <a:pt x="1" y="0"/>
                    <a:pt x="2" y="0"/>
                  </a:cubicBezTo>
                  <a:cubicBezTo>
                    <a:pt x="6" y="0"/>
                    <a:pt x="12" y="0"/>
                    <a:pt x="18" y="0"/>
                  </a:cubicBezTo>
                  <a:cubicBezTo>
                    <a:pt x="22" y="0"/>
                    <a:pt x="25" y="0"/>
                    <a:pt x="28" y="0"/>
                  </a:cubicBezTo>
                  <a:cubicBezTo>
                    <a:pt x="29" y="0"/>
                    <a:pt x="30" y="1"/>
                    <a:pt x="30" y="2"/>
                  </a:cubicBezTo>
                  <a:cubicBezTo>
                    <a:pt x="30" y="3"/>
                    <a:pt x="29" y="4"/>
                    <a:pt x="28" y="4"/>
                  </a:cubicBezTo>
                  <a:close/>
                </a:path>
              </a:pathLst>
            </a:custGeom>
            <a:grpFill/>
            <a:ln>
              <a:solidFill>
                <a:schemeClr val="accent2"/>
              </a:solidFill>
            </a:ln>
          </p:spPr>
          <p:txBody>
            <a:bodyPr vert="horz" wrap="square" lIns="91440" tIns="45720" rIns="91440" bIns="45720" numCol="1" anchor="t" anchorCtr="0" compatLnSpc="1"/>
            <a:lstStyle/>
            <a:p>
              <a:endParaRPr lang="zh-CN" altLang="en-US"/>
            </a:p>
          </p:txBody>
        </p:sp>
      </p:grpSp>
      <p:sp>
        <p:nvSpPr>
          <p:cNvPr id="71" name="文本框 7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749690" y="1800032"/>
            <a:ext cx="1754326" cy="946413"/>
          </a:xfrm>
          <a:prstGeom prst="rect">
            <a:avLst/>
          </a:prstGeom>
          <a:noFill/>
          <a:effectLst/>
        </p:spPr>
        <p:txBody>
          <a:bodyPr wrap="none" lIns="68580" tIns="34290" rIns="68580" bIns="34290" rtlCol="0">
            <a:spAutoFit/>
          </a:bodyPr>
          <a:lstStyle/>
          <a:p>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2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文本框 7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751554" y="3682753"/>
            <a:ext cx="1754326" cy="946413"/>
          </a:xfrm>
          <a:prstGeom prst="rect">
            <a:avLst/>
          </a:prstGeom>
          <a:noFill/>
          <a:effectLst/>
        </p:spPr>
        <p:txBody>
          <a:bodyPr wrap="none" lIns="68580" tIns="34290" rIns="68580" bIns="34290" rtlCol="0">
            <a:spAutoFit/>
          </a:bodyPr>
          <a:lstStyle/>
          <a:p>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2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文本框 7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683354" y="3671865"/>
            <a:ext cx="1754326" cy="946413"/>
          </a:xfrm>
          <a:prstGeom prst="rect">
            <a:avLst/>
          </a:prstGeom>
          <a:noFill/>
          <a:effectLst/>
        </p:spPr>
        <p:txBody>
          <a:bodyPr wrap="none" lIns="68580" tIns="34290" rIns="68580" bIns="34290" rtlCol="0">
            <a:spAutoFit/>
          </a:bodyPr>
          <a:lstStyle/>
          <a:p>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2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文本框 7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675045" y="1784376"/>
            <a:ext cx="1754326" cy="946413"/>
          </a:xfrm>
          <a:prstGeom prst="rect">
            <a:avLst/>
          </a:prstGeom>
          <a:noFill/>
          <a:effectLst/>
        </p:spPr>
        <p:txBody>
          <a:bodyPr wrap="none" lIns="68580" tIns="34290" rIns="68580" bIns="34290" rtlCol="0">
            <a:spAutoFit/>
          </a:bodyPr>
          <a:lstStyle/>
          <a:p>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单击此处输入标题</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2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39213176"/>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71"/>
                                        </p:tgtEl>
                                        <p:attrNameLst>
                                          <p:attrName>style.visibility</p:attrName>
                                        </p:attrNameLst>
                                      </p:cBhvr>
                                      <p:to>
                                        <p:strVal val="visible"/>
                                      </p:to>
                                    </p:set>
                                    <p:animEffect transition="in" filter="fade">
                                      <p:cBhvr>
                                        <p:cTn id="13" dur="500"/>
                                        <p:tgtEl>
                                          <p:spTgt spid="71"/>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72"/>
                                        </p:tgtEl>
                                        <p:attrNameLst>
                                          <p:attrName>style.visibility</p:attrName>
                                        </p:attrNameLst>
                                      </p:cBhvr>
                                      <p:to>
                                        <p:strVal val="visible"/>
                                      </p:to>
                                    </p:set>
                                    <p:animEffect transition="in" filter="fade">
                                      <p:cBhvr>
                                        <p:cTn id="16" dur="500"/>
                                        <p:tgtEl>
                                          <p:spTgt spid="72"/>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500"/>
                                        <p:tgtEl>
                                          <p:spTgt spid="74"/>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6036" y="2047796"/>
            <a:ext cx="522027" cy="839597"/>
          </a:xfrm>
          <a:prstGeom prst="rect">
            <a:avLst/>
          </a:prstGeom>
          <a:solidFill>
            <a:srgbClr val="0057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 name="组合 4"/>
          <p:cNvGrpSpPr/>
          <p:nvPr/>
        </p:nvGrpSpPr>
        <p:grpSpPr>
          <a:xfrm>
            <a:off x="1330282" y="1656506"/>
            <a:ext cx="3325006" cy="2567944"/>
            <a:chOff x="4451350" y="511175"/>
            <a:chExt cx="3092450" cy="2387601"/>
          </a:xfrm>
          <a:solidFill>
            <a:schemeClr val="accent2"/>
          </a:solidFill>
        </p:grpSpPr>
        <p:sp>
          <p:nvSpPr>
            <p:cNvPr id="6" name="Freeform 51"/>
            <p:cNvSpPr/>
            <p:nvPr/>
          </p:nvSpPr>
          <p:spPr bwMode="auto">
            <a:xfrm>
              <a:off x="5808663" y="1974850"/>
              <a:ext cx="39688" cy="141288"/>
            </a:xfrm>
            <a:custGeom>
              <a:avLst/>
              <a:gdLst>
                <a:gd name="T0" fmla="*/ 1 w 2"/>
                <a:gd name="T1" fmla="*/ 3 h 7"/>
                <a:gd name="T2" fmla="*/ 0 w 2"/>
                <a:gd name="T3" fmla="*/ 6 h 7"/>
                <a:gd name="T4" fmla="*/ 1 w 2"/>
                <a:gd name="T5" fmla="*/ 6 h 7"/>
                <a:gd name="T6" fmla="*/ 1 w 2"/>
                <a:gd name="T7" fmla="*/ 2 h 7"/>
                <a:gd name="T8" fmla="*/ 1 w 2"/>
                <a:gd name="T9" fmla="*/ 0 h 7"/>
                <a:gd name="T10" fmla="*/ 1 w 2"/>
                <a:gd name="T11" fmla="*/ 3 h 7"/>
              </a:gdLst>
              <a:ahLst/>
              <a:cxnLst>
                <a:cxn ang="0">
                  <a:pos x="T0" y="T1"/>
                </a:cxn>
                <a:cxn ang="0">
                  <a:pos x="T2" y="T3"/>
                </a:cxn>
                <a:cxn ang="0">
                  <a:pos x="T4" y="T5"/>
                </a:cxn>
                <a:cxn ang="0">
                  <a:pos x="T6" y="T7"/>
                </a:cxn>
                <a:cxn ang="0">
                  <a:pos x="T8" y="T9"/>
                </a:cxn>
                <a:cxn ang="0">
                  <a:pos x="T10" y="T11"/>
                </a:cxn>
              </a:cxnLst>
              <a:rect l="0" t="0" r="r" b="b"/>
              <a:pathLst>
                <a:path w="2" h="7">
                  <a:moveTo>
                    <a:pt x="1" y="3"/>
                  </a:moveTo>
                  <a:cubicBezTo>
                    <a:pt x="1" y="4"/>
                    <a:pt x="0" y="5"/>
                    <a:pt x="0" y="6"/>
                  </a:cubicBezTo>
                  <a:cubicBezTo>
                    <a:pt x="1" y="6"/>
                    <a:pt x="1" y="7"/>
                    <a:pt x="1" y="6"/>
                  </a:cubicBezTo>
                  <a:cubicBezTo>
                    <a:pt x="1" y="5"/>
                    <a:pt x="1" y="4"/>
                    <a:pt x="1" y="2"/>
                  </a:cubicBezTo>
                  <a:cubicBezTo>
                    <a:pt x="1" y="1"/>
                    <a:pt x="2" y="0"/>
                    <a:pt x="1" y="0"/>
                  </a:cubicBezTo>
                  <a:cubicBezTo>
                    <a:pt x="0" y="1"/>
                    <a:pt x="1" y="2"/>
                    <a:pt x="1"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52"/>
            <p:cNvSpPr/>
            <p:nvPr/>
          </p:nvSpPr>
          <p:spPr bwMode="auto">
            <a:xfrm>
              <a:off x="5349875" y="2116138"/>
              <a:ext cx="19050" cy="200025"/>
            </a:xfrm>
            <a:custGeom>
              <a:avLst/>
              <a:gdLst>
                <a:gd name="T0" fmla="*/ 1 w 1"/>
                <a:gd name="T1" fmla="*/ 0 h 10"/>
                <a:gd name="T2" fmla="*/ 1 w 1"/>
                <a:gd name="T3" fmla="*/ 0 h 10"/>
                <a:gd name="T4" fmla="*/ 1 w 1"/>
                <a:gd name="T5" fmla="*/ 2 h 10"/>
                <a:gd name="T6" fmla="*/ 0 w 1"/>
                <a:gd name="T7" fmla="*/ 9 h 10"/>
                <a:gd name="T8" fmla="*/ 1 w 1"/>
                <a:gd name="T9" fmla="*/ 10 h 10"/>
                <a:gd name="T10" fmla="*/ 1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1" y="0"/>
                  </a:moveTo>
                  <a:cubicBezTo>
                    <a:pt x="1" y="0"/>
                    <a:pt x="1" y="0"/>
                    <a:pt x="1" y="0"/>
                  </a:cubicBezTo>
                  <a:cubicBezTo>
                    <a:pt x="0" y="1"/>
                    <a:pt x="1" y="1"/>
                    <a:pt x="1" y="2"/>
                  </a:cubicBezTo>
                  <a:cubicBezTo>
                    <a:pt x="1" y="4"/>
                    <a:pt x="0" y="7"/>
                    <a:pt x="0" y="9"/>
                  </a:cubicBezTo>
                  <a:cubicBezTo>
                    <a:pt x="1" y="9"/>
                    <a:pt x="1" y="10"/>
                    <a:pt x="1" y="10"/>
                  </a:cubicBezTo>
                  <a:cubicBezTo>
                    <a:pt x="1" y="5"/>
                    <a:pt x="1" y="3"/>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53"/>
            <p:cNvSpPr>
              <a:spLocks noEditPoints="1"/>
            </p:cNvSpPr>
            <p:nvPr/>
          </p:nvSpPr>
          <p:spPr bwMode="auto">
            <a:xfrm>
              <a:off x="4791075" y="911225"/>
              <a:ext cx="2254250" cy="1606550"/>
            </a:xfrm>
            <a:custGeom>
              <a:avLst/>
              <a:gdLst>
                <a:gd name="T0" fmla="*/ 87 w 113"/>
                <a:gd name="T1" fmla="*/ 18 h 80"/>
                <a:gd name="T2" fmla="*/ 88 w 113"/>
                <a:gd name="T3" fmla="*/ 27 h 80"/>
                <a:gd name="T4" fmla="*/ 63 w 113"/>
                <a:gd name="T5" fmla="*/ 46 h 80"/>
                <a:gd name="T6" fmla="*/ 35 w 113"/>
                <a:gd name="T7" fmla="*/ 57 h 80"/>
                <a:gd name="T8" fmla="*/ 1 w 113"/>
                <a:gd name="T9" fmla="*/ 74 h 80"/>
                <a:gd name="T10" fmla="*/ 19 w 113"/>
                <a:gd name="T11" fmla="*/ 76 h 80"/>
                <a:gd name="T12" fmla="*/ 67 w 113"/>
                <a:gd name="T13" fmla="*/ 54 h 80"/>
                <a:gd name="T14" fmla="*/ 91 w 113"/>
                <a:gd name="T15" fmla="*/ 33 h 80"/>
                <a:gd name="T16" fmla="*/ 107 w 113"/>
                <a:gd name="T17" fmla="*/ 19 h 80"/>
                <a:gd name="T18" fmla="*/ 92 w 113"/>
                <a:gd name="T19" fmla="*/ 17 h 80"/>
                <a:gd name="T20" fmla="*/ 1 w 113"/>
                <a:gd name="T21" fmla="*/ 67 h 80"/>
                <a:gd name="T22" fmla="*/ 3 w 113"/>
                <a:gd name="T23" fmla="*/ 67 h 80"/>
                <a:gd name="T24" fmla="*/ 6 w 113"/>
                <a:gd name="T25" fmla="*/ 68 h 80"/>
                <a:gd name="T26" fmla="*/ 6 w 113"/>
                <a:gd name="T27" fmla="*/ 63 h 80"/>
                <a:gd name="T28" fmla="*/ 8 w 113"/>
                <a:gd name="T29" fmla="*/ 62 h 80"/>
                <a:gd name="T30" fmla="*/ 9 w 113"/>
                <a:gd name="T31" fmla="*/ 62 h 80"/>
                <a:gd name="T32" fmla="*/ 11 w 113"/>
                <a:gd name="T33" fmla="*/ 75 h 80"/>
                <a:gd name="T34" fmla="*/ 13 w 113"/>
                <a:gd name="T35" fmla="*/ 74 h 80"/>
                <a:gd name="T36" fmla="*/ 17 w 113"/>
                <a:gd name="T37" fmla="*/ 65 h 80"/>
                <a:gd name="T38" fmla="*/ 21 w 113"/>
                <a:gd name="T39" fmla="*/ 73 h 80"/>
                <a:gd name="T40" fmla="*/ 19 w 113"/>
                <a:gd name="T41" fmla="*/ 68 h 80"/>
                <a:gd name="T42" fmla="*/ 21 w 113"/>
                <a:gd name="T43" fmla="*/ 61 h 80"/>
                <a:gd name="T44" fmla="*/ 22 w 113"/>
                <a:gd name="T45" fmla="*/ 72 h 80"/>
                <a:gd name="T46" fmla="*/ 26 w 113"/>
                <a:gd name="T47" fmla="*/ 67 h 80"/>
                <a:gd name="T48" fmla="*/ 26 w 113"/>
                <a:gd name="T49" fmla="*/ 67 h 80"/>
                <a:gd name="T50" fmla="*/ 31 w 113"/>
                <a:gd name="T51" fmla="*/ 69 h 80"/>
                <a:gd name="T52" fmla="*/ 34 w 113"/>
                <a:gd name="T53" fmla="*/ 68 h 80"/>
                <a:gd name="T54" fmla="*/ 38 w 113"/>
                <a:gd name="T55" fmla="*/ 58 h 80"/>
                <a:gd name="T56" fmla="*/ 41 w 113"/>
                <a:gd name="T57" fmla="*/ 58 h 80"/>
                <a:gd name="T58" fmla="*/ 42 w 113"/>
                <a:gd name="T59" fmla="*/ 64 h 80"/>
                <a:gd name="T60" fmla="*/ 45 w 113"/>
                <a:gd name="T61" fmla="*/ 57 h 80"/>
                <a:gd name="T62" fmla="*/ 47 w 113"/>
                <a:gd name="T63" fmla="*/ 55 h 80"/>
                <a:gd name="T64" fmla="*/ 50 w 113"/>
                <a:gd name="T65" fmla="*/ 60 h 80"/>
                <a:gd name="T66" fmla="*/ 55 w 113"/>
                <a:gd name="T67" fmla="*/ 51 h 80"/>
                <a:gd name="T68" fmla="*/ 57 w 113"/>
                <a:gd name="T69" fmla="*/ 57 h 80"/>
                <a:gd name="T70" fmla="*/ 59 w 113"/>
                <a:gd name="T71" fmla="*/ 56 h 80"/>
                <a:gd name="T72" fmla="*/ 62 w 113"/>
                <a:gd name="T73" fmla="*/ 48 h 80"/>
                <a:gd name="T74" fmla="*/ 64 w 113"/>
                <a:gd name="T75" fmla="*/ 53 h 80"/>
                <a:gd name="T76" fmla="*/ 66 w 113"/>
                <a:gd name="T77" fmla="*/ 45 h 80"/>
                <a:gd name="T78" fmla="*/ 71 w 113"/>
                <a:gd name="T79" fmla="*/ 47 h 80"/>
                <a:gd name="T80" fmla="*/ 74 w 113"/>
                <a:gd name="T81" fmla="*/ 40 h 80"/>
                <a:gd name="T82" fmla="*/ 76 w 113"/>
                <a:gd name="T83" fmla="*/ 39 h 80"/>
                <a:gd name="T84" fmla="*/ 79 w 113"/>
                <a:gd name="T85" fmla="*/ 36 h 80"/>
                <a:gd name="T86" fmla="*/ 82 w 113"/>
                <a:gd name="T87" fmla="*/ 40 h 80"/>
                <a:gd name="T88" fmla="*/ 87 w 113"/>
                <a:gd name="T89" fmla="*/ 34 h 80"/>
                <a:gd name="T90" fmla="*/ 89 w 113"/>
                <a:gd name="T91" fmla="*/ 28 h 80"/>
                <a:gd name="T92" fmla="*/ 94 w 113"/>
                <a:gd name="T93" fmla="*/ 15 h 80"/>
                <a:gd name="T94" fmla="*/ 93 w 113"/>
                <a:gd name="T95" fmla="*/ 24 h 80"/>
                <a:gd name="T96" fmla="*/ 96 w 113"/>
                <a:gd name="T97" fmla="*/ 20 h 80"/>
                <a:gd name="T98" fmla="*/ 97 w 113"/>
                <a:gd name="T99" fmla="*/ 23 h 80"/>
                <a:gd name="T100" fmla="*/ 98 w 113"/>
                <a:gd name="T101" fmla="*/ 23 h 80"/>
                <a:gd name="T102" fmla="*/ 100 w 113"/>
                <a:gd name="T103" fmla="*/ 24 h 80"/>
                <a:gd name="T104" fmla="*/ 101 w 113"/>
                <a:gd name="T105" fmla="*/ 19 h 80"/>
                <a:gd name="T106" fmla="*/ 101 w 113"/>
                <a:gd name="T107" fmla="*/ 12 h 80"/>
                <a:gd name="T108" fmla="*/ 102 w 113"/>
                <a:gd name="T109" fmla="*/ 24 h 80"/>
                <a:gd name="T110" fmla="*/ 106 w 113"/>
                <a:gd name="T111" fmla="*/ 16 h 80"/>
                <a:gd name="T112" fmla="*/ 108 w 113"/>
                <a:gd name="T113" fmla="*/ 11 h 80"/>
                <a:gd name="T114" fmla="*/ 109 w 113"/>
                <a:gd name="T115" fmla="*/ 9 h 80"/>
                <a:gd name="T116" fmla="*/ 110 w 113"/>
                <a:gd name="T117" fmla="*/ 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3" h="80">
                  <a:moveTo>
                    <a:pt x="112" y="0"/>
                  </a:moveTo>
                  <a:cubicBezTo>
                    <a:pt x="111" y="1"/>
                    <a:pt x="109" y="2"/>
                    <a:pt x="108" y="3"/>
                  </a:cubicBezTo>
                  <a:cubicBezTo>
                    <a:pt x="108" y="4"/>
                    <a:pt x="107" y="5"/>
                    <a:pt x="106" y="6"/>
                  </a:cubicBezTo>
                  <a:cubicBezTo>
                    <a:pt x="106" y="6"/>
                    <a:pt x="106" y="6"/>
                    <a:pt x="105" y="6"/>
                  </a:cubicBezTo>
                  <a:cubicBezTo>
                    <a:pt x="101" y="10"/>
                    <a:pt x="96" y="13"/>
                    <a:pt x="91" y="16"/>
                  </a:cubicBezTo>
                  <a:cubicBezTo>
                    <a:pt x="90" y="16"/>
                    <a:pt x="90" y="17"/>
                    <a:pt x="89" y="17"/>
                  </a:cubicBezTo>
                  <a:cubicBezTo>
                    <a:pt x="89" y="17"/>
                    <a:pt x="88" y="17"/>
                    <a:pt x="87" y="18"/>
                  </a:cubicBezTo>
                  <a:cubicBezTo>
                    <a:pt x="88" y="19"/>
                    <a:pt x="90" y="19"/>
                    <a:pt x="92" y="19"/>
                  </a:cubicBezTo>
                  <a:cubicBezTo>
                    <a:pt x="93" y="19"/>
                    <a:pt x="93" y="20"/>
                    <a:pt x="94" y="20"/>
                  </a:cubicBezTo>
                  <a:cubicBezTo>
                    <a:pt x="94" y="20"/>
                    <a:pt x="95" y="20"/>
                    <a:pt x="94" y="21"/>
                  </a:cubicBezTo>
                  <a:cubicBezTo>
                    <a:pt x="94" y="21"/>
                    <a:pt x="94" y="21"/>
                    <a:pt x="94" y="21"/>
                  </a:cubicBezTo>
                  <a:cubicBezTo>
                    <a:pt x="93" y="22"/>
                    <a:pt x="93" y="22"/>
                    <a:pt x="92" y="23"/>
                  </a:cubicBezTo>
                  <a:cubicBezTo>
                    <a:pt x="91" y="25"/>
                    <a:pt x="89" y="26"/>
                    <a:pt x="89" y="27"/>
                  </a:cubicBezTo>
                  <a:cubicBezTo>
                    <a:pt x="88" y="26"/>
                    <a:pt x="88" y="27"/>
                    <a:pt x="88" y="27"/>
                  </a:cubicBezTo>
                  <a:cubicBezTo>
                    <a:pt x="88" y="27"/>
                    <a:pt x="88" y="27"/>
                    <a:pt x="88" y="27"/>
                  </a:cubicBezTo>
                  <a:cubicBezTo>
                    <a:pt x="87" y="28"/>
                    <a:pt x="87" y="29"/>
                    <a:pt x="86" y="29"/>
                  </a:cubicBezTo>
                  <a:cubicBezTo>
                    <a:pt x="86" y="29"/>
                    <a:pt x="86" y="30"/>
                    <a:pt x="86" y="30"/>
                  </a:cubicBezTo>
                  <a:cubicBezTo>
                    <a:pt x="84" y="31"/>
                    <a:pt x="83" y="33"/>
                    <a:pt x="81" y="33"/>
                  </a:cubicBezTo>
                  <a:cubicBezTo>
                    <a:pt x="81" y="34"/>
                    <a:pt x="80" y="34"/>
                    <a:pt x="80" y="34"/>
                  </a:cubicBezTo>
                  <a:cubicBezTo>
                    <a:pt x="78" y="36"/>
                    <a:pt x="76" y="37"/>
                    <a:pt x="74" y="39"/>
                  </a:cubicBezTo>
                  <a:cubicBezTo>
                    <a:pt x="70" y="42"/>
                    <a:pt x="67" y="44"/>
                    <a:pt x="63" y="46"/>
                  </a:cubicBezTo>
                  <a:cubicBezTo>
                    <a:pt x="62" y="46"/>
                    <a:pt x="61" y="47"/>
                    <a:pt x="60" y="48"/>
                  </a:cubicBezTo>
                  <a:cubicBezTo>
                    <a:pt x="60" y="47"/>
                    <a:pt x="60" y="48"/>
                    <a:pt x="59" y="48"/>
                  </a:cubicBezTo>
                  <a:cubicBezTo>
                    <a:pt x="57" y="49"/>
                    <a:pt x="53" y="51"/>
                    <a:pt x="50" y="52"/>
                  </a:cubicBezTo>
                  <a:cubicBezTo>
                    <a:pt x="50" y="52"/>
                    <a:pt x="50" y="52"/>
                    <a:pt x="50" y="52"/>
                  </a:cubicBezTo>
                  <a:cubicBezTo>
                    <a:pt x="49" y="53"/>
                    <a:pt x="47" y="53"/>
                    <a:pt x="47" y="54"/>
                  </a:cubicBezTo>
                  <a:cubicBezTo>
                    <a:pt x="44" y="54"/>
                    <a:pt x="40" y="56"/>
                    <a:pt x="37" y="57"/>
                  </a:cubicBezTo>
                  <a:cubicBezTo>
                    <a:pt x="36" y="57"/>
                    <a:pt x="35" y="57"/>
                    <a:pt x="35" y="57"/>
                  </a:cubicBezTo>
                  <a:cubicBezTo>
                    <a:pt x="34" y="57"/>
                    <a:pt x="33" y="58"/>
                    <a:pt x="32" y="58"/>
                  </a:cubicBezTo>
                  <a:cubicBezTo>
                    <a:pt x="30" y="58"/>
                    <a:pt x="27" y="59"/>
                    <a:pt x="26" y="60"/>
                  </a:cubicBezTo>
                  <a:cubicBezTo>
                    <a:pt x="21" y="60"/>
                    <a:pt x="17" y="62"/>
                    <a:pt x="13" y="61"/>
                  </a:cubicBezTo>
                  <a:cubicBezTo>
                    <a:pt x="11" y="61"/>
                    <a:pt x="8" y="61"/>
                    <a:pt x="5" y="61"/>
                  </a:cubicBezTo>
                  <a:cubicBezTo>
                    <a:pt x="3" y="61"/>
                    <a:pt x="2" y="61"/>
                    <a:pt x="0" y="61"/>
                  </a:cubicBezTo>
                  <a:cubicBezTo>
                    <a:pt x="0" y="63"/>
                    <a:pt x="0" y="64"/>
                    <a:pt x="1" y="65"/>
                  </a:cubicBezTo>
                  <a:cubicBezTo>
                    <a:pt x="1" y="68"/>
                    <a:pt x="0" y="71"/>
                    <a:pt x="1" y="74"/>
                  </a:cubicBezTo>
                  <a:cubicBezTo>
                    <a:pt x="1" y="74"/>
                    <a:pt x="1" y="74"/>
                    <a:pt x="1" y="74"/>
                  </a:cubicBezTo>
                  <a:cubicBezTo>
                    <a:pt x="1" y="75"/>
                    <a:pt x="1" y="75"/>
                    <a:pt x="1" y="76"/>
                  </a:cubicBezTo>
                  <a:cubicBezTo>
                    <a:pt x="1" y="76"/>
                    <a:pt x="1" y="76"/>
                    <a:pt x="0" y="77"/>
                  </a:cubicBezTo>
                  <a:cubicBezTo>
                    <a:pt x="1" y="78"/>
                    <a:pt x="1" y="79"/>
                    <a:pt x="1" y="80"/>
                  </a:cubicBezTo>
                  <a:cubicBezTo>
                    <a:pt x="2" y="80"/>
                    <a:pt x="3" y="80"/>
                    <a:pt x="3" y="80"/>
                  </a:cubicBezTo>
                  <a:cubicBezTo>
                    <a:pt x="7" y="79"/>
                    <a:pt x="11" y="78"/>
                    <a:pt x="14" y="78"/>
                  </a:cubicBezTo>
                  <a:cubicBezTo>
                    <a:pt x="16" y="77"/>
                    <a:pt x="17" y="77"/>
                    <a:pt x="19" y="76"/>
                  </a:cubicBezTo>
                  <a:cubicBezTo>
                    <a:pt x="24" y="74"/>
                    <a:pt x="29" y="73"/>
                    <a:pt x="34" y="72"/>
                  </a:cubicBezTo>
                  <a:cubicBezTo>
                    <a:pt x="37" y="70"/>
                    <a:pt x="41" y="69"/>
                    <a:pt x="44" y="67"/>
                  </a:cubicBezTo>
                  <a:cubicBezTo>
                    <a:pt x="46" y="67"/>
                    <a:pt x="47" y="65"/>
                    <a:pt x="49" y="65"/>
                  </a:cubicBezTo>
                  <a:cubicBezTo>
                    <a:pt x="52" y="63"/>
                    <a:pt x="56" y="61"/>
                    <a:pt x="60" y="59"/>
                  </a:cubicBezTo>
                  <a:cubicBezTo>
                    <a:pt x="61" y="58"/>
                    <a:pt x="63" y="57"/>
                    <a:pt x="64" y="56"/>
                  </a:cubicBezTo>
                  <a:cubicBezTo>
                    <a:pt x="65" y="56"/>
                    <a:pt x="65" y="56"/>
                    <a:pt x="66" y="55"/>
                  </a:cubicBezTo>
                  <a:cubicBezTo>
                    <a:pt x="66" y="55"/>
                    <a:pt x="66" y="55"/>
                    <a:pt x="67" y="54"/>
                  </a:cubicBezTo>
                  <a:cubicBezTo>
                    <a:pt x="67" y="54"/>
                    <a:pt x="68" y="54"/>
                    <a:pt x="68" y="54"/>
                  </a:cubicBezTo>
                  <a:cubicBezTo>
                    <a:pt x="68" y="53"/>
                    <a:pt x="69" y="53"/>
                    <a:pt x="69" y="53"/>
                  </a:cubicBezTo>
                  <a:cubicBezTo>
                    <a:pt x="70" y="52"/>
                    <a:pt x="71" y="52"/>
                    <a:pt x="71" y="51"/>
                  </a:cubicBezTo>
                  <a:cubicBezTo>
                    <a:pt x="75" y="48"/>
                    <a:pt x="79" y="45"/>
                    <a:pt x="83" y="42"/>
                  </a:cubicBezTo>
                  <a:cubicBezTo>
                    <a:pt x="83" y="42"/>
                    <a:pt x="83" y="41"/>
                    <a:pt x="83" y="41"/>
                  </a:cubicBezTo>
                  <a:cubicBezTo>
                    <a:pt x="86" y="39"/>
                    <a:pt x="88" y="36"/>
                    <a:pt x="91" y="34"/>
                  </a:cubicBezTo>
                  <a:cubicBezTo>
                    <a:pt x="91" y="33"/>
                    <a:pt x="91" y="33"/>
                    <a:pt x="91" y="33"/>
                  </a:cubicBezTo>
                  <a:cubicBezTo>
                    <a:pt x="93" y="31"/>
                    <a:pt x="95" y="28"/>
                    <a:pt x="97" y="25"/>
                  </a:cubicBezTo>
                  <a:cubicBezTo>
                    <a:pt x="98" y="25"/>
                    <a:pt x="98" y="24"/>
                    <a:pt x="99" y="24"/>
                  </a:cubicBezTo>
                  <a:cubicBezTo>
                    <a:pt x="99" y="26"/>
                    <a:pt x="99" y="28"/>
                    <a:pt x="99" y="29"/>
                  </a:cubicBezTo>
                  <a:cubicBezTo>
                    <a:pt x="100" y="30"/>
                    <a:pt x="100" y="30"/>
                    <a:pt x="100" y="31"/>
                  </a:cubicBezTo>
                  <a:cubicBezTo>
                    <a:pt x="102" y="31"/>
                    <a:pt x="102" y="29"/>
                    <a:pt x="103" y="28"/>
                  </a:cubicBezTo>
                  <a:cubicBezTo>
                    <a:pt x="103" y="26"/>
                    <a:pt x="105" y="24"/>
                    <a:pt x="105" y="22"/>
                  </a:cubicBezTo>
                  <a:cubicBezTo>
                    <a:pt x="106" y="21"/>
                    <a:pt x="106" y="20"/>
                    <a:pt x="107" y="19"/>
                  </a:cubicBezTo>
                  <a:cubicBezTo>
                    <a:pt x="107" y="18"/>
                    <a:pt x="107" y="17"/>
                    <a:pt x="108" y="16"/>
                  </a:cubicBezTo>
                  <a:cubicBezTo>
                    <a:pt x="108" y="15"/>
                    <a:pt x="109" y="15"/>
                    <a:pt x="109" y="13"/>
                  </a:cubicBezTo>
                  <a:cubicBezTo>
                    <a:pt x="111" y="9"/>
                    <a:pt x="112" y="6"/>
                    <a:pt x="113" y="1"/>
                  </a:cubicBezTo>
                  <a:cubicBezTo>
                    <a:pt x="113" y="1"/>
                    <a:pt x="112" y="0"/>
                    <a:pt x="112" y="0"/>
                  </a:cubicBezTo>
                  <a:close/>
                  <a:moveTo>
                    <a:pt x="91" y="18"/>
                  </a:moveTo>
                  <a:cubicBezTo>
                    <a:pt x="91" y="18"/>
                    <a:pt x="90" y="18"/>
                    <a:pt x="89" y="18"/>
                  </a:cubicBezTo>
                  <a:cubicBezTo>
                    <a:pt x="90" y="18"/>
                    <a:pt x="91" y="17"/>
                    <a:pt x="92" y="17"/>
                  </a:cubicBezTo>
                  <a:cubicBezTo>
                    <a:pt x="92" y="17"/>
                    <a:pt x="92" y="18"/>
                    <a:pt x="91" y="18"/>
                  </a:cubicBezTo>
                  <a:close/>
                  <a:moveTo>
                    <a:pt x="2" y="75"/>
                  </a:moveTo>
                  <a:cubicBezTo>
                    <a:pt x="2" y="75"/>
                    <a:pt x="2" y="75"/>
                    <a:pt x="2" y="75"/>
                  </a:cubicBezTo>
                  <a:cubicBezTo>
                    <a:pt x="2" y="74"/>
                    <a:pt x="2" y="75"/>
                    <a:pt x="2" y="75"/>
                  </a:cubicBezTo>
                  <a:close/>
                  <a:moveTo>
                    <a:pt x="2" y="74"/>
                  </a:moveTo>
                  <a:cubicBezTo>
                    <a:pt x="1" y="74"/>
                    <a:pt x="2" y="72"/>
                    <a:pt x="2" y="72"/>
                  </a:cubicBezTo>
                  <a:cubicBezTo>
                    <a:pt x="2" y="70"/>
                    <a:pt x="2" y="68"/>
                    <a:pt x="1" y="67"/>
                  </a:cubicBezTo>
                  <a:cubicBezTo>
                    <a:pt x="2" y="65"/>
                    <a:pt x="1" y="64"/>
                    <a:pt x="1" y="62"/>
                  </a:cubicBezTo>
                  <a:cubicBezTo>
                    <a:pt x="2" y="62"/>
                    <a:pt x="2" y="62"/>
                    <a:pt x="2" y="62"/>
                  </a:cubicBezTo>
                  <a:cubicBezTo>
                    <a:pt x="3" y="65"/>
                    <a:pt x="2" y="69"/>
                    <a:pt x="2" y="74"/>
                  </a:cubicBezTo>
                  <a:close/>
                  <a:moveTo>
                    <a:pt x="3" y="76"/>
                  </a:moveTo>
                  <a:cubicBezTo>
                    <a:pt x="3" y="76"/>
                    <a:pt x="3" y="76"/>
                    <a:pt x="3" y="76"/>
                  </a:cubicBezTo>
                  <a:cubicBezTo>
                    <a:pt x="3" y="74"/>
                    <a:pt x="3" y="72"/>
                    <a:pt x="3" y="69"/>
                  </a:cubicBezTo>
                  <a:cubicBezTo>
                    <a:pt x="3" y="68"/>
                    <a:pt x="3" y="68"/>
                    <a:pt x="3" y="67"/>
                  </a:cubicBezTo>
                  <a:cubicBezTo>
                    <a:pt x="3" y="65"/>
                    <a:pt x="3" y="63"/>
                    <a:pt x="3" y="62"/>
                  </a:cubicBezTo>
                  <a:cubicBezTo>
                    <a:pt x="3" y="62"/>
                    <a:pt x="4" y="62"/>
                    <a:pt x="4" y="62"/>
                  </a:cubicBezTo>
                  <a:cubicBezTo>
                    <a:pt x="4" y="67"/>
                    <a:pt x="4" y="70"/>
                    <a:pt x="4" y="74"/>
                  </a:cubicBezTo>
                  <a:cubicBezTo>
                    <a:pt x="4" y="74"/>
                    <a:pt x="4" y="74"/>
                    <a:pt x="4" y="75"/>
                  </a:cubicBezTo>
                  <a:cubicBezTo>
                    <a:pt x="4" y="75"/>
                    <a:pt x="3" y="76"/>
                    <a:pt x="3" y="76"/>
                  </a:cubicBezTo>
                  <a:close/>
                  <a:moveTo>
                    <a:pt x="6" y="63"/>
                  </a:moveTo>
                  <a:cubicBezTo>
                    <a:pt x="6" y="65"/>
                    <a:pt x="6" y="66"/>
                    <a:pt x="6" y="68"/>
                  </a:cubicBezTo>
                  <a:cubicBezTo>
                    <a:pt x="6" y="68"/>
                    <a:pt x="6" y="69"/>
                    <a:pt x="6" y="70"/>
                  </a:cubicBezTo>
                  <a:cubicBezTo>
                    <a:pt x="6" y="72"/>
                    <a:pt x="6" y="74"/>
                    <a:pt x="6" y="76"/>
                  </a:cubicBezTo>
                  <a:cubicBezTo>
                    <a:pt x="5" y="76"/>
                    <a:pt x="5" y="76"/>
                    <a:pt x="4" y="76"/>
                  </a:cubicBezTo>
                  <a:cubicBezTo>
                    <a:pt x="5" y="70"/>
                    <a:pt x="4" y="67"/>
                    <a:pt x="5" y="62"/>
                  </a:cubicBezTo>
                  <a:cubicBezTo>
                    <a:pt x="5" y="62"/>
                    <a:pt x="5" y="62"/>
                    <a:pt x="6" y="62"/>
                  </a:cubicBezTo>
                  <a:cubicBezTo>
                    <a:pt x="6" y="62"/>
                    <a:pt x="6" y="63"/>
                    <a:pt x="6" y="63"/>
                  </a:cubicBezTo>
                  <a:cubicBezTo>
                    <a:pt x="6" y="63"/>
                    <a:pt x="6" y="63"/>
                    <a:pt x="6" y="63"/>
                  </a:cubicBezTo>
                  <a:close/>
                  <a:moveTo>
                    <a:pt x="10" y="68"/>
                  </a:moveTo>
                  <a:cubicBezTo>
                    <a:pt x="10" y="68"/>
                    <a:pt x="10" y="68"/>
                    <a:pt x="10" y="68"/>
                  </a:cubicBezTo>
                  <a:cubicBezTo>
                    <a:pt x="10" y="71"/>
                    <a:pt x="10" y="72"/>
                    <a:pt x="10" y="75"/>
                  </a:cubicBezTo>
                  <a:cubicBezTo>
                    <a:pt x="9" y="75"/>
                    <a:pt x="10" y="75"/>
                    <a:pt x="10" y="75"/>
                  </a:cubicBezTo>
                  <a:cubicBezTo>
                    <a:pt x="9" y="76"/>
                    <a:pt x="7" y="76"/>
                    <a:pt x="7" y="76"/>
                  </a:cubicBezTo>
                  <a:cubicBezTo>
                    <a:pt x="6" y="71"/>
                    <a:pt x="6" y="66"/>
                    <a:pt x="7" y="62"/>
                  </a:cubicBezTo>
                  <a:cubicBezTo>
                    <a:pt x="7" y="62"/>
                    <a:pt x="8" y="62"/>
                    <a:pt x="8" y="62"/>
                  </a:cubicBezTo>
                  <a:cubicBezTo>
                    <a:pt x="9" y="63"/>
                    <a:pt x="8" y="64"/>
                    <a:pt x="8" y="64"/>
                  </a:cubicBezTo>
                  <a:cubicBezTo>
                    <a:pt x="8" y="64"/>
                    <a:pt x="8" y="64"/>
                    <a:pt x="8" y="64"/>
                  </a:cubicBezTo>
                  <a:cubicBezTo>
                    <a:pt x="8" y="68"/>
                    <a:pt x="8" y="72"/>
                    <a:pt x="7" y="75"/>
                  </a:cubicBezTo>
                  <a:cubicBezTo>
                    <a:pt x="7" y="76"/>
                    <a:pt x="9" y="76"/>
                    <a:pt x="9" y="75"/>
                  </a:cubicBezTo>
                  <a:cubicBezTo>
                    <a:pt x="9" y="75"/>
                    <a:pt x="9" y="74"/>
                    <a:pt x="8" y="74"/>
                  </a:cubicBezTo>
                  <a:cubicBezTo>
                    <a:pt x="8" y="71"/>
                    <a:pt x="9" y="68"/>
                    <a:pt x="9" y="65"/>
                  </a:cubicBezTo>
                  <a:cubicBezTo>
                    <a:pt x="9" y="64"/>
                    <a:pt x="9" y="63"/>
                    <a:pt x="9" y="62"/>
                  </a:cubicBezTo>
                  <a:cubicBezTo>
                    <a:pt x="9" y="62"/>
                    <a:pt x="9" y="62"/>
                    <a:pt x="10" y="62"/>
                  </a:cubicBezTo>
                  <a:cubicBezTo>
                    <a:pt x="10" y="62"/>
                    <a:pt x="10" y="62"/>
                    <a:pt x="10" y="62"/>
                  </a:cubicBezTo>
                  <a:cubicBezTo>
                    <a:pt x="10" y="64"/>
                    <a:pt x="10" y="67"/>
                    <a:pt x="10" y="68"/>
                  </a:cubicBezTo>
                  <a:close/>
                  <a:moveTo>
                    <a:pt x="15" y="63"/>
                  </a:moveTo>
                  <a:cubicBezTo>
                    <a:pt x="15" y="66"/>
                    <a:pt x="15" y="68"/>
                    <a:pt x="15" y="71"/>
                  </a:cubicBezTo>
                  <a:cubicBezTo>
                    <a:pt x="14" y="71"/>
                    <a:pt x="14" y="73"/>
                    <a:pt x="14" y="74"/>
                  </a:cubicBezTo>
                  <a:cubicBezTo>
                    <a:pt x="13" y="75"/>
                    <a:pt x="12" y="75"/>
                    <a:pt x="11" y="75"/>
                  </a:cubicBezTo>
                  <a:cubicBezTo>
                    <a:pt x="11" y="70"/>
                    <a:pt x="11" y="66"/>
                    <a:pt x="11" y="62"/>
                  </a:cubicBezTo>
                  <a:cubicBezTo>
                    <a:pt x="11" y="62"/>
                    <a:pt x="12" y="62"/>
                    <a:pt x="12" y="62"/>
                  </a:cubicBezTo>
                  <a:cubicBezTo>
                    <a:pt x="12" y="62"/>
                    <a:pt x="12" y="62"/>
                    <a:pt x="12" y="62"/>
                  </a:cubicBezTo>
                  <a:cubicBezTo>
                    <a:pt x="13" y="63"/>
                    <a:pt x="12" y="67"/>
                    <a:pt x="13" y="68"/>
                  </a:cubicBezTo>
                  <a:cubicBezTo>
                    <a:pt x="13" y="69"/>
                    <a:pt x="12" y="69"/>
                    <a:pt x="12" y="69"/>
                  </a:cubicBezTo>
                  <a:cubicBezTo>
                    <a:pt x="13" y="70"/>
                    <a:pt x="12" y="72"/>
                    <a:pt x="12" y="74"/>
                  </a:cubicBezTo>
                  <a:cubicBezTo>
                    <a:pt x="12" y="75"/>
                    <a:pt x="13" y="75"/>
                    <a:pt x="13" y="74"/>
                  </a:cubicBezTo>
                  <a:cubicBezTo>
                    <a:pt x="13" y="74"/>
                    <a:pt x="13" y="73"/>
                    <a:pt x="13" y="73"/>
                  </a:cubicBezTo>
                  <a:cubicBezTo>
                    <a:pt x="13" y="69"/>
                    <a:pt x="12" y="66"/>
                    <a:pt x="13" y="62"/>
                  </a:cubicBezTo>
                  <a:cubicBezTo>
                    <a:pt x="14" y="62"/>
                    <a:pt x="14" y="62"/>
                    <a:pt x="14" y="62"/>
                  </a:cubicBezTo>
                  <a:cubicBezTo>
                    <a:pt x="14" y="62"/>
                    <a:pt x="14" y="63"/>
                    <a:pt x="15" y="63"/>
                  </a:cubicBezTo>
                  <a:cubicBezTo>
                    <a:pt x="15" y="63"/>
                    <a:pt x="15" y="63"/>
                    <a:pt x="15" y="63"/>
                  </a:cubicBezTo>
                  <a:close/>
                  <a:moveTo>
                    <a:pt x="17" y="64"/>
                  </a:moveTo>
                  <a:cubicBezTo>
                    <a:pt x="17" y="64"/>
                    <a:pt x="17" y="64"/>
                    <a:pt x="17" y="65"/>
                  </a:cubicBezTo>
                  <a:cubicBezTo>
                    <a:pt x="17" y="68"/>
                    <a:pt x="17" y="70"/>
                    <a:pt x="16" y="74"/>
                  </a:cubicBezTo>
                  <a:cubicBezTo>
                    <a:pt x="16" y="74"/>
                    <a:pt x="16" y="74"/>
                    <a:pt x="15" y="74"/>
                  </a:cubicBezTo>
                  <a:cubicBezTo>
                    <a:pt x="15" y="69"/>
                    <a:pt x="15" y="66"/>
                    <a:pt x="15" y="62"/>
                  </a:cubicBezTo>
                  <a:cubicBezTo>
                    <a:pt x="16" y="62"/>
                    <a:pt x="16" y="62"/>
                    <a:pt x="17" y="62"/>
                  </a:cubicBezTo>
                  <a:cubicBezTo>
                    <a:pt x="18" y="62"/>
                    <a:pt x="17" y="62"/>
                    <a:pt x="17" y="62"/>
                  </a:cubicBezTo>
                  <a:cubicBezTo>
                    <a:pt x="17" y="63"/>
                    <a:pt x="18" y="64"/>
                    <a:pt x="17" y="64"/>
                  </a:cubicBezTo>
                  <a:close/>
                  <a:moveTo>
                    <a:pt x="21" y="73"/>
                  </a:moveTo>
                  <a:cubicBezTo>
                    <a:pt x="20" y="73"/>
                    <a:pt x="20" y="73"/>
                    <a:pt x="20" y="73"/>
                  </a:cubicBezTo>
                  <a:cubicBezTo>
                    <a:pt x="20" y="71"/>
                    <a:pt x="20" y="70"/>
                    <a:pt x="20" y="69"/>
                  </a:cubicBezTo>
                  <a:cubicBezTo>
                    <a:pt x="20" y="68"/>
                    <a:pt x="20" y="69"/>
                    <a:pt x="20" y="69"/>
                  </a:cubicBezTo>
                  <a:cubicBezTo>
                    <a:pt x="19" y="67"/>
                    <a:pt x="20" y="64"/>
                    <a:pt x="20" y="62"/>
                  </a:cubicBezTo>
                  <a:cubicBezTo>
                    <a:pt x="19" y="63"/>
                    <a:pt x="20" y="65"/>
                    <a:pt x="19" y="65"/>
                  </a:cubicBezTo>
                  <a:cubicBezTo>
                    <a:pt x="20" y="66"/>
                    <a:pt x="19" y="66"/>
                    <a:pt x="19" y="67"/>
                  </a:cubicBezTo>
                  <a:cubicBezTo>
                    <a:pt x="19" y="67"/>
                    <a:pt x="19" y="68"/>
                    <a:pt x="19" y="68"/>
                  </a:cubicBezTo>
                  <a:cubicBezTo>
                    <a:pt x="19" y="69"/>
                    <a:pt x="19" y="69"/>
                    <a:pt x="19" y="70"/>
                  </a:cubicBezTo>
                  <a:cubicBezTo>
                    <a:pt x="19" y="70"/>
                    <a:pt x="19" y="70"/>
                    <a:pt x="19" y="70"/>
                  </a:cubicBezTo>
                  <a:cubicBezTo>
                    <a:pt x="19" y="71"/>
                    <a:pt x="19" y="72"/>
                    <a:pt x="19" y="73"/>
                  </a:cubicBezTo>
                  <a:cubicBezTo>
                    <a:pt x="18" y="73"/>
                    <a:pt x="18" y="73"/>
                    <a:pt x="17" y="73"/>
                  </a:cubicBezTo>
                  <a:cubicBezTo>
                    <a:pt x="17" y="70"/>
                    <a:pt x="17" y="66"/>
                    <a:pt x="18" y="62"/>
                  </a:cubicBezTo>
                  <a:cubicBezTo>
                    <a:pt x="18" y="62"/>
                    <a:pt x="17" y="62"/>
                    <a:pt x="17" y="62"/>
                  </a:cubicBezTo>
                  <a:cubicBezTo>
                    <a:pt x="19" y="61"/>
                    <a:pt x="20" y="61"/>
                    <a:pt x="21" y="61"/>
                  </a:cubicBezTo>
                  <a:cubicBezTo>
                    <a:pt x="22" y="64"/>
                    <a:pt x="21" y="66"/>
                    <a:pt x="22" y="69"/>
                  </a:cubicBezTo>
                  <a:cubicBezTo>
                    <a:pt x="21" y="70"/>
                    <a:pt x="21" y="71"/>
                    <a:pt x="21" y="73"/>
                  </a:cubicBezTo>
                  <a:close/>
                  <a:moveTo>
                    <a:pt x="24" y="66"/>
                  </a:moveTo>
                  <a:cubicBezTo>
                    <a:pt x="24" y="67"/>
                    <a:pt x="24" y="68"/>
                    <a:pt x="24" y="68"/>
                  </a:cubicBezTo>
                  <a:cubicBezTo>
                    <a:pt x="24" y="69"/>
                    <a:pt x="24" y="69"/>
                    <a:pt x="24" y="70"/>
                  </a:cubicBezTo>
                  <a:cubicBezTo>
                    <a:pt x="23" y="70"/>
                    <a:pt x="24" y="71"/>
                    <a:pt x="23" y="72"/>
                  </a:cubicBezTo>
                  <a:cubicBezTo>
                    <a:pt x="23" y="72"/>
                    <a:pt x="23" y="72"/>
                    <a:pt x="22" y="72"/>
                  </a:cubicBezTo>
                  <a:cubicBezTo>
                    <a:pt x="22" y="72"/>
                    <a:pt x="22" y="72"/>
                    <a:pt x="22" y="72"/>
                  </a:cubicBezTo>
                  <a:cubicBezTo>
                    <a:pt x="22" y="69"/>
                    <a:pt x="22" y="65"/>
                    <a:pt x="22" y="61"/>
                  </a:cubicBezTo>
                  <a:cubicBezTo>
                    <a:pt x="22" y="61"/>
                    <a:pt x="23" y="61"/>
                    <a:pt x="23" y="61"/>
                  </a:cubicBezTo>
                  <a:cubicBezTo>
                    <a:pt x="23" y="61"/>
                    <a:pt x="24" y="61"/>
                    <a:pt x="24" y="62"/>
                  </a:cubicBezTo>
                  <a:cubicBezTo>
                    <a:pt x="24" y="62"/>
                    <a:pt x="24" y="62"/>
                    <a:pt x="24" y="62"/>
                  </a:cubicBezTo>
                  <a:cubicBezTo>
                    <a:pt x="24" y="63"/>
                    <a:pt x="23" y="65"/>
                    <a:pt x="24" y="66"/>
                  </a:cubicBezTo>
                  <a:close/>
                  <a:moveTo>
                    <a:pt x="26" y="67"/>
                  </a:moveTo>
                  <a:cubicBezTo>
                    <a:pt x="26" y="67"/>
                    <a:pt x="26" y="68"/>
                    <a:pt x="26" y="68"/>
                  </a:cubicBezTo>
                  <a:cubicBezTo>
                    <a:pt x="26" y="68"/>
                    <a:pt x="26" y="69"/>
                    <a:pt x="26" y="69"/>
                  </a:cubicBezTo>
                  <a:cubicBezTo>
                    <a:pt x="26" y="70"/>
                    <a:pt x="26" y="70"/>
                    <a:pt x="26" y="71"/>
                  </a:cubicBezTo>
                  <a:cubicBezTo>
                    <a:pt x="25" y="71"/>
                    <a:pt x="25" y="72"/>
                    <a:pt x="24" y="72"/>
                  </a:cubicBezTo>
                  <a:cubicBezTo>
                    <a:pt x="24" y="67"/>
                    <a:pt x="24" y="65"/>
                    <a:pt x="24" y="60"/>
                  </a:cubicBezTo>
                  <a:cubicBezTo>
                    <a:pt x="27" y="59"/>
                    <a:pt x="26" y="63"/>
                    <a:pt x="26" y="65"/>
                  </a:cubicBezTo>
                  <a:cubicBezTo>
                    <a:pt x="26" y="65"/>
                    <a:pt x="27" y="66"/>
                    <a:pt x="26" y="67"/>
                  </a:cubicBezTo>
                  <a:close/>
                  <a:moveTo>
                    <a:pt x="33" y="69"/>
                  </a:moveTo>
                  <a:cubicBezTo>
                    <a:pt x="33" y="69"/>
                    <a:pt x="32" y="69"/>
                    <a:pt x="32" y="69"/>
                  </a:cubicBezTo>
                  <a:cubicBezTo>
                    <a:pt x="31" y="66"/>
                    <a:pt x="32" y="63"/>
                    <a:pt x="32" y="60"/>
                  </a:cubicBezTo>
                  <a:cubicBezTo>
                    <a:pt x="31" y="60"/>
                    <a:pt x="31" y="60"/>
                    <a:pt x="31" y="60"/>
                  </a:cubicBezTo>
                  <a:cubicBezTo>
                    <a:pt x="31" y="61"/>
                    <a:pt x="31" y="63"/>
                    <a:pt x="31" y="64"/>
                  </a:cubicBezTo>
                  <a:cubicBezTo>
                    <a:pt x="31" y="64"/>
                    <a:pt x="31" y="64"/>
                    <a:pt x="31" y="64"/>
                  </a:cubicBezTo>
                  <a:cubicBezTo>
                    <a:pt x="31" y="66"/>
                    <a:pt x="30" y="67"/>
                    <a:pt x="31" y="69"/>
                  </a:cubicBezTo>
                  <a:cubicBezTo>
                    <a:pt x="29" y="70"/>
                    <a:pt x="28" y="70"/>
                    <a:pt x="27" y="71"/>
                  </a:cubicBezTo>
                  <a:cubicBezTo>
                    <a:pt x="27" y="67"/>
                    <a:pt x="27" y="63"/>
                    <a:pt x="27" y="60"/>
                  </a:cubicBezTo>
                  <a:cubicBezTo>
                    <a:pt x="29" y="59"/>
                    <a:pt x="31" y="59"/>
                    <a:pt x="33" y="59"/>
                  </a:cubicBezTo>
                  <a:cubicBezTo>
                    <a:pt x="33" y="59"/>
                    <a:pt x="33" y="59"/>
                    <a:pt x="33" y="59"/>
                  </a:cubicBezTo>
                  <a:cubicBezTo>
                    <a:pt x="33" y="62"/>
                    <a:pt x="32" y="65"/>
                    <a:pt x="33" y="69"/>
                  </a:cubicBezTo>
                  <a:close/>
                  <a:moveTo>
                    <a:pt x="35" y="67"/>
                  </a:moveTo>
                  <a:cubicBezTo>
                    <a:pt x="35" y="68"/>
                    <a:pt x="34" y="68"/>
                    <a:pt x="34" y="68"/>
                  </a:cubicBezTo>
                  <a:cubicBezTo>
                    <a:pt x="33" y="65"/>
                    <a:pt x="34" y="61"/>
                    <a:pt x="33" y="59"/>
                  </a:cubicBezTo>
                  <a:cubicBezTo>
                    <a:pt x="34" y="58"/>
                    <a:pt x="35" y="58"/>
                    <a:pt x="35" y="58"/>
                  </a:cubicBezTo>
                  <a:cubicBezTo>
                    <a:pt x="36" y="61"/>
                    <a:pt x="36" y="64"/>
                    <a:pt x="35" y="67"/>
                  </a:cubicBezTo>
                  <a:close/>
                  <a:moveTo>
                    <a:pt x="38" y="66"/>
                  </a:moveTo>
                  <a:cubicBezTo>
                    <a:pt x="37" y="66"/>
                    <a:pt x="37" y="67"/>
                    <a:pt x="36" y="67"/>
                  </a:cubicBezTo>
                  <a:cubicBezTo>
                    <a:pt x="36" y="64"/>
                    <a:pt x="36" y="60"/>
                    <a:pt x="36" y="58"/>
                  </a:cubicBezTo>
                  <a:cubicBezTo>
                    <a:pt x="37" y="58"/>
                    <a:pt x="37" y="58"/>
                    <a:pt x="38" y="58"/>
                  </a:cubicBezTo>
                  <a:cubicBezTo>
                    <a:pt x="37" y="58"/>
                    <a:pt x="38" y="59"/>
                    <a:pt x="38" y="61"/>
                  </a:cubicBezTo>
                  <a:cubicBezTo>
                    <a:pt x="38" y="62"/>
                    <a:pt x="38" y="64"/>
                    <a:pt x="38" y="66"/>
                  </a:cubicBezTo>
                  <a:close/>
                  <a:moveTo>
                    <a:pt x="40" y="65"/>
                  </a:moveTo>
                  <a:cubicBezTo>
                    <a:pt x="40" y="65"/>
                    <a:pt x="40" y="66"/>
                    <a:pt x="39" y="66"/>
                  </a:cubicBezTo>
                  <a:cubicBezTo>
                    <a:pt x="38" y="63"/>
                    <a:pt x="39" y="60"/>
                    <a:pt x="38" y="57"/>
                  </a:cubicBezTo>
                  <a:cubicBezTo>
                    <a:pt x="39" y="57"/>
                    <a:pt x="40" y="57"/>
                    <a:pt x="40" y="57"/>
                  </a:cubicBezTo>
                  <a:cubicBezTo>
                    <a:pt x="40" y="57"/>
                    <a:pt x="40" y="58"/>
                    <a:pt x="41" y="58"/>
                  </a:cubicBezTo>
                  <a:cubicBezTo>
                    <a:pt x="40" y="59"/>
                    <a:pt x="41" y="62"/>
                    <a:pt x="40" y="63"/>
                  </a:cubicBezTo>
                  <a:cubicBezTo>
                    <a:pt x="40" y="64"/>
                    <a:pt x="40" y="64"/>
                    <a:pt x="40" y="65"/>
                  </a:cubicBezTo>
                  <a:close/>
                  <a:moveTo>
                    <a:pt x="41" y="65"/>
                  </a:moveTo>
                  <a:cubicBezTo>
                    <a:pt x="41" y="62"/>
                    <a:pt x="41" y="58"/>
                    <a:pt x="41" y="56"/>
                  </a:cubicBezTo>
                  <a:cubicBezTo>
                    <a:pt x="42" y="56"/>
                    <a:pt x="42" y="56"/>
                    <a:pt x="43" y="56"/>
                  </a:cubicBezTo>
                  <a:cubicBezTo>
                    <a:pt x="43" y="58"/>
                    <a:pt x="43" y="61"/>
                    <a:pt x="43" y="63"/>
                  </a:cubicBezTo>
                  <a:cubicBezTo>
                    <a:pt x="42" y="63"/>
                    <a:pt x="42" y="64"/>
                    <a:pt x="42" y="64"/>
                  </a:cubicBezTo>
                  <a:cubicBezTo>
                    <a:pt x="42" y="64"/>
                    <a:pt x="42" y="65"/>
                    <a:pt x="41" y="65"/>
                  </a:cubicBezTo>
                  <a:close/>
                  <a:moveTo>
                    <a:pt x="45" y="63"/>
                  </a:moveTo>
                  <a:cubicBezTo>
                    <a:pt x="44" y="64"/>
                    <a:pt x="43" y="64"/>
                    <a:pt x="43" y="64"/>
                  </a:cubicBezTo>
                  <a:cubicBezTo>
                    <a:pt x="43" y="64"/>
                    <a:pt x="43" y="64"/>
                    <a:pt x="43" y="63"/>
                  </a:cubicBezTo>
                  <a:cubicBezTo>
                    <a:pt x="43" y="60"/>
                    <a:pt x="43" y="58"/>
                    <a:pt x="44" y="56"/>
                  </a:cubicBezTo>
                  <a:cubicBezTo>
                    <a:pt x="44" y="55"/>
                    <a:pt x="44" y="55"/>
                    <a:pt x="45" y="55"/>
                  </a:cubicBezTo>
                  <a:cubicBezTo>
                    <a:pt x="45" y="56"/>
                    <a:pt x="45" y="56"/>
                    <a:pt x="45" y="57"/>
                  </a:cubicBezTo>
                  <a:cubicBezTo>
                    <a:pt x="45" y="58"/>
                    <a:pt x="44" y="62"/>
                    <a:pt x="45" y="63"/>
                  </a:cubicBezTo>
                  <a:close/>
                  <a:moveTo>
                    <a:pt x="47" y="55"/>
                  </a:moveTo>
                  <a:cubicBezTo>
                    <a:pt x="47" y="57"/>
                    <a:pt x="46" y="60"/>
                    <a:pt x="46" y="62"/>
                  </a:cubicBezTo>
                  <a:cubicBezTo>
                    <a:pt x="46" y="63"/>
                    <a:pt x="46" y="63"/>
                    <a:pt x="45" y="63"/>
                  </a:cubicBezTo>
                  <a:cubicBezTo>
                    <a:pt x="45" y="60"/>
                    <a:pt x="46" y="57"/>
                    <a:pt x="45" y="55"/>
                  </a:cubicBezTo>
                  <a:cubicBezTo>
                    <a:pt x="46" y="55"/>
                    <a:pt x="47" y="55"/>
                    <a:pt x="47" y="54"/>
                  </a:cubicBezTo>
                  <a:cubicBezTo>
                    <a:pt x="47" y="54"/>
                    <a:pt x="47" y="55"/>
                    <a:pt x="47" y="55"/>
                  </a:cubicBezTo>
                  <a:close/>
                  <a:moveTo>
                    <a:pt x="47" y="62"/>
                  </a:moveTo>
                  <a:cubicBezTo>
                    <a:pt x="47" y="59"/>
                    <a:pt x="48" y="56"/>
                    <a:pt x="47" y="54"/>
                  </a:cubicBezTo>
                  <a:cubicBezTo>
                    <a:pt x="48" y="54"/>
                    <a:pt x="49" y="54"/>
                    <a:pt x="49" y="53"/>
                  </a:cubicBezTo>
                  <a:cubicBezTo>
                    <a:pt x="50" y="56"/>
                    <a:pt x="49" y="58"/>
                    <a:pt x="50" y="61"/>
                  </a:cubicBezTo>
                  <a:cubicBezTo>
                    <a:pt x="49" y="61"/>
                    <a:pt x="48" y="62"/>
                    <a:pt x="47" y="62"/>
                  </a:cubicBezTo>
                  <a:close/>
                  <a:moveTo>
                    <a:pt x="53" y="59"/>
                  </a:moveTo>
                  <a:cubicBezTo>
                    <a:pt x="52" y="60"/>
                    <a:pt x="52" y="60"/>
                    <a:pt x="50" y="60"/>
                  </a:cubicBezTo>
                  <a:cubicBezTo>
                    <a:pt x="50" y="57"/>
                    <a:pt x="50" y="56"/>
                    <a:pt x="50" y="53"/>
                  </a:cubicBezTo>
                  <a:cubicBezTo>
                    <a:pt x="51" y="53"/>
                    <a:pt x="52" y="52"/>
                    <a:pt x="53" y="52"/>
                  </a:cubicBezTo>
                  <a:cubicBezTo>
                    <a:pt x="54" y="54"/>
                    <a:pt x="53" y="56"/>
                    <a:pt x="53" y="59"/>
                  </a:cubicBezTo>
                  <a:close/>
                  <a:moveTo>
                    <a:pt x="57" y="57"/>
                  </a:moveTo>
                  <a:cubicBezTo>
                    <a:pt x="56" y="58"/>
                    <a:pt x="55" y="58"/>
                    <a:pt x="54" y="59"/>
                  </a:cubicBezTo>
                  <a:cubicBezTo>
                    <a:pt x="54" y="56"/>
                    <a:pt x="54" y="54"/>
                    <a:pt x="54" y="51"/>
                  </a:cubicBezTo>
                  <a:cubicBezTo>
                    <a:pt x="55" y="51"/>
                    <a:pt x="55" y="51"/>
                    <a:pt x="55" y="51"/>
                  </a:cubicBezTo>
                  <a:cubicBezTo>
                    <a:pt x="55" y="53"/>
                    <a:pt x="55" y="55"/>
                    <a:pt x="55" y="57"/>
                  </a:cubicBezTo>
                  <a:cubicBezTo>
                    <a:pt x="55" y="57"/>
                    <a:pt x="55" y="57"/>
                    <a:pt x="55" y="57"/>
                  </a:cubicBezTo>
                  <a:cubicBezTo>
                    <a:pt x="56" y="58"/>
                    <a:pt x="56" y="57"/>
                    <a:pt x="56" y="57"/>
                  </a:cubicBezTo>
                  <a:cubicBezTo>
                    <a:pt x="56" y="55"/>
                    <a:pt x="56" y="53"/>
                    <a:pt x="56" y="51"/>
                  </a:cubicBezTo>
                  <a:cubicBezTo>
                    <a:pt x="56" y="50"/>
                    <a:pt x="57" y="50"/>
                    <a:pt x="57" y="50"/>
                  </a:cubicBezTo>
                  <a:cubicBezTo>
                    <a:pt x="57" y="50"/>
                    <a:pt x="57" y="51"/>
                    <a:pt x="57" y="51"/>
                  </a:cubicBezTo>
                  <a:cubicBezTo>
                    <a:pt x="57" y="53"/>
                    <a:pt x="57" y="55"/>
                    <a:pt x="57" y="57"/>
                  </a:cubicBezTo>
                  <a:close/>
                  <a:moveTo>
                    <a:pt x="59" y="56"/>
                  </a:moveTo>
                  <a:cubicBezTo>
                    <a:pt x="59" y="56"/>
                    <a:pt x="59" y="56"/>
                    <a:pt x="58" y="56"/>
                  </a:cubicBezTo>
                  <a:cubicBezTo>
                    <a:pt x="58" y="54"/>
                    <a:pt x="58" y="52"/>
                    <a:pt x="58" y="50"/>
                  </a:cubicBezTo>
                  <a:cubicBezTo>
                    <a:pt x="58" y="49"/>
                    <a:pt x="59" y="49"/>
                    <a:pt x="59" y="49"/>
                  </a:cubicBezTo>
                  <a:cubicBezTo>
                    <a:pt x="60" y="49"/>
                    <a:pt x="59" y="50"/>
                    <a:pt x="60" y="50"/>
                  </a:cubicBezTo>
                  <a:cubicBezTo>
                    <a:pt x="59" y="50"/>
                    <a:pt x="59" y="50"/>
                    <a:pt x="59" y="51"/>
                  </a:cubicBezTo>
                  <a:cubicBezTo>
                    <a:pt x="59" y="52"/>
                    <a:pt x="60" y="54"/>
                    <a:pt x="59" y="56"/>
                  </a:cubicBezTo>
                  <a:close/>
                  <a:moveTo>
                    <a:pt x="61" y="55"/>
                  </a:moveTo>
                  <a:cubicBezTo>
                    <a:pt x="61" y="55"/>
                    <a:pt x="61" y="56"/>
                    <a:pt x="60" y="56"/>
                  </a:cubicBezTo>
                  <a:cubicBezTo>
                    <a:pt x="61" y="53"/>
                    <a:pt x="60" y="51"/>
                    <a:pt x="60" y="49"/>
                  </a:cubicBezTo>
                  <a:cubicBezTo>
                    <a:pt x="60" y="48"/>
                    <a:pt x="61" y="48"/>
                    <a:pt x="62" y="48"/>
                  </a:cubicBezTo>
                  <a:cubicBezTo>
                    <a:pt x="62" y="50"/>
                    <a:pt x="61" y="53"/>
                    <a:pt x="61" y="55"/>
                  </a:cubicBezTo>
                  <a:close/>
                  <a:moveTo>
                    <a:pt x="62" y="54"/>
                  </a:moveTo>
                  <a:cubicBezTo>
                    <a:pt x="62" y="52"/>
                    <a:pt x="63" y="49"/>
                    <a:pt x="62" y="48"/>
                  </a:cubicBezTo>
                  <a:cubicBezTo>
                    <a:pt x="62" y="47"/>
                    <a:pt x="63" y="47"/>
                    <a:pt x="63" y="47"/>
                  </a:cubicBezTo>
                  <a:cubicBezTo>
                    <a:pt x="64" y="47"/>
                    <a:pt x="63" y="49"/>
                    <a:pt x="63" y="49"/>
                  </a:cubicBezTo>
                  <a:cubicBezTo>
                    <a:pt x="63" y="51"/>
                    <a:pt x="64" y="52"/>
                    <a:pt x="63" y="53"/>
                  </a:cubicBezTo>
                  <a:cubicBezTo>
                    <a:pt x="63" y="53"/>
                    <a:pt x="63" y="54"/>
                    <a:pt x="63" y="53"/>
                  </a:cubicBezTo>
                  <a:cubicBezTo>
                    <a:pt x="63" y="54"/>
                    <a:pt x="63" y="54"/>
                    <a:pt x="62" y="54"/>
                  </a:cubicBezTo>
                  <a:close/>
                  <a:moveTo>
                    <a:pt x="65" y="52"/>
                  </a:moveTo>
                  <a:cubicBezTo>
                    <a:pt x="65" y="52"/>
                    <a:pt x="65" y="53"/>
                    <a:pt x="64" y="53"/>
                  </a:cubicBezTo>
                  <a:cubicBezTo>
                    <a:pt x="64" y="51"/>
                    <a:pt x="64" y="48"/>
                    <a:pt x="64" y="46"/>
                  </a:cubicBezTo>
                  <a:cubicBezTo>
                    <a:pt x="65" y="46"/>
                    <a:pt x="65" y="46"/>
                    <a:pt x="66" y="46"/>
                  </a:cubicBezTo>
                  <a:cubicBezTo>
                    <a:pt x="66" y="48"/>
                    <a:pt x="66" y="51"/>
                    <a:pt x="65" y="52"/>
                  </a:cubicBezTo>
                  <a:close/>
                  <a:moveTo>
                    <a:pt x="73" y="47"/>
                  </a:moveTo>
                  <a:cubicBezTo>
                    <a:pt x="72" y="48"/>
                    <a:pt x="70" y="49"/>
                    <a:pt x="69" y="50"/>
                  </a:cubicBezTo>
                  <a:cubicBezTo>
                    <a:pt x="68" y="50"/>
                    <a:pt x="68" y="52"/>
                    <a:pt x="66" y="52"/>
                  </a:cubicBezTo>
                  <a:cubicBezTo>
                    <a:pt x="66" y="49"/>
                    <a:pt x="66" y="48"/>
                    <a:pt x="66" y="45"/>
                  </a:cubicBezTo>
                  <a:cubicBezTo>
                    <a:pt x="67" y="45"/>
                    <a:pt x="67" y="44"/>
                    <a:pt x="68" y="44"/>
                  </a:cubicBezTo>
                  <a:cubicBezTo>
                    <a:pt x="68" y="47"/>
                    <a:pt x="68" y="48"/>
                    <a:pt x="68" y="50"/>
                  </a:cubicBezTo>
                  <a:cubicBezTo>
                    <a:pt x="68" y="50"/>
                    <a:pt x="68" y="50"/>
                    <a:pt x="68" y="50"/>
                  </a:cubicBezTo>
                  <a:cubicBezTo>
                    <a:pt x="69" y="48"/>
                    <a:pt x="68" y="45"/>
                    <a:pt x="69" y="44"/>
                  </a:cubicBezTo>
                  <a:cubicBezTo>
                    <a:pt x="69" y="44"/>
                    <a:pt x="70" y="43"/>
                    <a:pt x="70" y="43"/>
                  </a:cubicBezTo>
                  <a:cubicBezTo>
                    <a:pt x="71" y="44"/>
                    <a:pt x="69" y="47"/>
                    <a:pt x="71" y="48"/>
                  </a:cubicBezTo>
                  <a:cubicBezTo>
                    <a:pt x="71" y="48"/>
                    <a:pt x="71" y="48"/>
                    <a:pt x="71" y="47"/>
                  </a:cubicBezTo>
                  <a:cubicBezTo>
                    <a:pt x="71" y="46"/>
                    <a:pt x="71" y="44"/>
                    <a:pt x="71" y="42"/>
                  </a:cubicBezTo>
                  <a:cubicBezTo>
                    <a:pt x="71" y="42"/>
                    <a:pt x="72" y="41"/>
                    <a:pt x="72" y="42"/>
                  </a:cubicBezTo>
                  <a:cubicBezTo>
                    <a:pt x="72" y="43"/>
                    <a:pt x="73" y="45"/>
                    <a:pt x="72" y="47"/>
                  </a:cubicBezTo>
                  <a:cubicBezTo>
                    <a:pt x="72" y="47"/>
                    <a:pt x="72" y="47"/>
                    <a:pt x="72" y="47"/>
                  </a:cubicBezTo>
                  <a:cubicBezTo>
                    <a:pt x="73" y="46"/>
                    <a:pt x="73" y="45"/>
                    <a:pt x="73" y="44"/>
                  </a:cubicBezTo>
                  <a:cubicBezTo>
                    <a:pt x="73" y="43"/>
                    <a:pt x="73" y="42"/>
                    <a:pt x="73" y="41"/>
                  </a:cubicBezTo>
                  <a:cubicBezTo>
                    <a:pt x="73" y="41"/>
                    <a:pt x="74" y="40"/>
                    <a:pt x="74" y="40"/>
                  </a:cubicBezTo>
                  <a:cubicBezTo>
                    <a:pt x="74" y="43"/>
                    <a:pt x="74" y="43"/>
                    <a:pt x="74" y="45"/>
                  </a:cubicBezTo>
                  <a:cubicBezTo>
                    <a:pt x="74" y="46"/>
                    <a:pt x="74" y="46"/>
                    <a:pt x="74" y="46"/>
                  </a:cubicBezTo>
                  <a:cubicBezTo>
                    <a:pt x="74" y="46"/>
                    <a:pt x="73" y="47"/>
                    <a:pt x="73" y="47"/>
                  </a:cubicBezTo>
                  <a:close/>
                  <a:moveTo>
                    <a:pt x="76" y="44"/>
                  </a:moveTo>
                  <a:cubicBezTo>
                    <a:pt x="76" y="44"/>
                    <a:pt x="76" y="45"/>
                    <a:pt x="75" y="45"/>
                  </a:cubicBezTo>
                  <a:cubicBezTo>
                    <a:pt x="75" y="43"/>
                    <a:pt x="75" y="42"/>
                    <a:pt x="75" y="39"/>
                  </a:cubicBezTo>
                  <a:cubicBezTo>
                    <a:pt x="75" y="39"/>
                    <a:pt x="76" y="38"/>
                    <a:pt x="76" y="39"/>
                  </a:cubicBezTo>
                  <a:cubicBezTo>
                    <a:pt x="76" y="41"/>
                    <a:pt x="76" y="42"/>
                    <a:pt x="76" y="44"/>
                  </a:cubicBezTo>
                  <a:close/>
                  <a:moveTo>
                    <a:pt x="77" y="43"/>
                  </a:moveTo>
                  <a:cubicBezTo>
                    <a:pt x="77" y="41"/>
                    <a:pt x="77" y="39"/>
                    <a:pt x="77" y="38"/>
                  </a:cubicBezTo>
                  <a:cubicBezTo>
                    <a:pt x="78" y="38"/>
                    <a:pt x="78" y="37"/>
                    <a:pt x="79" y="37"/>
                  </a:cubicBezTo>
                  <a:cubicBezTo>
                    <a:pt x="78" y="39"/>
                    <a:pt x="79" y="42"/>
                    <a:pt x="77" y="43"/>
                  </a:cubicBezTo>
                  <a:close/>
                  <a:moveTo>
                    <a:pt x="79" y="42"/>
                  </a:moveTo>
                  <a:cubicBezTo>
                    <a:pt x="79" y="40"/>
                    <a:pt x="79" y="38"/>
                    <a:pt x="79" y="36"/>
                  </a:cubicBezTo>
                  <a:cubicBezTo>
                    <a:pt x="80" y="36"/>
                    <a:pt x="80" y="35"/>
                    <a:pt x="81" y="35"/>
                  </a:cubicBezTo>
                  <a:cubicBezTo>
                    <a:pt x="81" y="37"/>
                    <a:pt x="81" y="40"/>
                    <a:pt x="79" y="42"/>
                  </a:cubicBezTo>
                  <a:close/>
                  <a:moveTo>
                    <a:pt x="82" y="40"/>
                  </a:moveTo>
                  <a:cubicBezTo>
                    <a:pt x="82" y="38"/>
                    <a:pt x="81" y="36"/>
                    <a:pt x="82" y="34"/>
                  </a:cubicBezTo>
                  <a:cubicBezTo>
                    <a:pt x="82" y="34"/>
                    <a:pt x="83" y="34"/>
                    <a:pt x="83" y="33"/>
                  </a:cubicBezTo>
                  <a:cubicBezTo>
                    <a:pt x="83" y="33"/>
                    <a:pt x="83" y="33"/>
                    <a:pt x="83" y="33"/>
                  </a:cubicBezTo>
                  <a:cubicBezTo>
                    <a:pt x="83" y="36"/>
                    <a:pt x="84" y="39"/>
                    <a:pt x="82" y="40"/>
                  </a:cubicBezTo>
                  <a:close/>
                  <a:moveTo>
                    <a:pt x="84" y="38"/>
                  </a:moveTo>
                  <a:cubicBezTo>
                    <a:pt x="84" y="35"/>
                    <a:pt x="84" y="34"/>
                    <a:pt x="84" y="32"/>
                  </a:cubicBezTo>
                  <a:cubicBezTo>
                    <a:pt x="84" y="32"/>
                    <a:pt x="85" y="31"/>
                    <a:pt x="86" y="31"/>
                  </a:cubicBezTo>
                  <a:cubicBezTo>
                    <a:pt x="86" y="32"/>
                    <a:pt x="85" y="34"/>
                    <a:pt x="85" y="35"/>
                  </a:cubicBezTo>
                  <a:cubicBezTo>
                    <a:pt x="85" y="36"/>
                    <a:pt x="85" y="36"/>
                    <a:pt x="86" y="36"/>
                  </a:cubicBezTo>
                  <a:cubicBezTo>
                    <a:pt x="85" y="36"/>
                    <a:pt x="85" y="37"/>
                    <a:pt x="84" y="38"/>
                  </a:cubicBezTo>
                  <a:close/>
                  <a:moveTo>
                    <a:pt x="87" y="34"/>
                  </a:moveTo>
                  <a:cubicBezTo>
                    <a:pt x="87" y="35"/>
                    <a:pt x="87" y="35"/>
                    <a:pt x="86" y="35"/>
                  </a:cubicBezTo>
                  <a:cubicBezTo>
                    <a:pt x="86" y="33"/>
                    <a:pt x="86" y="30"/>
                    <a:pt x="88" y="29"/>
                  </a:cubicBezTo>
                  <a:cubicBezTo>
                    <a:pt x="88" y="29"/>
                    <a:pt x="88" y="29"/>
                    <a:pt x="88" y="29"/>
                  </a:cubicBezTo>
                  <a:cubicBezTo>
                    <a:pt x="88" y="31"/>
                    <a:pt x="87" y="33"/>
                    <a:pt x="87" y="34"/>
                  </a:cubicBezTo>
                  <a:close/>
                  <a:moveTo>
                    <a:pt x="89" y="32"/>
                  </a:moveTo>
                  <a:cubicBezTo>
                    <a:pt x="89" y="32"/>
                    <a:pt x="89" y="33"/>
                    <a:pt x="88" y="33"/>
                  </a:cubicBezTo>
                  <a:cubicBezTo>
                    <a:pt x="89" y="31"/>
                    <a:pt x="88" y="29"/>
                    <a:pt x="89" y="28"/>
                  </a:cubicBezTo>
                  <a:cubicBezTo>
                    <a:pt x="90" y="29"/>
                    <a:pt x="89" y="31"/>
                    <a:pt x="89" y="32"/>
                  </a:cubicBezTo>
                  <a:close/>
                  <a:moveTo>
                    <a:pt x="94" y="19"/>
                  </a:moveTo>
                  <a:cubicBezTo>
                    <a:pt x="93" y="19"/>
                    <a:pt x="93" y="18"/>
                    <a:pt x="92" y="18"/>
                  </a:cubicBezTo>
                  <a:cubicBezTo>
                    <a:pt x="92" y="18"/>
                    <a:pt x="92" y="17"/>
                    <a:pt x="93" y="16"/>
                  </a:cubicBezTo>
                  <a:cubicBezTo>
                    <a:pt x="93" y="16"/>
                    <a:pt x="93" y="17"/>
                    <a:pt x="93" y="18"/>
                  </a:cubicBezTo>
                  <a:cubicBezTo>
                    <a:pt x="93" y="18"/>
                    <a:pt x="93" y="18"/>
                    <a:pt x="93" y="18"/>
                  </a:cubicBezTo>
                  <a:cubicBezTo>
                    <a:pt x="95" y="18"/>
                    <a:pt x="93" y="15"/>
                    <a:pt x="94" y="15"/>
                  </a:cubicBezTo>
                  <a:cubicBezTo>
                    <a:pt x="94" y="16"/>
                    <a:pt x="95" y="18"/>
                    <a:pt x="94" y="19"/>
                  </a:cubicBezTo>
                  <a:close/>
                  <a:moveTo>
                    <a:pt x="90" y="31"/>
                  </a:moveTo>
                  <a:cubicBezTo>
                    <a:pt x="90" y="29"/>
                    <a:pt x="89" y="27"/>
                    <a:pt x="91" y="25"/>
                  </a:cubicBezTo>
                  <a:cubicBezTo>
                    <a:pt x="92" y="26"/>
                    <a:pt x="91" y="27"/>
                    <a:pt x="91" y="27"/>
                  </a:cubicBezTo>
                  <a:cubicBezTo>
                    <a:pt x="91" y="28"/>
                    <a:pt x="91" y="30"/>
                    <a:pt x="90" y="31"/>
                  </a:cubicBezTo>
                  <a:close/>
                  <a:moveTo>
                    <a:pt x="92" y="29"/>
                  </a:moveTo>
                  <a:cubicBezTo>
                    <a:pt x="92" y="27"/>
                    <a:pt x="91" y="25"/>
                    <a:pt x="93" y="24"/>
                  </a:cubicBezTo>
                  <a:cubicBezTo>
                    <a:pt x="93" y="25"/>
                    <a:pt x="93" y="28"/>
                    <a:pt x="92" y="29"/>
                  </a:cubicBezTo>
                  <a:close/>
                  <a:moveTo>
                    <a:pt x="93" y="27"/>
                  </a:moveTo>
                  <a:cubicBezTo>
                    <a:pt x="93" y="25"/>
                    <a:pt x="93" y="22"/>
                    <a:pt x="95" y="22"/>
                  </a:cubicBezTo>
                  <a:cubicBezTo>
                    <a:pt x="94" y="24"/>
                    <a:pt x="95" y="26"/>
                    <a:pt x="93" y="27"/>
                  </a:cubicBezTo>
                  <a:close/>
                  <a:moveTo>
                    <a:pt x="96" y="24"/>
                  </a:moveTo>
                  <a:cubicBezTo>
                    <a:pt x="96" y="24"/>
                    <a:pt x="95" y="25"/>
                    <a:pt x="95" y="25"/>
                  </a:cubicBezTo>
                  <a:cubicBezTo>
                    <a:pt x="95" y="23"/>
                    <a:pt x="95" y="21"/>
                    <a:pt x="96" y="20"/>
                  </a:cubicBezTo>
                  <a:cubicBezTo>
                    <a:pt x="97" y="21"/>
                    <a:pt x="95" y="23"/>
                    <a:pt x="96" y="24"/>
                  </a:cubicBezTo>
                  <a:close/>
                  <a:moveTo>
                    <a:pt x="95" y="19"/>
                  </a:moveTo>
                  <a:cubicBezTo>
                    <a:pt x="95" y="17"/>
                    <a:pt x="95" y="16"/>
                    <a:pt x="95" y="14"/>
                  </a:cubicBezTo>
                  <a:cubicBezTo>
                    <a:pt x="96" y="16"/>
                    <a:pt x="96" y="17"/>
                    <a:pt x="96" y="19"/>
                  </a:cubicBezTo>
                  <a:cubicBezTo>
                    <a:pt x="96" y="19"/>
                    <a:pt x="95" y="19"/>
                    <a:pt x="95" y="19"/>
                  </a:cubicBezTo>
                  <a:close/>
                  <a:moveTo>
                    <a:pt x="98" y="21"/>
                  </a:moveTo>
                  <a:cubicBezTo>
                    <a:pt x="97" y="21"/>
                    <a:pt x="98" y="23"/>
                    <a:pt x="97" y="23"/>
                  </a:cubicBezTo>
                  <a:cubicBezTo>
                    <a:pt x="96" y="20"/>
                    <a:pt x="96" y="17"/>
                    <a:pt x="96" y="14"/>
                  </a:cubicBezTo>
                  <a:cubicBezTo>
                    <a:pt x="97" y="14"/>
                    <a:pt x="97" y="14"/>
                    <a:pt x="97" y="13"/>
                  </a:cubicBezTo>
                  <a:cubicBezTo>
                    <a:pt x="98" y="14"/>
                    <a:pt x="97" y="15"/>
                    <a:pt x="98" y="16"/>
                  </a:cubicBezTo>
                  <a:cubicBezTo>
                    <a:pt x="98" y="16"/>
                    <a:pt x="98" y="16"/>
                    <a:pt x="98" y="16"/>
                  </a:cubicBezTo>
                  <a:cubicBezTo>
                    <a:pt x="98" y="17"/>
                    <a:pt x="98" y="17"/>
                    <a:pt x="98" y="17"/>
                  </a:cubicBezTo>
                  <a:cubicBezTo>
                    <a:pt x="98" y="18"/>
                    <a:pt x="98" y="19"/>
                    <a:pt x="98" y="21"/>
                  </a:cubicBezTo>
                  <a:close/>
                  <a:moveTo>
                    <a:pt x="98" y="23"/>
                  </a:moveTo>
                  <a:cubicBezTo>
                    <a:pt x="98" y="23"/>
                    <a:pt x="98" y="23"/>
                    <a:pt x="98" y="23"/>
                  </a:cubicBezTo>
                  <a:cubicBezTo>
                    <a:pt x="99" y="23"/>
                    <a:pt x="98" y="23"/>
                    <a:pt x="98" y="23"/>
                  </a:cubicBezTo>
                  <a:close/>
                  <a:moveTo>
                    <a:pt x="98" y="22"/>
                  </a:moveTo>
                  <a:cubicBezTo>
                    <a:pt x="98" y="19"/>
                    <a:pt x="99" y="16"/>
                    <a:pt x="98" y="13"/>
                  </a:cubicBezTo>
                  <a:cubicBezTo>
                    <a:pt x="98" y="13"/>
                    <a:pt x="98" y="14"/>
                    <a:pt x="98" y="13"/>
                  </a:cubicBezTo>
                  <a:cubicBezTo>
                    <a:pt x="98" y="13"/>
                    <a:pt x="99" y="13"/>
                    <a:pt x="99" y="12"/>
                  </a:cubicBezTo>
                  <a:cubicBezTo>
                    <a:pt x="100" y="15"/>
                    <a:pt x="99" y="20"/>
                    <a:pt x="100" y="24"/>
                  </a:cubicBezTo>
                  <a:cubicBezTo>
                    <a:pt x="99" y="23"/>
                    <a:pt x="100" y="22"/>
                    <a:pt x="98" y="22"/>
                  </a:cubicBezTo>
                  <a:close/>
                  <a:moveTo>
                    <a:pt x="101" y="27"/>
                  </a:moveTo>
                  <a:cubicBezTo>
                    <a:pt x="100" y="22"/>
                    <a:pt x="100" y="18"/>
                    <a:pt x="100" y="12"/>
                  </a:cubicBezTo>
                  <a:cubicBezTo>
                    <a:pt x="100" y="12"/>
                    <a:pt x="100" y="11"/>
                    <a:pt x="100" y="11"/>
                  </a:cubicBezTo>
                  <a:cubicBezTo>
                    <a:pt x="101" y="12"/>
                    <a:pt x="100" y="14"/>
                    <a:pt x="101" y="14"/>
                  </a:cubicBezTo>
                  <a:cubicBezTo>
                    <a:pt x="101" y="16"/>
                    <a:pt x="102" y="17"/>
                    <a:pt x="101" y="18"/>
                  </a:cubicBezTo>
                  <a:cubicBezTo>
                    <a:pt x="101" y="19"/>
                    <a:pt x="101" y="19"/>
                    <a:pt x="101" y="19"/>
                  </a:cubicBezTo>
                  <a:cubicBezTo>
                    <a:pt x="101" y="19"/>
                    <a:pt x="101" y="19"/>
                    <a:pt x="101" y="19"/>
                  </a:cubicBezTo>
                  <a:cubicBezTo>
                    <a:pt x="102" y="21"/>
                    <a:pt x="101" y="23"/>
                    <a:pt x="101" y="25"/>
                  </a:cubicBezTo>
                  <a:cubicBezTo>
                    <a:pt x="101" y="25"/>
                    <a:pt x="101" y="26"/>
                    <a:pt x="102" y="26"/>
                  </a:cubicBezTo>
                  <a:cubicBezTo>
                    <a:pt x="101" y="26"/>
                    <a:pt x="101" y="27"/>
                    <a:pt x="101" y="27"/>
                  </a:cubicBezTo>
                  <a:close/>
                  <a:moveTo>
                    <a:pt x="102" y="24"/>
                  </a:moveTo>
                  <a:cubicBezTo>
                    <a:pt x="102" y="20"/>
                    <a:pt x="101" y="17"/>
                    <a:pt x="102" y="13"/>
                  </a:cubicBezTo>
                  <a:cubicBezTo>
                    <a:pt x="101" y="13"/>
                    <a:pt x="102" y="12"/>
                    <a:pt x="101" y="12"/>
                  </a:cubicBezTo>
                  <a:cubicBezTo>
                    <a:pt x="102" y="12"/>
                    <a:pt x="101" y="10"/>
                    <a:pt x="102" y="10"/>
                  </a:cubicBezTo>
                  <a:cubicBezTo>
                    <a:pt x="102" y="11"/>
                    <a:pt x="102" y="11"/>
                    <a:pt x="102" y="12"/>
                  </a:cubicBezTo>
                  <a:cubicBezTo>
                    <a:pt x="103" y="12"/>
                    <a:pt x="102" y="14"/>
                    <a:pt x="103" y="14"/>
                  </a:cubicBezTo>
                  <a:cubicBezTo>
                    <a:pt x="103" y="14"/>
                    <a:pt x="103" y="14"/>
                    <a:pt x="103" y="14"/>
                  </a:cubicBezTo>
                  <a:cubicBezTo>
                    <a:pt x="103" y="15"/>
                    <a:pt x="103" y="16"/>
                    <a:pt x="103" y="17"/>
                  </a:cubicBezTo>
                  <a:cubicBezTo>
                    <a:pt x="103" y="17"/>
                    <a:pt x="103" y="17"/>
                    <a:pt x="103" y="17"/>
                  </a:cubicBezTo>
                  <a:cubicBezTo>
                    <a:pt x="103" y="19"/>
                    <a:pt x="104" y="22"/>
                    <a:pt x="102" y="24"/>
                  </a:cubicBezTo>
                  <a:close/>
                  <a:moveTo>
                    <a:pt x="104" y="21"/>
                  </a:moveTo>
                  <a:cubicBezTo>
                    <a:pt x="103" y="19"/>
                    <a:pt x="103" y="17"/>
                    <a:pt x="103" y="16"/>
                  </a:cubicBezTo>
                  <a:cubicBezTo>
                    <a:pt x="103" y="14"/>
                    <a:pt x="103" y="12"/>
                    <a:pt x="103" y="9"/>
                  </a:cubicBezTo>
                  <a:cubicBezTo>
                    <a:pt x="103" y="9"/>
                    <a:pt x="104" y="9"/>
                    <a:pt x="104" y="9"/>
                  </a:cubicBezTo>
                  <a:cubicBezTo>
                    <a:pt x="104" y="9"/>
                    <a:pt x="104" y="10"/>
                    <a:pt x="104" y="10"/>
                  </a:cubicBezTo>
                  <a:cubicBezTo>
                    <a:pt x="104" y="13"/>
                    <a:pt x="106" y="18"/>
                    <a:pt x="104" y="21"/>
                  </a:cubicBezTo>
                  <a:close/>
                  <a:moveTo>
                    <a:pt x="106" y="16"/>
                  </a:moveTo>
                  <a:cubicBezTo>
                    <a:pt x="105" y="14"/>
                    <a:pt x="105" y="11"/>
                    <a:pt x="104" y="8"/>
                  </a:cubicBezTo>
                  <a:cubicBezTo>
                    <a:pt x="105" y="8"/>
                    <a:pt x="105" y="8"/>
                    <a:pt x="106" y="7"/>
                  </a:cubicBezTo>
                  <a:cubicBezTo>
                    <a:pt x="106" y="7"/>
                    <a:pt x="106" y="8"/>
                    <a:pt x="106" y="9"/>
                  </a:cubicBezTo>
                  <a:cubicBezTo>
                    <a:pt x="106" y="9"/>
                    <a:pt x="106" y="9"/>
                    <a:pt x="106" y="10"/>
                  </a:cubicBezTo>
                  <a:cubicBezTo>
                    <a:pt x="106" y="10"/>
                    <a:pt x="106" y="11"/>
                    <a:pt x="106" y="11"/>
                  </a:cubicBezTo>
                  <a:cubicBezTo>
                    <a:pt x="106" y="12"/>
                    <a:pt x="107" y="15"/>
                    <a:pt x="106" y="16"/>
                  </a:cubicBezTo>
                  <a:close/>
                  <a:moveTo>
                    <a:pt x="108" y="11"/>
                  </a:moveTo>
                  <a:cubicBezTo>
                    <a:pt x="108" y="12"/>
                    <a:pt x="107" y="12"/>
                    <a:pt x="107" y="12"/>
                  </a:cubicBezTo>
                  <a:cubicBezTo>
                    <a:pt x="106" y="11"/>
                    <a:pt x="107" y="9"/>
                    <a:pt x="107" y="7"/>
                  </a:cubicBezTo>
                  <a:cubicBezTo>
                    <a:pt x="107" y="6"/>
                    <a:pt x="107" y="6"/>
                    <a:pt x="108" y="5"/>
                  </a:cubicBezTo>
                  <a:cubicBezTo>
                    <a:pt x="108" y="7"/>
                    <a:pt x="108" y="8"/>
                    <a:pt x="108" y="9"/>
                  </a:cubicBezTo>
                  <a:cubicBezTo>
                    <a:pt x="108" y="10"/>
                    <a:pt x="107" y="9"/>
                    <a:pt x="107" y="10"/>
                  </a:cubicBezTo>
                  <a:cubicBezTo>
                    <a:pt x="107" y="10"/>
                    <a:pt x="108" y="11"/>
                    <a:pt x="108" y="11"/>
                  </a:cubicBezTo>
                  <a:close/>
                  <a:moveTo>
                    <a:pt x="109" y="9"/>
                  </a:moveTo>
                  <a:cubicBezTo>
                    <a:pt x="109" y="7"/>
                    <a:pt x="108" y="6"/>
                    <a:pt x="109" y="4"/>
                  </a:cubicBezTo>
                  <a:cubicBezTo>
                    <a:pt x="110" y="5"/>
                    <a:pt x="108" y="7"/>
                    <a:pt x="109" y="7"/>
                  </a:cubicBezTo>
                  <a:cubicBezTo>
                    <a:pt x="109" y="8"/>
                    <a:pt x="109" y="9"/>
                    <a:pt x="109" y="9"/>
                  </a:cubicBezTo>
                  <a:close/>
                  <a:moveTo>
                    <a:pt x="110" y="6"/>
                  </a:moveTo>
                  <a:cubicBezTo>
                    <a:pt x="109" y="5"/>
                    <a:pt x="110" y="4"/>
                    <a:pt x="110" y="4"/>
                  </a:cubicBezTo>
                  <a:cubicBezTo>
                    <a:pt x="110" y="3"/>
                    <a:pt x="110" y="3"/>
                    <a:pt x="111" y="3"/>
                  </a:cubicBezTo>
                  <a:cubicBezTo>
                    <a:pt x="111" y="4"/>
                    <a:pt x="110" y="5"/>
                    <a:pt x="110" y="6"/>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54"/>
            <p:cNvSpPr>
              <a:spLocks noEditPoints="1"/>
            </p:cNvSpPr>
            <p:nvPr/>
          </p:nvSpPr>
          <p:spPr bwMode="auto">
            <a:xfrm>
              <a:off x="4451350" y="511175"/>
              <a:ext cx="3092450" cy="2387601"/>
            </a:xfrm>
            <a:custGeom>
              <a:avLst/>
              <a:gdLst>
                <a:gd name="T0" fmla="*/ 135 w 155"/>
                <a:gd name="T1" fmla="*/ 101 h 119"/>
                <a:gd name="T2" fmla="*/ 134 w 155"/>
                <a:gd name="T3" fmla="*/ 50 h 119"/>
                <a:gd name="T4" fmla="*/ 121 w 155"/>
                <a:gd name="T5" fmla="*/ 96 h 119"/>
                <a:gd name="T6" fmla="*/ 106 w 155"/>
                <a:gd name="T7" fmla="*/ 70 h 119"/>
                <a:gd name="T8" fmla="*/ 93 w 155"/>
                <a:gd name="T9" fmla="*/ 113 h 119"/>
                <a:gd name="T10" fmla="*/ 78 w 155"/>
                <a:gd name="T11" fmla="*/ 84 h 119"/>
                <a:gd name="T12" fmla="*/ 71 w 155"/>
                <a:gd name="T13" fmla="*/ 106 h 119"/>
                <a:gd name="T14" fmla="*/ 46 w 155"/>
                <a:gd name="T15" fmla="*/ 101 h 119"/>
                <a:gd name="T16" fmla="*/ 11 w 155"/>
                <a:gd name="T17" fmla="*/ 113 h 119"/>
                <a:gd name="T18" fmla="*/ 10 w 155"/>
                <a:gd name="T19" fmla="*/ 39 h 119"/>
                <a:gd name="T20" fmla="*/ 10 w 155"/>
                <a:gd name="T21" fmla="*/ 0 h 119"/>
                <a:gd name="T22" fmla="*/ 9 w 155"/>
                <a:gd name="T23" fmla="*/ 35 h 119"/>
                <a:gd name="T24" fmla="*/ 1 w 155"/>
                <a:gd name="T25" fmla="*/ 114 h 119"/>
                <a:gd name="T26" fmla="*/ 37 w 155"/>
                <a:gd name="T27" fmla="*/ 115 h 119"/>
                <a:gd name="T28" fmla="*/ 116 w 155"/>
                <a:gd name="T29" fmla="*/ 114 h 119"/>
                <a:gd name="T30" fmla="*/ 155 w 155"/>
                <a:gd name="T31" fmla="*/ 113 h 119"/>
                <a:gd name="T32" fmla="*/ 18 w 155"/>
                <a:gd name="T33" fmla="*/ 113 h 119"/>
                <a:gd name="T34" fmla="*/ 25 w 155"/>
                <a:gd name="T35" fmla="*/ 108 h 119"/>
                <a:gd name="T36" fmla="*/ 38 w 155"/>
                <a:gd name="T37" fmla="*/ 103 h 119"/>
                <a:gd name="T38" fmla="*/ 41 w 155"/>
                <a:gd name="T39" fmla="*/ 108 h 119"/>
                <a:gd name="T40" fmla="*/ 47 w 155"/>
                <a:gd name="T41" fmla="*/ 103 h 119"/>
                <a:gd name="T42" fmla="*/ 42 w 155"/>
                <a:gd name="T43" fmla="*/ 113 h 119"/>
                <a:gd name="T44" fmla="*/ 62 w 155"/>
                <a:gd name="T45" fmla="*/ 96 h 119"/>
                <a:gd name="T46" fmla="*/ 59 w 155"/>
                <a:gd name="T47" fmla="*/ 105 h 119"/>
                <a:gd name="T48" fmla="*/ 66 w 155"/>
                <a:gd name="T49" fmla="*/ 103 h 119"/>
                <a:gd name="T50" fmla="*/ 69 w 155"/>
                <a:gd name="T51" fmla="*/ 110 h 119"/>
                <a:gd name="T52" fmla="*/ 69 w 155"/>
                <a:gd name="T53" fmla="*/ 105 h 119"/>
                <a:gd name="T54" fmla="*/ 62 w 155"/>
                <a:gd name="T55" fmla="*/ 109 h 119"/>
                <a:gd name="T56" fmla="*/ 81 w 155"/>
                <a:gd name="T57" fmla="*/ 89 h 119"/>
                <a:gd name="T58" fmla="*/ 80 w 155"/>
                <a:gd name="T59" fmla="*/ 84 h 119"/>
                <a:gd name="T60" fmla="*/ 91 w 155"/>
                <a:gd name="T61" fmla="*/ 87 h 119"/>
                <a:gd name="T62" fmla="*/ 87 w 155"/>
                <a:gd name="T63" fmla="*/ 93 h 119"/>
                <a:gd name="T64" fmla="*/ 85 w 155"/>
                <a:gd name="T65" fmla="*/ 112 h 119"/>
                <a:gd name="T66" fmla="*/ 87 w 155"/>
                <a:gd name="T67" fmla="*/ 104 h 119"/>
                <a:gd name="T68" fmla="*/ 80 w 155"/>
                <a:gd name="T69" fmla="*/ 111 h 119"/>
                <a:gd name="T70" fmla="*/ 99 w 155"/>
                <a:gd name="T71" fmla="*/ 113 h 119"/>
                <a:gd name="T72" fmla="*/ 109 w 155"/>
                <a:gd name="T73" fmla="*/ 92 h 119"/>
                <a:gd name="T74" fmla="*/ 101 w 155"/>
                <a:gd name="T75" fmla="*/ 97 h 119"/>
                <a:gd name="T76" fmla="*/ 101 w 155"/>
                <a:gd name="T77" fmla="*/ 73 h 119"/>
                <a:gd name="T78" fmla="*/ 104 w 155"/>
                <a:gd name="T79" fmla="*/ 79 h 119"/>
                <a:gd name="T80" fmla="*/ 105 w 155"/>
                <a:gd name="T81" fmla="*/ 85 h 119"/>
                <a:gd name="T82" fmla="*/ 112 w 155"/>
                <a:gd name="T83" fmla="*/ 89 h 119"/>
                <a:gd name="T84" fmla="*/ 101 w 155"/>
                <a:gd name="T85" fmla="*/ 113 h 119"/>
                <a:gd name="T86" fmla="*/ 103 w 155"/>
                <a:gd name="T87" fmla="*/ 112 h 119"/>
                <a:gd name="T88" fmla="*/ 104 w 155"/>
                <a:gd name="T89" fmla="*/ 112 h 119"/>
                <a:gd name="T90" fmla="*/ 124 w 155"/>
                <a:gd name="T91" fmla="*/ 51 h 119"/>
                <a:gd name="T92" fmla="*/ 122 w 155"/>
                <a:gd name="T93" fmla="*/ 57 h 119"/>
                <a:gd name="T94" fmla="*/ 132 w 155"/>
                <a:gd name="T95" fmla="*/ 57 h 119"/>
                <a:gd name="T96" fmla="*/ 127 w 155"/>
                <a:gd name="T97" fmla="*/ 67 h 119"/>
                <a:gd name="T98" fmla="*/ 127 w 155"/>
                <a:gd name="T99" fmla="*/ 73 h 119"/>
                <a:gd name="T100" fmla="*/ 129 w 155"/>
                <a:gd name="T101" fmla="*/ 72 h 119"/>
                <a:gd name="T102" fmla="*/ 124 w 155"/>
                <a:gd name="T103" fmla="*/ 87 h 119"/>
                <a:gd name="T104" fmla="*/ 122 w 155"/>
                <a:gd name="T105" fmla="*/ 86 h 119"/>
                <a:gd name="T106" fmla="*/ 127 w 155"/>
                <a:gd name="T107" fmla="*/ 95 h 119"/>
                <a:gd name="T108" fmla="*/ 128 w 155"/>
                <a:gd name="T109" fmla="*/ 94 h 119"/>
                <a:gd name="T110" fmla="*/ 125 w 155"/>
                <a:gd name="T111" fmla="*/ 112 h 119"/>
                <a:gd name="T112" fmla="*/ 129 w 155"/>
                <a:gd name="T113" fmla="*/ 106 h 119"/>
                <a:gd name="T114" fmla="*/ 126 w 155"/>
                <a:gd name="T115" fmla="*/ 112 h 119"/>
                <a:gd name="T116" fmla="*/ 134 w 155"/>
                <a:gd name="T117" fmla="*/ 7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5" h="119">
                  <a:moveTo>
                    <a:pt x="153" y="112"/>
                  </a:moveTo>
                  <a:cubicBezTo>
                    <a:pt x="152" y="113"/>
                    <a:pt x="152" y="112"/>
                    <a:pt x="151" y="112"/>
                  </a:cubicBezTo>
                  <a:cubicBezTo>
                    <a:pt x="150" y="112"/>
                    <a:pt x="149" y="112"/>
                    <a:pt x="148" y="112"/>
                  </a:cubicBezTo>
                  <a:cubicBezTo>
                    <a:pt x="146" y="112"/>
                    <a:pt x="144" y="111"/>
                    <a:pt x="142" y="111"/>
                  </a:cubicBezTo>
                  <a:cubicBezTo>
                    <a:pt x="141" y="111"/>
                    <a:pt x="140" y="110"/>
                    <a:pt x="139" y="110"/>
                  </a:cubicBezTo>
                  <a:cubicBezTo>
                    <a:pt x="138" y="110"/>
                    <a:pt x="137" y="109"/>
                    <a:pt x="136" y="110"/>
                  </a:cubicBezTo>
                  <a:cubicBezTo>
                    <a:pt x="136" y="111"/>
                    <a:pt x="137" y="111"/>
                    <a:pt x="137" y="112"/>
                  </a:cubicBezTo>
                  <a:cubicBezTo>
                    <a:pt x="136" y="112"/>
                    <a:pt x="136" y="112"/>
                    <a:pt x="135" y="112"/>
                  </a:cubicBezTo>
                  <a:cubicBezTo>
                    <a:pt x="135" y="108"/>
                    <a:pt x="135" y="105"/>
                    <a:pt x="135" y="101"/>
                  </a:cubicBezTo>
                  <a:cubicBezTo>
                    <a:pt x="136" y="94"/>
                    <a:pt x="135" y="88"/>
                    <a:pt x="135" y="81"/>
                  </a:cubicBezTo>
                  <a:cubicBezTo>
                    <a:pt x="135" y="80"/>
                    <a:pt x="135" y="80"/>
                    <a:pt x="135" y="79"/>
                  </a:cubicBezTo>
                  <a:cubicBezTo>
                    <a:pt x="135" y="79"/>
                    <a:pt x="135" y="78"/>
                    <a:pt x="135" y="78"/>
                  </a:cubicBezTo>
                  <a:cubicBezTo>
                    <a:pt x="136" y="75"/>
                    <a:pt x="135" y="71"/>
                    <a:pt x="136" y="68"/>
                  </a:cubicBezTo>
                  <a:cubicBezTo>
                    <a:pt x="135" y="66"/>
                    <a:pt x="135" y="64"/>
                    <a:pt x="135" y="62"/>
                  </a:cubicBezTo>
                  <a:cubicBezTo>
                    <a:pt x="135" y="62"/>
                    <a:pt x="135" y="61"/>
                    <a:pt x="135" y="61"/>
                  </a:cubicBezTo>
                  <a:cubicBezTo>
                    <a:pt x="135" y="61"/>
                    <a:pt x="135" y="60"/>
                    <a:pt x="135" y="60"/>
                  </a:cubicBezTo>
                  <a:cubicBezTo>
                    <a:pt x="135" y="57"/>
                    <a:pt x="135" y="54"/>
                    <a:pt x="135" y="50"/>
                  </a:cubicBezTo>
                  <a:cubicBezTo>
                    <a:pt x="135" y="50"/>
                    <a:pt x="134" y="50"/>
                    <a:pt x="134" y="50"/>
                  </a:cubicBezTo>
                  <a:cubicBezTo>
                    <a:pt x="134" y="50"/>
                    <a:pt x="134" y="50"/>
                    <a:pt x="134" y="49"/>
                  </a:cubicBezTo>
                  <a:cubicBezTo>
                    <a:pt x="134" y="49"/>
                    <a:pt x="133" y="49"/>
                    <a:pt x="133" y="49"/>
                  </a:cubicBezTo>
                  <a:cubicBezTo>
                    <a:pt x="130" y="49"/>
                    <a:pt x="127" y="49"/>
                    <a:pt x="124" y="49"/>
                  </a:cubicBezTo>
                  <a:cubicBezTo>
                    <a:pt x="122" y="49"/>
                    <a:pt x="120" y="49"/>
                    <a:pt x="119" y="50"/>
                  </a:cubicBezTo>
                  <a:cubicBezTo>
                    <a:pt x="119" y="50"/>
                    <a:pt x="120" y="50"/>
                    <a:pt x="120" y="51"/>
                  </a:cubicBezTo>
                  <a:cubicBezTo>
                    <a:pt x="119" y="55"/>
                    <a:pt x="120" y="59"/>
                    <a:pt x="120" y="63"/>
                  </a:cubicBezTo>
                  <a:cubicBezTo>
                    <a:pt x="120" y="65"/>
                    <a:pt x="120" y="67"/>
                    <a:pt x="120" y="70"/>
                  </a:cubicBezTo>
                  <a:cubicBezTo>
                    <a:pt x="120" y="74"/>
                    <a:pt x="120" y="78"/>
                    <a:pt x="120" y="82"/>
                  </a:cubicBezTo>
                  <a:cubicBezTo>
                    <a:pt x="120" y="86"/>
                    <a:pt x="120" y="91"/>
                    <a:pt x="121" y="96"/>
                  </a:cubicBezTo>
                  <a:cubicBezTo>
                    <a:pt x="121" y="97"/>
                    <a:pt x="120" y="99"/>
                    <a:pt x="120" y="100"/>
                  </a:cubicBezTo>
                  <a:cubicBezTo>
                    <a:pt x="120" y="105"/>
                    <a:pt x="120" y="108"/>
                    <a:pt x="120" y="112"/>
                  </a:cubicBezTo>
                  <a:cubicBezTo>
                    <a:pt x="119" y="112"/>
                    <a:pt x="117" y="112"/>
                    <a:pt x="115" y="112"/>
                  </a:cubicBezTo>
                  <a:cubicBezTo>
                    <a:pt x="115" y="108"/>
                    <a:pt x="115" y="101"/>
                    <a:pt x="114" y="96"/>
                  </a:cubicBezTo>
                  <a:cubicBezTo>
                    <a:pt x="115" y="93"/>
                    <a:pt x="114" y="91"/>
                    <a:pt x="115" y="89"/>
                  </a:cubicBezTo>
                  <a:cubicBezTo>
                    <a:pt x="114" y="84"/>
                    <a:pt x="114" y="78"/>
                    <a:pt x="114" y="74"/>
                  </a:cubicBezTo>
                  <a:cubicBezTo>
                    <a:pt x="113" y="73"/>
                    <a:pt x="114" y="71"/>
                    <a:pt x="114" y="70"/>
                  </a:cubicBezTo>
                  <a:cubicBezTo>
                    <a:pt x="112" y="69"/>
                    <a:pt x="111" y="70"/>
                    <a:pt x="109" y="70"/>
                  </a:cubicBezTo>
                  <a:cubicBezTo>
                    <a:pt x="108" y="70"/>
                    <a:pt x="107" y="70"/>
                    <a:pt x="106" y="70"/>
                  </a:cubicBezTo>
                  <a:cubicBezTo>
                    <a:pt x="104" y="70"/>
                    <a:pt x="102" y="71"/>
                    <a:pt x="100" y="71"/>
                  </a:cubicBezTo>
                  <a:cubicBezTo>
                    <a:pt x="100" y="71"/>
                    <a:pt x="99" y="71"/>
                    <a:pt x="99" y="71"/>
                  </a:cubicBezTo>
                  <a:cubicBezTo>
                    <a:pt x="98" y="72"/>
                    <a:pt x="98" y="73"/>
                    <a:pt x="98" y="73"/>
                  </a:cubicBezTo>
                  <a:cubicBezTo>
                    <a:pt x="98" y="77"/>
                    <a:pt x="98" y="80"/>
                    <a:pt x="98" y="83"/>
                  </a:cubicBezTo>
                  <a:cubicBezTo>
                    <a:pt x="98" y="84"/>
                    <a:pt x="98" y="85"/>
                    <a:pt x="98" y="86"/>
                  </a:cubicBezTo>
                  <a:cubicBezTo>
                    <a:pt x="98" y="87"/>
                    <a:pt x="99" y="88"/>
                    <a:pt x="99" y="89"/>
                  </a:cubicBezTo>
                  <a:cubicBezTo>
                    <a:pt x="99" y="93"/>
                    <a:pt x="99" y="97"/>
                    <a:pt x="99" y="102"/>
                  </a:cubicBezTo>
                  <a:cubicBezTo>
                    <a:pt x="99" y="105"/>
                    <a:pt x="98" y="109"/>
                    <a:pt x="98" y="113"/>
                  </a:cubicBezTo>
                  <a:cubicBezTo>
                    <a:pt x="96" y="113"/>
                    <a:pt x="94" y="113"/>
                    <a:pt x="93" y="113"/>
                  </a:cubicBezTo>
                  <a:cubicBezTo>
                    <a:pt x="93" y="108"/>
                    <a:pt x="93" y="103"/>
                    <a:pt x="93" y="97"/>
                  </a:cubicBezTo>
                  <a:cubicBezTo>
                    <a:pt x="93" y="97"/>
                    <a:pt x="92" y="98"/>
                    <a:pt x="92" y="97"/>
                  </a:cubicBezTo>
                  <a:cubicBezTo>
                    <a:pt x="93" y="96"/>
                    <a:pt x="93" y="95"/>
                    <a:pt x="92" y="94"/>
                  </a:cubicBezTo>
                  <a:cubicBezTo>
                    <a:pt x="92" y="94"/>
                    <a:pt x="92" y="94"/>
                    <a:pt x="92" y="93"/>
                  </a:cubicBezTo>
                  <a:cubicBezTo>
                    <a:pt x="92" y="92"/>
                    <a:pt x="92" y="90"/>
                    <a:pt x="92" y="88"/>
                  </a:cubicBezTo>
                  <a:cubicBezTo>
                    <a:pt x="92" y="86"/>
                    <a:pt x="93" y="83"/>
                    <a:pt x="92" y="82"/>
                  </a:cubicBezTo>
                  <a:cubicBezTo>
                    <a:pt x="90" y="82"/>
                    <a:pt x="88" y="82"/>
                    <a:pt x="87" y="82"/>
                  </a:cubicBezTo>
                  <a:cubicBezTo>
                    <a:pt x="84" y="81"/>
                    <a:pt x="81" y="82"/>
                    <a:pt x="79" y="82"/>
                  </a:cubicBezTo>
                  <a:cubicBezTo>
                    <a:pt x="78" y="83"/>
                    <a:pt x="78" y="83"/>
                    <a:pt x="78" y="84"/>
                  </a:cubicBezTo>
                  <a:cubicBezTo>
                    <a:pt x="77" y="85"/>
                    <a:pt x="78" y="87"/>
                    <a:pt x="78" y="89"/>
                  </a:cubicBezTo>
                  <a:cubicBezTo>
                    <a:pt x="78" y="91"/>
                    <a:pt x="78" y="93"/>
                    <a:pt x="78" y="95"/>
                  </a:cubicBezTo>
                  <a:cubicBezTo>
                    <a:pt x="78" y="96"/>
                    <a:pt x="78" y="97"/>
                    <a:pt x="78" y="99"/>
                  </a:cubicBezTo>
                  <a:cubicBezTo>
                    <a:pt x="78" y="99"/>
                    <a:pt x="78" y="100"/>
                    <a:pt x="78" y="101"/>
                  </a:cubicBezTo>
                  <a:cubicBezTo>
                    <a:pt x="78" y="102"/>
                    <a:pt x="78" y="103"/>
                    <a:pt x="78" y="104"/>
                  </a:cubicBezTo>
                  <a:cubicBezTo>
                    <a:pt x="78" y="107"/>
                    <a:pt x="78" y="111"/>
                    <a:pt x="78" y="113"/>
                  </a:cubicBezTo>
                  <a:cubicBezTo>
                    <a:pt x="76" y="113"/>
                    <a:pt x="73" y="114"/>
                    <a:pt x="72" y="114"/>
                  </a:cubicBezTo>
                  <a:cubicBezTo>
                    <a:pt x="71" y="112"/>
                    <a:pt x="71" y="110"/>
                    <a:pt x="71" y="108"/>
                  </a:cubicBezTo>
                  <a:cubicBezTo>
                    <a:pt x="71" y="107"/>
                    <a:pt x="71" y="107"/>
                    <a:pt x="71" y="106"/>
                  </a:cubicBezTo>
                  <a:cubicBezTo>
                    <a:pt x="71" y="105"/>
                    <a:pt x="71" y="105"/>
                    <a:pt x="71" y="104"/>
                  </a:cubicBezTo>
                  <a:cubicBezTo>
                    <a:pt x="71" y="101"/>
                    <a:pt x="71" y="97"/>
                    <a:pt x="71" y="94"/>
                  </a:cubicBezTo>
                  <a:cubicBezTo>
                    <a:pt x="66" y="94"/>
                    <a:pt x="62" y="94"/>
                    <a:pt x="57" y="94"/>
                  </a:cubicBezTo>
                  <a:cubicBezTo>
                    <a:pt x="56" y="95"/>
                    <a:pt x="57" y="96"/>
                    <a:pt x="57" y="97"/>
                  </a:cubicBezTo>
                  <a:cubicBezTo>
                    <a:pt x="56" y="101"/>
                    <a:pt x="57" y="106"/>
                    <a:pt x="57" y="110"/>
                  </a:cubicBezTo>
                  <a:cubicBezTo>
                    <a:pt x="57" y="111"/>
                    <a:pt x="57" y="112"/>
                    <a:pt x="57" y="113"/>
                  </a:cubicBezTo>
                  <a:cubicBezTo>
                    <a:pt x="55" y="113"/>
                    <a:pt x="52" y="113"/>
                    <a:pt x="51" y="113"/>
                  </a:cubicBezTo>
                  <a:cubicBezTo>
                    <a:pt x="51" y="110"/>
                    <a:pt x="51" y="105"/>
                    <a:pt x="51" y="101"/>
                  </a:cubicBezTo>
                  <a:cubicBezTo>
                    <a:pt x="50" y="100"/>
                    <a:pt x="47" y="101"/>
                    <a:pt x="46" y="101"/>
                  </a:cubicBezTo>
                  <a:cubicBezTo>
                    <a:pt x="43" y="101"/>
                    <a:pt x="39" y="100"/>
                    <a:pt x="37" y="101"/>
                  </a:cubicBezTo>
                  <a:cubicBezTo>
                    <a:pt x="36" y="105"/>
                    <a:pt x="37" y="109"/>
                    <a:pt x="36" y="113"/>
                  </a:cubicBezTo>
                  <a:cubicBezTo>
                    <a:pt x="33" y="113"/>
                    <a:pt x="31" y="113"/>
                    <a:pt x="29" y="113"/>
                  </a:cubicBezTo>
                  <a:cubicBezTo>
                    <a:pt x="29" y="111"/>
                    <a:pt x="29" y="109"/>
                    <a:pt x="29" y="107"/>
                  </a:cubicBezTo>
                  <a:cubicBezTo>
                    <a:pt x="28" y="106"/>
                    <a:pt x="27" y="106"/>
                    <a:pt x="26" y="106"/>
                  </a:cubicBezTo>
                  <a:cubicBezTo>
                    <a:pt x="24" y="106"/>
                    <a:pt x="23" y="106"/>
                    <a:pt x="22" y="106"/>
                  </a:cubicBezTo>
                  <a:cubicBezTo>
                    <a:pt x="20" y="106"/>
                    <a:pt x="18" y="106"/>
                    <a:pt x="16" y="107"/>
                  </a:cubicBezTo>
                  <a:cubicBezTo>
                    <a:pt x="16" y="109"/>
                    <a:pt x="16" y="112"/>
                    <a:pt x="16" y="114"/>
                  </a:cubicBezTo>
                  <a:cubicBezTo>
                    <a:pt x="14" y="114"/>
                    <a:pt x="13" y="114"/>
                    <a:pt x="11" y="113"/>
                  </a:cubicBezTo>
                  <a:cubicBezTo>
                    <a:pt x="11" y="112"/>
                    <a:pt x="11" y="110"/>
                    <a:pt x="11" y="108"/>
                  </a:cubicBezTo>
                  <a:cubicBezTo>
                    <a:pt x="11" y="104"/>
                    <a:pt x="11" y="102"/>
                    <a:pt x="11" y="99"/>
                  </a:cubicBezTo>
                  <a:cubicBezTo>
                    <a:pt x="11" y="95"/>
                    <a:pt x="11" y="90"/>
                    <a:pt x="11" y="87"/>
                  </a:cubicBezTo>
                  <a:cubicBezTo>
                    <a:pt x="11" y="86"/>
                    <a:pt x="11" y="85"/>
                    <a:pt x="11" y="84"/>
                  </a:cubicBezTo>
                  <a:cubicBezTo>
                    <a:pt x="11" y="83"/>
                    <a:pt x="10" y="82"/>
                    <a:pt x="10" y="81"/>
                  </a:cubicBezTo>
                  <a:cubicBezTo>
                    <a:pt x="10" y="78"/>
                    <a:pt x="11" y="75"/>
                    <a:pt x="10" y="72"/>
                  </a:cubicBezTo>
                  <a:cubicBezTo>
                    <a:pt x="10" y="70"/>
                    <a:pt x="10" y="67"/>
                    <a:pt x="10" y="65"/>
                  </a:cubicBezTo>
                  <a:cubicBezTo>
                    <a:pt x="10" y="58"/>
                    <a:pt x="11" y="51"/>
                    <a:pt x="10" y="44"/>
                  </a:cubicBezTo>
                  <a:cubicBezTo>
                    <a:pt x="10" y="42"/>
                    <a:pt x="10" y="41"/>
                    <a:pt x="10" y="39"/>
                  </a:cubicBezTo>
                  <a:cubicBezTo>
                    <a:pt x="10" y="36"/>
                    <a:pt x="10" y="33"/>
                    <a:pt x="10" y="30"/>
                  </a:cubicBezTo>
                  <a:cubicBezTo>
                    <a:pt x="10" y="28"/>
                    <a:pt x="10" y="26"/>
                    <a:pt x="10" y="24"/>
                  </a:cubicBezTo>
                  <a:cubicBezTo>
                    <a:pt x="10" y="22"/>
                    <a:pt x="10" y="20"/>
                    <a:pt x="10" y="18"/>
                  </a:cubicBezTo>
                  <a:cubicBezTo>
                    <a:pt x="11" y="18"/>
                    <a:pt x="11" y="19"/>
                    <a:pt x="12" y="19"/>
                  </a:cubicBezTo>
                  <a:cubicBezTo>
                    <a:pt x="12" y="18"/>
                    <a:pt x="12" y="15"/>
                    <a:pt x="11" y="14"/>
                  </a:cubicBezTo>
                  <a:cubicBezTo>
                    <a:pt x="12" y="14"/>
                    <a:pt x="11" y="13"/>
                    <a:pt x="12" y="13"/>
                  </a:cubicBezTo>
                  <a:cubicBezTo>
                    <a:pt x="11" y="11"/>
                    <a:pt x="11" y="9"/>
                    <a:pt x="11" y="7"/>
                  </a:cubicBezTo>
                  <a:cubicBezTo>
                    <a:pt x="11" y="6"/>
                    <a:pt x="10" y="4"/>
                    <a:pt x="10" y="2"/>
                  </a:cubicBezTo>
                  <a:cubicBezTo>
                    <a:pt x="10" y="1"/>
                    <a:pt x="11" y="1"/>
                    <a:pt x="10" y="0"/>
                  </a:cubicBezTo>
                  <a:cubicBezTo>
                    <a:pt x="9" y="0"/>
                    <a:pt x="9" y="1"/>
                    <a:pt x="9" y="2"/>
                  </a:cubicBezTo>
                  <a:cubicBezTo>
                    <a:pt x="9" y="3"/>
                    <a:pt x="9" y="4"/>
                    <a:pt x="9" y="5"/>
                  </a:cubicBezTo>
                  <a:cubicBezTo>
                    <a:pt x="9" y="9"/>
                    <a:pt x="8" y="14"/>
                    <a:pt x="8" y="17"/>
                  </a:cubicBezTo>
                  <a:cubicBezTo>
                    <a:pt x="7" y="17"/>
                    <a:pt x="7" y="18"/>
                    <a:pt x="7" y="19"/>
                  </a:cubicBezTo>
                  <a:cubicBezTo>
                    <a:pt x="8" y="19"/>
                    <a:pt x="8" y="18"/>
                    <a:pt x="9" y="18"/>
                  </a:cubicBezTo>
                  <a:cubicBezTo>
                    <a:pt x="9" y="19"/>
                    <a:pt x="9" y="21"/>
                    <a:pt x="9" y="22"/>
                  </a:cubicBezTo>
                  <a:cubicBezTo>
                    <a:pt x="9" y="23"/>
                    <a:pt x="9" y="24"/>
                    <a:pt x="9" y="26"/>
                  </a:cubicBezTo>
                  <a:cubicBezTo>
                    <a:pt x="9" y="27"/>
                    <a:pt x="9" y="29"/>
                    <a:pt x="9" y="30"/>
                  </a:cubicBezTo>
                  <a:cubicBezTo>
                    <a:pt x="9" y="31"/>
                    <a:pt x="9" y="33"/>
                    <a:pt x="9" y="35"/>
                  </a:cubicBezTo>
                  <a:cubicBezTo>
                    <a:pt x="9" y="36"/>
                    <a:pt x="9" y="38"/>
                    <a:pt x="9" y="40"/>
                  </a:cubicBezTo>
                  <a:cubicBezTo>
                    <a:pt x="9" y="49"/>
                    <a:pt x="9" y="59"/>
                    <a:pt x="9" y="67"/>
                  </a:cubicBezTo>
                  <a:cubicBezTo>
                    <a:pt x="8" y="70"/>
                    <a:pt x="9" y="73"/>
                    <a:pt x="9" y="75"/>
                  </a:cubicBezTo>
                  <a:cubicBezTo>
                    <a:pt x="8" y="79"/>
                    <a:pt x="9" y="83"/>
                    <a:pt x="9" y="87"/>
                  </a:cubicBezTo>
                  <a:cubicBezTo>
                    <a:pt x="9" y="89"/>
                    <a:pt x="9" y="90"/>
                    <a:pt x="9" y="92"/>
                  </a:cubicBezTo>
                  <a:cubicBezTo>
                    <a:pt x="9" y="99"/>
                    <a:pt x="9" y="107"/>
                    <a:pt x="9" y="113"/>
                  </a:cubicBezTo>
                  <a:cubicBezTo>
                    <a:pt x="7" y="114"/>
                    <a:pt x="5" y="113"/>
                    <a:pt x="4" y="113"/>
                  </a:cubicBezTo>
                  <a:cubicBezTo>
                    <a:pt x="3" y="114"/>
                    <a:pt x="3" y="114"/>
                    <a:pt x="2" y="114"/>
                  </a:cubicBezTo>
                  <a:cubicBezTo>
                    <a:pt x="2" y="114"/>
                    <a:pt x="1" y="114"/>
                    <a:pt x="1" y="114"/>
                  </a:cubicBezTo>
                  <a:cubicBezTo>
                    <a:pt x="1" y="115"/>
                    <a:pt x="0" y="115"/>
                    <a:pt x="0" y="116"/>
                  </a:cubicBezTo>
                  <a:cubicBezTo>
                    <a:pt x="1" y="116"/>
                    <a:pt x="1" y="116"/>
                    <a:pt x="2" y="115"/>
                  </a:cubicBezTo>
                  <a:cubicBezTo>
                    <a:pt x="2" y="116"/>
                    <a:pt x="2" y="116"/>
                    <a:pt x="3" y="116"/>
                  </a:cubicBezTo>
                  <a:cubicBezTo>
                    <a:pt x="5" y="116"/>
                    <a:pt x="7" y="116"/>
                    <a:pt x="9" y="116"/>
                  </a:cubicBezTo>
                  <a:cubicBezTo>
                    <a:pt x="9" y="117"/>
                    <a:pt x="9" y="117"/>
                    <a:pt x="9" y="119"/>
                  </a:cubicBezTo>
                  <a:cubicBezTo>
                    <a:pt x="10" y="119"/>
                    <a:pt x="10" y="119"/>
                    <a:pt x="11" y="119"/>
                  </a:cubicBezTo>
                  <a:cubicBezTo>
                    <a:pt x="11" y="118"/>
                    <a:pt x="11" y="117"/>
                    <a:pt x="11" y="116"/>
                  </a:cubicBezTo>
                  <a:cubicBezTo>
                    <a:pt x="17" y="115"/>
                    <a:pt x="22" y="115"/>
                    <a:pt x="27" y="115"/>
                  </a:cubicBezTo>
                  <a:cubicBezTo>
                    <a:pt x="31" y="115"/>
                    <a:pt x="34" y="115"/>
                    <a:pt x="37" y="115"/>
                  </a:cubicBezTo>
                  <a:cubicBezTo>
                    <a:pt x="39" y="115"/>
                    <a:pt x="41" y="115"/>
                    <a:pt x="43" y="115"/>
                  </a:cubicBezTo>
                  <a:cubicBezTo>
                    <a:pt x="47" y="115"/>
                    <a:pt x="51" y="115"/>
                    <a:pt x="54" y="115"/>
                  </a:cubicBezTo>
                  <a:cubicBezTo>
                    <a:pt x="56" y="115"/>
                    <a:pt x="57" y="115"/>
                    <a:pt x="58" y="115"/>
                  </a:cubicBezTo>
                  <a:cubicBezTo>
                    <a:pt x="65" y="115"/>
                    <a:pt x="71" y="115"/>
                    <a:pt x="77" y="114"/>
                  </a:cubicBezTo>
                  <a:cubicBezTo>
                    <a:pt x="78" y="115"/>
                    <a:pt x="81" y="115"/>
                    <a:pt x="83" y="114"/>
                  </a:cubicBezTo>
                  <a:cubicBezTo>
                    <a:pt x="84" y="115"/>
                    <a:pt x="84" y="114"/>
                    <a:pt x="85" y="114"/>
                  </a:cubicBezTo>
                  <a:cubicBezTo>
                    <a:pt x="86" y="114"/>
                    <a:pt x="86" y="115"/>
                    <a:pt x="87" y="115"/>
                  </a:cubicBezTo>
                  <a:cubicBezTo>
                    <a:pt x="88" y="115"/>
                    <a:pt x="89" y="114"/>
                    <a:pt x="90" y="114"/>
                  </a:cubicBezTo>
                  <a:cubicBezTo>
                    <a:pt x="99" y="115"/>
                    <a:pt x="107" y="114"/>
                    <a:pt x="116" y="114"/>
                  </a:cubicBezTo>
                  <a:cubicBezTo>
                    <a:pt x="119" y="114"/>
                    <a:pt x="121" y="114"/>
                    <a:pt x="124" y="113"/>
                  </a:cubicBezTo>
                  <a:cubicBezTo>
                    <a:pt x="126" y="114"/>
                    <a:pt x="129" y="113"/>
                    <a:pt x="131" y="113"/>
                  </a:cubicBezTo>
                  <a:cubicBezTo>
                    <a:pt x="132" y="113"/>
                    <a:pt x="134" y="113"/>
                    <a:pt x="136" y="113"/>
                  </a:cubicBezTo>
                  <a:cubicBezTo>
                    <a:pt x="136" y="114"/>
                    <a:pt x="135" y="114"/>
                    <a:pt x="135" y="115"/>
                  </a:cubicBezTo>
                  <a:cubicBezTo>
                    <a:pt x="137" y="115"/>
                    <a:pt x="140" y="115"/>
                    <a:pt x="143" y="114"/>
                  </a:cubicBezTo>
                  <a:cubicBezTo>
                    <a:pt x="144" y="114"/>
                    <a:pt x="145" y="114"/>
                    <a:pt x="147" y="114"/>
                  </a:cubicBezTo>
                  <a:cubicBezTo>
                    <a:pt x="148" y="114"/>
                    <a:pt x="150" y="113"/>
                    <a:pt x="151" y="114"/>
                  </a:cubicBezTo>
                  <a:cubicBezTo>
                    <a:pt x="152" y="114"/>
                    <a:pt x="153" y="114"/>
                    <a:pt x="153" y="113"/>
                  </a:cubicBezTo>
                  <a:cubicBezTo>
                    <a:pt x="154" y="113"/>
                    <a:pt x="155" y="114"/>
                    <a:pt x="155" y="113"/>
                  </a:cubicBezTo>
                  <a:cubicBezTo>
                    <a:pt x="155" y="112"/>
                    <a:pt x="154" y="113"/>
                    <a:pt x="153" y="112"/>
                  </a:cubicBezTo>
                  <a:close/>
                  <a:moveTo>
                    <a:pt x="10" y="11"/>
                  </a:moveTo>
                  <a:cubicBezTo>
                    <a:pt x="11" y="12"/>
                    <a:pt x="10" y="13"/>
                    <a:pt x="11" y="14"/>
                  </a:cubicBezTo>
                  <a:cubicBezTo>
                    <a:pt x="10" y="13"/>
                    <a:pt x="10" y="12"/>
                    <a:pt x="10" y="11"/>
                  </a:cubicBezTo>
                  <a:close/>
                  <a:moveTo>
                    <a:pt x="18" y="108"/>
                  </a:moveTo>
                  <a:cubicBezTo>
                    <a:pt x="19" y="107"/>
                    <a:pt x="20" y="108"/>
                    <a:pt x="21" y="107"/>
                  </a:cubicBezTo>
                  <a:cubicBezTo>
                    <a:pt x="20" y="109"/>
                    <a:pt x="19" y="110"/>
                    <a:pt x="18" y="111"/>
                  </a:cubicBezTo>
                  <a:cubicBezTo>
                    <a:pt x="18" y="110"/>
                    <a:pt x="18" y="109"/>
                    <a:pt x="18" y="108"/>
                  </a:cubicBezTo>
                  <a:close/>
                  <a:moveTo>
                    <a:pt x="18" y="113"/>
                  </a:moveTo>
                  <a:cubicBezTo>
                    <a:pt x="18" y="113"/>
                    <a:pt x="18" y="113"/>
                    <a:pt x="18" y="112"/>
                  </a:cubicBezTo>
                  <a:cubicBezTo>
                    <a:pt x="18" y="112"/>
                    <a:pt x="18" y="112"/>
                    <a:pt x="19" y="112"/>
                  </a:cubicBezTo>
                  <a:cubicBezTo>
                    <a:pt x="19" y="111"/>
                    <a:pt x="20" y="110"/>
                    <a:pt x="20" y="109"/>
                  </a:cubicBezTo>
                  <a:cubicBezTo>
                    <a:pt x="21" y="109"/>
                    <a:pt x="21" y="108"/>
                    <a:pt x="22" y="108"/>
                  </a:cubicBezTo>
                  <a:cubicBezTo>
                    <a:pt x="23" y="108"/>
                    <a:pt x="23" y="108"/>
                    <a:pt x="24" y="108"/>
                  </a:cubicBezTo>
                  <a:cubicBezTo>
                    <a:pt x="24" y="109"/>
                    <a:pt x="22" y="111"/>
                    <a:pt x="20" y="112"/>
                  </a:cubicBezTo>
                  <a:cubicBezTo>
                    <a:pt x="20" y="113"/>
                    <a:pt x="19" y="114"/>
                    <a:pt x="18" y="113"/>
                  </a:cubicBezTo>
                  <a:close/>
                  <a:moveTo>
                    <a:pt x="21" y="113"/>
                  </a:moveTo>
                  <a:cubicBezTo>
                    <a:pt x="22" y="111"/>
                    <a:pt x="24" y="110"/>
                    <a:pt x="25" y="108"/>
                  </a:cubicBezTo>
                  <a:cubicBezTo>
                    <a:pt x="26" y="108"/>
                    <a:pt x="26" y="107"/>
                    <a:pt x="27" y="108"/>
                  </a:cubicBezTo>
                  <a:cubicBezTo>
                    <a:pt x="27" y="108"/>
                    <a:pt x="27" y="109"/>
                    <a:pt x="27" y="109"/>
                  </a:cubicBezTo>
                  <a:cubicBezTo>
                    <a:pt x="26" y="111"/>
                    <a:pt x="25" y="112"/>
                    <a:pt x="24" y="113"/>
                  </a:cubicBezTo>
                  <a:cubicBezTo>
                    <a:pt x="23" y="113"/>
                    <a:pt x="22" y="113"/>
                    <a:pt x="21" y="113"/>
                  </a:cubicBezTo>
                  <a:close/>
                  <a:moveTo>
                    <a:pt x="27" y="113"/>
                  </a:moveTo>
                  <a:cubicBezTo>
                    <a:pt x="26" y="113"/>
                    <a:pt x="26" y="113"/>
                    <a:pt x="25" y="113"/>
                  </a:cubicBezTo>
                  <a:cubicBezTo>
                    <a:pt x="25" y="112"/>
                    <a:pt x="26" y="111"/>
                    <a:pt x="27" y="110"/>
                  </a:cubicBezTo>
                  <a:cubicBezTo>
                    <a:pt x="28" y="111"/>
                    <a:pt x="27" y="112"/>
                    <a:pt x="27" y="113"/>
                  </a:cubicBezTo>
                  <a:close/>
                  <a:moveTo>
                    <a:pt x="38" y="103"/>
                  </a:moveTo>
                  <a:cubicBezTo>
                    <a:pt x="39" y="103"/>
                    <a:pt x="40" y="103"/>
                    <a:pt x="41" y="102"/>
                  </a:cubicBezTo>
                  <a:cubicBezTo>
                    <a:pt x="40" y="104"/>
                    <a:pt x="39" y="105"/>
                    <a:pt x="38" y="106"/>
                  </a:cubicBezTo>
                  <a:cubicBezTo>
                    <a:pt x="38" y="105"/>
                    <a:pt x="38" y="104"/>
                    <a:pt x="38" y="103"/>
                  </a:cubicBezTo>
                  <a:close/>
                  <a:moveTo>
                    <a:pt x="38" y="108"/>
                  </a:moveTo>
                  <a:cubicBezTo>
                    <a:pt x="38" y="107"/>
                    <a:pt x="39" y="106"/>
                    <a:pt x="39" y="106"/>
                  </a:cubicBezTo>
                  <a:cubicBezTo>
                    <a:pt x="39" y="106"/>
                    <a:pt x="39" y="106"/>
                    <a:pt x="39" y="106"/>
                  </a:cubicBezTo>
                  <a:cubicBezTo>
                    <a:pt x="40" y="104"/>
                    <a:pt x="41" y="103"/>
                    <a:pt x="42" y="102"/>
                  </a:cubicBezTo>
                  <a:cubicBezTo>
                    <a:pt x="43" y="102"/>
                    <a:pt x="45" y="102"/>
                    <a:pt x="45" y="103"/>
                  </a:cubicBezTo>
                  <a:cubicBezTo>
                    <a:pt x="44" y="105"/>
                    <a:pt x="42" y="106"/>
                    <a:pt x="41" y="108"/>
                  </a:cubicBezTo>
                  <a:cubicBezTo>
                    <a:pt x="40" y="109"/>
                    <a:pt x="40" y="111"/>
                    <a:pt x="38" y="111"/>
                  </a:cubicBezTo>
                  <a:cubicBezTo>
                    <a:pt x="38" y="110"/>
                    <a:pt x="38" y="108"/>
                    <a:pt x="38" y="108"/>
                  </a:cubicBezTo>
                  <a:close/>
                  <a:moveTo>
                    <a:pt x="41" y="113"/>
                  </a:moveTo>
                  <a:cubicBezTo>
                    <a:pt x="40" y="113"/>
                    <a:pt x="39" y="113"/>
                    <a:pt x="38" y="113"/>
                  </a:cubicBezTo>
                  <a:cubicBezTo>
                    <a:pt x="38" y="112"/>
                    <a:pt x="38" y="113"/>
                    <a:pt x="38" y="113"/>
                  </a:cubicBezTo>
                  <a:cubicBezTo>
                    <a:pt x="39" y="112"/>
                    <a:pt x="39" y="111"/>
                    <a:pt x="40" y="110"/>
                  </a:cubicBezTo>
                  <a:cubicBezTo>
                    <a:pt x="42" y="109"/>
                    <a:pt x="42" y="107"/>
                    <a:pt x="44" y="106"/>
                  </a:cubicBezTo>
                  <a:cubicBezTo>
                    <a:pt x="44" y="105"/>
                    <a:pt x="44" y="105"/>
                    <a:pt x="44" y="105"/>
                  </a:cubicBezTo>
                  <a:cubicBezTo>
                    <a:pt x="45" y="104"/>
                    <a:pt x="46" y="103"/>
                    <a:pt x="47" y="103"/>
                  </a:cubicBezTo>
                  <a:cubicBezTo>
                    <a:pt x="48" y="103"/>
                    <a:pt x="48" y="103"/>
                    <a:pt x="49" y="103"/>
                  </a:cubicBezTo>
                  <a:cubicBezTo>
                    <a:pt x="47" y="106"/>
                    <a:pt x="44" y="108"/>
                    <a:pt x="43" y="111"/>
                  </a:cubicBezTo>
                  <a:cubicBezTo>
                    <a:pt x="42" y="111"/>
                    <a:pt x="42" y="112"/>
                    <a:pt x="41" y="113"/>
                  </a:cubicBezTo>
                  <a:close/>
                  <a:moveTo>
                    <a:pt x="49" y="113"/>
                  </a:moveTo>
                  <a:cubicBezTo>
                    <a:pt x="48" y="113"/>
                    <a:pt x="47" y="113"/>
                    <a:pt x="46" y="113"/>
                  </a:cubicBezTo>
                  <a:cubicBezTo>
                    <a:pt x="47" y="112"/>
                    <a:pt x="48" y="111"/>
                    <a:pt x="49" y="110"/>
                  </a:cubicBezTo>
                  <a:cubicBezTo>
                    <a:pt x="49" y="111"/>
                    <a:pt x="49" y="112"/>
                    <a:pt x="49" y="113"/>
                  </a:cubicBezTo>
                  <a:close/>
                  <a:moveTo>
                    <a:pt x="45" y="113"/>
                  </a:moveTo>
                  <a:cubicBezTo>
                    <a:pt x="44" y="113"/>
                    <a:pt x="43" y="113"/>
                    <a:pt x="42" y="113"/>
                  </a:cubicBezTo>
                  <a:cubicBezTo>
                    <a:pt x="42" y="112"/>
                    <a:pt x="44" y="111"/>
                    <a:pt x="44" y="109"/>
                  </a:cubicBezTo>
                  <a:cubicBezTo>
                    <a:pt x="44" y="109"/>
                    <a:pt x="44" y="109"/>
                    <a:pt x="45" y="109"/>
                  </a:cubicBezTo>
                  <a:cubicBezTo>
                    <a:pt x="46" y="108"/>
                    <a:pt x="47" y="106"/>
                    <a:pt x="49" y="105"/>
                  </a:cubicBezTo>
                  <a:cubicBezTo>
                    <a:pt x="49" y="106"/>
                    <a:pt x="49" y="108"/>
                    <a:pt x="49" y="108"/>
                  </a:cubicBezTo>
                  <a:cubicBezTo>
                    <a:pt x="48" y="110"/>
                    <a:pt x="47" y="111"/>
                    <a:pt x="45" y="113"/>
                  </a:cubicBezTo>
                  <a:close/>
                  <a:moveTo>
                    <a:pt x="62" y="96"/>
                  </a:moveTo>
                  <a:cubicBezTo>
                    <a:pt x="61" y="97"/>
                    <a:pt x="60" y="99"/>
                    <a:pt x="59" y="100"/>
                  </a:cubicBezTo>
                  <a:cubicBezTo>
                    <a:pt x="59" y="98"/>
                    <a:pt x="59" y="98"/>
                    <a:pt x="59" y="97"/>
                  </a:cubicBezTo>
                  <a:cubicBezTo>
                    <a:pt x="59" y="96"/>
                    <a:pt x="61" y="97"/>
                    <a:pt x="62" y="96"/>
                  </a:cubicBezTo>
                  <a:close/>
                  <a:moveTo>
                    <a:pt x="59" y="100"/>
                  </a:moveTo>
                  <a:cubicBezTo>
                    <a:pt x="59" y="100"/>
                    <a:pt x="60" y="100"/>
                    <a:pt x="60" y="100"/>
                  </a:cubicBezTo>
                  <a:cubicBezTo>
                    <a:pt x="61" y="99"/>
                    <a:pt x="62" y="97"/>
                    <a:pt x="63" y="96"/>
                  </a:cubicBezTo>
                  <a:cubicBezTo>
                    <a:pt x="64" y="96"/>
                    <a:pt x="66" y="96"/>
                    <a:pt x="66" y="96"/>
                  </a:cubicBezTo>
                  <a:cubicBezTo>
                    <a:pt x="67" y="96"/>
                    <a:pt x="66" y="96"/>
                    <a:pt x="66" y="97"/>
                  </a:cubicBezTo>
                  <a:cubicBezTo>
                    <a:pt x="66" y="97"/>
                    <a:pt x="65" y="98"/>
                    <a:pt x="65" y="99"/>
                  </a:cubicBezTo>
                  <a:cubicBezTo>
                    <a:pt x="65" y="99"/>
                    <a:pt x="64" y="99"/>
                    <a:pt x="64" y="100"/>
                  </a:cubicBezTo>
                  <a:cubicBezTo>
                    <a:pt x="63" y="101"/>
                    <a:pt x="62" y="102"/>
                    <a:pt x="61" y="103"/>
                  </a:cubicBezTo>
                  <a:cubicBezTo>
                    <a:pt x="60" y="103"/>
                    <a:pt x="60" y="105"/>
                    <a:pt x="59" y="105"/>
                  </a:cubicBezTo>
                  <a:cubicBezTo>
                    <a:pt x="59" y="104"/>
                    <a:pt x="59" y="103"/>
                    <a:pt x="59" y="102"/>
                  </a:cubicBezTo>
                  <a:cubicBezTo>
                    <a:pt x="59" y="101"/>
                    <a:pt x="59" y="101"/>
                    <a:pt x="59" y="100"/>
                  </a:cubicBezTo>
                  <a:close/>
                  <a:moveTo>
                    <a:pt x="59" y="106"/>
                  </a:moveTo>
                  <a:cubicBezTo>
                    <a:pt x="60" y="106"/>
                    <a:pt x="60" y="106"/>
                    <a:pt x="60" y="106"/>
                  </a:cubicBezTo>
                  <a:cubicBezTo>
                    <a:pt x="60" y="106"/>
                    <a:pt x="60" y="106"/>
                    <a:pt x="60" y="106"/>
                  </a:cubicBezTo>
                  <a:cubicBezTo>
                    <a:pt x="60" y="105"/>
                    <a:pt x="60" y="105"/>
                    <a:pt x="60" y="105"/>
                  </a:cubicBezTo>
                  <a:cubicBezTo>
                    <a:pt x="62" y="103"/>
                    <a:pt x="64" y="101"/>
                    <a:pt x="66" y="98"/>
                  </a:cubicBezTo>
                  <a:cubicBezTo>
                    <a:pt x="67" y="98"/>
                    <a:pt x="67" y="95"/>
                    <a:pt x="69" y="96"/>
                  </a:cubicBezTo>
                  <a:cubicBezTo>
                    <a:pt x="70" y="100"/>
                    <a:pt x="67" y="101"/>
                    <a:pt x="66" y="103"/>
                  </a:cubicBezTo>
                  <a:cubicBezTo>
                    <a:pt x="65" y="104"/>
                    <a:pt x="64" y="104"/>
                    <a:pt x="64" y="105"/>
                  </a:cubicBezTo>
                  <a:cubicBezTo>
                    <a:pt x="62" y="107"/>
                    <a:pt x="61" y="109"/>
                    <a:pt x="60" y="110"/>
                  </a:cubicBezTo>
                  <a:cubicBezTo>
                    <a:pt x="60" y="111"/>
                    <a:pt x="60" y="111"/>
                    <a:pt x="59" y="111"/>
                  </a:cubicBezTo>
                  <a:cubicBezTo>
                    <a:pt x="59" y="110"/>
                    <a:pt x="59" y="108"/>
                    <a:pt x="59" y="106"/>
                  </a:cubicBezTo>
                  <a:close/>
                  <a:moveTo>
                    <a:pt x="69" y="114"/>
                  </a:moveTo>
                  <a:cubicBezTo>
                    <a:pt x="68" y="114"/>
                    <a:pt x="67" y="114"/>
                    <a:pt x="66" y="114"/>
                  </a:cubicBezTo>
                  <a:cubicBezTo>
                    <a:pt x="66" y="113"/>
                    <a:pt x="67" y="113"/>
                    <a:pt x="67" y="111"/>
                  </a:cubicBezTo>
                  <a:cubicBezTo>
                    <a:pt x="68" y="112"/>
                    <a:pt x="68" y="110"/>
                    <a:pt x="68" y="110"/>
                  </a:cubicBezTo>
                  <a:cubicBezTo>
                    <a:pt x="68" y="110"/>
                    <a:pt x="69" y="110"/>
                    <a:pt x="69" y="110"/>
                  </a:cubicBezTo>
                  <a:cubicBezTo>
                    <a:pt x="69" y="111"/>
                    <a:pt x="69" y="112"/>
                    <a:pt x="69" y="114"/>
                  </a:cubicBezTo>
                  <a:close/>
                  <a:moveTo>
                    <a:pt x="69" y="109"/>
                  </a:moveTo>
                  <a:cubicBezTo>
                    <a:pt x="68" y="110"/>
                    <a:pt x="66" y="112"/>
                    <a:pt x="65" y="114"/>
                  </a:cubicBezTo>
                  <a:cubicBezTo>
                    <a:pt x="64" y="114"/>
                    <a:pt x="63" y="114"/>
                    <a:pt x="62" y="113"/>
                  </a:cubicBezTo>
                  <a:cubicBezTo>
                    <a:pt x="62" y="112"/>
                    <a:pt x="63" y="112"/>
                    <a:pt x="63" y="111"/>
                  </a:cubicBezTo>
                  <a:cubicBezTo>
                    <a:pt x="63" y="111"/>
                    <a:pt x="63" y="111"/>
                    <a:pt x="64" y="111"/>
                  </a:cubicBezTo>
                  <a:cubicBezTo>
                    <a:pt x="65" y="109"/>
                    <a:pt x="67" y="108"/>
                    <a:pt x="68" y="106"/>
                  </a:cubicBezTo>
                  <a:cubicBezTo>
                    <a:pt x="68" y="106"/>
                    <a:pt x="69" y="106"/>
                    <a:pt x="69" y="105"/>
                  </a:cubicBezTo>
                  <a:cubicBezTo>
                    <a:pt x="69" y="105"/>
                    <a:pt x="69" y="105"/>
                    <a:pt x="69" y="105"/>
                  </a:cubicBezTo>
                  <a:cubicBezTo>
                    <a:pt x="69" y="107"/>
                    <a:pt x="69" y="107"/>
                    <a:pt x="69" y="109"/>
                  </a:cubicBezTo>
                  <a:close/>
                  <a:moveTo>
                    <a:pt x="69" y="103"/>
                  </a:moveTo>
                  <a:cubicBezTo>
                    <a:pt x="69" y="106"/>
                    <a:pt x="65" y="107"/>
                    <a:pt x="64" y="110"/>
                  </a:cubicBezTo>
                  <a:cubicBezTo>
                    <a:pt x="63" y="111"/>
                    <a:pt x="62" y="112"/>
                    <a:pt x="61" y="114"/>
                  </a:cubicBezTo>
                  <a:cubicBezTo>
                    <a:pt x="60" y="114"/>
                    <a:pt x="60" y="114"/>
                    <a:pt x="59" y="113"/>
                  </a:cubicBezTo>
                  <a:cubicBezTo>
                    <a:pt x="59" y="113"/>
                    <a:pt x="59" y="113"/>
                    <a:pt x="59" y="112"/>
                  </a:cubicBezTo>
                  <a:cubicBezTo>
                    <a:pt x="59" y="112"/>
                    <a:pt x="60" y="112"/>
                    <a:pt x="60" y="112"/>
                  </a:cubicBezTo>
                  <a:cubicBezTo>
                    <a:pt x="60" y="112"/>
                    <a:pt x="60" y="112"/>
                    <a:pt x="60" y="111"/>
                  </a:cubicBezTo>
                  <a:cubicBezTo>
                    <a:pt x="61" y="111"/>
                    <a:pt x="61" y="109"/>
                    <a:pt x="62" y="109"/>
                  </a:cubicBezTo>
                  <a:cubicBezTo>
                    <a:pt x="63" y="107"/>
                    <a:pt x="64" y="106"/>
                    <a:pt x="65" y="104"/>
                  </a:cubicBezTo>
                  <a:cubicBezTo>
                    <a:pt x="66" y="104"/>
                    <a:pt x="67" y="103"/>
                    <a:pt x="67" y="102"/>
                  </a:cubicBezTo>
                  <a:cubicBezTo>
                    <a:pt x="68" y="102"/>
                    <a:pt x="68" y="101"/>
                    <a:pt x="69" y="100"/>
                  </a:cubicBezTo>
                  <a:cubicBezTo>
                    <a:pt x="69" y="101"/>
                    <a:pt x="70" y="102"/>
                    <a:pt x="69" y="103"/>
                  </a:cubicBezTo>
                  <a:close/>
                  <a:moveTo>
                    <a:pt x="80" y="84"/>
                  </a:moveTo>
                  <a:cubicBezTo>
                    <a:pt x="81" y="84"/>
                    <a:pt x="82" y="84"/>
                    <a:pt x="83" y="84"/>
                  </a:cubicBezTo>
                  <a:cubicBezTo>
                    <a:pt x="83" y="85"/>
                    <a:pt x="82" y="86"/>
                    <a:pt x="82" y="86"/>
                  </a:cubicBezTo>
                  <a:cubicBezTo>
                    <a:pt x="81" y="87"/>
                    <a:pt x="80" y="88"/>
                    <a:pt x="80" y="89"/>
                  </a:cubicBezTo>
                  <a:cubicBezTo>
                    <a:pt x="80" y="89"/>
                    <a:pt x="80" y="89"/>
                    <a:pt x="81" y="89"/>
                  </a:cubicBezTo>
                  <a:cubicBezTo>
                    <a:pt x="81" y="89"/>
                    <a:pt x="81" y="89"/>
                    <a:pt x="81" y="88"/>
                  </a:cubicBezTo>
                  <a:cubicBezTo>
                    <a:pt x="82" y="87"/>
                    <a:pt x="83" y="85"/>
                    <a:pt x="84" y="84"/>
                  </a:cubicBezTo>
                  <a:cubicBezTo>
                    <a:pt x="85" y="84"/>
                    <a:pt x="86" y="84"/>
                    <a:pt x="87" y="84"/>
                  </a:cubicBezTo>
                  <a:cubicBezTo>
                    <a:pt x="86" y="86"/>
                    <a:pt x="83" y="89"/>
                    <a:pt x="81" y="92"/>
                  </a:cubicBezTo>
                  <a:cubicBezTo>
                    <a:pt x="81" y="92"/>
                    <a:pt x="81" y="92"/>
                    <a:pt x="81" y="93"/>
                  </a:cubicBezTo>
                  <a:cubicBezTo>
                    <a:pt x="80" y="93"/>
                    <a:pt x="81" y="93"/>
                    <a:pt x="80" y="94"/>
                  </a:cubicBezTo>
                  <a:cubicBezTo>
                    <a:pt x="79" y="93"/>
                    <a:pt x="80" y="91"/>
                    <a:pt x="80" y="90"/>
                  </a:cubicBezTo>
                  <a:cubicBezTo>
                    <a:pt x="80" y="89"/>
                    <a:pt x="79" y="89"/>
                    <a:pt x="79" y="88"/>
                  </a:cubicBezTo>
                  <a:cubicBezTo>
                    <a:pt x="79" y="86"/>
                    <a:pt x="80" y="85"/>
                    <a:pt x="80" y="84"/>
                  </a:cubicBezTo>
                  <a:close/>
                  <a:moveTo>
                    <a:pt x="80" y="100"/>
                  </a:moveTo>
                  <a:cubicBezTo>
                    <a:pt x="79" y="99"/>
                    <a:pt x="80" y="97"/>
                    <a:pt x="80" y="96"/>
                  </a:cubicBezTo>
                  <a:cubicBezTo>
                    <a:pt x="80" y="95"/>
                    <a:pt x="80" y="95"/>
                    <a:pt x="80" y="95"/>
                  </a:cubicBezTo>
                  <a:cubicBezTo>
                    <a:pt x="80" y="94"/>
                    <a:pt x="81" y="94"/>
                    <a:pt x="80" y="94"/>
                  </a:cubicBezTo>
                  <a:cubicBezTo>
                    <a:pt x="81" y="94"/>
                    <a:pt x="81" y="93"/>
                    <a:pt x="81" y="92"/>
                  </a:cubicBezTo>
                  <a:cubicBezTo>
                    <a:pt x="82" y="92"/>
                    <a:pt x="82" y="92"/>
                    <a:pt x="83" y="91"/>
                  </a:cubicBezTo>
                  <a:cubicBezTo>
                    <a:pt x="85" y="89"/>
                    <a:pt x="86" y="86"/>
                    <a:pt x="89" y="84"/>
                  </a:cubicBezTo>
                  <a:cubicBezTo>
                    <a:pt x="89" y="84"/>
                    <a:pt x="90" y="84"/>
                    <a:pt x="90" y="84"/>
                  </a:cubicBezTo>
                  <a:cubicBezTo>
                    <a:pt x="90" y="85"/>
                    <a:pt x="91" y="86"/>
                    <a:pt x="91" y="87"/>
                  </a:cubicBezTo>
                  <a:cubicBezTo>
                    <a:pt x="90" y="88"/>
                    <a:pt x="89" y="89"/>
                    <a:pt x="88" y="90"/>
                  </a:cubicBezTo>
                  <a:cubicBezTo>
                    <a:pt x="87" y="91"/>
                    <a:pt x="87" y="92"/>
                    <a:pt x="86" y="93"/>
                  </a:cubicBezTo>
                  <a:cubicBezTo>
                    <a:pt x="86" y="93"/>
                    <a:pt x="85" y="93"/>
                    <a:pt x="85" y="93"/>
                  </a:cubicBezTo>
                  <a:cubicBezTo>
                    <a:pt x="85" y="94"/>
                    <a:pt x="85" y="94"/>
                    <a:pt x="85" y="95"/>
                  </a:cubicBezTo>
                  <a:cubicBezTo>
                    <a:pt x="84" y="96"/>
                    <a:pt x="83" y="97"/>
                    <a:pt x="82" y="98"/>
                  </a:cubicBezTo>
                  <a:cubicBezTo>
                    <a:pt x="81" y="99"/>
                    <a:pt x="81" y="100"/>
                    <a:pt x="80" y="100"/>
                  </a:cubicBezTo>
                  <a:close/>
                  <a:moveTo>
                    <a:pt x="80" y="102"/>
                  </a:moveTo>
                  <a:cubicBezTo>
                    <a:pt x="82" y="98"/>
                    <a:pt x="85" y="96"/>
                    <a:pt x="87" y="93"/>
                  </a:cubicBezTo>
                  <a:cubicBezTo>
                    <a:pt x="87" y="93"/>
                    <a:pt x="87" y="93"/>
                    <a:pt x="87" y="93"/>
                  </a:cubicBezTo>
                  <a:cubicBezTo>
                    <a:pt x="87" y="92"/>
                    <a:pt x="89" y="91"/>
                    <a:pt x="89" y="90"/>
                  </a:cubicBezTo>
                  <a:cubicBezTo>
                    <a:pt x="90" y="90"/>
                    <a:pt x="90" y="89"/>
                    <a:pt x="90" y="88"/>
                  </a:cubicBezTo>
                  <a:cubicBezTo>
                    <a:pt x="90" y="88"/>
                    <a:pt x="90" y="88"/>
                    <a:pt x="91" y="88"/>
                  </a:cubicBezTo>
                  <a:cubicBezTo>
                    <a:pt x="91" y="90"/>
                    <a:pt x="91" y="92"/>
                    <a:pt x="91" y="93"/>
                  </a:cubicBezTo>
                  <a:cubicBezTo>
                    <a:pt x="87" y="97"/>
                    <a:pt x="84" y="102"/>
                    <a:pt x="80" y="106"/>
                  </a:cubicBezTo>
                  <a:cubicBezTo>
                    <a:pt x="80" y="105"/>
                    <a:pt x="80" y="103"/>
                    <a:pt x="80" y="102"/>
                  </a:cubicBezTo>
                  <a:close/>
                  <a:moveTo>
                    <a:pt x="91" y="113"/>
                  </a:moveTo>
                  <a:cubicBezTo>
                    <a:pt x="88" y="113"/>
                    <a:pt x="87" y="113"/>
                    <a:pt x="85" y="113"/>
                  </a:cubicBezTo>
                  <a:cubicBezTo>
                    <a:pt x="84" y="112"/>
                    <a:pt x="85" y="112"/>
                    <a:pt x="85" y="112"/>
                  </a:cubicBezTo>
                  <a:cubicBezTo>
                    <a:pt x="87" y="110"/>
                    <a:pt x="89" y="108"/>
                    <a:pt x="91" y="105"/>
                  </a:cubicBezTo>
                  <a:cubicBezTo>
                    <a:pt x="91" y="105"/>
                    <a:pt x="91" y="105"/>
                    <a:pt x="91" y="105"/>
                  </a:cubicBezTo>
                  <a:cubicBezTo>
                    <a:pt x="91" y="107"/>
                    <a:pt x="91" y="111"/>
                    <a:pt x="91" y="113"/>
                  </a:cubicBezTo>
                  <a:close/>
                  <a:moveTo>
                    <a:pt x="91" y="104"/>
                  </a:moveTo>
                  <a:cubicBezTo>
                    <a:pt x="89" y="107"/>
                    <a:pt x="85" y="110"/>
                    <a:pt x="83" y="113"/>
                  </a:cubicBezTo>
                  <a:cubicBezTo>
                    <a:pt x="82" y="113"/>
                    <a:pt x="81" y="113"/>
                    <a:pt x="80" y="113"/>
                  </a:cubicBezTo>
                  <a:cubicBezTo>
                    <a:pt x="80" y="112"/>
                    <a:pt x="81" y="112"/>
                    <a:pt x="82" y="111"/>
                  </a:cubicBezTo>
                  <a:cubicBezTo>
                    <a:pt x="83" y="109"/>
                    <a:pt x="83" y="108"/>
                    <a:pt x="85" y="107"/>
                  </a:cubicBezTo>
                  <a:cubicBezTo>
                    <a:pt x="86" y="106"/>
                    <a:pt x="87" y="105"/>
                    <a:pt x="87" y="104"/>
                  </a:cubicBezTo>
                  <a:cubicBezTo>
                    <a:pt x="87" y="104"/>
                    <a:pt x="88" y="104"/>
                    <a:pt x="88" y="103"/>
                  </a:cubicBezTo>
                  <a:cubicBezTo>
                    <a:pt x="88" y="103"/>
                    <a:pt x="89" y="102"/>
                    <a:pt x="89" y="102"/>
                  </a:cubicBezTo>
                  <a:cubicBezTo>
                    <a:pt x="90" y="101"/>
                    <a:pt x="90" y="100"/>
                    <a:pt x="91" y="100"/>
                  </a:cubicBezTo>
                  <a:cubicBezTo>
                    <a:pt x="91" y="100"/>
                    <a:pt x="91" y="100"/>
                    <a:pt x="91" y="100"/>
                  </a:cubicBezTo>
                  <a:cubicBezTo>
                    <a:pt x="91" y="101"/>
                    <a:pt x="91" y="102"/>
                    <a:pt x="91" y="104"/>
                  </a:cubicBezTo>
                  <a:close/>
                  <a:moveTo>
                    <a:pt x="91" y="98"/>
                  </a:moveTo>
                  <a:cubicBezTo>
                    <a:pt x="89" y="100"/>
                    <a:pt x="88" y="102"/>
                    <a:pt x="87" y="103"/>
                  </a:cubicBezTo>
                  <a:cubicBezTo>
                    <a:pt x="86" y="105"/>
                    <a:pt x="84" y="106"/>
                    <a:pt x="83" y="108"/>
                  </a:cubicBezTo>
                  <a:cubicBezTo>
                    <a:pt x="82" y="109"/>
                    <a:pt x="81" y="111"/>
                    <a:pt x="80" y="111"/>
                  </a:cubicBezTo>
                  <a:cubicBezTo>
                    <a:pt x="80" y="110"/>
                    <a:pt x="80" y="109"/>
                    <a:pt x="80" y="108"/>
                  </a:cubicBezTo>
                  <a:cubicBezTo>
                    <a:pt x="81" y="107"/>
                    <a:pt x="81" y="106"/>
                    <a:pt x="82" y="105"/>
                  </a:cubicBezTo>
                  <a:cubicBezTo>
                    <a:pt x="83" y="104"/>
                    <a:pt x="84" y="103"/>
                    <a:pt x="85" y="102"/>
                  </a:cubicBezTo>
                  <a:cubicBezTo>
                    <a:pt x="85" y="101"/>
                    <a:pt x="86" y="101"/>
                    <a:pt x="86" y="99"/>
                  </a:cubicBezTo>
                  <a:cubicBezTo>
                    <a:pt x="86" y="99"/>
                    <a:pt x="86" y="99"/>
                    <a:pt x="87" y="99"/>
                  </a:cubicBezTo>
                  <a:cubicBezTo>
                    <a:pt x="88" y="98"/>
                    <a:pt x="89" y="96"/>
                    <a:pt x="91" y="94"/>
                  </a:cubicBezTo>
                  <a:cubicBezTo>
                    <a:pt x="91" y="94"/>
                    <a:pt x="91" y="94"/>
                    <a:pt x="91" y="94"/>
                  </a:cubicBezTo>
                  <a:cubicBezTo>
                    <a:pt x="91" y="96"/>
                    <a:pt x="91" y="96"/>
                    <a:pt x="91" y="98"/>
                  </a:cubicBezTo>
                  <a:close/>
                  <a:moveTo>
                    <a:pt x="99" y="113"/>
                  </a:moveTo>
                  <a:cubicBezTo>
                    <a:pt x="99" y="112"/>
                    <a:pt x="99" y="112"/>
                    <a:pt x="99" y="111"/>
                  </a:cubicBezTo>
                  <a:cubicBezTo>
                    <a:pt x="99" y="112"/>
                    <a:pt x="100" y="112"/>
                    <a:pt x="99" y="113"/>
                  </a:cubicBezTo>
                  <a:close/>
                  <a:moveTo>
                    <a:pt x="101" y="99"/>
                  </a:moveTo>
                  <a:cubicBezTo>
                    <a:pt x="102" y="96"/>
                    <a:pt x="104" y="94"/>
                    <a:pt x="106" y="92"/>
                  </a:cubicBezTo>
                  <a:cubicBezTo>
                    <a:pt x="106" y="92"/>
                    <a:pt x="106" y="92"/>
                    <a:pt x="106" y="92"/>
                  </a:cubicBezTo>
                  <a:cubicBezTo>
                    <a:pt x="106" y="90"/>
                    <a:pt x="108" y="90"/>
                    <a:pt x="108" y="88"/>
                  </a:cubicBezTo>
                  <a:cubicBezTo>
                    <a:pt x="110" y="87"/>
                    <a:pt x="111" y="85"/>
                    <a:pt x="112" y="83"/>
                  </a:cubicBezTo>
                  <a:cubicBezTo>
                    <a:pt x="113" y="85"/>
                    <a:pt x="113" y="87"/>
                    <a:pt x="112" y="89"/>
                  </a:cubicBezTo>
                  <a:cubicBezTo>
                    <a:pt x="111" y="90"/>
                    <a:pt x="110" y="91"/>
                    <a:pt x="109" y="92"/>
                  </a:cubicBezTo>
                  <a:cubicBezTo>
                    <a:pt x="108" y="94"/>
                    <a:pt x="107" y="95"/>
                    <a:pt x="106" y="96"/>
                  </a:cubicBezTo>
                  <a:cubicBezTo>
                    <a:pt x="104" y="98"/>
                    <a:pt x="103" y="101"/>
                    <a:pt x="101" y="103"/>
                  </a:cubicBezTo>
                  <a:cubicBezTo>
                    <a:pt x="100" y="102"/>
                    <a:pt x="101" y="100"/>
                    <a:pt x="101" y="99"/>
                  </a:cubicBezTo>
                  <a:close/>
                  <a:moveTo>
                    <a:pt x="112" y="81"/>
                  </a:moveTo>
                  <a:cubicBezTo>
                    <a:pt x="112" y="82"/>
                    <a:pt x="111" y="83"/>
                    <a:pt x="110" y="84"/>
                  </a:cubicBezTo>
                  <a:cubicBezTo>
                    <a:pt x="109" y="86"/>
                    <a:pt x="109" y="87"/>
                    <a:pt x="108" y="88"/>
                  </a:cubicBezTo>
                  <a:cubicBezTo>
                    <a:pt x="108" y="88"/>
                    <a:pt x="108" y="88"/>
                    <a:pt x="107" y="88"/>
                  </a:cubicBezTo>
                  <a:cubicBezTo>
                    <a:pt x="107" y="89"/>
                    <a:pt x="107" y="90"/>
                    <a:pt x="106" y="91"/>
                  </a:cubicBezTo>
                  <a:cubicBezTo>
                    <a:pt x="104" y="93"/>
                    <a:pt x="103" y="95"/>
                    <a:pt x="101" y="97"/>
                  </a:cubicBezTo>
                  <a:cubicBezTo>
                    <a:pt x="101" y="96"/>
                    <a:pt x="101" y="93"/>
                    <a:pt x="101" y="92"/>
                  </a:cubicBezTo>
                  <a:cubicBezTo>
                    <a:pt x="101" y="92"/>
                    <a:pt x="101" y="92"/>
                    <a:pt x="101" y="92"/>
                  </a:cubicBezTo>
                  <a:cubicBezTo>
                    <a:pt x="101" y="91"/>
                    <a:pt x="102" y="90"/>
                    <a:pt x="102" y="89"/>
                  </a:cubicBezTo>
                  <a:cubicBezTo>
                    <a:pt x="103" y="88"/>
                    <a:pt x="104" y="88"/>
                    <a:pt x="105" y="86"/>
                  </a:cubicBezTo>
                  <a:cubicBezTo>
                    <a:pt x="105" y="86"/>
                    <a:pt x="105" y="86"/>
                    <a:pt x="105" y="86"/>
                  </a:cubicBezTo>
                  <a:cubicBezTo>
                    <a:pt x="107" y="83"/>
                    <a:pt x="110" y="80"/>
                    <a:pt x="112" y="76"/>
                  </a:cubicBezTo>
                  <a:cubicBezTo>
                    <a:pt x="113" y="77"/>
                    <a:pt x="113" y="77"/>
                    <a:pt x="112" y="78"/>
                  </a:cubicBezTo>
                  <a:cubicBezTo>
                    <a:pt x="112" y="79"/>
                    <a:pt x="113" y="81"/>
                    <a:pt x="112" y="81"/>
                  </a:cubicBezTo>
                  <a:close/>
                  <a:moveTo>
                    <a:pt x="101" y="73"/>
                  </a:moveTo>
                  <a:cubicBezTo>
                    <a:pt x="102" y="72"/>
                    <a:pt x="103" y="72"/>
                    <a:pt x="103" y="73"/>
                  </a:cubicBezTo>
                  <a:cubicBezTo>
                    <a:pt x="102" y="74"/>
                    <a:pt x="101" y="75"/>
                    <a:pt x="101" y="77"/>
                  </a:cubicBezTo>
                  <a:cubicBezTo>
                    <a:pt x="100" y="76"/>
                    <a:pt x="101" y="76"/>
                    <a:pt x="101" y="75"/>
                  </a:cubicBezTo>
                  <a:cubicBezTo>
                    <a:pt x="101" y="74"/>
                    <a:pt x="100" y="73"/>
                    <a:pt x="101" y="73"/>
                  </a:cubicBezTo>
                  <a:close/>
                  <a:moveTo>
                    <a:pt x="101" y="76"/>
                  </a:moveTo>
                  <a:cubicBezTo>
                    <a:pt x="102" y="76"/>
                    <a:pt x="103" y="74"/>
                    <a:pt x="104" y="73"/>
                  </a:cubicBezTo>
                  <a:cubicBezTo>
                    <a:pt x="105" y="72"/>
                    <a:pt x="107" y="72"/>
                    <a:pt x="108" y="72"/>
                  </a:cubicBezTo>
                  <a:cubicBezTo>
                    <a:pt x="108" y="73"/>
                    <a:pt x="107" y="74"/>
                    <a:pt x="106" y="75"/>
                  </a:cubicBezTo>
                  <a:cubicBezTo>
                    <a:pt x="105" y="77"/>
                    <a:pt x="105" y="78"/>
                    <a:pt x="104" y="79"/>
                  </a:cubicBezTo>
                  <a:cubicBezTo>
                    <a:pt x="103" y="80"/>
                    <a:pt x="102" y="82"/>
                    <a:pt x="101" y="83"/>
                  </a:cubicBezTo>
                  <a:cubicBezTo>
                    <a:pt x="100" y="82"/>
                    <a:pt x="100" y="80"/>
                    <a:pt x="100" y="79"/>
                  </a:cubicBezTo>
                  <a:cubicBezTo>
                    <a:pt x="100" y="78"/>
                    <a:pt x="102" y="77"/>
                    <a:pt x="101" y="76"/>
                  </a:cubicBezTo>
                  <a:close/>
                  <a:moveTo>
                    <a:pt x="101" y="85"/>
                  </a:moveTo>
                  <a:cubicBezTo>
                    <a:pt x="101" y="84"/>
                    <a:pt x="102" y="83"/>
                    <a:pt x="102" y="82"/>
                  </a:cubicBezTo>
                  <a:cubicBezTo>
                    <a:pt x="105" y="79"/>
                    <a:pt x="107" y="75"/>
                    <a:pt x="109" y="73"/>
                  </a:cubicBezTo>
                  <a:cubicBezTo>
                    <a:pt x="111" y="73"/>
                    <a:pt x="112" y="72"/>
                    <a:pt x="112" y="73"/>
                  </a:cubicBezTo>
                  <a:cubicBezTo>
                    <a:pt x="112" y="74"/>
                    <a:pt x="112" y="75"/>
                    <a:pt x="111" y="76"/>
                  </a:cubicBezTo>
                  <a:cubicBezTo>
                    <a:pt x="110" y="79"/>
                    <a:pt x="107" y="82"/>
                    <a:pt x="105" y="85"/>
                  </a:cubicBezTo>
                  <a:cubicBezTo>
                    <a:pt x="104" y="86"/>
                    <a:pt x="103" y="87"/>
                    <a:pt x="102" y="88"/>
                  </a:cubicBezTo>
                  <a:cubicBezTo>
                    <a:pt x="102" y="89"/>
                    <a:pt x="101" y="90"/>
                    <a:pt x="101" y="90"/>
                  </a:cubicBezTo>
                  <a:cubicBezTo>
                    <a:pt x="101" y="89"/>
                    <a:pt x="100" y="87"/>
                    <a:pt x="101" y="85"/>
                  </a:cubicBezTo>
                  <a:close/>
                  <a:moveTo>
                    <a:pt x="103" y="102"/>
                  </a:moveTo>
                  <a:cubicBezTo>
                    <a:pt x="104" y="101"/>
                    <a:pt x="105" y="100"/>
                    <a:pt x="106" y="98"/>
                  </a:cubicBezTo>
                  <a:cubicBezTo>
                    <a:pt x="106" y="98"/>
                    <a:pt x="107" y="97"/>
                    <a:pt x="107" y="97"/>
                  </a:cubicBezTo>
                  <a:cubicBezTo>
                    <a:pt x="107" y="97"/>
                    <a:pt x="107" y="96"/>
                    <a:pt x="107" y="96"/>
                  </a:cubicBezTo>
                  <a:cubicBezTo>
                    <a:pt x="108" y="95"/>
                    <a:pt x="108" y="95"/>
                    <a:pt x="109" y="94"/>
                  </a:cubicBezTo>
                  <a:cubicBezTo>
                    <a:pt x="110" y="93"/>
                    <a:pt x="111" y="91"/>
                    <a:pt x="112" y="89"/>
                  </a:cubicBezTo>
                  <a:cubicBezTo>
                    <a:pt x="113" y="89"/>
                    <a:pt x="113" y="89"/>
                    <a:pt x="113" y="89"/>
                  </a:cubicBezTo>
                  <a:cubicBezTo>
                    <a:pt x="112" y="91"/>
                    <a:pt x="113" y="92"/>
                    <a:pt x="113" y="94"/>
                  </a:cubicBezTo>
                  <a:cubicBezTo>
                    <a:pt x="113" y="95"/>
                    <a:pt x="112" y="95"/>
                    <a:pt x="112" y="96"/>
                  </a:cubicBezTo>
                  <a:cubicBezTo>
                    <a:pt x="111" y="97"/>
                    <a:pt x="110" y="98"/>
                    <a:pt x="109" y="99"/>
                  </a:cubicBezTo>
                  <a:cubicBezTo>
                    <a:pt x="107" y="102"/>
                    <a:pt x="104" y="106"/>
                    <a:pt x="102" y="109"/>
                  </a:cubicBezTo>
                  <a:cubicBezTo>
                    <a:pt x="101" y="109"/>
                    <a:pt x="101" y="109"/>
                    <a:pt x="101" y="109"/>
                  </a:cubicBezTo>
                  <a:cubicBezTo>
                    <a:pt x="101" y="108"/>
                    <a:pt x="101" y="107"/>
                    <a:pt x="101" y="105"/>
                  </a:cubicBezTo>
                  <a:cubicBezTo>
                    <a:pt x="101" y="104"/>
                    <a:pt x="102" y="103"/>
                    <a:pt x="103" y="102"/>
                  </a:cubicBezTo>
                  <a:close/>
                  <a:moveTo>
                    <a:pt x="101" y="113"/>
                  </a:moveTo>
                  <a:cubicBezTo>
                    <a:pt x="101" y="112"/>
                    <a:pt x="101" y="111"/>
                    <a:pt x="101" y="110"/>
                  </a:cubicBezTo>
                  <a:cubicBezTo>
                    <a:pt x="101" y="110"/>
                    <a:pt x="102" y="110"/>
                    <a:pt x="102" y="110"/>
                  </a:cubicBezTo>
                  <a:cubicBezTo>
                    <a:pt x="102" y="110"/>
                    <a:pt x="102" y="110"/>
                    <a:pt x="102" y="109"/>
                  </a:cubicBezTo>
                  <a:cubicBezTo>
                    <a:pt x="105" y="105"/>
                    <a:pt x="109" y="101"/>
                    <a:pt x="112" y="97"/>
                  </a:cubicBezTo>
                  <a:cubicBezTo>
                    <a:pt x="112" y="96"/>
                    <a:pt x="113" y="96"/>
                    <a:pt x="113" y="95"/>
                  </a:cubicBezTo>
                  <a:cubicBezTo>
                    <a:pt x="113" y="95"/>
                    <a:pt x="113" y="95"/>
                    <a:pt x="113" y="95"/>
                  </a:cubicBezTo>
                  <a:cubicBezTo>
                    <a:pt x="113" y="97"/>
                    <a:pt x="113" y="98"/>
                    <a:pt x="113" y="99"/>
                  </a:cubicBezTo>
                  <a:cubicBezTo>
                    <a:pt x="113" y="100"/>
                    <a:pt x="113" y="100"/>
                    <a:pt x="113" y="100"/>
                  </a:cubicBezTo>
                  <a:cubicBezTo>
                    <a:pt x="110" y="103"/>
                    <a:pt x="107" y="108"/>
                    <a:pt x="103" y="112"/>
                  </a:cubicBezTo>
                  <a:cubicBezTo>
                    <a:pt x="103" y="112"/>
                    <a:pt x="104" y="112"/>
                    <a:pt x="104" y="113"/>
                  </a:cubicBezTo>
                  <a:cubicBezTo>
                    <a:pt x="102" y="113"/>
                    <a:pt x="102" y="113"/>
                    <a:pt x="101" y="113"/>
                  </a:cubicBezTo>
                  <a:close/>
                  <a:moveTo>
                    <a:pt x="113" y="112"/>
                  </a:moveTo>
                  <a:cubicBezTo>
                    <a:pt x="112" y="113"/>
                    <a:pt x="109" y="113"/>
                    <a:pt x="108" y="113"/>
                  </a:cubicBezTo>
                  <a:cubicBezTo>
                    <a:pt x="109" y="110"/>
                    <a:pt x="111" y="108"/>
                    <a:pt x="113" y="106"/>
                  </a:cubicBezTo>
                  <a:cubicBezTo>
                    <a:pt x="112" y="106"/>
                    <a:pt x="112" y="106"/>
                    <a:pt x="112" y="107"/>
                  </a:cubicBezTo>
                  <a:cubicBezTo>
                    <a:pt x="110" y="108"/>
                    <a:pt x="108" y="111"/>
                    <a:pt x="106" y="113"/>
                  </a:cubicBezTo>
                  <a:cubicBezTo>
                    <a:pt x="106" y="113"/>
                    <a:pt x="104" y="113"/>
                    <a:pt x="104" y="113"/>
                  </a:cubicBezTo>
                  <a:cubicBezTo>
                    <a:pt x="103" y="112"/>
                    <a:pt x="105" y="112"/>
                    <a:pt x="104" y="112"/>
                  </a:cubicBezTo>
                  <a:cubicBezTo>
                    <a:pt x="106" y="111"/>
                    <a:pt x="107" y="109"/>
                    <a:pt x="107" y="108"/>
                  </a:cubicBezTo>
                  <a:cubicBezTo>
                    <a:pt x="108" y="107"/>
                    <a:pt x="109" y="106"/>
                    <a:pt x="109" y="105"/>
                  </a:cubicBezTo>
                  <a:cubicBezTo>
                    <a:pt x="110" y="105"/>
                    <a:pt x="109" y="105"/>
                    <a:pt x="110" y="105"/>
                  </a:cubicBezTo>
                  <a:cubicBezTo>
                    <a:pt x="110" y="105"/>
                    <a:pt x="110" y="104"/>
                    <a:pt x="110" y="104"/>
                  </a:cubicBezTo>
                  <a:cubicBezTo>
                    <a:pt x="111" y="103"/>
                    <a:pt x="112" y="102"/>
                    <a:pt x="113" y="101"/>
                  </a:cubicBezTo>
                  <a:cubicBezTo>
                    <a:pt x="113" y="101"/>
                    <a:pt x="113" y="101"/>
                    <a:pt x="113" y="101"/>
                  </a:cubicBezTo>
                  <a:cubicBezTo>
                    <a:pt x="113" y="105"/>
                    <a:pt x="113" y="108"/>
                    <a:pt x="113" y="112"/>
                  </a:cubicBezTo>
                  <a:close/>
                  <a:moveTo>
                    <a:pt x="122" y="52"/>
                  </a:moveTo>
                  <a:cubicBezTo>
                    <a:pt x="122" y="51"/>
                    <a:pt x="124" y="51"/>
                    <a:pt x="124" y="51"/>
                  </a:cubicBezTo>
                  <a:cubicBezTo>
                    <a:pt x="123" y="53"/>
                    <a:pt x="123" y="54"/>
                    <a:pt x="122" y="55"/>
                  </a:cubicBezTo>
                  <a:cubicBezTo>
                    <a:pt x="121" y="54"/>
                    <a:pt x="122" y="53"/>
                    <a:pt x="122" y="52"/>
                  </a:cubicBezTo>
                  <a:close/>
                  <a:moveTo>
                    <a:pt x="122" y="57"/>
                  </a:moveTo>
                  <a:cubicBezTo>
                    <a:pt x="122" y="54"/>
                    <a:pt x="124" y="53"/>
                    <a:pt x="125" y="51"/>
                  </a:cubicBezTo>
                  <a:cubicBezTo>
                    <a:pt x="127" y="51"/>
                    <a:pt x="128" y="51"/>
                    <a:pt x="130" y="51"/>
                  </a:cubicBezTo>
                  <a:cubicBezTo>
                    <a:pt x="129" y="53"/>
                    <a:pt x="128" y="54"/>
                    <a:pt x="127" y="56"/>
                  </a:cubicBezTo>
                  <a:cubicBezTo>
                    <a:pt x="126" y="57"/>
                    <a:pt x="125" y="59"/>
                    <a:pt x="124" y="60"/>
                  </a:cubicBezTo>
                  <a:cubicBezTo>
                    <a:pt x="123" y="61"/>
                    <a:pt x="123" y="63"/>
                    <a:pt x="122" y="64"/>
                  </a:cubicBezTo>
                  <a:cubicBezTo>
                    <a:pt x="122" y="61"/>
                    <a:pt x="122" y="59"/>
                    <a:pt x="122" y="57"/>
                  </a:cubicBezTo>
                  <a:cubicBezTo>
                    <a:pt x="122" y="57"/>
                    <a:pt x="122" y="57"/>
                    <a:pt x="122" y="57"/>
                  </a:cubicBezTo>
                  <a:close/>
                  <a:moveTo>
                    <a:pt x="122" y="66"/>
                  </a:moveTo>
                  <a:cubicBezTo>
                    <a:pt x="122" y="66"/>
                    <a:pt x="122" y="65"/>
                    <a:pt x="123" y="65"/>
                  </a:cubicBezTo>
                  <a:cubicBezTo>
                    <a:pt x="123" y="64"/>
                    <a:pt x="124" y="63"/>
                    <a:pt x="124" y="62"/>
                  </a:cubicBezTo>
                  <a:cubicBezTo>
                    <a:pt x="125" y="61"/>
                    <a:pt x="126" y="60"/>
                    <a:pt x="126" y="58"/>
                  </a:cubicBezTo>
                  <a:cubicBezTo>
                    <a:pt x="126" y="58"/>
                    <a:pt x="126" y="58"/>
                    <a:pt x="126" y="58"/>
                  </a:cubicBezTo>
                  <a:cubicBezTo>
                    <a:pt x="128" y="56"/>
                    <a:pt x="129" y="53"/>
                    <a:pt x="131" y="51"/>
                  </a:cubicBezTo>
                  <a:cubicBezTo>
                    <a:pt x="132" y="51"/>
                    <a:pt x="132" y="51"/>
                    <a:pt x="133" y="51"/>
                  </a:cubicBezTo>
                  <a:cubicBezTo>
                    <a:pt x="132" y="53"/>
                    <a:pt x="134" y="56"/>
                    <a:pt x="132" y="57"/>
                  </a:cubicBezTo>
                  <a:cubicBezTo>
                    <a:pt x="130" y="61"/>
                    <a:pt x="128" y="64"/>
                    <a:pt x="126" y="67"/>
                  </a:cubicBezTo>
                  <a:cubicBezTo>
                    <a:pt x="124" y="69"/>
                    <a:pt x="123" y="72"/>
                    <a:pt x="122" y="73"/>
                  </a:cubicBezTo>
                  <a:cubicBezTo>
                    <a:pt x="122" y="70"/>
                    <a:pt x="122" y="69"/>
                    <a:pt x="122" y="66"/>
                  </a:cubicBezTo>
                  <a:close/>
                  <a:moveTo>
                    <a:pt x="122" y="75"/>
                  </a:moveTo>
                  <a:cubicBezTo>
                    <a:pt x="122" y="74"/>
                    <a:pt x="124" y="72"/>
                    <a:pt x="124" y="71"/>
                  </a:cubicBezTo>
                  <a:cubicBezTo>
                    <a:pt x="125" y="70"/>
                    <a:pt x="125" y="69"/>
                    <a:pt x="126" y="69"/>
                  </a:cubicBezTo>
                  <a:cubicBezTo>
                    <a:pt x="125" y="68"/>
                    <a:pt x="126" y="68"/>
                    <a:pt x="126" y="68"/>
                  </a:cubicBezTo>
                  <a:cubicBezTo>
                    <a:pt x="126" y="67"/>
                    <a:pt x="126" y="67"/>
                    <a:pt x="127" y="67"/>
                  </a:cubicBezTo>
                  <a:cubicBezTo>
                    <a:pt x="127" y="67"/>
                    <a:pt x="127" y="67"/>
                    <a:pt x="127" y="67"/>
                  </a:cubicBezTo>
                  <a:cubicBezTo>
                    <a:pt x="127" y="67"/>
                    <a:pt x="127" y="67"/>
                    <a:pt x="127" y="67"/>
                  </a:cubicBezTo>
                  <a:cubicBezTo>
                    <a:pt x="127" y="67"/>
                    <a:pt x="128" y="66"/>
                    <a:pt x="127" y="66"/>
                  </a:cubicBezTo>
                  <a:cubicBezTo>
                    <a:pt x="128" y="66"/>
                    <a:pt x="128" y="66"/>
                    <a:pt x="128" y="66"/>
                  </a:cubicBezTo>
                  <a:cubicBezTo>
                    <a:pt x="128" y="65"/>
                    <a:pt x="128" y="65"/>
                    <a:pt x="128" y="65"/>
                  </a:cubicBezTo>
                  <a:cubicBezTo>
                    <a:pt x="130" y="62"/>
                    <a:pt x="131" y="59"/>
                    <a:pt x="133" y="57"/>
                  </a:cubicBezTo>
                  <a:cubicBezTo>
                    <a:pt x="133" y="59"/>
                    <a:pt x="133" y="61"/>
                    <a:pt x="133" y="63"/>
                  </a:cubicBezTo>
                  <a:cubicBezTo>
                    <a:pt x="133" y="64"/>
                    <a:pt x="132" y="64"/>
                    <a:pt x="131" y="66"/>
                  </a:cubicBezTo>
                  <a:cubicBezTo>
                    <a:pt x="130" y="67"/>
                    <a:pt x="130" y="69"/>
                    <a:pt x="129" y="70"/>
                  </a:cubicBezTo>
                  <a:cubicBezTo>
                    <a:pt x="128" y="71"/>
                    <a:pt x="127" y="72"/>
                    <a:pt x="127" y="73"/>
                  </a:cubicBezTo>
                  <a:cubicBezTo>
                    <a:pt x="127" y="73"/>
                    <a:pt x="127" y="73"/>
                    <a:pt x="127" y="73"/>
                  </a:cubicBezTo>
                  <a:cubicBezTo>
                    <a:pt x="126" y="74"/>
                    <a:pt x="126" y="74"/>
                    <a:pt x="125" y="75"/>
                  </a:cubicBezTo>
                  <a:cubicBezTo>
                    <a:pt x="125" y="76"/>
                    <a:pt x="124" y="77"/>
                    <a:pt x="124" y="78"/>
                  </a:cubicBezTo>
                  <a:cubicBezTo>
                    <a:pt x="123" y="78"/>
                    <a:pt x="123" y="79"/>
                    <a:pt x="122" y="80"/>
                  </a:cubicBezTo>
                  <a:cubicBezTo>
                    <a:pt x="122" y="79"/>
                    <a:pt x="121" y="76"/>
                    <a:pt x="122" y="75"/>
                  </a:cubicBezTo>
                  <a:close/>
                  <a:moveTo>
                    <a:pt x="122" y="86"/>
                  </a:moveTo>
                  <a:cubicBezTo>
                    <a:pt x="122" y="84"/>
                    <a:pt x="122" y="83"/>
                    <a:pt x="122" y="82"/>
                  </a:cubicBezTo>
                  <a:cubicBezTo>
                    <a:pt x="124" y="79"/>
                    <a:pt x="126" y="76"/>
                    <a:pt x="128" y="72"/>
                  </a:cubicBezTo>
                  <a:cubicBezTo>
                    <a:pt x="128" y="72"/>
                    <a:pt x="128" y="72"/>
                    <a:pt x="129" y="72"/>
                  </a:cubicBezTo>
                  <a:cubicBezTo>
                    <a:pt x="129" y="70"/>
                    <a:pt x="130" y="69"/>
                    <a:pt x="130" y="68"/>
                  </a:cubicBezTo>
                  <a:cubicBezTo>
                    <a:pt x="131" y="67"/>
                    <a:pt x="132" y="67"/>
                    <a:pt x="132" y="66"/>
                  </a:cubicBezTo>
                  <a:cubicBezTo>
                    <a:pt x="133" y="66"/>
                    <a:pt x="132" y="65"/>
                    <a:pt x="133" y="65"/>
                  </a:cubicBezTo>
                  <a:cubicBezTo>
                    <a:pt x="134" y="67"/>
                    <a:pt x="133" y="68"/>
                    <a:pt x="133" y="71"/>
                  </a:cubicBezTo>
                  <a:cubicBezTo>
                    <a:pt x="131" y="73"/>
                    <a:pt x="130" y="76"/>
                    <a:pt x="128" y="78"/>
                  </a:cubicBezTo>
                  <a:cubicBezTo>
                    <a:pt x="127" y="80"/>
                    <a:pt x="127" y="81"/>
                    <a:pt x="126" y="83"/>
                  </a:cubicBezTo>
                  <a:cubicBezTo>
                    <a:pt x="125" y="84"/>
                    <a:pt x="123" y="86"/>
                    <a:pt x="123" y="87"/>
                  </a:cubicBezTo>
                  <a:cubicBezTo>
                    <a:pt x="123" y="88"/>
                    <a:pt x="123" y="88"/>
                    <a:pt x="123" y="89"/>
                  </a:cubicBezTo>
                  <a:cubicBezTo>
                    <a:pt x="124" y="88"/>
                    <a:pt x="124" y="87"/>
                    <a:pt x="124" y="87"/>
                  </a:cubicBezTo>
                  <a:cubicBezTo>
                    <a:pt x="125" y="84"/>
                    <a:pt x="127" y="83"/>
                    <a:pt x="128" y="80"/>
                  </a:cubicBezTo>
                  <a:cubicBezTo>
                    <a:pt x="129" y="79"/>
                    <a:pt x="129" y="78"/>
                    <a:pt x="130" y="77"/>
                  </a:cubicBezTo>
                  <a:cubicBezTo>
                    <a:pt x="131" y="76"/>
                    <a:pt x="132" y="74"/>
                    <a:pt x="133" y="72"/>
                  </a:cubicBezTo>
                  <a:cubicBezTo>
                    <a:pt x="133" y="75"/>
                    <a:pt x="133" y="76"/>
                    <a:pt x="133" y="79"/>
                  </a:cubicBezTo>
                  <a:cubicBezTo>
                    <a:pt x="133" y="80"/>
                    <a:pt x="131" y="81"/>
                    <a:pt x="131" y="83"/>
                  </a:cubicBezTo>
                  <a:cubicBezTo>
                    <a:pt x="129" y="85"/>
                    <a:pt x="128" y="86"/>
                    <a:pt x="127" y="88"/>
                  </a:cubicBezTo>
                  <a:cubicBezTo>
                    <a:pt x="126" y="89"/>
                    <a:pt x="126" y="90"/>
                    <a:pt x="125" y="92"/>
                  </a:cubicBezTo>
                  <a:cubicBezTo>
                    <a:pt x="124" y="93"/>
                    <a:pt x="123" y="94"/>
                    <a:pt x="122" y="95"/>
                  </a:cubicBezTo>
                  <a:cubicBezTo>
                    <a:pt x="122" y="92"/>
                    <a:pt x="122" y="88"/>
                    <a:pt x="122" y="86"/>
                  </a:cubicBezTo>
                  <a:close/>
                  <a:moveTo>
                    <a:pt x="123" y="96"/>
                  </a:moveTo>
                  <a:cubicBezTo>
                    <a:pt x="124" y="93"/>
                    <a:pt x="126" y="92"/>
                    <a:pt x="126" y="90"/>
                  </a:cubicBezTo>
                  <a:cubicBezTo>
                    <a:pt x="127" y="90"/>
                    <a:pt x="127" y="89"/>
                    <a:pt x="127" y="89"/>
                  </a:cubicBezTo>
                  <a:cubicBezTo>
                    <a:pt x="127" y="89"/>
                    <a:pt x="128" y="89"/>
                    <a:pt x="127" y="89"/>
                  </a:cubicBezTo>
                  <a:cubicBezTo>
                    <a:pt x="130" y="86"/>
                    <a:pt x="131" y="83"/>
                    <a:pt x="133" y="80"/>
                  </a:cubicBezTo>
                  <a:cubicBezTo>
                    <a:pt x="133" y="80"/>
                    <a:pt x="133" y="80"/>
                    <a:pt x="133" y="80"/>
                  </a:cubicBezTo>
                  <a:cubicBezTo>
                    <a:pt x="133" y="82"/>
                    <a:pt x="133" y="83"/>
                    <a:pt x="133" y="85"/>
                  </a:cubicBezTo>
                  <a:cubicBezTo>
                    <a:pt x="133" y="86"/>
                    <a:pt x="132" y="87"/>
                    <a:pt x="131" y="88"/>
                  </a:cubicBezTo>
                  <a:cubicBezTo>
                    <a:pt x="130" y="90"/>
                    <a:pt x="128" y="93"/>
                    <a:pt x="127" y="95"/>
                  </a:cubicBezTo>
                  <a:cubicBezTo>
                    <a:pt x="126" y="96"/>
                    <a:pt x="125" y="97"/>
                    <a:pt x="125" y="98"/>
                  </a:cubicBezTo>
                  <a:cubicBezTo>
                    <a:pt x="124" y="99"/>
                    <a:pt x="124" y="99"/>
                    <a:pt x="124" y="99"/>
                  </a:cubicBezTo>
                  <a:cubicBezTo>
                    <a:pt x="123" y="100"/>
                    <a:pt x="123" y="100"/>
                    <a:pt x="123" y="100"/>
                  </a:cubicBezTo>
                  <a:cubicBezTo>
                    <a:pt x="123" y="100"/>
                    <a:pt x="123" y="101"/>
                    <a:pt x="122" y="101"/>
                  </a:cubicBezTo>
                  <a:cubicBezTo>
                    <a:pt x="122" y="99"/>
                    <a:pt x="122" y="98"/>
                    <a:pt x="122" y="96"/>
                  </a:cubicBezTo>
                  <a:cubicBezTo>
                    <a:pt x="123" y="96"/>
                    <a:pt x="123" y="96"/>
                    <a:pt x="123" y="96"/>
                  </a:cubicBezTo>
                  <a:close/>
                  <a:moveTo>
                    <a:pt x="122" y="102"/>
                  </a:moveTo>
                  <a:cubicBezTo>
                    <a:pt x="123" y="102"/>
                    <a:pt x="123" y="102"/>
                    <a:pt x="123" y="102"/>
                  </a:cubicBezTo>
                  <a:cubicBezTo>
                    <a:pt x="124" y="99"/>
                    <a:pt x="127" y="97"/>
                    <a:pt x="128" y="94"/>
                  </a:cubicBezTo>
                  <a:cubicBezTo>
                    <a:pt x="128" y="94"/>
                    <a:pt x="129" y="93"/>
                    <a:pt x="129" y="92"/>
                  </a:cubicBezTo>
                  <a:cubicBezTo>
                    <a:pt x="130" y="91"/>
                    <a:pt x="132" y="89"/>
                    <a:pt x="133" y="87"/>
                  </a:cubicBezTo>
                  <a:cubicBezTo>
                    <a:pt x="133" y="87"/>
                    <a:pt x="133" y="87"/>
                    <a:pt x="133" y="87"/>
                  </a:cubicBezTo>
                  <a:cubicBezTo>
                    <a:pt x="133" y="88"/>
                    <a:pt x="134" y="90"/>
                    <a:pt x="133" y="92"/>
                  </a:cubicBezTo>
                  <a:cubicBezTo>
                    <a:pt x="133" y="93"/>
                    <a:pt x="131" y="94"/>
                    <a:pt x="131" y="96"/>
                  </a:cubicBezTo>
                  <a:cubicBezTo>
                    <a:pt x="128" y="99"/>
                    <a:pt x="126" y="104"/>
                    <a:pt x="123" y="107"/>
                  </a:cubicBezTo>
                  <a:cubicBezTo>
                    <a:pt x="123" y="107"/>
                    <a:pt x="122" y="107"/>
                    <a:pt x="122" y="107"/>
                  </a:cubicBezTo>
                  <a:cubicBezTo>
                    <a:pt x="122" y="106"/>
                    <a:pt x="122" y="104"/>
                    <a:pt x="122" y="102"/>
                  </a:cubicBezTo>
                  <a:close/>
                  <a:moveTo>
                    <a:pt x="125" y="112"/>
                  </a:moveTo>
                  <a:cubicBezTo>
                    <a:pt x="124" y="113"/>
                    <a:pt x="124" y="112"/>
                    <a:pt x="123" y="112"/>
                  </a:cubicBezTo>
                  <a:cubicBezTo>
                    <a:pt x="123" y="111"/>
                    <a:pt x="122" y="110"/>
                    <a:pt x="122" y="109"/>
                  </a:cubicBezTo>
                  <a:cubicBezTo>
                    <a:pt x="123" y="109"/>
                    <a:pt x="123" y="108"/>
                    <a:pt x="124" y="108"/>
                  </a:cubicBezTo>
                  <a:cubicBezTo>
                    <a:pt x="124" y="107"/>
                    <a:pt x="124" y="107"/>
                    <a:pt x="124" y="107"/>
                  </a:cubicBezTo>
                  <a:cubicBezTo>
                    <a:pt x="126" y="104"/>
                    <a:pt x="128" y="102"/>
                    <a:pt x="129" y="99"/>
                  </a:cubicBezTo>
                  <a:cubicBezTo>
                    <a:pt x="131" y="97"/>
                    <a:pt x="132" y="95"/>
                    <a:pt x="133" y="93"/>
                  </a:cubicBezTo>
                  <a:cubicBezTo>
                    <a:pt x="133" y="95"/>
                    <a:pt x="133" y="96"/>
                    <a:pt x="134" y="98"/>
                  </a:cubicBezTo>
                  <a:cubicBezTo>
                    <a:pt x="134" y="100"/>
                    <a:pt x="132" y="101"/>
                    <a:pt x="131" y="104"/>
                  </a:cubicBezTo>
                  <a:cubicBezTo>
                    <a:pt x="130" y="105"/>
                    <a:pt x="130" y="106"/>
                    <a:pt x="129" y="106"/>
                  </a:cubicBezTo>
                  <a:cubicBezTo>
                    <a:pt x="129" y="108"/>
                    <a:pt x="128" y="108"/>
                    <a:pt x="127" y="110"/>
                  </a:cubicBezTo>
                  <a:cubicBezTo>
                    <a:pt x="126" y="110"/>
                    <a:pt x="126" y="111"/>
                    <a:pt x="125" y="112"/>
                  </a:cubicBezTo>
                  <a:close/>
                  <a:moveTo>
                    <a:pt x="130" y="112"/>
                  </a:moveTo>
                  <a:cubicBezTo>
                    <a:pt x="130" y="111"/>
                    <a:pt x="132" y="110"/>
                    <a:pt x="132" y="109"/>
                  </a:cubicBezTo>
                  <a:cubicBezTo>
                    <a:pt x="132" y="108"/>
                    <a:pt x="133" y="108"/>
                    <a:pt x="133" y="107"/>
                  </a:cubicBezTo>
                  <a:cubicBezTo>
                    <a:pt x="134" y="108"/>
                    <a:pt x="133" y="111"/>
                    <a:pt x="134" y="112"/>
                  </a:cubicBezTo>
                  <a:cubicBezTo>
                    <a:pt x="133" y="112"/>
                    <a:pt x="131" y="112"/>
                    <a:pt x="130" y="112"/>
                  </a:cubicBezTo>
                  <a:close/>
                  <a:moveTo>
                    <a:pt x="129" y="112"/>
                  </a:moveTo>
                  <a:cubicBezTo>
                    <a:pt x="128" y="112"/>
                    <a:pt x="127" y="112"/>
                    <a:pt x="126" y="112"/>
                  </a:cubicBezTo>
                  <a:cubicBezTo>
                    <a:pt x="126" y="111"/>
                    <a:pt x="127" y="111"/>
                    <a:pt x="127" y="110"/>
                  </a:cubicBezTo>
                  <a:cubicBezTo>
                    <a:pt x="128" y="110"/>
                    <a:pt x="128" y="109"/>
                    <a:pt x="128" y="109"/>
                  </a:cubicBezTo>
                  <a:cubicBezTo>
                    <a:pt x="128" y="108"/>
                    <a:pt x="130" y="107"/>
                    <a:pt x="130" y="106"/>
                  </a:cubicBezTo>
                  <a:cubicBezTo>
                    <a:pt x="130" y="106"/>
                    <a:pt x="130" y="106"/>
                    <a:pt x="130" y="106"/>
                  </a:cubicBezTo>
                  <a:cubicBezTo>
                    <a:pt x="130" y="106"/>
                    <a:pt x="130" y="106"/>
                    <a:pt x="130" y="105"/>
                  </a:cubicBezTo>
                  <a:cubicBezTo>
                    <a:pt x="132" y="104"/>
                    <a:pt x="132" y="102"/>
                    <a:pt x="133" y="101"/>
                  </a:cubicBezTo>
                  <a:cubicBezTo>
                    <a:pt x="134" y="106"/>
                    <a:pt x="131" y="108"/>
                    <a:pt x="129" y="112"/>
                  </a:cubicBezTo>
                  <a:close/>
                  <a:moveTo>
                    <a:pt x="134" y="72"/>
                  </a:moveTo>
                  <a:cubicBezTo>
                    <a:pt x="134" y="71"/>
                    <a:pt x="134" y="71"/>
                    <a:pt x="134" y="70"/>
                  </a:cubicBezTo>
                  <a:cubicBezTo>
                    <a:pt x="135" y="71"/>
                    <a:pt x="135" y="71"/>
                    <a:pt x="134" y="72"/>
                  </a:cubicBezTo>
                  <a:close/>
                  <a:moveTo>
                    <a:pt x="135" y="104"/>
                  </a:moveTo>
                  <a:cubicBezTo>
                    <a:pt x="134" y="104"/>
                    <a:pt x="135" y="103"/>
                    <a:pt x="134" y="103"/>
                  </a:cubicBezTo>
                  <a:cubicBezTo>
                    <a:pt x="135" y="103"/>
                    <a:pt x="135" y="104"/>
                    <a:pt x="135" y="10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55"/>
            <p:cNvSpPr/>
            <p:nvPr/>
          </p:nvSpPr>
          <p:spPr bwMode="auto">
            <a:xfrm>
              <a:off x="6985000" y="18542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 name="文本框 10"/>
          <p:cNvSpPr txBox="1"/>
          <p:nvPr/>
        </p:nvSpPr>
        <p:spPr>
          <a:xfrm>
            <a:off x="5925372" y="1725325"/>
            <a:ext cx="1990898" cy="284693"/>
          </a:xfrm>
          <a:prstGeom prst="rect">
            <a:avLst/>
          </a:prstGeom>
          <a:noFill/>
        </p:spPr>
        <p:txBody>
          <a:bodyPr wrap="square" lIns="68580" tIns="34290" rIns="68580" bIns="34290"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400" b="0" dirty="0">
                <a:solidFill>
                  <a:schemeClr val="accent2"/>
                </a:solidFill>
              </a:rPr>
              <a:t>单击输入标题文字</a:t>
            </a:r>
          </a:p>
        </p:txBody>
      </p:sp>
      <p:sp>
        <p:nvSpPr>
          <p:cNvPr id="12" name="文本框 11"/>
          <p:cNvSpPr txBox="1"/>
          <p:nvPr/>
        </p:nvSpPr>
        <p:spPr>
          <a:xfrm>
            <a:off x="5925372" y="3367971"/>
            <a:ext cx="1990898" cy="284693"/>
          </a:xfrm>
          <a:prstGeom prst="rect">
            <a:avLst/>
          </a:prstGeom>
          <a:noFill/>
        </p:spPr>
        <p:txBody>
          <a:bodyPr wrap="square" lIns="68580" tIns="34290" rIns="68580" bIns="34290"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400" b="0" dirty="0">
                <a:solidFill>
                  <a:schemeClr val="accent1"/>
                </a:solidFill>
              </a:rPr>
              <a:t>单击输入标题文字</a:t>
            </a:r>
          </a:p>
        </p:txBody>
      </p:sp>
      <p:sp>
        <p:nvSpPr>
          <p:cNvPr id="13" name="矩形 47"/>
          <p:cNvSpPr>
            <a:spLocks noChangeArrowheads="1"/>
          </p:cNvSpPr>
          <p:nvPr/>
        </p:nvSpPr>
        <p:spPr bwMode="auto">
          <a:xfrm>
            <a:off x="5925372" y="2086773"/>
            <a:ext cx="2643072" cy="37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14" name="矩形 47"/>
          <p:cNvSpPr>
            <a:spLocks noChangeArrowheads="1"/>
          </p:cNvSpPr>
          <p:nvPr/>
        </p:nvSpPr>
        <p:spPr bwMode="auto">
          <a:xfrm>
            <a:off x="5925372" y="3731857"/>
            <a:ext cx="2643072" cy="37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15" name="椭圆 31"/>
          <p:cNvSpPr/>
          <p:nvPr/>
        </p:nvSpPr>
        <p:spPr>
          <a:xfrm>
            <a:off x="5128094" y="1716094"/>
            <a:ext cx="678343" cy="36248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chemeClr val="tx1">
                <a:lumMod val="75000"/>
                <a:lumOff val="2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400" b="1" spc="-225" dirty="0">
                <a:solidFill>
                  <a:schemeClr val="tx1">
                    <a:lumMod val="75000"/>
                    <a:lumOff val="25000"/>
                  </a:schemeClr>
                </a:solidFill>
                <a:latin typeface="方正静蕾简体" panose="02000000000000000000" pitchFamily="2" charset="-122"/>
                <a:ea typeface="方正静蕾简体" panose="02000000000000000000" pitchFamily="2" charset="-122"/>
              </a:rPr>
              <a:t>一季度</a:t>
            </a:r>
          </a:p>
        </p:txBody>
      </p:sp>
      <p:sp>
        <p:nvSpPr>
          <p:cNvPr id="16" name="椭圆 31"/>
          <p:cNvSpPr/>
          <p:nvPr/>
        </p:nvSpPr>
        <p:spPr>
          <a:xfrm>
            <a:off x="5128094" y="3306433"/>
            <a:ext cx="678343" cy="36248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400" b="1" spc="-225" dirty="0">
                <a:solidFill>
                  <a:schemeClr val="accent1"/>
                </a:solidFill>
                <a:latin typeface="方正静蕾简体" panose="02000000000000000000" pitchFamily="2" charset="-122"/>
                <a:ea typeface="方正静蕾简体" panose="02000000000000000000" pitchFamily="2" charset="-122"/>
              </a:rPr>
              <a:t>二季度</a:t>
            </a:r>
          </a:p>
        </p:txBody>
      </p:sp>
    </p:spTree>
    <p:extLst>
      <p:ext uri="{BB962C8B-B14F-4D97-AF65-F5344CB8AC3E}">
        <p14:creationId xmlns:p14="http://schemas.microsoft.com/office/powerpoint/2010/main" xmlns="" val="1906258752"/>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5"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17" dur="1000" fill="hold"/>
                                        <p:tgtEl>
                                          <p:spTgt spid="15"/>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15"/>
                                        </p:tgtEl>
                                      </p:cBhvr>
                                    </p:animEffect>
                                  </p:childTnLst>
                                </p:cTn>
                              </p:par>
                              <p:par>
                                <p:cTn id="22" presetID="25" presetClass="entr" presetSubtype="0"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27" dur="1000" fill="hold"/>
                                        <p:tgtEl>
                                          <p:spTgt spid="16"/>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16"/>
                                        </p:tgtEl>
                                      </p:cBhvr>
                                    </p:animEffect>
                                  </p:childTnLst>
                                </p:cTn>
                              </p:par>
                            </p:childTnLst>
                          </p:cTn>
                        </p:par>
                        <p:par>
                          <p:cTn id="32" fill="hold">
                            <p:stCondLst>
                              <p:cond delay="225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par>
                          <p:cTn id="38" fill="hold">
                            <p:stCondLst>
                              <p:cond delay="2750"/>
                            </p:stCondLst>
                            <p:childTnLst>
                              <p:par>
                                <p:cTn id="39" presetID="22" presetClass="entr" presetSubtype="8"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childTnLst>
                          </p:cTn>
                        </p:par>
                        <p:par>
                          <p:cTn id="42" fill="hold">
                            <p:stCondLst>
                              <p:cond delay="325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par>
                          <p:cTn id="48" fill="hold">
                            <p:stCondLst>
                              <p:cond delay="3750"/>
                            </p:stCondLst>
                            <p:childTnLst>
                              <p:par>
                                <p:cTn id="49" presetID="22" presetClass="entr" presetSubtype="8"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Freeform 276"/>
          <p:cNvSpPr>
            <a:spLocks noEditPoints="1"/>
          </p:cNvSpPr>
          <p:nvPr/>
        </p:nvSpPr>
        <p:spPr bwMode="auto">
          <a:xfrm>
            <a:off x="5945188" y="1737261"/>
            <a:ext cx="2373312" cy="1988164"/>
          </a:xfrm>
          <a:custGeom>
            <a:avLst/>
            <a:gdLst>
              <a:gd name="T0" fmla="*/ 2147483647 w 103"/>
              <a:gd name="T1" fmla="*/ 2147483647 h 96"/>
              <a:gd name="T2" fmla="*/ 2147483647 w 103"/>
              <a:gd name="T3" fmla="*/ 0 h 96"/>
              <a:gd name="T4" fmla="*/ 2147483647 w 103"/>
              <a:gd name="T5" fmla="*/ 2147483647 h 96"/>
              <a:gd name="T6" fmla="*/ 2147483647 w 103"/>
              <a:gd name="T7" fmla="*/ 2147483647 h 96"/>
              <a:gd name="T8" fmla="*/ 2147483647 w 103"/>
              <a:gd name="T9" fmla="*/ 2147483647 h 96"/>
              <a:gd name="T10" fmla="*/ 2147483647 w 103"/>
              <a:gd name="T11" fmla="*/ 2147483647 h 96"/>
              <a:gd name="T12" fmla="*/ 2147483647 w 103"/>
              <a:gd name="T13" fmla="*/ 2147483647 h 96"/>
              <a:gd name="T14" fmla="*/ 2147483647 w 103"/>
              <a:gd name="T15" fmla="*/ 2147483647 h 96"/>
              <a:gd name="T16" fmla="*/ 2147483647 w 103"/>
              <a:gd name="T17" fmla="*/ 2147483647 h 96"/>
              <a:gd name="T18" fmla="*/ 2147483647 w 103"/>
              <a:gd name="T19" fmla="*/ 2147483647 h 96"/>
              <a:gd name="T20" fmla="*/ 2147483647 w 103"/>
              <a:gd name="T21" fmla="*/ 2147483647 h 96"/>
              <a:gd name="T22" fmla="*/ 2147483647 w 103"/>
              <a:gd name="T23" fmla="*/ 2147483647 h 96"/>
              <a:gd name="T24" fmla="*/ 2147483647 w 103"/>
              <a:gd name="T25" fmla="*/ 2147483647 h 96"/>
              <a:gd name="T26" fmla="*/ 2147483647 w 103"/>
              <a:gd name="T27" fmla="*/ 2147483647 h 96"/>
              <a:gd name="T28" fmla="*/ 2147483647 w 103"/>
              <a:gd name="T29" fmla="*/ 2147483647 h 96"/>
              <a:gd name="T30" fmla="*/ 2147483647 w 103"/>
              <a:gd name="T31" fmla="*/ 2147483647 h 96"/>
              <a:gd name="T32" fmla="*/ 2147483647 w 103"/>
              <a:gd name="T33" fmla="*/ 2147483647 h 96"/>
              <a:gd name="T34" fmla="*/ 2147483647 w 103"/>
              <a:gd name="T35" fmla="*/ 2147483647 h 96"/>
              <a:gd name="T36" fmla="*/ 2147483647 w 103"/>
              <a:gd name="T37" fmla="*/ 2147483647 h 96"/>
              <a:gd name="T38" fmla="*/ 2147483647 w 103"/>
              <a:gd name="T39" fmla="*/ 2147483647 h 96"/>
              <a:gd name="T40" fmla="*/ 2147483647 w 103"/>
              <a:gd name="T41" fmla="*/ 2147483647 h 96"/>
              <a:gd name="T42" fmla="*/ 2147483647 w 103"/>
              <a:gd name="T43" fmla="*/ 2147483647 h 96"/>
              <a:gd name="T44" fmla="*/ 2147483647 w 103"/>
              <a:gd name="T45" fmla="*/ 2147483647 h 96"/>
              <a:gd name="T46" fmla="*/ 2147483647 w 103"/>
              <a:gd name="T47" fmla="*/ 2147483647 h 96"/>
              <a:gd name="T48" fmla="*/ 2147483647 w 103"/>
              <a:gd name="T49" fmla="*/ 2147483647 h 96"/>
              <a:gd name="T50" fmla="*/ 2147483647 w 103"/>
              <a:gd name="T51" fmla="*/ 2147483647 h 96"/>
              <a:gd name="T52" fmla="*/ 2147483647 w 103"/>
              <a:gd name="T53" fmla="*/ 2147483647 h 96"/>
              <a:gd name="T54" fmla="*/ 2147483647 w 103"/>
              <a:gd name="T55" fmla="*/ 2147483647 h 96"/>
              <a:gd name="T56" fmla="*/ 2147483647 w 103"/>
              <a:gd name="T57" fmla="*/ 2147483647 h 96"/>
              <a:gd name="T58" fmla="*/ 2147483647 w 103"/>
              <a:gd name="T59" fmla="*/ 2147483647 h 96"/>
              <a:gd name="T60" fmla="*/ 2147483647 w 103"/>
              <a:gd name="T61" fmla="*/ 2147483647 h 96"/>
              <a:gd name="T62" fmla="*/ 2147483647 w 103"/>
              <a:gd name="T63" fmla="*/ 2147483647 h 96"/>
              <a:gd name="T64" fmla="*/ 2147483647 w 103"/>
              <a:gd name="T65" fmla="*/ 0 h 96"/>
              <a:gd name="T66" fmla="*/ 2147483647 w 103"/>
              <a:gd name="T67" fmla="*/ 2147483647 h 96"/>
              <a:gd name="T68" fmla="*/ 2147483647 w 103"/>
              <a:gd name="T69" fmla="*/ 2147483647 h 96"/>
              <a:gd name="T70" fmla="*/ 0 w 103"/>
              <a:gd name="T71" fmla="*/ 2147483647 h 96"/>
              <a:gd name="T72" fmla="*/ 2147483647 w 103"/>
              <a:gd name="T73" fmla="*/ 2147483647 h 96"/>
              <a:gd name="T74" fmla="*/ 2147483647 w 103"/>
              <a:gd name="T75" fmla="*/ 2147483647 h 96"/>
              <a:gd name="T76" fmla="*/ 2147483647 w 103"/>
              <a:gd name="T77" fmla="*/ 2147483647 h 96"/>
              <a:gd name="T78" fmla="*/ 2147483647 w 103"/>
              <a:gd name="T79" fmla="*/ 2147483647 h 96"/>
              <a:gd name="T80" fmla="*/ 2147483647 w 103"/>
              <a:gd name="T81" fmla="*/ 2147483647 h 96"/>
              <a:gd name="T82" fmla="*/ 2147483647 w 103"/>
              <a:gd name="T83" fmla="*/ 2147483647 h 96"/>
              <a:gd name="T84" fmla="*/ 2147483647 w 103"/>
              <a:gd name="T85" fmla="*/ 2147483647 h 96"/>
              <a:gd name="T86" fmla="*/ 2147483647 w 103"/>
              <a:gd name="T87" fmla="*/ 2147483647 h 96"/>
              <a:gd name="T88" fmla="*/ 2147483647 w 103"/>
              <a:gd name="T89" fmla="*/ 2147483647 h 9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3" h="96">
                <a:moveTo>
                  <a:pt x="70" y="8"/>
                </a:moveTo>
                <a:cubicBezTo>
                  <a:pt x="70" y="12"/>
                  <a:pt x="66" y="16"/>
                  <a:pt x="62" y="16"/>
                </a:cubicBezTo>
                <a:cubicBezTo>
                  <a:pt x="58" y="16"/>
                  <a:pt x="54" y="12"/>
                  <a:pt x="54" y="8"/>
                </a:cubicBezTo>
                <a:cubicBezTo>
                  <a:pt x="54" y="4"/>
                  <a:pt x="58" y="0"/>
                  <a:pt x="62" y="0"/>
                </a:cubicBezTo>
                <a:cubicBezTo>
                  <a:pt x="66" y="0"/>
                  <a:pt x="70" y="4"/>
                  <a:pt x="70" y="8"/>
                </a:cubicBezTo>
                <a:close/>
                <a:moveTo>
                  <a:pt x="100" y="49"/>
                </a:moveTo>
                <a:cubicBezTo>
                  <a:pt x="103" y="63"/>
                  <a:pt x="103" y="63"/>
                  <a:pt x="103" y="63"/>
                </a:cubicBezTo>
                <a:cubicBezTo>
                  <a:pt x="103" y="63"/>
                  <a:pt x="103" y="63"/>
                  <a:pt x="103" y="63"/>
                </a:cubicBezTo>
                <a:cubicBezTo>
                  <a:pt x="103" y="63"/>
                  <a:pt x="102" y="63"/>
                  <a:pt x="102" y="63"/>
                </a:cubicBezTo>
                <a:cubicBezTo>
                  <a:pt x="80" y="67"/>
                  <a:pt x="80" y="67"/>
                  <a:pt x="80" y="67"/>
                </a:cubicBezTo>
                <a:cubicBezTo>
                  <a:pt x="80" y="67"/>
                  <a:pt x="80" y="67"/>
                  <a:pt x="80" y="67"/>
                </a:cubicBezTo>
                <a:cubicBezTo>
                  <a:pt x="80" y="67"/>
                  <a:pt x="80" y="67"/>
                  <a:pt x="80" y="67"/>
                </a:cubicBezTo>
                <a:cubicBezTo>
                  <a:pt x="77" y="53"/>
                  <a:pt x="77" y="53"/>
                  <a:pt x="77" y="53"/>
                </a:cubicBezTo>
                <a:cubicBezTo>
                  <a:pt x="77" y="53"/>
                  <a:pt x="77" y="53"/>
                  <a:pt x="77" y="53"/>
                </a:cubicBezTo>
                <a:cubicBezTo>
                  <a:pt x="77" y="53"/>
                  <a:pt x="77" y="53"/>
                  <a:pt x="77" y="53"/>
                </a:cubicBezTo>
                <a:cubicBezTo>
                  <a:pt x="84" y="52"/>
                  <a:pt x="84" y="52"/>
                  <a:pt x="84" y="52"/>
                </a:cubicBezTo>
                <a:cubicBezTo>
                  <a:pt x="83" y="50"/>
                  <a:pt x="83" y="50"/>
                  <a:pt x="83" y="50"/>
                </a:cubicBezTo>
                <a:cubicBezTo>
                  <a:pt x="83" y="48"/>
                  <a:pt x="84" y="47"/>
                  <a:pt x="85" y="47"/>
                </a:cubicBezTo>
                <a:cubicBezTo>
                  <a:pt x="90" y="46"/>
                  <a:pt x="90" y="46"/>
                  <a:pt x="90" y="46"/>
                </a:cubicBezTo>
                <a:cubicBezTo>
                  <a:pt x="92" y="46"/>
                  <a:pt x="93" y="47"/>
                  <a:pt x="93" y="48"/>
                </a:cubicBezTo>
                <a:cubicBezTo>
                  <a:pt x="93" y="50"/>
                  <a:pt x="93" y="50"/>
                  <a:pt x="93" y="50"/>
                </a:cubicBezTo>
                <a:cubicBezTo>
                  <a:pt x="100" y="48"/>
                  <a:pt x="100" y="48"/>
                  <a:pt x="100" y="48"/>
                </a:cubicBezTo>
                <a:cubicBezTo>
                  <a:pt x="100" y="48"/>
                  <a:pt x="100" y="48"/>
                  <a:pt x="100" y="48"/>
                </a:cubicBezTo>
                <a:cubicBezTo>
                  <a:pt x="100" y="48"/>
                  <a:pt x="100" y="49"/>
                  <a:pt x="100" y="49"/>
                </a:cubicBezTo>
                <a:close/>
                <a:moveTo>
                  <a:pt x="85" y="51"/>
                </a:moveTo>
                <a:cubicBezTo>
                  <a:pt x="92" y="50"/>
                  <a:pt x="92" y="50"/>
                  <a:pt x="92" y="50"/>
                </a:cubicBezTo>
                <a:cubicBezTo>
                  <a:pt x="92" y="48"/>
                  <a:pt x="92" y="48"/>
                  <a:pt x="92" y="48"/>
                </a:cubicBezTo>
                <a:cubicBezTo>
                  <a:pt x="92" y="47"/>
                  <a:pt x="91" y="47"/>
                  <a:pt x="91" y="47"/>
                </a:cubicBezTo>
                <a:cubicBezTo>
                  <a:pt x="85" y="48"/>
                  <a:pt x="85" y="48"/>
                  <a:pt x="85" y="48"/>
                </a:cubicBezTo>
                <a:cubicBezTo>
                  <a:pt x="85" y="48"/>
                  <a:pt x="84" y="49"/>
                  <a:pt x="84" y="49"/>
                </a:cubicBezTo>
                <a:lnTo>
                  <a:pt x="85" y="51"/>
                </a:lnTo>
                <a:close/>
                <a:moveTo>
                  <a:pt x="87" y="35"/>
                </a:moveTo>
                <a:cubicBezTo>
                  <a:pt x="84" y="29"/>
                  <a:pt x="81" y="21"/>
                  <a:pt x="74" y="17"/>
                </a:cubicBezTo>
                <a:cubicBezTo>
                  <a:pt x="73" y="16"/>
                  <a:pt x="71" y="16"/>
                  <a:pt x="69" y="16"/>
                </a:cubicBezTo>
                <a:cubicBezTo>
                  <a:pt x="69" y="16"/>
                  <a:pt x="69" y="16"/>
                  <a:pt x="69" y="16"/>
                </a:cubicBezTo>
                <a:cubicBezTo>
                  <a:pt x="64" y="16"/>
                  <a:pt x="59" y="19"/>
                  <a:pt x="56" y="22"/>
                </a:cubicBezTo>
                <a:cubicBezTo>
                  <a:pt x="39" y="44"/>
                  <a:pt x="39" y="44"/>
                  <a:pt x="39" y="44"/>
                </a:cubicBezTo>
                <a:cubicBezTo>
                  <a:pt x="39" y="44"/>
                  <a:pt x="39" y="44"/>
                  <a:pt x="39" y="44"/>
                </a:cubicBezTo>
                <a:cubicBezTo>
                  <a:pt x="43" y="47"/>
                  <a:pt x="43" y="47"/>
                  <a:pt x="43" y="47"/>
                </a:cubicBezTo>
                <a:cubicBezTo>
                  <a:pt x="43" y="47"/>
                  <a:pt x="43" y="47"/>
                  <a:pt x="43" y="47"/>
                </a:cubicBezTo>
                <a:cubicBezTo>
                  <a:pt x="59" y="33"/>
                  <a:pt x="59" y="33"/>
                  <a:pt x="59" y="33"/>
                </a:cubicBezTo>
                <a:cubicBezTo>
                  <a:pt x="59" y="34"/>
                  <a:pt x="60" y="37"/>
                  <a:pt x="60" y="41"/>
                </a:cubicBezTo>
                <a:cubicBezTo>
                  <a:pt x="60" y="45"/>
                  <a:pt x="59" y="49"/>
                  <a:pt x="59" y="51"/>
                </a:cubicBezTo>
                <a:cubicBezTo>
                  <a:pt x="47" y="96"/>
                  <a:pt x="47" y="96"/>
                  <a:pt x="47" y="96"/>
                </a:cubicBezTo>
                <a:cubicBezTo>
                  <a:pt x="47" y="96"/>
                  <a:pt x="47" y="96"/>
                  <a:pt x="47" y="96"/>
                </a:cubicBezTo>
                <a:cubicBezTo>
                  <a:pt x="47" y="96"/>
                  <a:pt x="47" y="96"/>
                  <a:pt x="47" y="96"/>
                </a:cubicBezTo>
                <a:cubicBezTo>
                  <a:pt x="55" y="96"/>
                  <a:pt x="55" y="96"/>
                  <a:pt x="55" y="96"/>
                </a:cubicBezTo>
                <a:cubicBezTo>
                  <a:pt x="55" y="96"/>
                  <a:pt x="55" y="96"/>
                  <a:pt x="55" y="96"/>
                </a:cubicBezTo>
                <a:cubicBezTo>
                  <a:pt x="68" y="60"/>
                  <a:pt x="68" y="60"/>
                  <a:pt x="68" y="60"/>
                </a:cubicBezTo>
                <a:cubicBezTo>
                  <a:pt x="78" y="96"/>
                  <a:pt x="78" y="96"/>
                  <a:pt x="78" y="96"/>
                </a:cubicBezTo>
                <a:cubicBezTo>
                  <a:pt x="78" y="96"/>
                  <a:pt x="79" y="96"/>
                  <a:pt x="79" y="96"/>
                </a:cubicBezTo>
                <a:cubicBezTo>
                  <a:pt x="86" y="95"/>
                  <a:pt x="86" y="95"/>
                  <a:pt x="86" y="95"/>
                </a:cubicBezTo>
                <a:cubicBezTo>
                  <a:pt x="86" y="95"/>
                  <a:pt x="86" y="95"/>
                  <a:pt x="86" y="95"/>
                </a:cubicBezTo>
                <a:cubicBezTo>
                  <a:pt x="86" y="95"/>
                  <a:pt x="86" y="95"/>
                  <a:pt x="86" y="95"/>
                </a:cubicBezTo>
                <a:cubicBezTo>
                  <a:pt x="79" y="51"/>
                  <a:pt x="79" y="51"/>
                  <a:pt x="79" y="51"/>
                </a:cubicBezTo>
                <a:cubicBezTo>
                  <a:pt x="79" y="51"/>
                  <a:pt x="77" y="37"/>
                  <a:pt x="76" y="30"/>
                </a:cubicBezTo>
                <a:cubicBezTo>
                  <a:pt x="78" y="33"/>
                  <a:pt x="84" y="44"/>
                  <a:pt x="85" y="49"/>
                </a:cubicBezTo>
                <a:cubicBezTo>
                  <a:pt x="85" y="49"/>
                  <a:pt x="85" y="49"/>
                  <a:pt x="85" y="49"/>
                </a:cubicBezTo>
                <a:cubicBezTo>
                  <a:pt x="85" y="49"/>
                  <a:pt x="85" y="49"/>
                  <a:pt x="85" y="49"/>
                </a:cubicBezTo>
                <a:cubicBezTo>
                  <a:pt x="89" y="48"/>
                  <a:pt x="89" y="48"/>
                  <a:pt x="89" y="48"/>
                </a:cubicBezTo>
                <a:cubicBezTo>
                  <a:pt x="89" y="48"/>
                  <a:pt x="90" y="48"/>
                  <a:pt x="90" y="48"/>
                </a:cubicBezTo>
                <a:cubicBezTo>
                  <a:pt x="89" y="44"/>
                  <a:pt x="88" y="39"/>
                  <a:pt x="87" y="35"/>
                </a:cubicBezTo>
                <a:close/>
                <a:moveTo>
                  <a:pt x="16" y="8"/>
                </a:moveTo>
                <a:cubicBezTo>
                  <a:pt x="16" y="12"/>
                  <a:pt x="20" y="16"/>
                  <a:pt x="24" y="16"/>
                </a:cubicBezTo>
                <a:cubicBezTo>
                  <a:pt x="28" y="16"/>
                  <a:pt x="32" y="12"/>
                  <a:pt x="32" y="8"/>
                </a:cubicBezTo>
                <a:cubicBezTo>
                  <a:pt x="32" y="4"/>
                  <a:pt x="28" y="0"/>
                  <a:pt x="24" y="0"/>
                </a:cubicBezTo>
                <a:cubicBezTo>
                  <a:pt x="20" y="0"/>
                  <a:pt x="16" y="4"/>
                  <a:pt x="16" y="8"/>
                </a:cubicBezTo>
                <a:close/>
                <a:moveTo>
                  <a:pt x="10" y="19"/>
                </a:moveTo>
                <a:cubicBezTo>
                  <a:pt x="6" y="26"/>
                  <a:pt x="7" y="36"/>
                  <a:pt x="7" y="43"/>
                </a:cubicBezTo>
                <a:cubicBezTo>
                  <a:pt x="7" y="46"/>
                  <a:pt x="8" y="48"/>
                  <a:pt x="7" y="51"/>
                </a:cubicBezTo>
                <a:cubicBezTo>
                  <a:pt x="0" y="95"/>
                  <a:pt x="0" y="95"/>
                  <a:pt x="0" y="95"/>
                </a:cubicBezTo>
                <a:cubicBezTo>
                  <a:pt x="0" y="95"/>
                  <a:pt x="0" y="95"/>
                  <a:pt x="0" y="95"/>
                </a:cubicBezTo>
                <a:cubicBezTo>
                  <a:pt x="0" y="95"/>
                  <a:pt x="0" y="95"/>
                  <a:pt x="0" y="95"/>
                </a:cubicBezTo>
                <a:cubicBezTo>
                  <a:pt x="7" y="96"/>
                  <a:pt x="7" y="96"/>
                  <a:pt x="7" y="96"/>
                </a:cubicBezTo>
                <a:cubicBezTo>
                  <a:pt x="7" y="96"/>
                  <a:pt x="8" y="96"/>
                  <a:pt x="8" y="96"/>
                </a:cubicBezTo>
                <a:cubicBezTo>
                  <a:pt x="18" y="60"/>
                  <a:pt x="18" y="60"/>
                  <a:pt x="18" y="60"/>
                </a:cubicBezTo>
                <a:cubicBezTo>
                  <a:pt x="31" y="96"/>
                  <a:pt x="31" y="96"/>
                  <a:pt x="31" y="96"/>
                </a:cubicBezTo>
                <a:cubicBezTo>
                  <a:pt x="31" y="96"/>
                  <a:pt x="31" y="96"/>
                  <a:pt x="31" y="96"/>
                </a:cubicBezTo>
                <a:cubicBezTo>
                  <a:pt x="39" y="96"/>
                  <a:pt x="39" y="96"/>
                  <a:pt x="39" y="96"/>
                </a:cubicBezTo>
                <a:cubicBezTo>
                  <a:pt x="39" y="96"/>
                  <a:pt x="39" y="96"/>
                  <a:pt x="39" y="96"/>
                </a:cubicBezTo>
                <a:cubicBezTo>
                  <a:pt x="39" y="96"/>
                  <a:pt x="39" y="96"/>
                  <a:pt x="39" y="96"/>
                </a:cubicBezTo>
                <a:cubicBezTo>
                  <a:pt x="27" y="51"/>
                  <a:pt x="27" y="51"/>
                  <a:pt x="27" y="51"/>
                </a:cubicBezTo>
                <a:cubicBezTo>
                  <a:pt x="27" y="49"/>
                  <a:pt x="26" y="45"/>
                  <a:pt x="26" y="41"/>
                </a:cubicBezTo>
                <a:cubicBezTo>
                  <a:pt x="26" y="37"/>
                  <a:pt x="26" y="34"/>
                  <a:pt x="27" y="33"/>
                </a:cubicBezTo>
                <a:cubicBezTo>
                  <a:pt x="43" y="47"/>
                  <a:pt x="43" y="47"/>
                  <a:pt x="43" y="47"/>
                </a:cubicBezTo>
                <a:cubicBezTo>
                  <a:pt x="43" y="47"/>
                  <a:pt x="43" y="47"/>
                  <a:pt x="43" y="47"/>
                </a:cubicBezTo>
                <a:cubicBezTo>
                  <a:pt x="47" y="44"/>
                  <a:pt x="47" y="44"/>
                  <a:pt x="47" y="44"/>
                </a:cubicBezTo>
                <a:cubicBezTo>
                  <a:pt x="47" y="44"/>
                  <a:pt x="47" y="44"/>
                  <a:pt x="47" y="44"/>
                </a:cubicBezTo>
                <a:cubicBezTo>
                  <a:pt x="47" y="44"/>
                  <a:pt x="30" y="22"/>
                  <a:pt x="30" y="22"/>
                </a:cubicBezTo>
                <a:cubicBezTo>
                  <a:pt x="26" y="18"/>
                  <a:pt x="17" y="13"/>
                  <a:pt x="12" y="18"/>
                </a:cubicBezTo>
                <a:cubicBezTo>
                  <a:pt x="11" y="18"/>
                  <a:pt x="10" y="19"/>
                  <a:pt x="10" y="19"/>
                </a:cubicBezTo>
                <a:close/>
              </a:path>
            </a:pathLst>
          </a:custGeom>
          <a:blipFill dpi="0" rotWithShape="1">
            <a:blip r:embed="rId3" cstate="print">
              <a:duotone>
                <a:prstClr val="black"/>
                <a:schemeClr val="accent2">
                  <a:tint val="45000"/>
                  <a:satMod val="400000"/>
                </a:schemeClr>
              </a:duotone>
              <a:lum bright="28000" contrast="88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3" name="组合 1"/>
          <p:cNvGrpSpPr>
            <a:grpSpLocks/>
          </p:cNvGrpSpPr>
          <p:nvPr/>
        </p:nvGrpSpPr>
        <p:grpSpPr bwMode="auto">
          <a:xfrm>
            <a:off x="2278063" y="1132238"/>
            <a:ext cx="2565400" cy="651076"/>
            <a:chOff x="783625" y="3401047"/>
            <a:chExt cx="2564019" cy="650977"/>
          </a:xfrm>
        </p:grpSpPr>
        <p:sp>
          <p:nvSpPr>
            <p:cNvPr id="19" name="Rectangle 16"/>
            <p:cNvSpPr/>
            <p:nvPr/>
          </p:nvSpPr>
          <p:spPr>
            <a:xfrm>
              <a:off x="783625" y="3651911"/>
              <a:ext cx="2564019" cy="400113"/>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20" name="Rectangle 17"/>
            <p:cNvSpPr/>
            <p:nvPr/>
          </p:nvSpPr>
          <p:spPr>
            <a:xfrm>
              <a:off x="783625" y="3401047"/>
              <a:ext cx="1639004" cy="276268"/>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4" name="组合 1"/>
          <p:cNvGrpSpPr>
            <a:grpSpLocks/>
          </p:cNvGrpSpPr>
          <p:nvPr/>
        </p:nvGrpSpPr>
        <p:grpSpPr bwMode="auto">
          <a:xfrm>
            <a:off x="2278063" y="2045332"/>
            <a:ext cx="2565400" cy="651076"/>
            <a:chOff x="783625" y="3401047"/>
            <a:chExt cx="2564019" cy="650977"/>
          </a:xfrm>
        </p:grpSpPr>
        <p:sp>
          <p:nvSpPr>
            <p:cNvPr id="22" name="Rectangle 16"/>
            <p:cNvSpPr/>
            <p:nvPr/>
          </p:nvSpPr>
          <p:spPr>
            <a:xfrm>
              <a:off x="783625" y="3651911"/>
              <a:ext cx="2564019" cy="400113"/>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23" name="Rectangle 17"/>
            <p:cNvSpPr/>
            <p:nvPr/>
          </p:nvSpPr>
          <p:spPr>
            <a:xfrm>
              <a:off x="783625" y="3401047"/>
              <a:ext cx="1639004" cy="276268"/>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5" name="组合 1"/>
          <p:cNvGrpSpPr>
            <a:grpSpLocks/>
          </p:cNvGrpSpPr>
          <p:nvPr/>
        </p:nvGrpSpPr>
        <p:grpSpPr bwMode="auto">
          <a:xfrm>
            <a:off x="2278063" y="2958427"/>
            <a:ext cx="2565400" cy="651076"/>
            <a:chOff x="783625" y="3401047"/>
            <a:chExt cx="2564019" cy="650977"/>
          </a:xfrm>
        </p:grpSpPr>
        <p:sp>
          <p:nvSpPr>
            <p:cNvPr id="25" name="Rectangle 16"/>
            <p:cNvSpPr/>
            <p:nvPr/>
          </p:nvSpPr>
          <p:spPr>
            <a:xfrm>
              <a:off x="783625" y="3651911"/>
              <a:ext cx="2564019" cy="400113"/>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26" name="Rectangle 17"/>
            <p:cNvSpPr/>
            <p:nvPr/>
          </p:nvSpPr>
          <p:spPr>
            <a:xfrm>
              <a:off x="783625" y="3401047"/>
              <a:ext cx="1639004" cy="276268"/>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6" name="组合 1"/>
          <p:cNvGrpSpPr>
            <a:grpSpLocks/>
          </p:cNvGrpSpPr>
          <p:nvPr/>
        </p:nvGrpSpPr>
        <p:grpSpPr bwMode="auto">
          <a:xfrm>
            <a:off x="2278063" y="3871520"/>
            <a:ext cx="2565400" cy="651076"/>
            <a:chOff x="783625" y="3401047"/>
            <a:chExt cx="2564019" cy="650977"/>
          </a:xfrm>
        </p:grpSpPr>
        <p:sp>
          <p:nvSpPr>
            <p:cNvPr id="28" name="Rectangle 16"/>
            <p:cNvSpPr/>
            <p:nvPr/>
          </p:nvSpPr>
          <p:spPr>
            <a:xfrm>
              <a:off x="783625" y="3651911"/>
              <a:ext cx="2564019" cy="400113"/>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29" name="Rectangle 17"/>
            <p:cNvSpPr/>
            <p:nvPr/>
          </p:nvSpPr>
          <p:spPr>
            <a:xfrm>
              <a:off x="783625" y="3401047"/>
              <a:ext cx="1639004" cy="276268"/>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7" name="组合 1"/>
          <p:cNvGrpSpPr>
            <a:grpSpLocks/>
          </p:cNvGrpSpPr>
          <p:nvPr/>
        </p:nvGrpSpPr>
        <p:grpSpPr bwMode="auto">
          <a:xfrm>
            <a:off x="1547814" y="1424428"/>
            <a:ext cx="688975" cy="835283"/>
            <a:chOff x="1828802" y="1090614"/>
            <a:chExt cx="246063" cy="298449"/>
          </a:xfrm>
        </p:grpSpPr>
        <p:sp>
          <p:nvSpPr>
            <p:cNvPr id="12303" name="Freeform 178"/>
            <p:cNvSpPr>
              <a:spLocks/>
            </p:cNvSpPr>
            <p:nvPr/>
          </p:nvSpPr>
          <p:spPr bwMode="auto">
            <a:xfrm>
              <a:off x="1828802" y="1090614"/>
              <a:ext cx="225425" cy="261937"/>
            </a:xfrm>
            <a:custGeom>
              <a:avLst/>
              <a:gdLst>
                <a:gd name="T0" fmla="*/ 2147483647 w 34"/>
                <a:gd name="T1" fmla="*/ 2147483647 h 44"/>
                <a:gd name="T2" fmla="*/ 2147483647 w 34"/>
                <a:gd name="T3" fmla="*/ 2147483647 h 44"/>
                <a:gd name="T4" fmla="*/ 0 w 34"/>
                <a:gd name="T5" fmla="*/ 2147483647 h 44"/>
                <a:gd name="T6" fmla="*/ 0 w 34"/>
                <a:gd name="T7" fmla="*/ 2147483647 h 44"/>
                <a:gd name="T8" fmla="*/ 0 w 34"/>
                <a:gd name="T9" fmla="*/ 2147483647 h 44"/>
                <a:gd name="T10" fmla="*/ 2147483647 w 34"/>
                <a:gd name="T11" fmla="*/ 2147483647 h 44"/>
                <a:gd name="T12" fmla="*/ 2147483647 w 34"/>
                <a:gd name="T13" fmla="*/ 2147483647 h 44"/>
                <a:gd name="T14" fmla="*/ 2147483647 w 34"/>
                <a:gd name="T15" fmla="*/ 2147483647 h 44"/>
                <a:gd name="T16" fmla="*/ 2147483647 w 34"/>
                <a:gd name="T17" fmla="*/ 2147483647 h 44"/>
                <a:gd name="T18" fmla="*/ 2147483647 w 34"/>
                <a:gd name="T19" fmla="*/ 2147483647 h 44"/>
                <a:gd name="T20" fmla="*/ 2147483647 w 34"/>
                <a:gd name="T21" fmla="*/ 2147483647 h 44"/>
                <a:gd name="T22" fmla="*/ 2147483647 w 34"/>
                <a:gd name="T23" fmla="*/ 2147483647 h 44"/>
                <a:gd name="T24" fmla="*/ 2147483647 w 34"/>
                <a:gd name="T25" fmla="*/ 2147483647 h 44"/>
                <a:gd name="T26" fmla="*/ 2147483647 w 34"/>
                <a:gd name="T27" fmla="*/ 2147483647 h 44"/>
                <a:gd name="T28" fmla="*/ 2147483647 w 34"/>
                <a:gd name="T29" fmla="*/ 2147483647 h 44"/>
                <a:gd name="T30" fmla="*/ 2147483647 w 34"/>
                <a:gd name="T31" fmla="*/ 2147483647 h 44"/>
                <a:gd name="T32" fmla="*/ 2147483647 w 34"/>
                <a:gd name="T33" fmla="*/ 2147483647 h 44"/>
                <a:gd name="T34" fmla="*/ 2147483647 w 34"/>
                <a:gd name="T35" fmla="*/ 2147483647 h 44"/>
                <a:gd name="T36" fmla="*/ 2147483647 w 34"/>
                <a:gd name="T37" fmla="*/ 2147483647 h 44"/>
                <a:gd name="T38" fmla="*/ 2147483647 w 34"/>
                <a:gd name="T39" fmla="*/ 2147483647 h 44"/>
                <a:gd name="T40" fmla="*/ 2147483647 w 34"/>
                <a:gd name="T41" fmla="*/ 2147483647 h 44"/>
                <a:gd name="T42" fmla="*/ 2147483647 w 34"/>
                <a:gd name="T43" fmla="*/ 2147483647 h 44"/>
                <a:gd name="T44" fmla="*/ 2147483647 w 34"/>
                <a:gd name="T45" fmla="*/ 2147483647 h 44"/>
                <a:gd name="T46" fmla="*/ 2147483647 w 34"/>
                <a:gd name="T47" fmla="*/ 2147483647 h 44"/>
                <a:gd name="T48" fmla="*/ 2147483647 w 34"/>
                <a:gd name="T49" fmla="*/ 2147483647 h 44"/>
                <a:gd name="T50" fmla="*/ 2147483647 w 34"/>
                <a:gd name="T51" fmla="*/ 2147483647 h 44"/>
                <a:gd name="T52" fmla="*/ 2147483647 w 34"/>
                <a:gd name="T53" fmla="*/ 2147483647 h 44"/>
                <a:gd name="T54" fmla="*/ 2147483647 w 34"/>
                <a:gd name="T55" fmla="*/ 2147483647 h 44"/>
                <a:gd name="T56" fmla="*/ 2147483647 w 34"/>
                <a:gd name="T57" fmla="*/ 2147483647 h 44"/>
                <a:gd name="T58" fmla="*/ 2147483647 w 34"/>
                <a:gd name="T59" fmla="*/ 2147483647 h 44"/>
                <a:gd name="T60" fmla="*/ 2147483647 w 34"/>
                <a:gd name="T61" fmla="*/ 2147483647 h 44"/>
                <a:gd name="T62" fmla="*/ 2147483647 w 34"/>
                <a:gd name="T63" fmla="*/ 2147483647 h 44"/>
                <a:gd name="T64" fmla="*/ 2147483647 w 34"/>
                <a:gd name="T65" fmla="*/ 2147483647 h 44"/>
                <a:gd name="T66" fmla="*/ 2147483647 w 34"/>
                <a:gd name="T67" fmla="*/ 2147483647 h 44"/>
                <a:gd name="T68" fmla="*/ 2147483647 w 34"/>
                <a:gd name="T69" fmla="*/ 2147483647 h 44"/>
                <a:gd name="T70" fmla="*/ 2147483647 w 34"/>
                <a:gd name="T71" fmla="*/ 2147483647 h 44"/>
                <a:gd name="T72" fmla="*/ 2147483647 w 34"/>
                <a:gd name="T73" fmla="*/ 2147483647 h 44"/>
                <a:gd name="T74" fmla="*/ 2147483647 w 34"/>
                <a:gd name="T75" fmla="*/ 2147483647 h 44"/>
                <a:gd name="T76" fmla="*/ 2147483647 w 34"/>
                <a:gd name="T77" fmla="*/ 2147483647 h 44"/>
                <a:gd name="T78" fmla="*/ 2147483647 w 34"/>
                <a:gd name="T79" fmla="*/ 2147483647 h 44"/>
                <a:gd name="T80" fmla="*/ 2147483647 w 34"/>
                <a:gd name="T81" fmla="*/ 2147483647 h 44"/>
                <a:gd name="T82" fmla="*/ 2147483647 w 34"/>
                <a:gd name="T83" fmla="*/ 2147483647 h 44"/>
                <a:gd name="T84" fmla="*/ 2147483647 w 34"/>
                <a:gd name="T85" fmla="*/ 2147483647 h 44"/>
                <a:gd name="T86" fmla="*/ 2147483647 w 34"/>
                <a:gd name="T87" fmla="*/ 2147483647 h 44"/>
                <a:gd name="T88" fmla="*/ 2147483647 w 34"/>
                <a:gd name="T89" fmla="*/ 2147483647 h 44"/>
                <a:gd name="T90" fmla="*/ 2147483647 w 34"/>
                <a:gd name="T91" fmla="*/ 2147483647 h 44"/>
                <a:gd name="T92" fmla="*/ 2147483647 w 34"/>
                <a:gd name="T93" fmla="*/ 2147483647 h 44"/>
                <a:gd name="T94" fmla="*/ 2147483647 w 34"/>
                <a:gd name="T95" fmla="*/ 2147483647 h 44"/>
                <a:gd name="T96" fmla="*/ 2147483647 w 34"/>
                <a:gd name="T97" fmla="*/ 2147483647 h 44"/>
                <a:gd name="T98" fmla="*/ 2147483647 w 34"/>
                <a:gd name="T99" fmla="*/ 2147483647 h 44"/>
                <a:gd name="T100" fmla="*/ 2147483647 w 34"/>
                <a:gd name="T101" fmla="*/ 2147483647 h 44"/>
                <a:gd name="T102" fmla="*/ 2147483647 w 34"/>
                <a:gd name="T103" fmla="*/ 2147483647 h 44"/>
                <a:gd name="T104" fmla="*/ 2147483647 w 34"/>
                <a:gd name="T105" fmla="*/ 0 h 44"/>
                <a:gd name="T106" fmla="*/ 2147483647 w 34"/>
                <a:gd name="T107" fmla="*/ 0 h 44"/>
                <a:gd name="T108" fmla="*/ 2147483647 w 34"/>
                <a:gd name="T109" fmla="*/ 0 h 44"/>
                <a:gd name="T110" fmla="*/ 2147483647 w 34"/>
                <a:gd name="T111" fmla="*/ 0 h 44"/>
                <a:gd name="T112" fmla="*/ 2147483647 w 34"/>
                <a:gd name="T113" fmla="*/ 0 h 44"/>
                <a:gd name="T114" fmla="*/ 2147483647 w 34"/>
                <a:gd name="T115" fmla="*/ 0 h 44"/>
                <a:gd name="T116" fmla="*/ 2147483647 w 34"/>
                <a:gd name="T117" fmla="*/ 0 h 44"/>
                <a:gd name="T118" fmla="*/ 2147483647 w 34"/>
                <a:gd name="T119" fmla="*/ 0 h 44"/>
                <a:gd name="T120" fmla="*/ 2147483647 w 34"/>
                <a:gd name="T121" fmla="*/ 0 h 44"/>
                <a:gd name="T122" fmla="*/ 2147483647 w 34"/>
                <a:gd name="T123" fmla="*/ 2147483647 h 44"/>
                <a:gd name="T124" fmla="*/ 2147483647 w 34"/>
                <a:gd name="T125" fmla="*/ 2147483647 h 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 h="44">
                  <a:moveTo>
                    <a:pt x="1" y="14"/>
                  </a:moveTo>
                  <a:cubicBezTo>
                    <a:pt x="1" y="14"/>
                    <a:pt x="1" y="13"/>
                    <a:pt x="1" y="14"/>
                  </a:cubicBezTo>
                  <a:cubicBezTo>
                    <a:pt x="0" y="15"/>
                    <a:pt x="0" y="16"/>
                    <a:pt x="0" y="18"/>
                  </a:cubicBezTo>
                  <a:cubicBezTo>
                    <a:pt x="0" y="18"/>
                    <a:pt x="0" y="18"/>
                    <a:pt x="0" y="18"/>
                  </a:cubicBezTo>
                  <a:cubicBezTo>
                    <a:pt x="0" y="19"/>
                    <a:pt x="0" y="20"/>
                    <a:pt x="0" y="22"/>
                  </a:cubicBezTo>
                  <a:cubicBezTo>
                    <a:pt x="0" y="24"/>
                    <a:pt x="0" y="26"/>
                    <a:pt x="1" y="28"/>
                  </a:cubicBezTo>
                  <a:cubicBezTo>
                    <a:pt x="1" y="28"/>
                    <a:pt x="1" y="28"/>
                    <a:pt x="1" y="29"/>
                  </a:cubicBezTo>
                  <a:cubicBezTo>
                    <a:pt x="1" y="30"/>
                    <a:pt x="2" y="31"/>
                    <a:pt x="2" y="32"/>
                  </a:cubicBezTo>
                  <a:cubicBezTo>
                    <a:pt x="2" y="33"/>
                    <a:pt x="2" y="33"/>
                    <a:pt x="2" y="33"/>
                  </a:cubicBezTo>
                  <a:cubicBezTo>
                    <a:pt x="2" y="33"/>
                    <a:pt x="2" y="33"/>
                    <a:pt x="2" y="33"/>
                  </a:cubicBezTo>
                  <a:cubicBezTo>
                    <a:pt x="3" y="33"/>
                    <a:pt x="3" y="34"/>
                    <a:pt x="3" y="34"/>
                  </a:cubicBezTo>
                  <a:cubicBezTo>
                    <a:pt x="5" y="37"/>
                    <a:pt x="8" y="40"/>
                    <a:pt x="11" y="41"/>
                  </a:cubicBezTo>
                  <a:cubicBezTo>
                    <a:pt x="13" y="42"/>
                    <a:pt x="14" y="42"/>
                    <a:pt x="16" y="43"/>
                  </a:cubicBezTo>
                  <a:cubicBezTo>
                    <a:pt x="18" y="43"/>
                    <a:pt x="20" y="43"/>
                    <a:pt x="21" y="43"/>
                  </a:cubicBezTo>
                  <a:cubicBezTo>
                    <a:pt x="23" y="43"/>
                    <a:pt x="24" y="43"/>
                    <a:pt x="26" y="43"/>
                  </a:cubicBezTo>
                  <a:cubicBezTo>
                    <a:pt x="28" y="43"/>
                    <a:pt x="30" y="43"/>
                    <a:pt x="32" y="43"/>
                  </a:cubicBezTo>
                  <a:cubicBezTo>
                    <a:pt x="32" y="43"/>
                    <a:pt x="32" y="42"/>
                    <a:pt x="32" y="42"/>
                  </a:cubicBezTo>
                  <a:cubicBezTo>
                    <a:pt x="32" y="42"/>
                    <a:pt x="32" y="42"/>
                    <a:pt x="32" y="42"/>
                  </a:cubicBezTo>
                  <a:cubicBezTo>
                    <a:pt x="32" y="42"/>
                    <a:pt x="32" y="42"/>
                    <a:pt x="32" y="42"/>
                  </a:cubicBezTo>
                  <a:cubicBezTo>
                    <a:pt x="33" y="43"/>
                    <a:pt x="28" y="43"/>
                    <a:pt x="29" y="43"/>
                  </a:cubicBezTo>
                  <a:cubicBezTo>
                    <a:pt x="27" y="43"/>
                    <a:pt x="25" y="43"/>
                    <a:pt x="25" y="43"/>
                  </a:cubicBezTo>
                  <a:cubicBezTo>
                    <a:pt x="25" y="43"/>
                    <a:pt x="24" y="44"/>
                    <a:pt x="20" y="43"/>
                  </a:cubicBezTo>
                  <a:cubicBezTo>
                    <a:pt x="18" y="43"/>
                    <a:pt x="16" y="42"/>
                    <a:pt x="15" y="42"/>
                  </a:cubicBezTo>
                  <a:cubicBezTo>
                    <a:pt x="15" y="41"/>
                    <a:pt x="17" y="43"/>
                    <a:pt x="17" y="42"/>
                  </a:cubicBezTo>
                  <a:cubicBezTo>
                    <a:pt x="19" y="43"/>
                    <a:pt x="22" y="44"/>
                    <a:pt x="25" y="44"/>
                  </a:cubicBezTo>
                  <a:cubicBezTo>
                    <a:pt x="26" y="44"/>
                    <a:pt x="27" y="44"/>
                    <a:pt x="29" y="44"/>
                  </a:cubicBezTo>
                  <a:cubicBezTo>
                    <a:pt x="29" y="44"/>
                    <a:pt x="30" y="44"/>
                    <a:pt x="31" y="44"/>
                  </a:cubicBezTo>
                  <a:cubicBezTo>
                    <a:pt x="31" y="44"/>
                    <a:pt x="31" y="44"/>
                    <a:pt x="32" y="44"/>
                  </a:cubicBezTo>
                  <a:cubicBezTo>
                    <a:pt x="32" y="44"/>
                    <a:pt x="32" y="44"/>
                    <a:pt x="32" y="44"/>
                  </a:cubicBezTo>
                  <a:cubicBezTo>
                    <a:pt x="33" y="44"/>
                    <a:pt x="33" y="44"/>
                    <a:pt x="33" y="44"/>
                  </a:cubicBezTo>
                  <a:cubicBezTo>
                    <a:pt x="33" y="43"/>
                    <a:pt x="34" y="43"/>
                    <a:pt x="34" y="42"/>
                  </a:cubicBezTo>
                  <a:cubicBezTo>
                    <a:pt x="33" y="41"/>
                    <a:pt x="33" y="41"/>
                    <a:pt x="33" y="41"/>
                  </a:cubicBezTo>
                  <a:cubicBezTo>
                    <a:pt x="32" y="41"/>
                    <a:pt x="32" y="41"/>
                    <a:pt x="32" y="41"/>
                  </a:cubicBezTo>
                  <a:cubicBezTo>
                    <a:pt x="27" y="41"/>
                    <a:pt x="22" y="42"/>
                    <a:pt x="17" y="41"/>
                  </a:cubicBezTo>
                  <a:cubicBezTo>
                    <a:pt x="16" y="40"/>
                    <a:pt x="14" y="40"/>
                    <a:pt x="11" y="39"/>
                  </a:cubicBezTo>
                  <a:cubicBezTo>
                    <a:pt x="10" y="38"/>
                    <a:pt x="9" y="37"/>
                    <a:pt x="8" y="36"/>
                  </a:cubicBezTo>
                  <a:cubicBezTo>
                    <a:pt x="6" y="35"/>
                    <a:pt x="5" y="34"/>
                    <a:pt x="4" y="32"/>
                  </a:cubicBezTo>
                  <a:cubicBezTo>
                    <a:pt x="3" y="29"/>
                    <a:pt x="3" y="25"/>
                    <a:pt x="2" y="22"/>
                  </a:cubicBezTo>
                  <a:cubicBezTo>
                    <a:pt x="2" y="19"/>
                    <a:pt x="2" y="16"/>
                    <a:pt x="3" y="15"/>
                  </a:cubicBezTo>
                  <a:cubicBezTo>
                    <a:pt x="3" y="14"/>
                    <a:pt x="3" y="14"/>
                    <a:pt x="3" y="14"/>
                  </a:cubicBezTo>
                  <a:cubicBezTo>
                    <a:pt x="4" y="11"/>
                    <a:pt x="6" y="7"/>
                    <a:pt x="8" y="6"/>
                  </a:cubicBezTo>
                  <a:cubicBezTo>
                    <a:pt x="9" y="5"/>
                    <a:pt x="10" y="4"/>
                    <a:pt x="11" y="3"/>
                  </a:cubicBezTo>
                  <a:cubicBezTo>
                    <a:pt x="10" y="3"/>
                    <a:pt x="10" y="4"/>
                    <a:pt x="9" y="4"/>
                  </a:cubicBezTo>
                  <a:cubicBezTo>
                    <a:pt x="10" y="3"/>
                    <a:pt x="12" y="3"/>
                    <a:pt x="12" y="2"/>
                  </a:cubicBezTo>
                  <a:cubicBezTo>
                    <a:pt x="15" y="1"/>
                    <a:pt x="13" y="2"/>
                    <a:pt x="12" y="2"/>
                  </a:cubicBezTo>
                  <a:cubicBezTo>
                    <a:pt x="11" y="2"/>
                    <a:pt x="12" y="2"/>
                    <a:pt x="11" y="2"/>
                  </a:cubicBezTo>
                  <a:cubicBezTo>
                    <a:pt x="12" y="2"/>
                    <a:pt x="12" y="2"/>
                    <a:pt x="13" y="1"/>
                  </a:cubicBezTo>
                  <a:cubicBezTo>
                    <a:pt x="13" y="1"/>
                    <a:pt x="10" y="2"/>
                    <a:pt x="11" y="2"/>
                  </a:cubicBezTo>
                  <a:cubicBezTo>
                    <a:pt x="12" y="2"/>
                    <a:pt x="13" y="1"/>
                    <a:pt x="14" y="1"/>
                  </a:cubicBezTo>
                  <a:cubicBezTo>
                    <a:pt x="13" y="1"/>
                    <a:pt x="11" y="2"/>
                    <a:pt x="11" y="2"/>
                  </a:cubicBezTo>
                  <a:cubicBezTo>
                    <a:pt x="11" y="2"/>
                    <a:pt x="11" y="2"/>
                    <a:pt x="13" y="1"/>
                  </a:cubicBezTo>
                  <a:cubicBezTo>
                    <a:pt x="13" y="1"/>
                    <a:pt x="12" y="1"/>
                    <a:pt x="12" y="1"/>
                  </a:cubicBezTo>
                  <a:cubicBezTo>
                    <a:pt x="15" y="0"/>
                    <a:pt x="16" y="0"/>
                    <a:pt x="14" y="0"/>
                  </a:cubicBezTo>
                  <a:cubicBezTo>
                    <a:pt x="14" y="0"/>
                    <a:pt x="16" y="0"/>
                    <a:pt x="17" y="0"/>
                  </a:cubicBezTo>
                  <a:cubicBezTo>
                    <a:pt x="17" y="0"/>
                    <a:pt x="17" y="0"/>
                    <a:pt x="17" y="0"/>
                  </a:cubicBezTo>
                  <a:cubicBezTo>
                    <a:pt x="16" y="0"/>
                    <a:pt x="15" y="0"/>
                    <a:pt x="15" y="0"/>
                  </a:cubicBezTo>
                  <a:cubicBezTo>
                    <a:pt x="17" y="0"/>
                    <a:pt x="17" y="0"/>
                    <a:pt x="17" y="0"/>
                  </a:cubicBezTo>
                  <a:cubicBezTo>
                    <a:pt x="16" y="0"/>
                    <a:pt x="16" y="0"/>
                    <a:pt x="16" y="0"/>
                  </a:cubicBezTo>
                  <a:cubicBezTo>
                    <a:pt x="16" y="0"/>
                    <a:pt x="15" y="0"/>
                    <a:pt x="15" y="0"/>
                  </a:cubicBezTo>
                  <a:cubicBezTo>
                    <a:pt x="16" y="0"/>
                    <a:pt x="16" y="0"/>
                    <a:pt x="16" y="0"/>
                  </a:cubicBezTo>
                  <a:cubicBezTo>
                    <a:pt x="16" y="0"/>
                    <a:pt x="16" y="0"/>
                    <a:pt x="15" y="0"/>
                  </a:cubicBezTo>
                  <a:cubicBezTo>
                    <a:pt x="14" y="0"/>
                    <a:pt x="13" y="0"/>
                    <a:pt x="12" y="1"/>
                  </a:cubicBezTo>
                  <a:cubicBezTo>
                    <a:pt x="6" y="3"/>
                    <a:pt x="2" y="8"/>
                    <a:pt x="1" y="1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2304" name="Freeform 179"/>
            <p:cNvSpPr>
              <a:spLocks/>
            </p:cNvSpPr>
            <p:nvPr/>
          </p:nvSpPr>
          <p:spPr bwMode="auto">
            <a:xfrm>
              <a:off x="2001840" y="1306513"/>
              <a:ext cx="73025" cy="82550"/>
            </a:xfrm>
            <a:custGeom>
              <a:avLst/>
              <a:gdLst>
                <a:gd name="T0" fmla="*/ 2147483647 w 11"/>
                <a:gd name="T1" fmla="*/ 2147483647 h 14"/>
                <a:gd name="T2" fmla="*/ 2147483647 w 11"/>
                <a:gd name="T3" fmla="*/ 2147483647 h 14"/>
                <a:gd name="T4" fmla="*/ 2147483647 w 11"/>
                <a:gd name="T5" fmla="*/ 2147483647 h 14"/>
                <a:gd name="T6" fmla="*/ 2147483647 w 11"/>
                <a:gd name="T7" fmla="*/ 2147483647 h 14"/>
                <a:gd name="T8" fmla="*/ 2147483647 w 11"/>
                <a:gd name="T9" fmla="*/ 2147483647 h 14"/>
                <a:gd name="T10" fmla="*/ 2147483647 w 11"/>
                <a:gd name="T11" fmla="*/ 2147483647 h 14"/>
                <a:gd name="T12" fmla="*/ 2147483647 w 11"/>
                <a:gd name="T13" fmla="*/ 2147483647 h 14"/>
                <a:gd name="T14" fmla="*/ 2147483647 w 11"/>
                <a:gd name="T15" fmla="*/ 2147483647 h 14"/>
                <a:gd name="T16" fmla="*/ 2147483647 w 11"/>
                <a:gd name="T17" fmla="*/ 2147483647 h 14"/>
                <a:gd name="T18" fmla="*/ 2147483647 w 11"/>
                <a:gd name="T19" fmla="*/ 2147483647 h 14"/>
                <a:gd name="T20" fmla="*/ 2147483647 w 11"/>
                <a:gd name="T21" fmla="*/ 2147483647 h 14"/>
                <a:gd name="T22" fmla="*/ 2147483647 w 11"/>
                <a:gd name="T23" fmla="*/ 2147483647 h 14"/>
                <a:gd name="T24" fmla="*/ 2147483647 w 11"/>
                <a:gd name="T25" fmla="*/ 2147483647 h 14"/>
                <a:gd name="T26" fmla="*/ 2147483647 w 11"/>
                <a:gd name="T27" fmla="*/ 2147483647 h 14"/>
                <a:gd name="T28" fmla="*/ 2147483647 w 11"/>
                <a:gd name="T29" fmla="*/ 2147483647 h 14"/>
                <a:gd name="T30" fmla="*/ 2147483647 w 11"/>
                <a:gd name="T31" fmla="*/ 2147483647 h 14"/>
                <a:gd name="T32" fmla="*/ 2147483647 w 11"/>
                <a:gd name="T33" fmla="*/ 2147483647 h 14"/>
                <a:gd name="T34" fmla="*/ 2147483647 w 11"/>
                <a:gd name="T35" fmla="*/ 2147483647 h 14"/>
                <a:gd name="T36" fmla="*/ 2147483647 w 11"/>
                <a:gd name="T37" fmla="*/ 2147483647 h 14"/>
                <a:gd name="T38" fmla="*/ 2147483647 w 11"/>
                <a:gd name="T39" fmla="*/ 2147483647 h 14"/>
                <a:gd name="T40" fmla="*/ 2147483647 w 11"/>
                <a:gd name="T41" fmla="*/ 2147483647 h 14"/>
                <a:gd name="T42" fmla="*/ 2147483647 w 11"/>
                <a:gd name="T43" fmla="*/ 2147483647 h 14"/>
                <a:gd name="T44" fmla="*/ 2147483647 w 11"/>
                <a:gd name="T45" fmla="*/ 2147483647 h 14"/>
                <a:gd name="T46" fmla="*/ 2147483647 w 11"/>
                <a:gd name="T47" fmla="*/ 2147483647 h 14"/>
                <a:gd name="T48" fmla="*/ 2147483647 w 11"/>
                <a:gd name="T49" fmla="*/ 2147483647 h 14"/>
                <a:gd name="T50" fmla="*/ 2147483647 w 11"/>
                <a:gd name="T51" fmla="*/ 2147483647 h 14"/>
                <a:gd name="T52" fmla="*/ 2147483647 w 11"/>
                <a:gd name="T53" fmla="*/ 2147483647 h 14"/>
                <a:gd name="T54" fmla="*/ 2147483647 w 11"/>
                <a:gd name="T55" fmla="*/ 2147483647 h 14"/>
                <a:gd name="T56" fmla="*/ 2147483647 w 11"/>
                <a:gd name="T57" fmla="*/ 2147483647 h 14"/>
                <a:gd name="T58" fmla="*/ 2147483647 w 11"/>
                <a:gd name="T59" fmla="*/ 2147483647 h 14"/>
                <a:gd name="T60" fmla="*/ 2147483647 w 11"/>
                <a:gd name="T61" fmla="*/ 2147483647 h 14"/>
                <a:gd name="T62" fmla="*/ 2147483647 w 11"/>
                <a:gd name="T63" fmla="*/ 0 h 14"/>
                <a:gd name="T64" fmla="*/ 2147483647 w 11"/>
                <a:gd name="T65" fmla="*/ 2147483647 h 14"/>
                <a:gd name="T66" fmla="*/ 2147483647 w 11"/>
                <a:gd name="T67" fmla="*/ 2147483647 h 14"/>
                <a:gd name="T68" fmla="*/ 2147483647 w 11"/>
                <a:gd name="T69" fmla="*/ 2147483647 h 14"/>
                <a:gd name="T70" fmla="*/ 2147483647 w 11"/>
                <a:gd name="T71" fmla="*/ 2147483647 h 14"/>
                <a:gd name="T72" fmla="*/ 0 w 11"/>
                <a:gd name="T73" fmla="*/ 2147483647 h 14"/>
                <a:gd name="T74" fmla="*/ 2147483647 w 11"/>
                <a:gd name="T75" fmla="*/ 2147483647 h 14"/>
                <a:gd name="T76" fmla="*/ 0 w 11"/>
                <a:gd name="T77" fmla="*/ 2147483647 h 14"/>
                <a:gd name="T78" fmla="*/ 2147483647 w 11"/>
                <a:gd name="T79" fmla="*/ 2147483647 h 14"/>
                <a:gd name="T80" fmla="*/ 0 w 11"/>
                <a:gd name="T81" fmla="*/ 2147483647 h 14"/>
                <a:gd name="T82" fmla="*/ 0 w 11"/>
                <a:gd name="T83" fmla="*/ 2147483647 h 14"/>
                <a:gd name="T84" fmla="*/ 0 w 11"/>
                <a:gd name="T85" fmla="*/ 2147483647 h 14"/>
                <a:gd name="T86" fmla="*/ 0 w 11"/>
                <a:gd name="T87" fmla="*/ 2147483647 h 14"/>
                <a:gd name="T88" fmla="*/ 0 w 11"/>
                <a:gd name="T89" fmla="*/ 2147483647 h 14"/>
                <a:gd name="T90" fmla="*/ 0 w 11"/>
                <a:gd name="T91" fmla="*/ 2147483647 h 14"/>
                <a:gd name="T92" fmla="*/ 0 w 11"/>
                <a:gd name="T93" fmla="*/ 2147483647 h 14"/>
                <a:gd name="T94" fmla="*/ 0 w 11"/>
                <a:gd name="T95" fmla="*/ 2147483647 h 14"/>
                <a:gd name="T96" fmla="*/ 0 w 11"/>
                <a:gd name="T97" fmla="*/ 2147483647 h 14"/>
                <a:gd name="T98" fmla="*/ 0 w 11"/>
                <a:gd name="T99" fmla="*/ 2147483647 h 14"/>
                <a:gd name="T100" fmla="*/ 2147483647 w 11"/>
                <a:gd name="T101" fmla="*/ 2147483647 h 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 h="14">
                  <a:moveTo>
                    <a:pt x="4" y="4"/>
                  </a:moveTo>
                  <a:cubicBezTo>
                    <a:pt x="4" y="4"/>
                    <a:pt x="4" y="4"/>
                    <a:pt x="4" y="4"/>
                  </a:cubicBezTo>
                  <a:cubicBezTo>
                    <a:pt x="4" y="4"/>
                    <a:pt x="4" y="5"/>
                    <a:pt x="5" y="5"/>
                  </a:cubicBezTo>
                  <a:cubicBezTo>
                    <a:pt x="5" y="5"/>
                    <a:pt x="5" y="5"/>
                    <a:pt x="5" y="5"/>
                  </a:cubicBezTo>
                  <a:cubicBezTo>
                    <a:pt x="5" y="5"/>
                    <a:pt x="5" y="5"/>
                    <a:pt x="5" y="5"/>
                  </a:cubicBezTo>
                  <a:cubicBezTo>
                    <a:pt x="6" y="5"/>
                    <a:pt x="6" y="6"/>
                    <a:pt x="7" y="6"/>
                  </a:cubicBezTo>
                  <a:cubicBezTo>
                    <a:pt x="7" y="6"/>
                    <a:pt x="7" y="6"/>
                    <a:pt x="7" y="6"/>
                  </a:cubicBezTo>
                  <a:cubicBezTo>
                    <a:pt x="7" y="6"/>
                    <a:pt x="7" y="7"/>
                    <a:pt x="7" y="7"/>
                  </a:cubicBezTo>
                  <a:cubicBezTo>
                    <a:pt x="7" y="7"/>
                    <a:pt x="7" y="7"/>
                    <a:pt x="7" y="7"/>
                  </a:cubicBezTo>
                  <a:cubicBezTo>
                    <a:pt x="7" y="7"/>
                    <a:pt x="7" y="7"/>
                    <a:pt x="7" y="7"/>
                  </a:cubicBezTo>
                  <a:cubicBezTo>
                    <a:pt x="8" y="7"/>
                    <a:pt x="8" y="7"/>
                    <a:pt x="8" y="7"/>
                  </a:cubicBezTo>
                  <a:cubicBezTo>
                    <a:pt x="8" y="7"/>
                    <a:pt x="8" y="7"/>
                    <a:pt x="8" y="7"/>
                  </a:cubicBezTo>
                  <a:cubicBezTo>
                    <a:pt x="8" y="7"/>
                    <a:pt x="8" y="7"/>
                    <a:pt x="7" y="7"/>
                  </a:cubicBezTo>
                  <a:cubicBezTo>
                    <a:pt x="7" y="8"/>
                    <a:pt x="6" y="8"/>
                    <a:pt x="6" y="9"/>
                  </a:cubicBezTo>
                  <a:cubicBezTo>
                    <a:pt x="6" y="9"/>
                    <a:pt x="5" y="9"/>
                    <a:pt x="5" y="9"/>
                  </a:cubicBezTo>
                  <a:cubicBezTo>
                    <a:pt x="5" y="10"/>
                    <a:pt x="4" y="10"/>
                    <a:pt x="4" y="10"/>
                  </a:cubicBezTo>
                  <a:cubicBezTo>
                    <a:pt x="4" y="10"/>
                    <a:pt x="3" y="11"/>
                    <a:pt x="3" y="11"/>
                  </a:cubicBezTo>
                  <a:cubicBezTo>
                    <a:pt x="3" y="11"/>
                    <a:pt x="2" y="12"/>
                    <a:pt x="2" y="12"/>
                  </a:cubicBezTo>
                  <a:cubicBezTo>
                    <a:pt x="2" y="12"/>
                    <a:pt x="2" y="12"/>
                    <a:pt x="2" y="13"/>
                  </a:cubicBezTo>
                  <a:cubicBezTo>
                    <a:pt x="1" y="13"/>
                    <a:pt x="1" y="13"/>
                    <a:pt x="1" y="13"/>
                  </a:cubicBezTo>
                  <a:cubicBezTo>
                    <a:pt x="0" y="14"/>
                    <a:pt x="1" y="13"/>
                    <a:pt x="1" y="14"/>
                  </a:cubicBezTo>
                  <a:cubicBezTo>
                    <a:pt x="3" y="12"/>
                    <a:pt x="6" y="11"/>
                    <a:pt x="8" y="9"/>
                  </a:cubicBezTo>
                  <a:cubicBezTo>
                    <a:pt x="8" y="9"/>
                    <a:pt x="8" y="9"/>
                    <a:pt x="9" y="9"/>
                  </a:cubicBezTo>
                  <a:cubicBezTo>
                    <a:pt x="11" y="7"/>
                    <a:pt x="11" y="7"/>
                    <a:pt x="11" y="7"/>
                  </a:cubicBezTo>
                  <a:cubicBezTo>
                    <a:pt x="11" y="6"/>
                    <a:pt x="10" y="5"/>
                    <a:pt x="9" y="5"/>
                  </a:cubicBezTo>
                  <a:cubicBezTo>
                    <a:pt x="8" y="4"/>
                    <a:pt x="8" y="4"/>
                    <a:pt x="7" y="4"/>
                  </a:cubicBezTo>
                  <a:cubicBezTo>
                    <a:pt x="6" y="3"/>
                    <a:pt x="6" y="3"/>
                    <a:pt x="5" y="2"/>
                  </a:cubicBezTo>
                  <a:cubicBezTo>
                    <a:pt x="5" y="2"/>
                    <a:pt x="5" y="2"/>
                    <a:pt x="5" y="2"/>
                  </a:cubicBezTo>
                  <a:cubicBezTo>
                    <a:pt x="4" y="2"/>
                    <a:pt x="3" y="1"/>
                    <a:pt x="3" y="1"/>
                  </a:cubicBezTo>
                  <a:cubicBezTo>
                    <a:pt x="2" y="1"/>
                    <a:pt x="2" y="1"/>
                    <a:pt x="2" y="1"/>
                  </a:cubicBezTo>
                  <a:cubicBezTo>
                    <a:pt x="2" y="1"/>
                    <a:pt x="2" y="1"/>
                    <a:pt x="2" y="1"/>
                  </a:cubicBezTo>
                  <a:cubicBezTo>
                    <a:pt x="2" y="1"/>
                    <a:pt x="1" y="1"/>
                    <a:pt x="1" y="0"/>
                  </a:cubicBezTo>
                  <a:cubicBezTo>
                    <a:pt x="0" y="0"/>
                    <a:pt x="1" y="1"/>
                    <a:pt x="1" y="1"/>
                  </a:cubicBezTo>
                  <a:cubicBezTo>
                    <a:pt x="1" y="1"/>
                    <a:pt x="1" y="1"/>
                    <a:pt x="1" y="1"/>
                  </a:cubicBezTo>
                  <a:cubicBezTo>
                    <a:pt x="1" y="1"/>
                    <a:pt x="1" y="1"/>
                    <a:pt x="1" y="1"/>
                  </a:cubicBezTo>
                  <a:cubicBezTo>
                    <a:pt x="1" y="1"/>
                    <a:pt x="1" y="1"/>
                    <a:pt x="1" y="1"/>
                  </a:cubicBezTo>
                  <a:cubicBezTo>
                    <a:pt x="1" y="1"/>
                    <a:pt x="1" y="1"/>
                    <a:pt x="0" y="1"/>
                  </a:cubicBezTo>
                  <a:cubicBezTo>
                    <a:pt x="0" y="1"/>
                    <a:pt x="1" y="1"/>
                    <a:pt x="1" y="1"/>
                  </a:cubicBezTo>
                  <a:cubicBezTo>
                    <a:pt x="1" y="1"/>
                    <a:pt x="1" y="1"/>
                    <a:pt x="0" y="1"/>
                  </a:cubicBezTo>
                  <a:cubicBezTo>
                    <a:pt x="0"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1" y="3"/>
                    <a:pt x="3" y="3"/>
                    <a:pt x="4"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8" name="组合 31"/>
          <p:cNvGrpSpPr>
            <a:grpSpLocks/>
          </p:cNvGrpSpPr>
          <p:nvPr/>
        </p:nvGrpSpPr>
        <p:grpSpPr bwMode="auto">
          <a:xfrm>
            <a:off x="1547814" y="2501085"/>
            <a:ext cx="688975" cy="835283"/>
            <a:chOff x="1828802" y="1090614"/>
            <a:chExt cx="246063" cy="298449"/>
          </a:xfrm>
        </p:grpSpPr>
        <p:sp>
          <p:nvSpPr>
            <p:cNvPr id="12301" name="Freeform 178"/>
            <p:cNvSpPr>
              <a:spLocks/>
            </p:cNvSpPr>
            <p:nvPr/>
          </p:nvSpPr>
          <p:spPr bwMode="auto">
            <a:xfrm>
              <a:off x="1828802" y="1090614"/>
              <a:ext cx="225425" cy="261937"/>
            </a:xfrm>
            <a:custGeom>
              <a:avLst/>
              <a:gdLst>
                <a:gd name="T0" fmla="*/ 2147483647 w 34"/>
                <a:gd name="T1" fmla="*/ 2147483647 h 44"/>
                <a:gd name="T2" fmla="*/ 2147483647 w 34"/>
                <a:gd name="T3" fmla="*/ 2147483647 h 44"/>
                <a:gd name="T4" fmla="*/ 0 w 34"/>
                <a:gd name="T5" fmla="*/ 2147483647 h 44"/>
                <a:gd name="T6" fmla="*/ 0 w 34"/>
                <a:gd name="T7" fmla="*/ 2147483647 h 44"/>
                <a:gd name="T8" fmla="*/ 0 w 34"/>
                <a:gd name="T9" fmla="*/ 2147483647 h 44"/>
                <a:gd name="T10" fmla="*/ 2147483647 w 34"/>
                <a:gd name="T11" fmla="*/ 2147483647 h 44"/>
                <a:gd name="T12" fmla="*/ 2147483647 w 34"/>
                <a:gd name="T13" fmla="*/ 2147483647 h 44"/>
                <a:gd name="T14" fmla="*/ 2147483647 w 34"/>
                <a:gd name="T15" fmla="*/ 2147483647 h 44"/>
                <a:gd name="T16" fmla="*/ 2147483647 w 34"/>
                <a:gd name="T17" fmla="*/ 2147483647 h 44"/>
                <a:gd name="T18" fmla="*/ 2147483647 w 34"/>
                <a:gd name="T19" fmla="*/ 2147483647 h 44"/>
                <a:gd name="T20" fmla="*/ 2147483647 w 34"/>
                <a:gd name="T21" fmla="*/ 2147483647 h 44"/>
                <a:gd name="T22" fmla="*/ 2147483647 w 34"/>
                <a:gd name="T23" fmla="*/ 2147483647 h 44"/>
                <a:gd name="T24" fmla="*/ 2147483647 w 34"/>
                <a:gd name="T25" fmla="*/ 2147483647 h 44"/>
                <a:gd name="T26" fmla="*/ 2147483647 w 34"/>
                <a:gd name="T27" fmla="*/ 2147483647 h 44"/>
                <a:gd name="T28" fmla="*/ 2147483647 w 34"/>
                <a:gd name="T29" fmla="*/ 2147483647 h 44"/>
                <a:gd name="T30" fmla="*/ 2147483647 w 34"/>
                <a:gd name="T31" fmla="*/ 2147483647 h 44"/>
                <a:gd name="T32" fmla="*/ 2147483647 w 34"/>
                <a:gd name="T33" fmla="*/ 2147483647 h 44"/>
                <a:gd name="T34" fmla="*/ 2147483647 w 34"/>
                <a:gd name="T35" fmla="*/ 2147483647 h 44"/>
                <a:gd name="T36" fmla="*/ 2147483647 w 34"/>
                <a:gd name="T37" fmla="*/ 2147483647 h 44"/>
                <a:gd name="T38" fmla="*/ 2147483647 w 34"/>
                <a:gd name="T39" fmla="*/ 2147483647 h 44"/>
                <a:gd name="T40" fmla="*/ 2147483647 w 34"/>
                <a:gd name="T41" fmla="*/ 2147483647 h 44"/>
                <a:gd name="T42" fmla="*/ 2147483647 w 34"/>
                <a:gd name="T43" fmla="*/ 2147483647 h 44"/>
                <a:gd name="T44" fmla="*/ 2147483647 w 34"/>
                <a:gd name="T45" fmla="*/ 2147483647 h 44"/>
                <a:gd name="T46" fmla="*/ 2147483647 w 34"/>
                <a:gd name="T47" fmla="*/ 2147483647 h 44"/>
                <a:gd name="T48" fmla="*/ 2147483647 w 34"/>
                <a:gd name="T49" fmla="*/ 2147483647 h 44"/>
                <a:gd name="T50" fmla="*/ 2147483647 w 34"/>
                <a:gd name="T51" fmla="*/ 2147483647 h 44"/>
                <a:gd name="T52" fmla="*/ 2147483647 w 34"/>
                <a:gd name="T53" fmla="*/ 2147483647 h 44"/>
                <a:gd name="T54" fmla="*/ 2147483647 w 34"/>
                <a:gd name="T55" fmla="*/ 2147483647 h 44"/>
                <a:gd name="T56" fmla="*/ 2147483647 w 34"/>
                <a:gd name="T57" fmla="*/ 2147483647 h 44"/>
                <a:gd name="T58" fmla="*/ 2147483647 w 34"/>
                <a:gd name="T59" fmla="*/ 2147483647 h 44"/>
                <a:gd name="T60" fmla="*/ 2147483647 w 34"/>
                <a:gd name="T61" fmla="*/ 2147483647 h 44"/>
                <a:gd name="T62" fmla="*/ 2147483647 w 34"/>
                <a:gd name="T63" fmla="*/ 2147483647 h 44"/>
                <a:gd name="T64" fmla="*/ 2147483647 w 34"/>
                <a:gd name="T65" fmla="*/ 2147483647 h 44"/>
                <a:gd name="T66" fmla="*/ 2147483647 w 34"/>
                <a:gd name="T67" fmla="*/ 2147483647 h 44"/>
                <a:gd name="T68" fmla="*/ 2147483647 w 34"/>
                <a:gd name="T69" fmla="*/ 2147483647 h 44"/>
                <a:gd name="T70" fmla="*/ 2147483647 w 34"/>
                <a:gd name="T71" fmla="*/ 2147483647 h 44"/>
                <a:gd name="T72" fmla="*/ 2147483647 w 34"/>
                <a:gd name="T73" fmla="*/ 2147483647 h 44"/>
                <a:gd name="T74" fmla="*/ 2147483647 w 34"/>
                <a:gd name="T75" fmla="*/ 2147483647 h 44"/>
                <a:gd name="T76" fmla="*/ 2147483647 w 34"/>
                <a:gd name="T77" fmla="*/ 2147483647 h 44"/>
                <a:gd name="T78" fmla="*/ 2147483647 w 34"/>
                <a:gd name="T79" fmla="*/ 2147483647 h 44"/>
                <a:gd name="T80" fmla="*/ 2147483647 w 34"/>
                <a:gd name="T81" fmla="*/ 2147483647 h 44"/>
                <a:gd name="T82" fmla="*/ 2147483647 w 34"/>
                <a:gd name="T83" fmla="*/ 2147483647 h 44"/>
                <a:gd name="T84" fmla="*/ 2147483647 w 34"/>
                <a:gd name="T85" fmla="*/ 2147483647 h 44"/>
                <a:gd name="T86" fmla="*/ 2147483647 w 34"/>
                <a:gd name="T87" fmla="*/ 2147483647 h 44"/>
                <a:gd name="T88" fmla="*/ 2147483647 w 34"/>
                <a:gd name="T89" fmla="*/ 2147483647 h 44"/>
                <a:gd name="T90" fmla="*/ 2147483647 w 34"/>
                <a:gd name="T91" fmla="*/ 2147483647 h 44"/>
                <a:gd name="T92" fmla="*/ 2147483647 w 34"/>
                <a:gd name="T93" fmla="*/ 2147483647 h 44"/>
                <a:gd name="T94" fmla="*/ 2147483647 w 34"/>
                <a:gd name="T95" fmla="*/ 2147483647 h 44"/>
                <a:gd name="T96" fmla="*/ 2147483647 w 34"/>
                <a:gd name="T97" fmla="*/ 2147483647 h 44"/>
                <a:gd name="T98" fmla="*/ 2147483647 w 34"/>
                <a:gd name="T99" fmla="*/ 2147483647 h 44"/>
                <a:gd name="T100" fmla="*/ 2147483647 w 34"/>
                <a:gd name="T101" fmla="*/ 2147483647 h 44"/>
                <a:gd name="T102" fmla="*/ 2147483647 w 34"/>
                <a:gd name="T103" fmla="*/ 2147483647 h 44"/>
                <a:gd name="T104" fmla="*/ 2147483647 w 34"/>
                <a:gd name="T105" fmla="*/ 0 h 44"/>
                <a:gd name="T106" fmla="*/ 2147483647 w 34"/>
                <a:gd name="T107" fmla="*/ 0 h 44"/>
                <a:gd name="T108" fmla="*/ 2147483647 w 34"/>
                <a:gd name="T109" fmla="*/ 0 h 44"/>
                <a:gd name="T110" fmla="*/ 2147483647 w 34"/>
                <a:gd name="T111" fmla="*/ 0 h 44"/>
                <a:gd name="T112" fmla="*/ 2147483647 w 34"/>
                <a:gd name="T113" fmla="*/ 0 h 44"/>
                <a:gd name="T114" fmla="*/ 2147483647 w 34"/>
                <a:gd name="T115" fmla="*/ 0 h 44"/>
                <a:gd name="T116" fmla="*/ 2147483647 w 34"/>
                <a:gd name="T117" fmla="*/ 0 h 44"/>
                <a:gd name="T118" fmla="*/ 2147483647 w 34"/>
                <a:gd name="T119" fmla="*/ 0 h 44"/>
                <a:gd name="T120" fmla="*/ 2147483647 w 34"/>
                <a:gd name="T121" fmla="*/ 0 h 44"/>
                <a:gd name="T122" fmla="*/ 2147483647 w 34"/>
                <a:gd name="T123" fmla="*/ 2147483647 h 44"/>
                <a:gd name="T124" fmla="*/ 2147483647 w 34"/>
                <a:gd name="T125" fmla="*/ 2147483647 h 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 h="44">
                  <a:moveTo>
                    <a:pt x="1" y="14"/>
                  </a:moveTo>
                  <a:cubicBezTo>
                    <a:pt x="1" y="14"/>
                    <a:pt x="1" y="13"/>
                    <a:pt x="1" y="14"/>
                  </a:cubicBezTo>
                  <a:cubicBezTo>
                    <a:pt x="0" y="15"/>
                    <a:pt x="0" y="16"/>
                    <a:pt x="0" y="18"/>
                  </a:cubicBezTo>
                  <a:cubicBezTo>
                    <a:pt x="0" y="18"/>
                    <a:pt x="0" y="18"/>
                    <a:pt x="0" y="18"/>
                  </a:cubicBezTo>
                  <a:cubicBezTo>
                    <a:pt x="0" y="19"/>
                    <a:pt x="0" y="20"/>
                    <a:pt x="0" y="22"/>
                  </a:cubicBezTo>
                  <a:cubicBezTo>
                    <a:pt x="0" y="24"/>
                    <a:pt x="0" y="26"/>
                    <a:pt x="1" y="28"/>
                  </a:cubicBezTo>
                  <a:cubicBezTo>
                    <a:pt x="1" y="28"/>
                    <a:pt x="1" y="28"/>
                    <a:pt x="1" y="29"/>
                  </a:cubicBezTo>
                  <a:cubicBezTo>
                    <a:pt x="1" y="30"/>
                    <a:pt x="2" y="31"/>
                    <a:pt x="2" y="32"/>
                  </a:cubicBezTo>
                  <a:cubicBezTo>
                    <a:pt x="2" y="33"/>
                    <a:pt x="2" y="33"/>
                    <a:pt x="2" y="33"/>
                  </a:cubicBezTo>
                  <a:cubicBezTo>
                    <a:pt x="2" y="33"/>
                    <a:pt x="2" y="33"/>
                    <a:pt x="2" y="33"/>
                  </a:cubicBezTo>
                  <a:cubicBezTo>
                    <a:pt x="3" y="33"/>
                    <a:pt x="3" y="34"/>
                    <a:pt x="3" y="34"/>
                  </a:cubicBezTo>
                  <a:cubicBezTo>
                    <a:pt x="5" y="37"/>
                    <a:pt x="8" y="40"/>
                    <a:pt x="11" y="41"/>
                  </a:cubicBezTo>
                  <a:cubicBezTo>
                    <a:pt x="13" y="42"/>
                    <a:pt x="14" y="42"/>
                    <a:pt x="16" y="43"/>
                  </a:cubicBezTo>
                  <a:cubicBezTo>
                    <a:pt x="18" y="43"/>
                    <a:pt x="20" y="43"/>
                    <a:pt x="21" y="43"/>
                  </a:cubicBezTo>
                  <a:cubicBezTo>
                    <a:pt x="23" y="43"/>
                    <a:pt x="24" y="43"/>
                    <a:pt x="26" y="43"/>
                  </a:cubicBezTo>
                  <a:cubicBezTo>
                    <a:pt x="28" y="43"/>
                    <a:pt x="30" y="43"/>
                    <a:pt x="32" y="43"/>
                  </a:cubicBezTo>
                  <a:cubicBezTo>
                    <a:pt x="32" y="43"/>
                    <a:pt x="32" y="42"/>
                    <a:pt x="32" y="42"/>
                  </a:cubicBezTo>
                  <a:cubicBezTo>
                    <a:pt x="32" y="42"/>
                    <a:pt x="32" y="42"/>
                    <a:pt x="32" y="42"/>
                  </a:cubicBezTo>
                  <a:cubicBezTo>
                    <a:pt x="32" y="42"/>
                    <a:pt x="32" y="42"/>
                    <a:pt x="32" y="42"/>
                  </a:cubicBezTo>
                  <a:cubicBezTo>
                    <a:pt x="33" y="43"/>
                    <a:pt x="28" y="43"/>
                    <a:pt x="29" y="43"/>
                  </a:cubicBezTo>
                  <a:cubicBezTo>
                    <a:pt x="27" y="43"/>
                    <a:pt x="25" y="43"/>
                    <a:pt x="25" y="43"/>
                  </a:cubicBezTo>
                  <a:cubicBezTo>
                    <a:pt x="25" y="43"/>
                    <a:pt x="24" y="44"/>
                    <a:pt x="20" y="43"/>
                  </a:cubicBezTo>
                  <a:cubicBezTo>
                    <a:pt x="18" y="43"/>
                    <a:pt x="16" y="42"/>
                    <a:pt x="15" y="42"/>
                  </a:cubicBezTo>
                  <a:cubicBezTo>
                    <a:pt x="15" y="41"/>
                    <a:pt x="17" y="43"/>
                    <a:pt x="17" y="42"/>
                  </a:cubicBezTo>
                  <a:cubicBezTo>
                    <a:pt x="19" y="43"/>
                    <a:pt x="22" y="44"/>
                    <a:pt x="25" y="44"/>
                  </a:cubicBezTo>
                  <a:cubicBezTo>
                    <a:pt x="26" y="44"/>
                    <a:pt x="27" y="44"/>
                    <a:pt x="29" y="44"/>
                  </a:cubicBezTo>
                  <a:cubicBezTo>
                    <a:pt x="29" y="44"/>
                    <a:pt x="30" y="44"/>
                    <a:pt x="31" y="44"/>
                  </a:cubicBezTo>
                  <a:cubicBezTo>
                    <a:pt x="31" y="44"/>
                    <a:pt x="31" y="44"/>
                    <a:pt x="32" y="44"/>
                  </a:cubicBezTo>
                  <a:cubicBezTo>
                    <a:pt x="32" y="44"/>
                    <a:pt x="32" y="44"/>
                    <a:pt x="32" y="44"/>
                  </a:cubicBezTo>
                  <a:cubicBezTo>
                    <a:pt x="33" y="44"/>
                    <a:pt x="33" y="44"/>
                    <a:pt x="33" y="44"/>
                  </a:cubicBezTo>
                  <a:cubicBezTo>
                    <a:pt x="33" y="43"/>
                    <a:pt x="34" y="43"/>
                    <a:pt x="34" y="42"/>
                  </a:cubicBezTo>
                  <a:cubicBezTo>
                    <a:pt x="33" y="41"/>
                    <a:pt x="33" y="41"/>
                    <a:pt x="33" y="41"/>
                  </a:cubicBezTo>
                  <a:cubicBezTo>
                    <a:pt x="32" y="41"/>
                    <a:pt x="32" y="41"/>
                    <a:pt x="32" y="41"/>
                  </a:cubicBezTo>
                  <a:cubicBezTo>
                    <a:pt x="27" y="41"/>
                    <a:pt x="22" y="42"/>
                    <a:pt x="17" y="41"/>
                  </a:cubicBezTo>
                  <a:cubicBezTo>
                    <a:pt x="16" y="40"/>
                    <a:pt x="14" y="40"/>
                    <a:pt x="11" y="39"/>
                  </a:cubicBezTo>
                  <a:cubicBezTo>
                    <a:pt x="10" y="38"/>
                    <a:pt x="9" y="37"/>
                    <a:pt x="8" y="36"/>
                  </a:cubicBezTo>
                  <a:cubicBezTo>
                    <a:pt x="6" y="35"/>
                    <a:pt x="5" y="34"/>
                    <a:pt x="4" y="32"/>
                  </a:cubicBezTo>
                  <a:cubicBezTo>
                    <a:pt x="3" y="29"/>
                    <a:pt x="3" y="25"/>
                    <a:pt x="2" y="22"/>
                  </a:cubicBezTo>
                  <a:cubicBezTo>
                    <a:pt x="2" y="19"/>
                    <a:pt x="2" y="16"/>
                    <a:pt x="3" y="15"/>
                  </a:cubicBezTo>
                  <a:cubicBezTo>
                    <a:pt x="3" y="14"/>
                    <a:pt x="3" y="14"/>
                    <a:pt x="3" y="14"/>
                  </a:cubicBezTo>
                  <a:cubicBezTo>
                    <a:pt x="4" y="11"/>
                    <a:pt x="6" y="7"/>
                    <a:pt x="8" y="6"/>
                  </a:cubicBezTo>
                  <a:cubicBezTo>
                    <a:pt x="9" y="5"/>
                    <a:pt x="10" y="4"/>
                    <a:pt x="11" y="3"/>
                  </a:cubicBezTo>
                  <a:cubicBezTo>
                    <a:pt x="10" y="3"/>
                    <a:pt x="10" y="4"/>
                    <a:pt x="9" y="4"/>
                  </a:cubicBezTo>
                  <a:cubicBezTo>
                    <a:pt x="10" y="3"/>
                    <a:pt x="12" y="3"/>
                    <a:pt x="12" y="2"/>
                  </a:cubicBezTo>
                  <a:cubicBezTo>
                    <a:pt x="15" y="1"/>
                    <a:pt x="13" y="2"/>
                    <a:pt x="12" y="2"/>
                  </a:cubicBezTo>
                  <a:cubicBezTo>
                    <a:pt x="11" y="2"/>
                    <a:pt x="12" y="2"/>
                    <a:pt x="11" y="2"/>
                  </a:cubicBezTo>
                  <a:cubicBezTo>
                    <a:pt x="12" y="2"/>
                    <a:pt x="12" y="2"/>
                    <a:pt x="13" y="1"/>
                  </a:cubicBezTo>
                  <a:cubicBezTo>
                    <a:pt x="13" y="1"/>
                    <a:pt x="10" y="2"/>
                    <a:pt x="11" y="2"/>
                  </a:cubicBezTo>
                  <a:cubicBezTo>
                    <a:pt x="12" y="2"/>
                    <a:pt x="13" y="1"/>
                    <a:pt x="14" y="1"/>
                  </a:cubicBezTo>
                  <a:cubicBezTo>
                    <a:pt x="13" y="1"/>
                    <a:pt x="11" y="2"/>
                    <a:pt x="11" y="2"/>
                  </a:cubicBezTo>
                  <a:cubicBezTo>
                    <a:pt x="11" y="2"/>
                    <a:pt x="11" y="2"/>
                    <a:pt x="13" y="1"/>
                  </a:cubicBezTo>
                  <a:cubicBezTo>
                    <a:pt x="13" y="1"/>
                    <a:pt x="12" y="1"/>
                    <a:pt x="12" y="1"/>
                  </a:cubicBezTo>
                  <a:cubicBezTo>
                    <a:pt x="15" y="0"/>
                    <a:pt x="16" y="0"/>
                    <a:pt x="14" y="0"/>
                  </a:cubicBezTo>
                  <a:cubicBezTo>
                    <a:pt x="14" y="0"/>
                    <a:pt x="16" y="0"/>
                    <a:pt x="17" y="0"/>
                  </a:cubicBezTo>
                  <a:cubicBezTo>
                    <a:pt x="17" y="0"/>
                    <a:pt x="17" y="0"/>
                    <a:pt x="17" y="0"/>
                  </a:cubicBezTo>
                  <a:cubicBezTo>
                    <a:pt x="16" y="0"/>
                    <a:pt x="15" y="0"/>
                    <a:pt x="15" y="0"/>
                  </a:cubicBezTo>
                  <a:cubicBezTo>
                    <a:pt x="17" y="0"/>
                    <a:pt x="17" y="0"/>
                    <a:pt x="17" y="0"/>
                  </a:cubicBezTo>
                  <a:cubicBezTo>
                    <a:pt x="16" y="0"/>
                    <a:pt x="16" y="0"/>
                    <a:pt x="16" y="0"/>
                  </a:cubicBezTo>
                  <a:cubicBezTo>
                    <a:pt x="16" y="0"/>
                    <a:pt x="15" y="0"/>
                    <a:pt x="15" y="0"/>
                  </a:cubicBezTo>
                  <a:cubicBezTo>
                    <a:pt x="16" y="0"/>
                    <a:pt x="16" y="0"/>
                    <a:pt x="16" y="0"/>
                  </a:cubicBezTo>
                  <a:cubicBezTo>
                    <a:pt x="16" y="0"/>
                    <a:pt x="16" y="0"/>
                    <a:pt x="15" y="0"/>
                  </a:cubicBezTo>
                  <a:cubicBezTo>
                    <a:pt x="14" y="0"/>
                    <a:pt x="13" y="0"/>
                    <a:pt x="12" y="1"/>
                  </a:cubicBezTo>
                  <a:cubicBezTo>
                    <a:pt x="6" y="3"/>
                    <a:pt x="2" y="8"/>
                    <a:pt x="1" y="1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2302" name="Freeform 179"/>
            <p:cNvSpPr>
              <a:spLocks/>
            </p:cNvSpPr>
            <p:nvPr/>
          </p:nvSpPr>
          <p:spPr bwMode="auto">
            <a:xfrm>
              <a:off x="2001840" y="1306513"/>
              <a:ext cx="73025" cy="82550"/>
            </a:xfrm>
            <a:custGeom>
              <a:avLst/>
              <a:gdLst>
                <a:gd name="T0" fmla="*/ 2147483647 w 11"/>
                <a:gd name="T1" fmla="*/ 2147483647 h 14"/>
                <a:gd name="T2" fmla="*/ 2147483647 w 11"/>
                <a:gd name="T3" fmla="*/ 2147483647 h 14"/>
                <a:gd name="T4" fmla="*/ 2147483647 w 11"/>
                <a:gd name="T5" fmla="*/ 2147483647 h 14"/>
                <a:gd name="T6" fmla="*/ 2147483647 w 11"/>
                <a:gd name="T7" fmla="*/ 2147483647 h 14"/>
                <a:gd name="T8" fmla="*/ 2147483647 w 11"/>
                <a:gd name="T9" fmla="*/ 2147483647 h 14"/>
                <a:gd name="T10" fmla="*/ 2147483647 w 11"/>
                <a:gd name="T11" fmla="*/ 2147483647 h 14"/>
                <a:gd name="T12" fmla="*/ 2147483647 w 11"/>
                <a:gd name="T13" fmla="*/ 2147483647 h 14"/>
                <a:gd name="T14" fmla="*/ 2147483647 w 11"/>
                <a:gd name="T15" fmla="*/ 2147483647 h 14"/>
                <a:gd name="T16" fmla="*/ 2147483647 w 11"/>
                <a:gd name="T17" fmla="*/ 2147483647 h 14"/>
                <a:gd name="T18" fmla="*/ 2147483647 w 11"/>
                <a:gd name="T19" fmla="*/ 2147483647 h 14"/>
                <a:gd name="T20" fmla="*/ 2147483647 w 11"/>
                <a:gd name="T21" fmla="*/ 2147483647 h 14"/>
                <a:gd name="T22" fmla="*/ 2147483647 w 11"/>
                <a:gd name="T23" fmla="*/ 2147483647 h 14"/>
                <a:gd name="T24" fmla="*/ 2147483647 w 11"/>
                <a:gd name="T25" fmla="*/ 2147483647 h 14"/>
                <a:gd name="T26" fmla="*/ 2147483647 w 11"/>
                <a:gd name="T27" fmla="*/ 2147483647 h 14"/>
                <a:gd name="T28" fmla="*/ 2147483647 w 11"/>
                <a:gd name="T29" fmla="*/ 2147483647 h 14"/>
                <a:gd name="T30" fmla="*/ 2147483647 w 11"/>
                <a:gd name="T31" fmla="*/ 2147483647 h 14"/>
                <a:gd name="T32" fmla="*/ 2147483647 w 11"/>
                <a:gd name="T33" fmla="*/ 2147483647 h 14"/>
                <a:gd name="T34" fmla="*/ 2147483647 w 11"/>
                <a:gd name="T35" fmla="*/ 2147483647 h 14"/>
                <a:gd name="T36" fmla="*/ 2147483647 w 11"/>
                <a:gd name="T37" fmla="*/ 2147483647 h 14"/>
                <a:gd name="T38" fmla="*/ 2147483647 w 11"/>
                <a:gd name="T39" fmla="*/ 2147483647 h 14"/>
                <a:gd name="T40" fmla="*/ 2147483647 w 11"/>
                <a:gd name="T41" fmla="*/ 2147483647 h 14"/>
                <a:gd name="T42" fmla="*/ 2147483647 w 11"/>
                <a:gd name="T43" fmla="*/ 2147483647 h 14"/>
                <a:gd name="T44" fmla="*/ 2147483647 w 11"/>
                <a:gd name="T45" fmla="*/ 2147483647 h 14"/>
                <a:gd name="T46" fmla="*/ 2147483647 w 11"/>
                <a:gd name="T47" fmla="*/ 2147483647 h 14"/>
                <a:gd name="T48" fmla="*/ 2147483647 w 11"/>
                <a:gd name="T49" fmla="*/ 2147483647 h 14"/>
                <a:gd name="T50" fmla="*/ 2147483647 w 11"/>
                <a:gd name="T51" fmla="*/ 2147483647 h 14"/>
                <a:gd name="T52" fmla="*/ 2147483647 w 11"/>
                <a:gd name="T53" fmla="*/ 2147483647 h 14"/>
                <a:gd name="T54" fmla="*/ 2147483647 w 11"/>
                <a:gd name="T55" fmla="*/ 2147483647 h 14"/>
                <a:gd name="T56" fmla="*/ 2147483647 w 11"/>
                <a:gd name="T57" fmla="*/ 2147483647 h 14"/>
                <a:gd name="T58" fmla="*/ 2147483647 w 11"/>
                <a:gd name="T59" fmla="*/ 2147483647 h 14"/>
                <a:gd name="T60" fmla="*/ 2147483647 w 11"/>
                <a:gd name="T61" fmla="*/ 2147483647 h 14"/>
                <a:gd name="T62" fmla="*/ 2147483647 w 11"/>
                <a:gd name="T63" fmla="*/ 0 h 14"/>
                <a:gd name="T64" fmla="*/ 2147483647 w 11"/>
                <a:gd name="T65" fmla="*/ 2147483647 h 14"/>
                <a:gd name="T66" fmla="*/ 2147483647 w 11"/>
                <a:gd name="T67" fmla="*/ 2147483647 h 14"/>
                <a:gd name="T68" fmla="*/ 2147483647 w 11"/>
                <a:gd name="T69" fmla="*/ 2147483647 h 14"/>
                <a:gd name="T70" fmla="*/ 2147483647 w 11"/>
                <a:gd name="T71" fmla="*/ 2147483647 h 14"/>
                <a:gd name="T72" fmla="*/ 0 w 11"/>
                <a:gd name="T73" fmla="*/ 2147483647 h 14"/>
                <a:gd name="T74" fmla="*/ 2147483647 w 11"/>
                <a:gd name="T75" fmla="*/ 2147483647 h 14"/>
                <a:gd name="T76" fmla="*/ 0 w 11"/>
                <a:gd name="T77" fmla="*/ 2147483647 h 14"/>
                <a:gd name="T78" fmla="*/ 2147483647 w 11"/>
                <a:gd name="T79" fmla="*/ 2147483647 h 14"/>
                <a:gd name="T80" fmla="*/ 0 w 11"/>
                <a:gd name="T81" fmla="*/ 2147483647 h 14"/>
                <a:gd name="T82" fmla="*/ 0 w 11"/>
                <a:gd name="T83" fmla="*/ 2147483647 h 14"/>
                <a:gd name="T84" fmla="*/ 0 w 11"/>
                <a:gd name="T85" fmla="*/ 2147483647 h 14"/>
                <a:gd name="T86" fmla="*/ 0 w 11"/>
                <a:gd name="T87" fmla="*/ 2147483647 h 14"/>
                <a:gd name="T88" fmla="*/ 0 w 11"/>
                <a:gd name="T89" fmla="*/ 2147483647 h 14"/>
                <a:gd name="T90" fmla="*/ 0 w 11"/>
                <a:gd name="T91" fmla="*/ 2147483647 h 14"/>
                <a:gd name="T92" fmla="*/ 0 w 11"/>
                <a:gd name="T93" fmla="*/ 2147483647 h 14"/>
                <a:gd name="T94" fmla="*/ 0 w 11"/>
                <a:gd name="T95" fmla="*/ 2147483647 h 14"/>
                <a:gd name="T96" fmla="*/ 0 w 11"/>
                <a:gd name="T97" fmla="*/ 2147483647 h 14"/>
                <a:gd name="T98" fmla="*/ 0 w 11"/>
                <a:gd name="T99" fmla="*/ 2147483647 h 14"/>
                <a:gd name="T100" fmla="*/ 2147483647 w 11"/>
                <a:gd name="T101" fmla="*/ 2147483647 h 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 h="14">
                  <a:moveTo>
                    <a:pt x="4" y="4"/>
                  </a:moveTo>
                  <a:cubicBezTo>
                    <a:pt x="4" y="4"/>
                    <a:pt x="4" y="4"/>
                    <a:pt x="4" y="4"/>
                  </a:cubicBezTo>
                  <a:cubicBezTo>
                    <a:pt x="4" y="4"/>
                    <a:pt x="4" y="5"/>
                    <a:pt x="5" y="5"/>
                  </a:cubicBezTo>
                  <a:cubicBezTo>
                    <a:pt x="5" y="5"/>
                    <a:pt x="5" y="5"/>
                    <a:pt x="5" y="5"/>
                  </a:cubicBezTo>
                  <a:cubicBezTo>
                    <a:pt x="5" y="5"/>
                    <a:pt x="5" y="5"/>
                    <a:pt x="5" y="5"/>
                  </a:cubicBezTo>
                  <a:cubicBezTo>
                    <a:pt x="6" y="5"/>
                    <a:pt x="6" y="6"/>
                    <a:pt x="7" y="6"/>
                  </a:cubicBezTo>
                  <a:cubicBezTo>
                    <a:pt x="7" y="6"/>
                    <a:pt x="7" y="6"/>
                    <a:pt x="7" y="6"/>
                  </a:cubicBezTo>
                  <a:cubicBezTo>
                    <a:pt x="7" y="6"/>
                    <a:pt x="7" y="7"/>
                    <a:pt x="7" y="7"/>
                  </a:cubicBezTo>
                  <a:cubicBezTo>
                    <a:pt x="7" y="7"/>
                    <a:pt x="7" y="7"/>
                    <a:pt x="7" y="7"/>
                  </a:cubicBezTo>
                  <a:cubicBezTo>
                    <a:pt x="7" y="7"/>
                    <a:pt x="7" y="7"/>
                    <a:pt x="7" y="7"/>
                  </a:cubicBezTo>
                  <a:cubicBezTo>
                    <a:pt x="8" y="7"/>
                    <a:pt x="8" y="7"/>
                    <a:pt x="8" y="7"/>
                  </a:cubicBezTo>
                  <a:cubicBezTo>
                    <a:pt x="8" y="7"/>
                    <a:pt x="8" y="7"/>
                    <a:pt x="8" y="7"/>
                  </a:cubicBezTo>
                  <a:cubicBezTo>
                    <a:pt x="8" y="7"/>
                    <a:pt x="8" y="7"/>
                    <a:pt x="7" y="7"/>
                  </a:cubicBezTo>
                  <a:cubicBezTo>
                    <a:pt x="7" y="8"/>
                    <a:pt x="6" y="8"/>
                    <a:pt x="6" y="9"/>
                  </a:cubicBezTo>
                  <a:cubicBezTo>
                    <a:pt x="6" y="9"/>
                    <a:pt x="5" y="9"/>
                    <a:pt x="5" y="9"/>
                  </a:cubicBezTo>
                  <a:cubicBezTo>
                    <a:pt x="5" y="10"/>
                    <a:pt x="4" y="10"/>
                    <a:pt x="4" y="10"/>
                  </a:cubicBezTo>
                  <a:cubicBezTo>
                    <a:pt x="4" y="10"/>
                    <a:pt x="3" y="11"/>
                    <a:pt x="3" y="11"/>
                  </a:cubicBezTo>
                  <a:cubicBezTo>
                    <a:pt x="3" y="11"/>
                    <a:pt x="2" y="12"/>
                    <a:pt x="2" y="12"/>
                  </a:cubicBezTo>
                  <a:cubicBezTo>
                    <a:pt x="2" y="12"/>
                    <a:pt x="2" y="12"/>
                    <a:pt x="2" y="13"/>
                  </a:cubicBezTo>
                  <a:cubicBezTo>
                    <a:pt x="1" y="13"/>
                    <a:pt x="1" y="13"/>
                    <a:pt x="1" y="13"/>
                  </a:cubicBezTo>
                  <a:cubicBezTo>
                    <a:pt x="0" y="14"/>
                    <a:pt x="1" y="13"/>
                    <a:pt x="1" y="14"/>
                  </a:cubicBezTo>
                  <a:cubicBezTo>
                    <a:pt x="3" y="12"/>
                    <a:pt x="6" y="11"/>
                    <a:pt x="8" y="9"/>
                  </a:cubicBezTo>
                  <a:cubicBezTo>
                    <a:pt x="8" y="9"/>
                    <a:pt x="8" y="9"/>
                    <a:pt x="9" y="9"/>
                  </a:cubicBezTo>
                  <a:cubicBezTo>
                    <a:pt x="11" y="7"/>
                    <a:pt x="11" y="7"/>
                    <a:pt x="11" y="7"/>
                  </a:cubicBezTo>
                  <a:cubicBezTo>
                    <a:pt x="11" y="6"/>
                    <a:pt x="10" y="5"/>
                    <a:pt x="9" y="5"/>
                  </a:cubicBezTo>
                  <a:cubicBezTo>
                    <a:pt x="8" y="4"/>
                    <a:pt x="8" y="4"/>
                    <a:pt x="7" y="4"/>
                  </a:cubicBezTo>
                  <a:cubicBezTo>
                    <a:pt x="6" y="3"/>
                    <a:pt x="6" y="3"/>
                    <a:pt x="5" y="2"/>
                  </a:cubicBezTo>
                  <a:cubicBezTo>
                    <a:pt x="5" y="2"/>
                    <a:pt x="5" y="2"/>
                    <a:pt x="5" y="2"/>
                  </a:cubicBezTo>
                  <a:cubicBezTo>
                    <a:pt x="4" y="2"/>
                    <a:pt x="3" y="1"/>
                    <a:pt x="3" y="1"/>
                  </a:cubicBezTo>
                  <a:cubicBezTo>
                    <a:pt x="2" y="1"/>
                    <a:pt x="2" y="1"/>
                    <a:pt x="2" y="1"/>
                  </a:cubicBezTo>
                  <a:cubicBezTo>
                    <a:pt x="2" y="1"/>
                    <a:pt x="2" y="1"/>
                    <a:pt x="2" y="1"/>
                  </a:cubicBezTo>
                  <a:cubicBezTo>
                    <a:pt x="2" y="1"/>
                    <a:pt x="1" y="1"/>
                    <a:pt x="1" y="0"/>
                  </a:cubicBezTo>
                  <a:cubicBezTo>
                    <a:pt x="0" y="0"/>
                    <a:pt x="1" y="1"/>
                    <a:pt x="1" y="1"/>
                  </a:cubicBezTo>
                  <a:cubicBezTo>
                    <a:pt x="1" y="1"/>
                    <a:pt x="1" y="1"/>
                    <a:pt x="1" y="1"/>
                  </a:cubicBezTo>
                  <a:cubicBezTo>
                    <a:pt x="1" y="1"/>
                    <a:pt x="1" y="1"/>
                    <a:pt x="1" y="1"/>
                  </a:cubicBezTo>
                  <a:cubicBezTo>
                    <a:pt x="1" y="1"/>
                    <a:pt x="1" y="1"/>
                    <a:pt x="1" y="1"/>
                  </a:cubicBezTo>
                  <a:cubicBezTo>
                    <a:pt x="1" y="1"/>
                    <a:pt x="1" y="1"/>
                    <a:pt x="0" y="1"/>
                  </a:cubicBezTo>
                  <a:cubicBezTo>
                    <a:pt x="0" y="1"/>
                    <a:pt x="1" y="1"/>
                    <a:pt x="1" y="1"/>
                  </a:cubicBezTo>
                  <a:cubicBezTo>
                    <a:pt x="1" y="1"/>
                    <a:pt x="1" y="1"/>
                    <a:pt x="0" y="1"/>
                  </a:cubicBezTo>
                  <a:cubicBezTo>
                    <a:pt x="0"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1" y="3"/>
                    <a:pt x="3" y="3"/>
                    <a:pt x="4"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9" name="组合 34"/>
          <p:cNvGrpSpPr>
            <a:grpSpLocks/>
          </p:cNvGrpSpPr>
          <p:nvPr/>
        </p:nvGrpSpPr>
        <p:grpSpPr bwMode="auto">
          <a:xfrm>
            <a:off x="1547814" y="3577743"/>
            <a:ext cx="688975" cy="835283"/>
            <a:chOff x="1828802" y="1090614"/>
            <a:chExt cx="246063" cy="298449"/>
          </a:xfrm>
        </p:grpSpPr>
        <p:sp>
          <p:nvSpPr>
            <p:cNvPr id="12299" name="Freeform 178"/>
            <p:cNvSpPr>
              <a:spLocks/>
            </p:cNvSpPr>
            <p:nvPr/>
          </p:nvSpPr>
          <p:spPr bwMode="auto">
            <a:xfrm>
              <a:off x="1828802" y="1090614"/>
              <a:ext cx="225425" cy="261937"/>
            </a:xfrm>
            <a:custGeom>
              <a:avLst/>
              <a:gdLst>
                <a:gd name="T0" fmla="*/ 2147483647 w 34"/>
                <a:gd name="T1" fmla="*/ 2147483647 h 44"/>
                <a:gd name="T2" fmla="*/ 2147483647 w 34"/>
                <a:gd name="T3" fmla="*/ 2147483647 h 44"/>
                <a:gd name="T4" fmla="*/ 0 w 34"/>
                <a:gd name="T5" fmla="*/ 2147483647 h 44"/>
                <a:gd name="T6" fmla="*/ 0 w 34"/>
                <a:gd name="T7" fmla="*/ 2147483647 h 44"/>
                <a:gd name="T8" fmla="*/ 0 w 34"/>
                <a:gd name="T9" fmla="*/ 2147483647 h 44"/>
                <a:gd name="T10" fmla="*/ 2147483647 w 34"/>
                <a:gd name="T11" fmla="*/ 2147483647 h 44"/>
                <a:gd name="T12" fmla="*/ 2147483647 w 34"/>
                <a:gd name="T13" fmla="*/ 2147483647 h 44"/>
                <a:gd name="T14" fmla="*/ 2147483647 w 34"/>
                <a:gd name="T15" fmla="*/ 2147483647 h 44"/>
                <a:gd name="T16" fmla="*/ 2147483647 w 34"/>
                <a:gd name="T17" fmla="*/ 2147483647 h 44"/>
                <a:gd name="T18" fmla="*/ 2147483647 w 34"/>
                <a:gd name="T19" fmla="*/ 2147483647 h 44"/>
                <a:gd name="T20" fmla="*/ 2147483647 w 34"/>
                <a:gd name="T21" fmla="*/ 2147483647 h 44"/>
                <a:gd name="T22" fmla="*/ 2147483647 w 34"/>
                <a:gd name="T23" fmla="*/ 2147483647 h 44"/>
                <a:gd name="T24" fmla="*/ 2147483647 w 34"/>
                <a:gd name="T25" fmla="*/ 2147483647 h 44"/>
                <a:gd name="T26" fmla="*/ 2147483647 w 34"/>
                <a:gd name="T27" fmla="*/ 2147483647 h 44"/>
                <a:gd name="T28" fmla="*/ 2147483647 w 34"/>
                <a:gd name="T29" fmla="*/ 2147483647 h 44"/>
                <a:gd name="T30" fmla="*/ 2147483647 w 34"/>
                <a:gd name="T31" fmla="*/ 2147483647 h 44"/>
                <a:gd name="T32" fmla="*/ 2147483647 w 34"/>
                <a:gd name="T33" fmla="*/ 2147483647 h 44"/>
                <a:gd name="T34" fmla="*/ 2147483647 w 34"/>
                <a:gd name="T35" fmla="*/ 2147483647 h 44"/>
                <a:gd name="T36" fmla="*/ 2147483647 w 34"/>
                <a:gd name="T37" fmla="*/ 2147483647 h 44"/>
                <a:gd name="T38" fmla="*/ 2147483647 w 34"/>
                <a:gd name="T39" fmla="*/ 2147483647 h 44"/>
                <a:gd name="T40" fmla="*/ 2147483647 w 34"/>
                <a:gd name="T41" fmla="*/ 2147483647 h 44"/>
                <a:gd name="T42" fmla="*/ 2147483647 w 34"/>
                <a:gd name="T43" fmla="*/ 2147483647 h 44"/>
                <a:gd name="T44" fmla="*/ 2147483647 w 34"/>
                <a:gd name="T45" fmla="*/ 2147483647 h 44"/>
                <a:gd name="T46" fmla="*/ 2147483647 w 34"/>
                <a:gd name="T47" fmla="*/ 2147483647 h 44"/>
                <a:gd name="T48" fmla="*/ 2147483647 w 34"/>
                <a:gd name="T49" fmla="*/ 2147483647 h 44"/>
                <a:gd name="T50" fmla="*/ 2147483647 w 34"/>
                <a:gd name="T51" fmla="*/ 2147483647 h 44"/>
                <a:gd name="T52" fmla="*/ 2147483647 w 34"/>
                <a:gd name="T53" fmla="*/ 2147483647 h 44"/>
                <a:gd name="T54" fmla="*/ 2147483647 w 34"/>
                <a:gd name="T55" fmla="*/ 2147483647 h 44"/>
                <a:gd name="T56" fmla="*/ 2147483647 w 34"/>
                <a:gd name="T57" fmla="*/ 2147483647 h 44"/>
                <a:gd name="T58" fmla="*/ 2147483647 w 34"/>
                <a:gd name="T59" fmla="*/ 2147483647 h 44"/>
                <a:gd name="T60" fmla="*/ 2147483647 w 34"/>
                <a:gd name="T61" fmla="*/ 2147483647 h 44"/>
                <a:gd name="T62" fmla="*/ 2147483647 w 34"/>
                <a:gd name="T63" fmla="*/ 2147483647 h 44"/>
                <a:gd name="T64" fmla="*/ 2147483647 w 34"/>
                <a:gd name="T65" fmla="*/ 2147483647 h 44"/>
                <a:gd name="T66" fmla="*/ 2147483647 w 34"/>
                <a:gd name="T67" fmla="*/ 2147483647 h 44"/>
                <a:gd name="T68" fmla="*/ 2147483647 w 34"/>
                <a:gd name="T69" fmla="*/ 2147483647 h 44"/>
                <a:gd name="T70" fmla="*/ 2147483647 w 34"/>
                <a:gd name="T71" fmla="*/ 2147483647 h 44"/>
                <a:gd name="T72" fmla="*/ 2147483647 w 34"/>
                <a:gd name="T73" fmla="*/ 2147483647 h 44"/>
                <a:gd name="T74" fmla="*/ 2147483647 w 34"/>
                <a:gd name="T75" fmla="*/ 2147483647 h 44"/>
                <a:gd name="T76" fmla="*/ 2147483647 w 34"/>
                <a:gd name="T77" fmla="*/ 2147483647 h 44"/>
                <a:gd name="T78" fmla="*/ 2147483647 w 34"/>
                <a:gd name="T79" fmla="*/ 2147483647 h 44"/>
                <a:gd name="T80" fmla="*/ 2147483647 w 34"/>
                <a:gd name="T81" fmla="*/ 2147483647 h 44"/>
                <a:gd name="T82" fmla="*/ 2147483647 w 34"/>
                <a:gd name="T83" fmla="*/ 2147483647 h 44"/>
                <a:gd name="T84" fmla="*/ 2147483647 w 34"/>
                <a:gd name="T85" fmla="*/ 2147483647 h 44"/>
                <a:gd name="T86" fmla="*/ 2147483647 w 34"/>
                <a:gd name="T87" fmla="*/ 2147483647 h 44"/>
                <a:gd name="T88" fmla="*/ 2147483647 w 34"/>
                <a:gd name="T89" fmla="*/ 2147483647 h 44"/>
                <a:gd name="T90" fmla="*/ 2147483647 w 34"/>
                <a:gd name="T91" fmla="*/ 2147483647 h 44"/>
                <a:gd name="T92" fmla="*/ 2147483647 w 34"/>
                <a:gd name="T93" fmla="*/ 2147483647 h 44"/>
                <a:gd name="T94" fmla="*/ 2147483647 w 34"/>
                <a:gd name="T95" fmla="*/ 2147483647 h 44"/>
                <a:gd name="T96" fmla="*/ 2147483647 w 34"/>
                <a:gd name="T97" fmla="*/ 2147483647 h 44"/>
                <a:gd name="T98" fmla="*/ 2147483647 w 34"/>
                <a:gd name="T99" fmla="*/ 2147483647 h 44"/>
                <a:gd name="T100" fmla="*/ 2147483647 w 34"/>
                <a:gd name="T101" fmla="*/ 2147483647 h 44"/>
                <a:gd name="T102" fmla="*/ 2147483647 w 34"/>
                <a:gd name="T103" fmla="*/ 2147483647 h 44"/>
                <a:gd name="T104" fmla="*/ 2147483647 w 34"/>
                <a:gd name="T105" fmla="*/ 0 h 44"/>
                <a:gd name="T106" fmla="*/ 2147483647 w 34"/>
                <a:gd name="T107" fmla="*/ 0 h 44"/>
                <a:gd name="T108" fmla="*/ 2147483647 w 34"/>
                <a:gd name="T109" fmla="*/ 0 h 44"/>
                <a:gd name="T110" fmla="*/ 2147483647 w 34"/>
                <a:gd name="T111" fmla="*/ 0 h 44"/>
                <a:gd name="T112" fmla="*/ 2147483647 w 34"/>
                <a:gd name="T113" fmla="*/ 0 h 44"/>
                <a:gd name="T114" fmla="*/ 2147483647 w 34"/>
                <a:gd name="T115" fmla="*/ 0 h 44"/>
                <a:gd name="T116" fmla="*/ 2147483647 w 34"/>
                <a:gd name="T117" fmla="*/ 0 h 44"/>
                <a:gd name="T118" fmla="*/ 2147483647 w 34"/>
                <a:gd name="T119" fmla="*/ 0 h 44"/>
                <a:gd name="T120" fmla="*/ 2147483647 w 34"/>
                <a:gd name="T121" fmla="*/ 0 h 44"/>
                <a:gd name="T122" fmla="*/ 2147483647 w 34"/>
                <a:gd name="T123" fmla="*/ 2147483647 h 44"/>
                <a:gd name="T124" fmla="*/ 2147483647 w 34"/>
                <a:gd name="T125" fmla="*/ 2147483647 h 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 h="44">
                  <a:moveTo>
                    <a:pt x="1" y="14"/>
                  </a:moveTo>
                  <a:cubicBezTo>
                    <a:pt x="1" y="14"/>
                    <a:pt x="1" y="13"/>
                    <a:pt x="1" y="14"/>
                  </a:cubicBezTo>
                  <a:cubicBezTo>
                    <a:pt x="0" y="15"/>
                    <a:pt x="0" y="16"/>
                    <a:pt x="0" y="18"/>
                  </a:cubicBezTo>
                  <a:cubicBezTo>
                    <a:pt x="0" y="18"/>
                    <a:pt x="0" y="18"/>
                    <a:pt x="0" y="18"/>
                  </a:cubicBezTo>
                  <a:cubicBezTo>
                    <a:pt x="0" y="19"/>
                    <a:pt x="0" y="20"/>
                    <a:pt x="0" y="22"/>
                  </a:cubicBezTo>
                  <a:cubicBezTo>
                    <a:pt x="0" y="24"/>
                    <a:pt x="0" y="26"/>
                    <a:pt x="1" y="28"/>
                  </a:cubicBezTo>
                  <a:cubicBezTo>
                    <a:pt x="1" y="28"/>
                    <a:pt x="1" y="28"/>
                    <a:pt x="1" y="29"/>
                  </a:cubicBezTo>
                  <a:cubicBezTo>
                    <a:pt x="1" y="30"/>
                    <a:pt x="2" y="31"/>
                    <a:pt x="2" y="32"/>
                  </a:cubicBezTo>
                  <a:cubicBezTo>
                    <a:pt x="2" y="33"/>
                    <a:pt x="2" y="33"/>
                    <a:pt x="2" y="33"/>
                  </a:cubicBezTo>
                  <a:cubicBezTo>
                    <a:pt x="2" y="33"/>
                    <a:pt x="2" y="33"/>
                    <a:pt x="2" y="33"/>
                  </a:cubicBezTo>
                  <a:cubicBezTo>
                    <a:pt x="3" y="33"/>
                    <a:pt x="3" y="34"/>
                    <a:pt x="3" y="34"/>
                  </a:cubicBezTo>
                  <a:cubicBezTo>
                    <a:pt x="5" y="37"/>
                    <a:pt x="8" y="40"/>
                    <a:pt x="11" y="41"/>
                  </a:cubicBezTo>
                  <a:cubicBezTo>
                    <a:pt x="13" y="42"/>
                    <a:pt x="14" y="42"/>
                    <a:pt x="16" y="43"/>
                  </a:cubicBezTo>
                  <a:cubicBezTo>
                    <a:pt x="18" y="43"/>
                    <a:pt x="20" y="43"/>
                    <a:pt x="21" y="43"/>
                  </a:cubicBezTo>
                  <a:cubicBezTo>
                    <a:pt x="23" y="43"/>
                    <a:pt x="24" y="43"/>
                    <a:pt x="26" y="43"/>
                  </a:cubicBezTo>
                  <a:cubicBezTo>
                    <a:pt x="28" y="43"/>
                    <a:pt x="30" y="43"/>
                    <a:pt x="32" y="43"/>
                  </a:cubicBezTo>
                  <a:cubicBezTo>
                    <a:pt x="32" y="43"/>
                    <a:pt x="32" y="42"/>
                    <a:pt x="32" y="42"/>
                  </a:cubicBezTo>
                  <a:cubicBezTo>
                    <a:pt x="32" y="42"/>
                    <a:pt x="32" y="42"/>
                    <a:pt x="32" y="42"/>
                  </a:cubicBezTo>
                  <a:cubicBezTo>
                    <a:pt x="32" y="42"/>
                    <a:pt x="32" y="42"/>
                    <a:pt x="32" y="42"/>
                  </a:cubicBezTo>
                  <a:cubicBezTo>
                    <a:pt x="33" y="43"/>
                    <a:pt x="28" y="43"/>
                    <a:pt x="29" y="43"/>
                  </a:cubicBezTo>
                  <a:cubicBezTo>
                    <a:pt x="27" y="43"/>
                    <a:pt x="25" y="43"/>
                    <a:pt x="25" y="43"/>
                  </a:cubicBezTo>
                  <a:cubicBezTo>
                    <a:pt x="25" y="43"/>
                    <a:pt x="24" y="44"/>
                    <a:pt x="20" y="43"/>
                  </a:cubicBezTo>
                  <a:cubicBezTo>
                    <a:pt x="18" y="43"/>
                    <a:pt x="16" y="42"/>
                    <a:pt x="15" y="42"/>
                  </a:cubicBezTo>
                  <a:cubicBezTo>
                    <a:pt x="15" y="41"/>
                    <a:pt x="17" y="43"/>
                    <a:pt x="17" y="42"/>
                  </a:cubicBezTo>
                  <a:cubicBezTo>
                    <a:pt x="19" y="43"/>
                    <a:pt x="22" y="44"/>
                    <a:pt x="25" y="44"/>
                  </a:cubicBezTo>
                  <a:cubicBezTo>
                    <a:pt x="26" y="44"/>
                    <a:pt x="27" y="44"/>
                    <a:pt x="29" y="44"/>
                  </a:cubicBezTo>
                  <a:cubicBezTo>
                    <a:pt x="29" y="44"/>
                    <a:pt x="30" y="44"/>
                    <a:pt x="31" y="44"/>
                  </a:cubicBezTo>
                  <a:cubicBezTo>
                    <a:pt x="31" y="44"/>
                    <a:pt x="31" y="44"/>
                    <a:pt x="32" y="44"/>
                  </a:cubicBezTo>
                  <a:cubicBezTo>
                    <a:pt x="32" y="44"/>
                    <a:pt x="32" y="44"/>
                    <a:pt x="32" y="44"/>
                  </a:cubicBezTo>
                  <a:cubicBezTo>
                    <a:pt x="33" y="44"/>
                    <a:pt x="33" y="44"/>
                    <a:pt x="33" y="44"/>
                  </a:cubicBezTo>
                  <a:cubicBezTo>
                    <a:pt x="33" y="43"/>
                    <a:pt x="34" y="43"/>
                    <a:pt x="34" y="42"/>
                  </a:cubicBezTo>
                  <a:cubicBezTo>
                    <a:pt x="33" y="41"/>
                    <a:pt x="33" y="41"/>
                    <a:pt x="33" y="41"/>
                  </a:cubicBezTo>
                  <a:cubicBezTo>
                    <a:pt x="32" y="41"/>
                    <a:pt x="32" y="41"/>
                    <a:pt x="32" y="41"/>
                  </a:cubicBezTo>
                  <a:cubicBezTo>
                    <a:pt x="27" y="41"/>
                    <a:pt x="22" y="42"/>
                    <a:pt x="17" y="41"/>
                  </a:cubicBezTo>
                  <a:cubicBezTo>
                    <a:pt x="16" y="40"/>
                    <a:pt x="14" y="40"/>
                    <a:pt x="11" y="39"/>
                  </a:cubicBezTo>
                  <a:cubicBezTo>
                    <a:pt x="10" y="38"/>
                    <a:pt x="9" y="37"/>
                    <a:pt x="8" y="36"/>
                  </a:cubicBezTo>
                  <a:cubicBezTo>
                    <a:pt x="6" y="35"/>
                    <a:pt x="5" y="34"/>
                    <a:pt x="4" y="32"/>
                  </a:cubicBezTo>
                  <a:cubicBezTo>
                    <a:pt x="3" y="29"/>
                    <a:pt x="3" y="25"/>
                    <a:pt x="2" y="22"/>
                  </a:cubicBezTo>
                  <a:cubicBezTo>
                    <a:pt x="2" y="19"/>
                    <a:pt x="2" y="16"/>
                    <a:pt x="3" y="15"/>
                  </a:cubicBezTo>
                  <a:cubicBezTo>
                    <a:pt x="3" y="14"/>
                    <a:pt x="3" y="14"/>
                    <a:pt x="3" y="14"/>
                  </a:cubicBezTo>
                  <a:cubicBezTo>
                    <a:pt x="4" y="11"/>
                    <a:pt x="6" y="7"/>
                    <a:pt x="8" y="6"/>
                  </a:cubicBezTo>
                  <a:cubicBezTo>
                    <a:pt x="9" y="5"/>
                    <a:pt x="10" y="4"/>
                    <a:pt x="11" y="3"/>
                  </a:cubicBezTo>
                  <a:cubicBezTo>
                    <a:pt x="10" y="3"/>
                    <a:pt x="10" y="4"/>
                    <a:pt x="9" y="4"/>
                  </a:cubicBezTo>
                  <a:cubicBezTo>
                    <a:pt x="10" y="3"/>
                    <a:pt x="12" y="3"/>
                    <a:pt x="12" y="2"/>
                  </a:cubicBezTo>
                  <a:cubicBezTo>
                    <a:pt x="15" y="1"/>
                    <a:pt x="13" y="2"/>
                    <a:pt x="12" y="2"/>
                  </a:cubicBezTo>
                  <a:cubicBezTo>
                    <a:pt x="11" y="2"/>
                    <a:pt x="12" y="2"/>
                    <a:pt x="11" y="2"/>
                  </a:cubicBezTo>
                  <a:cubicBezTo>
                    <a:pt x="12" y="2"/>
                    <a:pt x="12" y="2"/>
                    <a:pt x="13" y="1"/>
                  </a:cubicBezTo>
                  <a:cubicBezTo>
                    <a:pt x="13" y="1"/>
                    <a:pt x="10" y="2"/>
                    <a:pt x="11" y="2"/>
                  </a:cubicBezTo>
                  <a:cubicBezTo>
                    <a:pt x="12" y="2"/>
                    <a:pt x="13" y="1"/>
                    <a:pt x="14" y="1"/>
                  </a:cubicBezTo>
                  <a:cubicBezTo>
                    <a:pt x="13" y="1"/>
                    <a:pt x="11" y="2"/>
                    <a:pt x="11" y="2"/>
                  </a:cubicBezTo>
                  <a:cubicBezTo>
                    <a:pt x="11" y="2"/>
                    <a:pt x="11" y="2"/>
                    <a:pt x="13" y="1"/>
                  </a:cubicBezTo>
                  <a:cubicBezTo>
                    <a:pt x="13" y="1"/>
                    <a:pt x="12" y="1"/>
                    <a:pt x="12" y="1"/>
                  </a:cubicBezTo>
                  <a:cubicBezTo>
                    <a:pt x="15" y="0"/>
                    <a:pt x="16" y="0"/>
                    <a:pt x="14" y="0"/>
                  </a:cubicBezTo>
                  <a:cubicBezTo>
                    <a:pt x="14" y="0"/>
                    <a:pt x="16" y="0"/>
                    <a:pt x="17" y="0"/>
                  </a:cubicBezTo>
                  <a:cubicBezTo>
                    <a:pt x="17" y="0"/>
                    <a:pt x="17" y="0"/>
                    <a:pt x="17" y="0"/>
                  </a:cubicBezTo>
                  <a:cubicBezTo>
                    <a:pt x="16" y="0"/>
                    <a:pt x="15" y="0"/>
                    <a:pt x="15" y="0"/>
                  </a:cubicBezTo>
                  <a:cubicBezTo>
                    <a:pt x="17" y="0"/>
                    <a:pt x="17" y="0"/>
                    <a:pt x="17" y="0"/>
                  </a:cubicBezTo>
                  <a:cubicBezTo>
                    <a:pt x="16" y="0"/>
                    <a:pt x="16" y="0"/>
                    <a:pt x="16" y="0"/>
                  </a:cubicBezTo>
                  <a:cubicBezTo>
                    <a:pt x="16" y="0"/>
                    <a:pt x="15" y="0"/>
                    <a:pt x="15" y="0"/>
                  </a:cubicBezTo>
                  <a:cubicBezTo>
                    <a:pt x="16" y="0"/>
                    <a:pt x="16" y="0"/>
                    <a:pt x="16" y="0"/>
                  </a:cubicBezTo>
                  <a:cubicBezTo>
                    <a:pt x="16" y="0"/>
                    <a:pt x="16" y="0"/>
                    <a:pt x="15" y="0"/>
                  </a:cubicBezTo>
                  <a:cubicBezTo>
                    <a:pt x="14" y="0"/>
                    <a:pt x="13" y="0"/>
                    <a:pt x="12" y="1"/>
                  </a:cubicBezTo>
                  <a:cubicBezTo>
                    <a:pt x="6" y="3"/>
                    <a:pt x="2" y="8"/>
                    <a:pt x="1" y="1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2300" name="Freeform 179"/>
            <p:cNvSpPr>
              <a:spLocks/>
            </p:cNvSpPr>
            <p:nvPr/>
          </p:nvSpPr>
          <p:spPr bwMode="auto">
            <a:xfrm>
              <a:off x="2001840" y="1306513"/>
              <a:ext cx="73025" cy="82550"/>
            </a:xfrm>
            <a:custGeom>
              <a:avLst/>
              <a:gdLst>
                <a:gd name="T0" fmla="*/ 2147483647 w 11"/>
                <a:gd name="T1" fmla="*/ 2147483647 h 14"/>
                <a:gd name="T2" fmla="*/ 2147483647 w 11"/>
                <a:gd name="T3" fmla="*/ 2147483647 h 14"/>
                <a:gd name="T4" fmla="*/ 2147483647 w 11"/>
                <a:gd name="T5" fmla="*/ 2147483647 h 14"/>
                <a:gd name="T6" fmla="*/ 2147483647 w 11"/>
                <a:gd name="T7" fmla="*/ 2147483647 h 14"/>
                <a:gd name="T8" fmla="*/ 2147483647 w 11"/>
                <a:gd name="T9" fmla="*/ 2147483647 h 14"/>
                <a:gd name="T10" fmla="*/ 2147483647 w 11"/>
                <a:gd name="T11" fmla="*/ 2147483647 h 14"/>
                <a:gd name="T12" fmla="*/ 2147483647 w 11"/>
                <a:gd name="T13" fmla="*/ 2147483647 h 14"/>
                <a:gd name="T14" fmla="*/ 2147483647 w 11"/>
                <a:gd name="T15" fmla="*/ 2147483647 h 14"/>
                <a:gd name="T16" fmla="*/ 2147483647 w 11"/>
                <a:gd name="T17" fmla="*/ 2147483647 h 14"/>
                <a:gd name="T18" fmla="*/ 2147483647 w 11"/>
                <a:gd name="T19" fmla="*/ 2147483647 h 14"/>
                <a:gd name="T20" fmla="*/ 2147483647 w 11"/>
                <a:gd name="T21" fmla="*/ 2147483647 h 14"/>
                <a:gd name="T22" fmla="*/ 2147483647 w 11"/>
                <a:gd name="T23" fmla="*/ 2147483647 h 14"/>
                <a:gd name="T24" fmla="*/ 2147483647 w 11"/>
                <a:gd name="T25" fmla="*/ 2147483647 h 14"/>
                <a:gd name="T26" fmla="*/ 2147483647 w 11"/>
                <a:gd name="T27" fmla="*/ 2147483647 h 14"/>
                <a:gd name="T28" fmla="*/ 2147483647 w 11"/>
                <a:gd name="T29" fmla="*/ 2147483647 h 14"/>
                <a:gd name="T30" fmla="*/ 2147483647 w 11"/>
                <a:gd name="T31" fmla="*/ 2147483647 h 14"/>
                <a:gd name="T32" fmla="*/ 2147483647 w 11"/>
                <a:gd name="T33" fmla="*/ 2147483647 h 14"/>
                <a:gd name="T34" fmla="*/ 2147483647 w 11"/>
                <a:gd name="T35" fmla="*/ 2147483647 h 14"/>
                <a:gd name="T36" fmla="*/ 2147483647 w 11"/>
                <a:gd name="T37" fmla="*/ 2147483647 h 14"/>
                <a:gd name="T38" fmla="*/ 2147483647 w 11"/>
                <a:gd name="T39" fmla="*/ 2147483647 h 14"/>
                <a:gd name="T40" fmla="*/ 2147483647 w 11"/>
                <a:gd name="T41" fmla="*/ 2147483647 h 14"/>
                <a:gd name="T42" fmla="*/ 2147483647 w 11"/>
                <a:gd name="T43" fmla="*/ 2147483647 h 14"/>
                <a:gd name="T44" fmla="*/ 2147483647 w 11"/>
                <a:gd name="T45" fmla="*/ 2147483647 h 14"/>
                <a:gd name="T46" fmla="*/ 2147483647 w 11"/>
                <a:gd name="T47" fmla="*/ 2147483647 h 14"/>
                <a:gd name="T48" fmla="*/ 2147483647 w 11"/>
                <a:gd name="T49" fmla="*/ 2147483647 h 14"/>
                <a:gd name="T50" fmla="*/ 2147483647 w 11"/>
                <a:gd name="T51" fmla="*/ 2147483647 h 14"/>
                <a:gd name="T52" fmla="*/ 2147483647 w 11"/>
                <a:gd name="T53" fmla="*/ 2147483647 h 14"/>
                <a:gd name="T54" fmla="*/ 2147483647 w 11"/>
                <a:gd name="T55" fmla="*/ 2147483647 h 14"/>
                <a:gd name="T56" fmla="*/ 2147483647 w 11"/>
                <a:gd name="T57" fmla="*/ 2147483647 h 14"/>
                <a:gd name="T58" fmla="*/ 2147483647 w 11"/>
                <a:gd name="T59" fmla="*/ 2147483647 h 14"/>
                <a:gd name="T60" fmla="*/ 2147483647 w 11"/>
                <a:gd name="T61" fmla="*/ 2147483647 h 14"/>
                <a:gd name="T62" fmla="*/ 2147483647 w 11"/>
                <a:gd name="T63" fmla="*/ 0 h 14"/>
                <a:gd name="T64" fmla="*/ 2147483647 w 11"/>
                <a:gd name="T65" fmla="*/ 2147483647 h 14"/>
                <a:gd name="T66" fmla="*/ 2147483647 w 11"/>
                <a:gd name="T67" fmla="*/ 2147483647 h 14"/>
                <a:gd name="T68" fmla="*/ 2147483647 w 11"/>
                <a:gd name="T69" fmla="*/ 2147483647 h 14"/>
                <a:gd name="T70" fmla="*/ 2147483647 w 11"/>
                <a:gd name="T71" fmla="*/ 2147483647 h 14"/>
                <a:gd name="T72" fmla="*/ 0 w 11"/>
                <a:gd name="T73" fmla="*/ 2147483647 h 14"/>
                <a:gd name="T74" fmla="*/ 2147483647 w 11"/>
                <a:gd name="T75" fmla="*/ 2147483647 h 14"/>
                <a:gd name="T76" fmla="*/ 0 w 11"/>
                <a:gd name="T77" fmla="*/ 2147483647 h 14"/>
                <a:gd name="T78" fmla="*/ 2147483647 w 11"/>
                <a:gd name="T79" fmla="*/ 2147483647 h 14"/>
                <a:gd name="T80" fmla="*/ 0 w 11"/>
                <a:gd name="T81" fmla="*/ 2147483647 h 14"/>
                <a:gd name="T82" fmla="*/ 0 w 11"/>
                <a:gd name="T83" fmla="*/ 2147483647 h 14"/>
                <a:gd name="T84" fmla="*/ 0 w 11"/>
                <a:gd name="T85" fmla="*/ 2147483647 h 14"/>
                <a:gd name="T86" fmla="*/ 0 w 11"/>
                <a:gd name="T87" fmla="*/ 2147483647 h 14"/>
                <a:gd name="T88" fmla="*/ 0 w 11"/>
                <a:gd name="T89" fmla="*/ 2147483647 h 14"/>
                <a:gd name="T90" fmla="*/ 0 w 11"/>
                <a:gd name="T91" fmla="*/ 2147483647 h 14"/>
                <a:gd name="T92" fmla="*/ 0 w 11"/>
                <a:gd name="T93" fmla="*/ 2147483647 h 14"/>
                <a:gd name="T94" fmla="*/ 0 w 11"/>
                <a:gd name="T95" fmla="*/ 2147483647 h 14"/>
                <a:gd name="T96" fmla="*/ 0 w 11"/>
                <a:gd name="T97" fmla="*/ 2147483647 h 14"/>
                <a:gd name="T98" fmla="*/ 0 w 11"/>
                <a:gd name="T99" fmla="*/ 2147483647 h 14"/>
                <a:gd name="T100" fmla="*/ 2147483647 w 11"/>
                <a:gd name="T101" fmla="*/ 2147483647 h 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 h="14">
                  <a:moveTo>
                    <a:pt x="4" y="4"/>
                  </a:moveTo>
                  <a:cubicBezTo>
                    <a:pt x="4" y="4"/>
                    <a:pt x="4" y="4"/>
                    <a:pt x="4" y="4"/>
                  </a:cubicBezTo>
                  <a:cubicBezTo>
                    <a:pt x="4" y="4"/>
                    <a:pt x="4" y="5"/>
                    <a:pt x="5" y="5"/>
                  </a:cubicBezTo>
                  <a:cubicBezTo>
                    <a:pt x="5" y="5"/>
                    <a:pt x="5" y="5"/>
                    <a:pt x="5" y="5"/>
                  </a:cubicBezTo>
                  <a:cubicBezTo>
                    <a:pt x="5" y="5"/>
                    <a:pt x="5" y="5"/>
                    <a:pt x="5" y="5"/>
                  </a:cubicBezTo>
                  <a:cubicBezTo>
                    <a:pt x="6" y="5"/>
                    <a:pt x="6" y="6"/>
                    <a:pt x="7" y="6"/>
                  </a:cubicBezTo>
                  <a:cubicBezTo>
                    <a:pt x="7" y="6"/>
                    <a:pt x="7" y="6"/>
                    <a:pt x="7" y="6"/>
                  </a:cubicBezTo>
                  <a:cubicBezTo>
                    <a:pt x="7" y="6"/>
                    <a:pt x="7" y="7"/>
                    <a:pt x="7" y="7"/>
                  </a:cubicBezTo>
                  <a:cubicBezTo>
                    <a:pt x="7" y="7"/>
                    <a:pt x="7" y="7"/>
                    <a:pt x="7" y="7"/>
                  </a:cubicBezTo>
                  <a:cubicBezTo>
                    <a:pt x="7" y="7"/>
                    <a:pt x="7" y="7"/>
                    <a:pt x="7" y="7"/>
                  </a:cubicBezTo>
                  <a:cubicBezTo>
                    <a:pt x="8" y="7"/>
                    <a:pt x="8" y="7"/>
                    <a:pt x="8" y="7"/>
                  </a:cubicBezTo>
                  <a:cubicBezTo>
                    <a:pt x="8" y="7"/>
                    <a:pt x="8" y="7"/>
                    <a:pt x="8" y="7"/>
                  </a:cubicBezTo>
                  <a:cubicBezTo>
                    <a:pt x="8" y="7"/>
                    <a:pt x="8" y="7"/>
                    <a:pt x="7" y="7"/>
                  </a:cubicBezTo>
                  <a:cubicBezTo>
                    <a:pt x="7" y="8"/>
                    <a:pt x="6" y="8"/>
                    <a:pt x="6" y="9"/>
                  </a:cubicBezTo>
                  <a:cubicBezTo>
                    <a:pt x="6" y="9"/>
                    <a:pt x="5" y="9"/>
                    <a:pt x="5" y="9"/>
                  </a:cubicBezTo>
                  <a:cubicBezTo>
                    <a:pt x="5" y="10"/>
                    <a:pt x="4" y="10"/>
                    <a:pt x="4" y="10"/>
                  </a:cubicBezTo>
                  <a:cubicBezTo>
                    <a:pt x="4" y="10"/>
                    <a:pt x="3" y="11"/>
                    <a:pt x="3" y="11"/>
                  </a:cubicBezTo>
                  <a:cubicBezTo>
                    <a:pt x="3" y="11"/>
                    <a:pt x="2" y="12"/>
                    <a:pt x="2" y="12"/>
                  </a:cubicBezTo>
                  <a:cubicBezTo>
                    <a:pt x="2" y="12"/>
                    <a:pt x="2" y="12"/>
                    <a:pt x="2" y="13"/>
                  </a:cubicBezTo>
                  <a:cubicBezTo>
                    <a:pt x="1" y="13"/>
                    <a:pt x="1" y="13"/>
                    <a:pt x="1" y="13"/>
                  </a:cubicBezTo>
                  <a:cubicBezTo>
                    <a:pt x="0" y="14"/>
                    <a:pt x="1" y="13"/>
                    <a:pt x="1" y="14"/>
                  </a:cubicBezTo>
                  <a:cubicBezTo>
                    <a:pt x="3" y="12"/>
                    <a:pt x="6" y="11"/>
                    <a:pt x="8" y="9"/>
                  </a:cubicBezTo>
                  <a:cubicBezTo>
                    <a:pt x="8" y="9"/>
                    <a:pt x="8" y="9"/>
                    <a:pt x="9" y="9"/>
                  </a:cubicBezTo>
                  <a:cubicBezTo>
                    <a:pt x="11" y="7"/>
                    <a:pt x="11" y="7"/>
                    <a:pt x="11" y="7"/>
                  </a:cubicBezTo>
                  <a:cubicBezTo>
                    <a:pt x="11" y="6"/>
                    <a:pt x="10" y="5"/>
                    <a:pt x="9" y="5"/>
                  </a:cubicBezTo>
                  <a:cubicBezTo>
                    <a:pt x="8" y="4"/>
                    <a:pt x="8" y="4"/>
                    <a:pt x="7" y="4"/>
                  </a:cubicBezTo>
                  <a:cubicBezTo>
                    <a:pt x="6" y="3"/>
                    <a:pt x="6" y="3"/>
                    <a:pt x="5" y="2"/>
                  </a:cubicBezTo>
                  <a:cubicBezTo>
                    <a:pt x="5" y="2"/>
                    <a:pt x="5" y="2"/>
                    <a:pt x="5" y="2"/>
                  </a:cubicBezTo>
                  <a:cubicBezTo>
                    <a:pt x="4" y="2"/>
                    <a:pt x="3" y="1"/>
                    <a:pt x="3" y="1"/>
                  </a:cubicBezTo>
                  <a:cubicBezTo>
                    <a:pt x="2" y="1"/>
                    <a:pt x="2" y="1"/>
                    <a:pt x="2" y="1"/>
                  </a:cubicBezTo>
                  <a:cubicBezTo>
                    <a:pt x="2" y="1"/>
                    <a:pt x="2" y="1"/>
                    <a:pt x="2" y="1"/>
                  </a:cubicBezTo>
                  <a:cubicBezTo>
                    <a:pt x="2" y="1"/>
                    <a:pt x="1" y="1"/>
                    <a:pt x="1" y="0"/>
                  </a:cubicBezTo>
                  <a:cubicBezTo>
                    <a:pt x="0" y="0"/>
                    <a:pt x="1" y="1"/>
                    <a:pt x="1" y="1"/>
                  </a:cubicBezTo>
                  <a:cubicBezTo>
                    <a:pt x="1" y="1"/>
                    <a:pt x="1" y="1"/>
                    <a:pt x="1" y="1"/>
                  </a:cubicBezTo>
                  <a:cubicBezTo>
                    <a:pt x="1" y="1"/>
                    <a:pt x="1" y="1"/>
                    <a:pt x="1" y="1"/>
                  </a:cubicBezTo>
                  <a:cubicBezTo>
                    <a:pt x="1" y="1"/>
                    <a:pt x="1" y="1"/>
                    <a:pt x="1" y="1"/>
                  </a:cubicBezTo>
                  <a:cubicBezTo>
                    <a:pt x="1" y="1"/>
                    <a:pt x="1" y="1"/>
                    <a:pt x="0" y="1"/>
                  </a:cubicBezTo>
                  <a:cubicBezTo>
                    <a:pt x="0" y="1"/>
                    <a:pt x="1" y="1"/>
                    <a:pt x="1" y="1"/>
                  </a:cubicBezTo>
                  <a:cubicBezTo>
                    <a:pt x="1" y="1"/>
                    <a:pt x="1" y="1"/>
                    <a:pt x="0" y="1"/>
                  </a:cubicBezTo>
                  <a:cubicBezTo>
                    <a:pt x="0"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1" y="3"/>
                    <a:pt x="3" y="3"/>
                    <a:pt x="4"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12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8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nodeType="withEffect">
                                  <p:stCondLst>
                                    <p:cond delay="21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nodeType="withEffect">
                                  <p:stCondLst>
                                    <p:cond delay="24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8" name="Freeform 1518"/>
          <p:cNvSpPr>
            <a:spLocks noEditPoints="1"/>
          </p:cNvSpPr>
          <p:nvPr/>
        </p:nvSpPr>
        <p:spPr bwMode="auto">
          <a:xfrm>
            <a:off x="4075494" y="1435409"/>
            <a:ext cx="879675" cy="1048036"/>
          </a:xfrm>
          <a:custGeom>
            <a:avLst/>
            <a:gdLst>
              <a:gd name="T0" fmla="*/ 430 w 704"/>
              <a:gd name="T1" fmla="*/ 588 h 842"/>
              <a:gd name="T2" fmla="*/ 414 w 704"/>
              <a:gd name="T3" fmla="*/ 341 h 842"/>
              <a:gd name="T4" fmla="*/ 263 w 704"/>
              <a:gd name="T5" fmla="*/ 145 h 842"/>
              <a:gd name="T6" fmla="*/ 115 w 704"/>
              <a:gd name="T7" fmla="*/ 0 h 842"/>
              <a:gd name="T8" fmla="*/ 23 w 704"/>
              <a:gd name="T9" fmla="*/ 206 h 842"/>
              <a:gd name="T10" fmla="*/ 126 w 704"/>
              <a:gd name="T11" fmla="*/ 416 h 842"/>
              <a:gd name="T12" fmla="*/ 337 w 704"/>
              <a:gd name="T13" fmla="*/ 802 h 842"/>
              <a:gd name="T14" fmla="*/ 401 w 704"/>
              <a:gd name="T15" fmla="*/ 808 h 842"/>
              <a:gd name="T16" fmla="*/ 635 w 704"/>
              <a:gd name="T17" fmla="*/ 799 h 842"/>
              <a:gd name="T18" fmla="*/ 685 w 704"/>
              <a:gd name="T19" fmla="*/ 753 h 842"/>
              <a:gd name="T20" fmla="*/ 577 w 704"/>
              <a:gd name="T21" fmla="*/ 719 h 842"/>
              <a:gd name="T22" fmla="*/ 562 w 704"/>
              <a:gd name="T23" fmla="*/ 714 h 842"/>
              <a:gd name="T24" fmla="*/ 517 w 704"/>
              <a:gd name="T25" fmla="*/ 684 h 842"/>
              <a:gd name="T26" fmla="*/ 527 w 704"/>
              <a:gd name="T27" fmla="*/ 680 h 842"/>
              <a:gd name="T28" fmla="*/ 509 w 704"/>
              <a:gd name="T29" fmla="*/ 668 h 842"/>
              <a:gd name="T30" fmla="*/ 502 w 704"/>
              <a:gd name="T31" fmla="*/ 684 h 842"/>
              <a:gd name="T32" fmla="*/ 457 w 704"/>
              <a:gd name="T33" fmla="*/ 629 h 842"/>
              <a:gd name="T34" fmla="*/ 347 w 704"/>
              <a:gd name="T35" fmla="*/ 563 h 842"/>
              <a:gd name="T36" fmla="*/ 355 w 704"/>
              <a:gd name="T37" fmla="*/ 576 h 842"/>
              <a:gd name="T38" fmla="*/ 364 w 704"/>
              <a:gd name="T39" fmla="*/ 557 h 842"/>
              <a:gd name="T40" fmla="*/ 309 w 704"/>
              <a:gd name="T41" fmla="*/ 521 h 842"/>
              <a:gd name="T42" fmla="*/ 344 w 704"/>
              <a:gd name="T43" fmla="*/ 524 h 842"/>
              <a:gd name="T44" fmla="*/ 340 w 704"/>
              <a:gd name="T45" fmla="*/ 510 h 842"/>
              <a:gd name="T46" fmla="*/ 305 w 704"/>
              <a:gd name="T47" fmla="*/ 490 h 842"/>
              <a:gd name="T48" fmla="*/ 319 w 704"/>
              <a:gd name="T49" fmla="*/ 468 h 842"/>
              <a:gd name="T50" fmla="*/ 311 w 704"/>
              <a:gd name="T51" fmla="*/ 450 h 842"/>
              <a:gd name="T52" fmla="*/ 254 w 704"/>
              <a:gd name="T53" fmla="*/ 373 h 842"/>
              <a:gd name="T54" fmla="*/ 242 w 704"/>
              <a:gd name="T55" fmla="*/ 395 h 842"/>
              <a:gd name="T56" fmla="*/ 202 w 704"/>
              <a:gd name="T57" fmla="*/ 330 h 842"/>
              <a:gd name="T58" fmla="*/ 271 w 704"/>
              <a:gd name="T59" fmla="*/ 320 h 842"/>
              <a:gd name="T60" fmla="*/ 368 w 704"/>
              <a:gd name="T61" fmla="*/ 342 h 842"/>
              <a:gd name="T62" fmla="*/ 373 w 704"/>
              <a:gd name="T63" fmla="*/ 337 h 842"/>
              <a:gd name="T64" fmla="*/ 311 w 704"/>
              <a:gd name="T65" fmla="*/ 261 h 842"/>
              <a:gd name="T66" fmla="*/ 404 w 704"/>
              <a:gd name="T67" fmla="*/ 311 h 842"/>
              <a:gd name="T68" fmla="*/ 393 w 704"/>
              <a:gd name="T69" fmla="*/ 298 h 842"/>
              <a:gd name="T70" fmla="*/ 344 w 704"/>
              <a:gd name="T71" fmla="*/ 254 h 842"/>
              <a:gd name="T72" fmla="*/ 228 w 704"/>
              <a:gd name="T73" fmla="*/ 184 h 842"/>
              <a:gd name="T74" fmla="*/ 282 w 704"/>
              <a:gd name="T75" fmla="*/ 185 h 842"/>
              <a:gd name="T76" fmla="*/ 229 w 704"/>
              <a:gd name="T77" fmla="*/ 159 h 842"/>
              <a:gd name="T78" fmla="*/ 261 w 704"/>
              <a:gd name="T79" fmla="*/ 160 h 842"/>
              <a:gd name="T80" fmla="*/ 145 w 704"/>
              <a:gd name="T81" fmla="*/ 71 h 842"/>
              <a:gd name="T82" fmla="*/ 230 w 704"/>
              <a:gd name="T83" fmla="*/ 119 h 842"/>
              <a:gd name="T84" fmla="*/ 154 w 704"/>
              <a:gd name="T85" fmla="*/ 44 h 842"/>
              <a:gd name="T86" fmla="*/ 129 w 704"/>
              <a:gd name="T87" fmla="*/ 29 h 842"/>
              <a:gd name="T88" fmla="*/ 179 w 704"/>
              <a:gd name="T89" fmla="*/ 87 h 842"/>
              <a:gd name="T90" fmla="*/ 141 w 704"/>
              <a:gd name="T91" fmla="*/ 46 h 842"/>
              <a:gd name="T92" fmla="*/ 64 w 704"/>
              <a:gd name="T93" fmla="*/ 376 h 842"/>
              <a:gd name="T94" fmla="*/ 65 w 704"/>
              <a:gd name="T95" fmla="*/ 367 h 842"/>
              <a:gd name="T96" fmla="*/ 153 w 704"/>
              <a:gd name="T97" fmla="*/ 492 h 842"/>
              <a:gd name="T98" fmla="*/ 111 w 704"/>
              <a:gd name="T99" fmla="*/ 350 h 842"/>
              <a:gd name="T100" fmla="*/ 61 w 704"/>
              <a:gd name="T101" fmla="*/ 105 h 842"/>
              <a:gd name="T102" fmla="*/ 210 w 704"/>
              <a:gd name="T103" fmla="*/ 394 h 842"/>
              <a:gd name="T104" fmla="*/ 447 w 704"/>
              <a:gd name="T105" fmla="*/ 752 h 842"/>
              <a:gd name="T106" fmla="*/ 364 w 704"/>
              <a:gd name="T107" fmla="*/ 781 h 842"/>
              <a:gd name="T108" fmla="*/ 461 w 704"/>
              <a:gd name="T109" fmla="*/ 778 h 842"/>
              <a:gd name="T110" fmla="*/ 470 w 704"/>
              <a:gd name="T111" fmla="*/ 755 h 842"/>
              <a:gd name="T112" fmla="*/ 605 w 704"/>
              <a:gd name="T113" fmla="*/ 789 h 842"/>
              <a:gd name="T114" fmla="*/ 542 w 704"/>
              <a:gd name="T115" fmla="*/ 756 h 842"/>
              <a:gd name="T116" fmla="*/ 591 w 704"/>
              <a:gd name="T117" fmla="*/ 748 h 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4" h="842">
                <a:moveTo>
                  <a:pt x="685" y="753"/>
                </a:moveTo>
                <a:cubicBezTo>
                  <a:pt x="662" y="746"/>
                  <a:pt x="646" y="736"/>
                  <a:pt x="627" y="726"/>
                </a:cubicBezTo>
                <a:cubicBezTo>
                  <a:pt x="614" y="720"/>
                  <a:pt x="601" y="716"/>
                  <a:pt x="588" y="708"/>
                </a:cubicBezTo>
                <a:cubicBezTo>
                  <a:pt x="568" y="697"/>
                  <a:pt x="552" y="684"/>
                  <a:pt x="533" y="676"/>
                </a:cubicBezTo>
                <a:cubicBezTo>
                  <a:pt x="525" y="672"/>
                  <a:pt x="521" y="664"/>
                  <a:pt x="513" y="658"/>
                </a:cubicBezTo>
                <a:cubicBezTo>
                  <a:pt x="485" y="637"/>
                  <a:pt x="451" y="614"/>
                  <a:pt x="430" y="593"/>
                </a:cubicBezTo>
                <a:cubicBezTo>
                  <a:pt x="428" y="591"/>
                  <a:pt x="432" y="589"/>
                  <a:pt x="430" y="588"/>
                </a:cubicBezTo>
                <a:cubicBezTo>
                  <a:pt x="428" y="589"/>
                  <a:pt x="424" y="587"/>
                  <a:pt x="421" y="584"/>
                </a:cubicBezTo>
                <a:cubicBezTo>
                  <a:pt x="388" y="549"/>
                  <a:pt x="371" y="522"/>
                  <a:pt x="343" y="488"/>
                </a:cubicBezTo>
                <a:cubicBezTo>
                  <a:pt x="328" y="461"/>
                  <a:pt x="315" y="436"/>
                  <a:pt x="301" y="408"/>
                </a:cubicBezTo>
                <a:cubicBezTo>
                  <a:pt x="305" y="401"/>
                  <a:pt x="299" y="396"/>
                  <a:pt x="299" y="390"/>
                </a:cubicBezTo>
                <a:cubicBezTo>
                  <a:pt x="301" y="389"/>
                  <a:pt x="304" y="386"/>
                  <a:pt x="304" y="383"/>
                </a:cubicBezTo>
                <a:cubicBezTo>
                  <a:pt x="304" y="380"/>
                  <a:pt x="295" y="378"/>
                  <a:pt x="296" y="374"/>
                </a:cubicBezTo>
                <a:cubicBezTo>
                  <a:pt x="335" y="361"/>
                  <a:pt x="375" y="350"/>
                  <a:pt x="414" y="341"/>
                </a:cubicBezTo>
                <a:cubicBezTo>
                  <a:pt x="416" y="339"/>
                  <a:pt x="418" y="336"/>
                  <a:pt x="420" y="333"/>
                </a:cubicBezTo>
                <a:cubicBezTo>
                  <a:pt x="426" y="337"/>
                  <a:pt x="430" y="330"/>
                  <a:pt x="435" y="327"/>
                </a:cubicBezTo>
                <a:cubicBezTo>
                  <a:pt x="433" y="325"/>
                  <a:pt x="431" y="322"/>
                  <a:pt x="432" y="319"/>
                </a:cubicBezTo>
                <a:cubicBezTo>
                  <a:pt x="394" y="292"/>
                  <a:pt x="365" y="259"/>
                  <a:pt x="324" y="222"/>
                </a:cubicBezTo>
                <a:cubicBezTo>
                  <a:pt x="327" y="220"/>
                  <a:pt x="324" y="218"/>
                  <a:pt x="325" y="216"/>
                </a:cubicBezTo>
                <a:cubicBezTo>
                  <a:pt x="314" y="210"/>
                  <a:pt x="307" y="200"/>
                  <a:pt x="298" y="197"/>
                </a:cubicBezTo>
                <a:cubicBezTo>
                  <a:pt x="291" y="173"/>
                  <a:pt x="270" y="166"/>
                  <a:pt x="263" y="145"/>
                </a:cubicBezTo>
                <a:cubicBezTo>
                  <a:pt x="252" y="140"/>
                  <a:pt x="251" y="119"/>
                  <a:pt x="239" y="115"/>
                </a:cubicBezTo>
                <a:cubicBezTo>
                  <a:pt x="239" y="109"/>
                  <a:pt x="238" y="103"/>
                  <a:pt x="231" y="99"/>
                </a:cubicBezTo>
                <a:cubicBezTo>
                  <a:pt x="242" y="92"/>
                  <a:pt x="217" y="85"/>
                  <a:pt x="220" y="76"/>
                </a:cubicBezTo>
                <a:cubicBezTo>
                  <a:pt x="223" y="72"/>
                  <a:pt x="227" y="74"/>
                  <a:pt x="229" y="68"/>
                </a:cubicBezTo>
                <a:cubicBezTo>
                  <a:pt x="226" y="67"/>
                  <a:pt x="223" y="65"/>
                  <a:pt x="227" y="62"/>
                </a:cubicBezTo>
                <a:cubicBezTo>
                  <a:pt x="192" y="47"/>
                  <a:pt x="150" y="29"/>
                  <a:pt x="118" y="9"/>
                </a:cubicBezTo>
                <a:cubicBezTo>
                  <a:pt x="116" y="6"/>
                  <a:pt x="119" y="2"/>
                  <a:pt x="115" y="0"/>
                </a:cubicBezTo>
                <a:cubicBezTo>
                  <a:pt x="98" y="6"/>
                  <a:pt x="98" y="30"/>
                  <a:pt x="86" y="44"/>
                </a:cubicBezTo>
                <a:cubicBezTo>
                  <a:pt x="84" y="46"/>
                  <a:pt x="80" y="46"/>
                  <a:pt x="79" y="49"/>
                </a:cubicBezTo>
                <a:cubicBezTo>
                  <a:pt x="72" y="59"/>
                  <a:pt x="71" y="71"/>
                  <a:pt x="67" y="80"/>
                </a:cubicBezTo>
                <a:cubicBezTo>
                  <a:pt x="62" y="89"/>
                  <a:pt x="53" y="96"/>
                  <a:pt x="49" y="106"/>
                </a:cubicBezTo>
                <a:cubicBezTo>
                  <a:pt x="44" y="119"/>
                  <a:pt x="42" y="138"/>
                  <a:pt x="40" y="148"/>
                </a:cubicBezTo>
                <a:cubicBezTo>
                  <a:pt x="37" y="161"/>
                  <a:pt x="29" y="170"/>
                  <a:pt x="25" y="182"/>
                </a:cubicBezTo>
                <a:cubicBezTo>
                  <a:pt x="23" y="189"/>
                  <a:pt x="25" y="199"/>
                  <a:pt x="23" y="206"/>
                </a:cubicBezTo>
                <a:cubicBezTo>
                  <a:pt x="20" y="222"/>
                  <a:pt x="13" y="236"/>
                  <a:pt x="13" y="251"/>
                </a:cubicBezTo>
                <a:cubicBezTo>
                  <a:pt x="2" y="284"/>
                  <a:pt x="7" y="315"/>
                  <a:pt x="0" y="347"/>
                </a:cubicBezTo>
                <a:cubicBezTo>
                  <a:pt x="4" y="351"/>
                  <a:pt x="1" y="360"/>
                  <a:pt x="3" y="367"/>
                </a:cubicBezTo>
                <a:cubicBezTo>
                  <a:pt x="1" y="369"/>
                  <a:pt x="0" y="371"/>
                  <a:pt x="0" y="373"/>
                </a:cubicBezTo>
                <a:cubicBezTo>
                  <a:pt x="6" y="378"/>
                  <a:pt x="10" y="377"/>
                  <a:pt x="11" y="382"/>
                </a:cubicBezTo>
                <a:cubicBezTo>
                  <a:pt x="37" y="384"/>
                  <a:pt x="83" y="410"/>
                  <a:pt x="104" y="424"/>
                </a:cubicBezTo>
                <a:cubicBezTo>
                  <a:pt x="111" y="422"/>
                  <a:pt x="118" y="416"/>
                  <a:pt x="126" y="416"/>
                </a:cubicBezTo>
                <a:cubicBezTo>
                  <a:pt x="133" y="449"/>
                  <a:pt x="140" y="477"/>
                  <a:pt x="154" y="510"/>
                </a:cubicBezTo>
                <a:cubicBezTo>
                  <a:pt x="163" y="564"/>
                  <a:pt x="184" y="616"/>
                  <a:pt x="218" y="666"/>
                </a:cubicBezTo>
                <a:cubicBezTo>
                  <a:pt x="218" y="670"/>
                  <a:pt x="222" y="673"/>
                  <a:pt x="222" y="677"/>
                </a:cubicBezTo>
                <a:cubicBezTo>
                  <a:pt x="244" y="701"/>
                  <a:pt x="261" y="735"/>
                  <a:pt x="283" y="759"/>
                </a:cubicBezTo>
                <a:cubicBezTo>
                  <a:pt x="290" y="767"/>
                  <a:pt x="299" y="772"/>
                  <a:pt x="305" y="780"/>
                </a:cubicBezTo>
                <a:cubicBezTo>
                  <a:pt x="309" y="785"/>
                  <a:pt x="308" y="789"/>
                  <a:pt x="313" y="793"/>
                </a:cubicBezTo>
                <a:cubicBezTo>
                  <a:pt x="320" y="798"/>
                  <a:pt x="330" y="798"/>
                  <a:pt x="337" y="802"/>
                </a:cubicBezTo>
                <a:cubicBezTo>
                  <a:pt x="348" y="807"/>
                  <a:pt x="358" y="814"/>
                  <a:pt x="369" y="818"/>
                </a:cubicBezTo>
                <a:cubicBezTo>
                  <a:pt x="372" y="819"/>
                  <a:pt x="375" y="818"/>
                  <a:pt x="378" y="819"/>
                </a:cubicBezTo>
                <a:cubicBezTo>
                  <a:pt x="395" y="826"/>
                  <a:pt x="410" y="842"/>
                  <a:pt x="429" y="837"/>
                </a:cubicBezTo>
                <a:cubicBezTo>
                  <a:pt x="426" y="831"/>
                  <a:pt x="423" y="831"/>
                  <a:pt x="420" y="825"/>
                </a:cubicBezTo>
                <a:cubicBezTo>
                  <a:pt x="406" y="831"/>
                  <a:pt x="394" y="817"/>
                  <a:pt x="378" y="810"/>
                </a:cubicBezTo>
                <a:cubicBezTo>
                  <a:pt x="361" y="803"/>
                  <a:pt x="335" y="801"/>
                  <a:pt x="328" y="784"/>
                </a:cubicBezTo>
                <a:cubicBezTo>
                  <a:pt x="350" y="774"/>
                  <a:pt x="375" y="799"/>
                  <a:pt x="401" y="808"/>
                </a:cubicBezTo>
                <a:cubicBezTo>
                  <a:pt x="414" y="813"/>
                  <a:pt x="428" y="814"/>
                  <a:pt x="438" y="823"/>
                </a:cubicBezTo>
                <a:cubicBezTo>
                  <a:pt x="436" y="827"/>
                  <a:pt x="429" y="825"/>
                  <a:pt x="430" y="831"/>
                </a:cubicBezTo>
                <a:cubicBezTo>
                  <a:pt x="445" y="838"/>
                  <a:pt x="465" y="825"/>
                  <a:pt x="483" y="828"/>
                </a:cubicBezTo>
                <a:cubicBezTo>
                  <a:pt x="503" y="822"/>
                  <a:pt x="524" y="817"/>
                  <a:pt x="544" y="814"/>
                </a:cubicBezTo>
                <a:cubicBezTo>
                  <a:pt x="549" y="819"/>
                  <a:pt x="552" y="816"/>
                  <a:pt x="556" y="817"/>
                </a:cubicBezTo>
                <a:cubicBezTo>
                  <a:pt x="578" y="805"/>
                  <a:pt x="601" y="805"/>
                  <a:pt x="623" y="795"/>
                </a:cubicBezTo>
                <a:cubicBezTo>
                  <a:pt x="627" y="799"/>
                  <a:pt x="631" y="797"/>
                  <a:pt x="635" y="799"/>
                </a:cubicBezTo>
                <a:cubicBezTo>
                  <a:pt x="636" y="796"/>
                  <a:pt x="638" y="793"/>
                  <a:pt x="640" y="791"/>
                </a:cubicBezTo>
                <a:cubicBezTo>
                  <a:pt x="654" y="793"/>
                  <a:pt x="666" y="790"/>
                  <a:pt x="678" y="784"/>
                </a:cubicBezTo>
                <a:cubicBezTo>
                  <a:pt x="681" y="779"/>
                  <a:pt x="672" y="777"/>
                  <a:pt x="675" y="773"/>
                </a:cubicBezTo>
                <a:cubicBezTo>
                  <a:pt x="679" y="772"/>
                  <a:pt x="683" y="775"/>
                  <a:pt x="686" y="770"/>
                </a:cubicBezTo>
                <a:cubicBezTo>
                  <a:pt x="688" y="768"/>
                  <a:pt x="682" y="766"/>
                  <a:pt x="686" y="763"/>
                </a:cubicBezTo>
                <a:cubicBezTo>
                  <a:pt x="692" y="764"/>
                  <a:pt x="702" y="764"/>
                  <a:pt x="704" y="761"/>
                </a:cubicBezTo>
                <a:cubicBezTo>
                  <a:pt x="703" y="752"/>
                  <a:pt x="690" y="754"/>
                  <a:pt x="685" y="753"/>
                </a:cubicBezTo>
                <a:close/>
                <a:moveTo>
                  <a:pt x="585" y="715"/>
                </a:moveTo>
                <a:cubicBezTo>
                  <a:pt x="608" y="731"/>
                  <a:pt x="621" y="733"/>
                  <a:pt x="641" y="747"/>
                </a:cubicBezTo>
                <a:cubicBezTo>
                  <a:pt x="627" y="746"/>
                  <a:pt x="617" y="740"/>
                  <a:pt x="609" y="734"/>
                </a:cubicBezTo>
                <a:cubicBezTo>
                  <a:pt x="608" y="734"/>
                  <a:pt x="606" y="735"/>
                  <a:pt x="604" y="736"/>
                </a:cubicBezTo>
                <a:cubicBezTo>
                  <a:pt x="602" y="728"/>
                  <a:pt x="585" y="728"/>
                  <a:pt x="576" y="722"/>
                </a:cubicBezTo>
                <a:cubicBezTo>
                  <a:pt x="580" y="716"/>
                  <a:pt x="584" y="723"/>
                  <a:pt x="585" y="715"/>
                </a:cubicBezTo>
                <a:close/>
                <a:moveTo>
                  <a:pt x="577" y="719"/>
                </a:moveTo>
                <a:cubicBezTo>
                  <a:pt x="574" y="721"/>
                  <a:pt x="571" y="720"/>
                  <a:pt x="568" y="718"/>
                </a:cubicBezTo>
                <a:cubicBezTo>
                  <a:pt x="569" y="717"/>
                  <a:pt x="569" y="715"/>
                  <a:pt x="570" y="714"/>
                </a:cubicBezTo>
                <a:cubicBezTo>
                  <a:pt x="573" y="717"/>
                  <a:pt x="576" y="715"/>
                  <a:pt x="577" y="719"/>
                </a:cubicBezTo>
                <a:close/>
                <a:moveTo>
                  <a:pt x="570" y="707"/>
                </a:moveTo>
                <a:cubicBezTo>
                  <a:pt x="559" y="711"/>
                  <a:pt x="549" y="699"/>
                  <a:pt x="540" y="690"/>
                </a:cubicBezTo>
                <a:cubicBezTo>
                  <a:pt x="545" y="689"/>
                  <a:pt x="561" y="704"/>
                  <a:pt x="570" y="707"/>
                </a:cubicBezTo>
                <a:close/>
                <a:moveTo>
                  <a:pt x="562" y="714"/>
                </a:moveTo>
                <a:cubicBezTo>
                  <a:pt x="558" y="714"/>
                  <a:pt x="551" y="711"/>
                  <a:pt x="548" y="707"/>
                </a:cubicBezTo>
                <a:cubicBezTo>
                  <a:pt x="553" y="706"/>
                  <a:pt x="560" y="711"/>
                  <a:pt x="562" y="714"/>
                </a:cubicBezTo>
                <a:close/>
                <a:moveTo>
                  <a:pt x="544" y="706"/>
                </a:moveTo>
                <a:cubicBezTo>
                  <a:pt x="541" y="708"/>
                  <a:pt x="537" y="706"/>
                  <a:pt x="532" y="703"/>
                </a:cubicBezTo>
                <a:cubicBezTo>
                  <a:pt x="535" y="698"/>
                  <a:pt x="540" y="703"/>
                  <a:pt x="544" y="706"/>
                </a:cubicBezTo>
                <a:close/>
                <a:moveTo>
                  <a:pt x="514" y="688"/>
                </a:moveTo>
                <a:cubicBezTo>
                  <a:pt x="515" y="686"/>
                  <a:pt x="516" y="685"/>
                  <a:pt x="517" y="684"/>
                </a:cubicBezTo>
                <a:cubicBezTo>
                  <a:pt x="519" y="685"/>
                  <a:pt x="522" y="691"/>
                  <a:pt x="524" y="686"/>
                </a:cubicBezTo>
                <a:cubicBezTo>
                  <a:pt x="528" y="693"/>
                  <a:pt x="538" y="691"/>
                  <a:pt x="541" y="697"/>
                </a:cubicBezTo>
                <a:cubicBezTo>
                  <a:pt x="529" y="695"/>
                  <a:pt x="524" y="692"/>
                  <a:pt x="514" y="688"/>
                </a:cubicBezTo>
                <a:close/>
                <a:moveTo>
                  <a:pt x="527" y="680"/>
                </a:moveTo>
                <a:cubicBezTo>
                  <a:pt x="532" y="684"/>
                  <a:pt x="536" y="683"/>
                  <a:pt x="538" y="688"/>
                </a:cubicBezTo>
                <a:cubicBezTo>
                  <a:pt x="532" y="690"/>
                  <a:pt x="530" y="685"/>
                  <a:pt x="524" y="683"/>
                </a:cubicBezTo>
                <a:cubicBezTo>
                  <a:pt x="525" y="682"/>
                  <a:pt x="526" y="681"/>
                  <a:pt x="527" y="680"/>
                </a:cubicBezTo>
                <a:close/>
                <a:moveTo>
                  <a:pt x="518" y="678"/>
                </a:moveTo>
                <a:cubicBezTo>
                  <a:pt x="519" y="674"/>
                  <a:pt x="513" y="678"/>
                  <a:pt x="514" y="674"/>
                </a:cubicBezTo>
                <a:cubicBezTo>
                  <a:pt x="518" y="673"/>
                  <a:pt x="529" y="678"/>
                  <a:pt x="522" y="684"/>
                </a:cubicBezTo>
                <a:cubicBezTo>
                  <a:pt x="521" y="681"/>
                  <a:pt x="513" y="679"/>
                  <a:pt x="510" y="679"/>
                </a:cubicBezTo>
                <a:cubicBezTo>
                  <a:pt x="508" y="675"/>
                  <a:pt x="516" y="678"/>
                  <a:pt x="518" y="678"/>
                </a:cubicBezTo>
                <a:close/>
                <a:moveTo>
                  <a:pt x="460" y="630"/>
                </a:moveTo>
                <a:cubicBezTo>
                  <a:pt x="473" y="641"/>
                  <a:pt x="494" y="654"/>
                  <a:pt x="509" y="668"/>
                </a:cubicBezTo>
                <a:cubicBezTo>
                  <a:pt x="485" y="664"/>
                  <a:pt x="460" y="654"/>
                  <a:pt x="439" y="640"/>
                </a:cubicBezTo>
                <a:cubicBezTo>
                  <a:pt x="440" y="645"/>
                  <a:pt x="429" y="641"/>
                  <a:pt x="431" y="634"/>
                </a:cubicBezTo>
                <a:cubicBezTo>
                  <a:pt x="426" y="638"/>
                  <a:pt x="421" y="631"/>
                  <a:pt x="418" y="626"/>
                </a:cubicBezTo>
                <a:cubicBezTo>
                  <a:pt x="436" y="631"/>
                  <a:pt x="456" y="643"/>
                  <a:pt x="475" y="647"/>
                </a:cubicBezTo>
                <a:cubicBezTo>
                  <a:pt x="472" y="641"/>
                  <a:pt x="457" y="641"/>
                  <a:pt x="460" y="630"/>
                </a:cubicBezTo>
                <a:close/>
                <a:moveTo>
                  <a:pt x="509" y="682"/>
                </a:moveTo>
                <a:cubicBezTo>
                  <a:pt x="511" y="687"/>
                  <a:pt x="504" y="688"/>
                  <a:pt x="502" y="684"/>
                </a:cubicBezTo>
                <a:cubicBezTo>
                  <a:pt x="503" y="679"/>
                  <a:pt x="507" y="685"/>
                  <a:pt x="509" y="682"/>
                </a:cubicBezTo>
                <a:close/>
                <a:moveTo>
                  <a:pt x="483" y="677"/>
                </a:moveTo>
                <a:cubicBezTo>
                  <a:pt x="477" y="676"/>
                  <a:pt x="477" y="670"/>
                  <a:pt x="472" y="672"/>
                </a:cubicBezTo>
                <a:cubicBezTo>
                  <a:pt x="470" y="669"/>
                  <a:pt x="488" y="670"/>
                  <a:pt x="483" y="677"/>
                </a:cubicBezTo>
                <a:close/>
                <a:moveTo>
                  <a:pt x="457" y="629"/>
                </a:moveTo>
                <a:cubicBezTo>
                  <a:pt x="434" y="627"/>
                  <a:pt x="416" y="617"/>
                  <a:pt x="394" y="600"/>
                </a:cubicBezTo>
                <a:cubicBezTo>
                  <a:pt x="415" y="609"/>
                  <a:pt x="442" y="605"/>
                  <a:pt x="457" y="629"/>
                </a:cubicBezTo>
                <a:close/>
                <a:moveTo>
                  <a:pt x="432" y="604"/>
                </a:moveTo>
                <a:cubicBezTo>
                  <a:pt x="426" y="607"/>
                  <a:pt x="414" y="601"/>
                  <a:pt x="411" y="598"/>
                </a:cubicBezTo>
                <a:cubicBezTo>
                  <a:pt x="405" y="599"/>
                  <a:pt x="391" y="594"/>
                  <a:pt x="390" y="589"/>
                </a:cubicBezTo>
                <a:cubicBezTo>
                  <a:pt x="387" y="592"/>
                  <a:pt x="390" y="593"/>
                  <a:pt x="386" y="594"/>
                </a:cubicBezTo>
                <a:cubicBezTo>
                  <a:pt x="383" y="588"/>
                  <a:pt x="377" y="583"/>
                  <a:pt x="370" y="578"/>
                </a:cubicBezTo>
                <a:cubicBezTo>
                  <a:pt x="390" y="580"/>
                  <a:pt x="414" y="589"/>
                  <a:pt x="432" y="604"/>
                </a:cubicBezTo>
                <a:close/>
                <a:moveTo>
                  <a:pt x="347" y="563"/>
                </a:moveTo>
                <a:cubicBezTo>
                  <a:pt x="342" y="562"/>
                  <a:pt x="348" y="558"/>
                  <a:pt x="345" y="557"/>
                </a:cubicBezTo>
                <a:cubicBezTo>
                  <a:pt x="356" y="554"/>
                  <a:pt x="365" y="565"/>
                  <a:pt x="379" y="569"/>
                </a:cubicBezTo>
                <a:cubicBezTo>
                  <a:pt x="374" y="576"/>
                  <a:pt x="363" y="568"/>
                  <a:pt x="364" y="565"/>
                </a:cubicBezTo>
                <a:cubicBezTo>
                  <a:pt x="356" y="566"/>
                  <a:pt x="354" y="560"/>
                  <a:pt x="347" y="563"/>
                </a:cubicBezTo>
                <a:close/>
                <a:moveTo>
                  <a:pt x="355" y="576"/>
                </a:moveTo>
                <a:cubicBezTo>
                  <a:pt x="352" y="574"/>
                  <a:pt x="348" y="572"/>
                  <a:pt x="348" y="569"/>
                </a:cubicBezTo>
                <a:cubicBezTo>
                  <a:pt x="351" y="569"/>
                  <a:pt x="359" y="571"/>
                  <a:pt x="355" y="576"/>
                </a:cubicBezTo>
                <a:close/>
                <a:moveTo>
                  <a:pt x="405" y="576"/>
                </a:moveTo>
                <a:cubicBezTo>
                  <a:pt x="404" y="577"/>
                  <a:pt x="405" y="578"/>
                  <a:pt x="406" y="579"/>
                </a:cubicBezTo>
                <a:cubicBezTo>
                  <a:pt x="399" y="585"/>
                  <a:pt x="384" y="574"/>
                  <a:pt x="379" y="571"/>
                </a:cubicBezTo>
                <a:cubicBezTo>
                  <a:pt x="388" y="569"/>
                  <a:pt x="395" y="579"/>
                  <a:pt x="405" y="576"/>
                </a:cubicBezTo>
                <a:close/>
                <a:moveTo>
                  <a:pt x="380" y="551"/>
                </a:moveTo>
                <a:cubicBezTo>
                  <a:pt x="384" y="557"/>
                  <a:pt x="391" y="562"/>
                  <a:pt x="394" y="568"/>
                </a:cubicBezTo>
                <a:cubicBezTo>
                  <a:pt x="384" y="570"/>
                  <a:pt x="374" y="557"/>
                  <a:pt x="364" y="557"/>
                </a:cubicBezTo>
                <a:cubicBezTo>
                  <a:pt x="354" y="548"/>
                  <a:pt x="337" y="546"/>
                  <a:pt x="326" y="535"/>
                </a:cubicBezTo>
                <a:cubicBezTo>
                  <a:pt x="344" y="540"/>
                  <a:pt x="354" y="545"/>
                  <a:pt x="375" y="555"/>
                </a:cubicBezTo>
                <a:cubicBezTo>
                  <a:pt x="377" y="555"/>
                  <a:pt x="378" y="553"/>
                  <a:pt x="380" y="551"/>
                </a:cubicBezTo>
                <a:close/>
                <a:moveTo>
                  <a:pt x="361" y="527"/>
                </a:moveTo>
                <a:cubicBezTo>
                  <a:pt x="368" y="532"/>
                  <a:pt x="370" y="538"/>
                  <a:pt x="375" y="543"/>
                </a:cubicBezTo>
                <a:cubicBezTo>
                  <a:pt x="367" y="549"/>
                  <a:pt x="354" y="539"/>
                  <a:pt x="346" y="534"/>
                </a:cubicBezTo>
                <a:cubicBezTo>
                  <a:pt x="334" y="535"/>
                  <a:pt x="323" y="522"/>
                  <a:pt x="309" y="521"/>
                </a:cubicBezTo>
                <a:cubicBezTo>
                  <a:pt x="305" y="519"/>
                  <a:pt x="309" y="515"/>
                  <a:pt x="304" y="513"/>
                </a:cubicBezTo>
                <a:cubicBezTo>
                  <a:pt x="313" y="508"/>
                  <a:pt x="324" y="524"/>
                  <a:pt x="332" y="520"/>
                </a:cubicBezTo>
                <a:cubicBezTo>
                  <a:pt x="335" y="525"/>
                  <a:pt x="353" y="533"/>
                  <a:pt x="362" y="533"/>
                </a:cubicBezTo>
                <a:cubicBezTo>
                  <a:pt x="363" y="531"/>
                  <a:pt x="357" y="532"/>
                  <a:pt x="361" y="527"/>
                </a:cubicBezTo>
                <a:close/>
                <a:moveTo>
                  <a:pt x="359" y="524"/>
                </a:moveTo>
                <a:cubicBezTo>
                  <a:pt x="353" y="528"/>
                  <a:pt x="352" y="523"/>
                  <a:pt x="348" y="521"/>
                </a:cubicBezTo>
                <a:cubicBezTo>
                  <a:pt x="345" y="520"/>
                  <a:pt x="348" y="524"/>
                  <a:pt x="344" y="524"/>
                </a:cubicBezTo>
                <a:cubicBezTo>
                  <a:pt x="342" y="522"/>
                  <a:pt x="340" y="520"/>
                  <a:pt x="341" y="518"/>
                </a:cubicBezTo>
                <a:cubicBezTo>
                  <a:pt x="324" y="517"/>
                  <a:pt x="316" y="505"/>
                  <a:pt x="298" y="502"/>
                </a:cubicBezTo>
                <a:cubicBezTo>
                  <a:pt x="297" y="498"/>
                  <a:pt x="288" y="484"/>
                  <a:pt x="282" y="492"/>
                </a:cubicBezTo>
                <a:cubicBezTo>
                  <a:pt x="274" y="478"/>
                  <a:pt x="262" y="465"/>
                  <a:pt x="258" y="451"/>
                </a:cubicBezTo>
                <a:cubicBezTo>
                  <a:pt x="266" y="460"/>
                  <a:pt x="266" y="463"/>
                  <a:pt x="277" y="468"/>
                </a:cubicBezTo>
                <a:cubicBezTo>
                  <a:pt x="268" y="473"/>
                  <a:pt x="281" y="478"/>
                  <a:pt x="277" y="477"/>
                </a:cubicBezTo>
                <a:cubicBezTo>
                  <a:pt x="290" y="494"/>
                  <a:pt x="319" y="500"/>
                  <a:pt x="340" y="510"/>
                </a:cubicBezTo>
                <a:cubicBezTo>
                  <a:pt x="342" y="509"/>
                  <a:pt x="343" y="507"/>
                  <a:pt x="344" y="505"/>
                </a:cubicBezTo>
                <a:cubicBezTo>
                  <a:pt x="350" y="512"/>
                  <a:pt x="356" y="519"/>
                  <a:pt x="359" y="524"/>
                </a:cubicBezTo>
                <a:close/>
                <a:moveTo>
                  <a:pt x="298" y="512"/>
                </a:moveTo>
                <a:cubicBezTo>
                  <a:pt x="293" y="510"/>
                  <a:pt x="294" y="506"/>
                  <a:pt x="290" y="504"/>
                </a:cubicBezTo>
                <a:cubicBezTo>
                  <a:pt x="294" y="505"/>
                  <a:pt x="304" y="507"/>
                  <a:pt x="298" y="512"/>
                </a:cubicBezTo>
                <a:close/>
                <a:moveTo>
                  <a:pt x="343" y="502"/>
                </a:moveTo>
                <a:cubicBezTo>
                  <a:pt x="331" y="512"/>
                  <a:pt x="321" y="491"/>
                  <a:pt x="305" y="490"/>
                </a:cubicBezTo>
                <a:cubicBezTo>
                  <a:pt x="305" y="484"/>
                  <a:pt x="294" y="484"/>
                  <a:pt x="289" y="482"/>
                </a:cubicBezTo>
                <a:cubicBezTo>
                  <a:pt x="293" y="478"/>
                  <a:pt x="281" y="476"/>
                  <a:pt x="282" y="472"/>
                </a:cubicBezTo>
                <a:cubicBezTo>
                  <a:pt x="301" y="474"/>
                  <a:pt x="318" y="493"/>
                  <a:pt x="335" y="491"/>
                </a:cubicBezTo>
                <a:cubicBezTo>
                  <a:pt x="338" y="495"/>
                  <a:pt x="341" y="498"/>
                  <a:pt x="343" y="502"/>
                </a:cubicBezTo>
                <a:close/>
                <a:moveTo>
                  <a:pt x="330" y="482"/>
                </a:moveTo>
                <a:cubicBezTo>
                  <a:pt x="328" y="485"/>
                  <a:pt x="326" y="482"/>
                  <a:pt x="324" y="485"/>
                </a:cubicBezTo>
                <a:cubicBezTo>
                  <a:pt x="315" y="481"/>
                  <a:pt x="317" y="474"/>
                  <a:pt x="319" y="468"/>
                </a:cubicBezTo>
                <a:cubicBezTo>
                  <a:pt x="305" y="473"/>
                  <a:pt x="292" y="450"/>
                  <a:pt x="277" y="455"/>
                </a:cubicBezTo>
                <a:cubicBezTo>
                  <a:pt x="278" y="445"/>
                  <a:pt x="264" y="452"/>
                  <a:pt x="262" y="444"/>
                </a:cubicBezTo>
                <a:cubicBezTo>
                  <a:pt x="275" y="445"/>
                  <a:pt x="295" y="454"/>
                  <a:pt x="306" y="460"/>
                </a:cubicBezTo>
                <a:cubicBezTo>
                  <a:pt x="309" y="462"/>
                  <a:pt x="311" y="459"/>
                  <a:pt x="313" y="456"/>
                </a:cubicBezTo>
                <a:cubicBezTo>
                  <a:pt x="320" y="467"/>
                  <a:pt x="324" y="472"/>
                  <a:pt x="330" y="482"/>
                </a:cubicBezTo>
                <a:close/>
                <a:moveTo>
                  <a:pt x="252" y="428"/>
                </a:moveTo>
                <a:cubicBezTo>
                  <a:pt x="270" y="432"/>
                  <a:pt x="297" y="437"/>
                  <a:pt x="311" y="450"/>
                </a:cubicBezTo>
                <a:cubicBezTo>
                  <a:pt x="293" y="446"/>
                  <a:pt x="274" y="438"/>
                  <a:pt x="252" y="428"/>
                </a:cubicBezTo>
                <a:close/>
                <a:moveTo>
                  <a:pt x="297" y="423"/>
                </a:moveTo>
                <a:cubicBezTo>
                  <a:pt x="303" y="425"/>
                  <a:pt x="298" y="429"/>
                  <a:pt x="303" y="432"/>
                </a:cubicBezTo>
                <a:cubicBezTo>
                  <a:pt x="282" y="431"/>
                  <a:pt x="257" y="423"/>
                  <a:pt x="238" y="406"/>
                </a:cubicBezTo>
                <a:cubicBezTo>
                  <a:pt x="259" y="407"/>
                  <a:pt x="278" y="420"/>
                  <a:pt x="297" y="423"/>
                </a:cubicBezTo>
                <a:close/>
                <a:moveTo>
                  <a:pt x="247" y="374"/>
                </a:moveTo>
                <a:cubicBezTo>
                  <a:pt x="249" y="372"/>
                  <a:pt x="251" y="371"/>
                  <a:pt x="254" y="373"/>
                </a:cubicBezTo>
                <a:cubicBezTo>
                  <a:pt x="255" y="377"/>
                  <a:pt x="250" y="377"/>
                  <a:pt x="247" y="374"/>
                </a:cubicBezTo>
                <a:close/>
                <a:moveTo>
                  <a:pt x="290" y="397"/>
                </a:moveTo>
                <a:cubicBezTo>
                  <a:pt x="276" y="402"/>
                  <a:pt x="261" y="388"/>
                  <a:pt x="249" y="390"/>
                </a:cubicBezTo>
                <a:cubicBezTo>
                  <a:pt x="248" y="389"/>
                  <a:pt x="249" y="388"/>
                  <a:pt x="250" y="387"/>
                </a:cubicBezTo>
                <a:cubicBezTo>
                  <a:pt x="262" y="384"/>
                  <a:pt x="280" y="389"/>
                  <a:pt x="290" y="397"/>
                </a:cubicBezTo>
                <a:close/>
                <a:moveTo>
                  <a:pt x="291" y="412"/>
                </a:moveTo>
                <a:cubicBezTo>
                  <a:pt x="274" y="408"/>
                  <a:pt x="255" y="405"/>
                  <a:pt x="242" y="395"/>
                </a:cubicBezTo>
                <a:cubicBezTo>
                  <a:pt x="257" y="397"/>
                  <a:pt x="278" y="403"/>
                  <a:pt x="291" y="412"/>
                </a:cubicBezTo>
                <a:close/>
                <a:moveTo>
                  <a:pt x="234" y="370"/>
                </a:moveTo>
                <a:cubicBezTo>
                  <a:pt x="238" y="369"/>
                  <a:pt x="245" y="369"/>
                  <a:pt x="246" y="372"/>
                </a:cubicBezTo>
                <a:cubicBezTo>
                  <a:pt x="242" y="376"/>
                  <a:pt x="240" y="371"/>
                  <a:pt x="234" y="370"/>
                </a:cubicBezTo>
                <a:close/>
                <a:moveTo>
                  <a:pt x="202" y="330"/>
                </a:moveTo>
                <a:cubicBezTo>
                  <a:pt x="238" y="315"/>
                  <a:pt x="271" y="349"/>
                  <a:pt x="311" y="359"/>
                </a:cubicBezTo>
                <a:cubicBezTo>
                  <a:pt x="274" y="364"/>
                  <a:pt x="241" y="347"/>
                  <a:pt x="202" y="330"/>
                </a:cubicBezTo>
                <a:close/>
                <a:moveTo>
                  <a:pt x="220" y="374"/>
                </a:moveTo>
                <a:cubicBezTo>
                  <a:pt x="218" y="374"/>
                  <a:pt x="217" y="375"/>
                  <a:pt x="216" y="376"/>
                </a:cubicBezTo>
                <a:cubicBezTo>
                  <a:pt x="214" y="374"/>
                  <a:pt x="211" y="371"/>
                  <a:pt x="214" y="368"/>
                </a:cubicBezTo>
                <a:cubicBezTo>
                  <a:pt x="217" y="372"/>
                  <a:pt x="218" y="371"/>
                  <a:pt x="220" y="374"/>
                </a:cubicBezTo>
                <a:close/>
                <a:moveTo>
                  <a:pt x="319" y="357"/>
                </a:moveTo>
                <a:cubicBezTo>
                  <a:pt x="293" y="344"/>
                  <a:pt x="265" y="335"/>
                  <a:pt x="242" y="319"/>
                </a:cubicBezTo>
                <a:cubicBezTo>
                  <a:pt x="250" y="312"/>
                  <a:pt x="260" y="315"/>
                  <a:pt x="271" y="320"/>
                </a:cubicBezTo>
                <a:cubicBezTo>
                  <a:pt x="292" y="329"/>
                  <a:pt x="323" y="342"/>
                  <a:pt x="341" y="353"/>
                </a:cubicBezTo>
                <a:cubicBezTo>
                  <a:pt x="334" y="355"/>
                  <a:pt x="326" y="355"/>
                  <a:pt x="319" y="357"/>
                </a:cubicBezTo>
                <a:close/>
                <a:moveTo>
                  <a:pt x="290" y="322"/>
                </a:moveTo>
                <a:cubicBezTo>
                  <a:pt x="281" y="322"/>
                  <a:pt x="275" y="315"/>
                  <a:pt x="268" y="314"/>
                </a:cubicBezTo>
                <a:cubicBezTo>
                  <a:pt x="270" y="312"/>
                  <a:pt x="268" y="311"/>
                  <a:pt x="266" y="309"/>
                </a:cubicBezTo>
                <a:cubicBezTo>
                  <a:pt x="271" y="305"/>
                  <a:pt x="277" y="312"/>
                  <a:pt x="281" y="307"/>
                </a:cubicBezTo>
                <a:cubicBezTo>
                  <a:pt x="310" y="324"/>
                  <a:pt x="342" y="325"/>
                  <a:pt x="368" y="342"/>
                </a:cubicBezTo>
                <a:cubicBezTo>
                  <a:pt x="346" y="356"/>
                  <a:pt x="312" y="330"/>
                  <a:pt x="290" y="322"/>
                </a:cubicBezTo>
                <a:close/>
                <a:moveTo>
                  <a:pt x="373" y="337"/>
                </a:moveTo>
                <a:cubicBezTo>
                  <a:pt x="348" y="318"/>
                  <a:pt x="310" y="325"/>
                  <a:pt x="293" y="300"/>
                </a:cubicBezTo>
                <a:cubicBezTo>
                  <a:pt x="296" y="294"/>
                  <a:pt x="300" y="298"/>
                  <a:pt x="304" y="295"/>
                </a:cubicBezTo>
                <a:cubicBezTo>
                  <a:pt x="331" y="311"/>
                  <a:pt x="360" y="320"/>
                  <a:pt x="386" y="331"/>
                </a:cubicBezTo>
                <a:cubicBezTo>
                  <a:pt x="391" y="330"/>
                  <a:pt x="395" y="324"/>
                  <a:pt x="402" y="330"/>
                </a:cubicBezTo>
                <a:cubicBezTo>
                  <a:pt x="393" y="339"/>
                  <a:pt x="383" y="337"/>
                  <a:pt x="373" y="337"/>
                </a:cubicBezTo>
                <a:close/>
                <a:moveTo>
                  <a:pt x="302" y="265"/>
                </a:moveTo>
                <a:cubicBezTo>
                  <a:pt x="299" y="268"/>
                  <a:pt x="296" y="264"/>
                  <a:pt x="293" y="262"/>
                </a:cubicBezTo>
                <a:cubicBezTo>
                  <a:pt x="295" y="259"/>
                  <a:pt x="299" y="263"/>
                  <a:pt x="302" y="265"/>
                </a:cubicBezTo>
                <a:close/>
                <a:moveTo>
                  <a:pt x="284" y="249"/>
                </a:moveTo>
                <a:cubicBezTo>
                  <a:pt x="292" y="248"/>
                  <a:pt x="301" y="253"/>
                  <a:pt x="309" y="259"/>
                </a:cubicBezTo>
                <a:cubicBezTo>
                  <a:pt x="302" y="262"/>
                  <a:pt x="292" y="251"/>
                  <a:pt x="284" y="249"/>
                </a:cubicBezTo>
                <a:close/>
                <a:moveTo>
                  <a:pt x="311" y="261"/>
                </a:moveTo>
                <a:cubicBezTo>
                  <a:pt x="313" y="258"/>
                  <a:pt x="317" y="260"/>
                  <a:pt x="320" y="263"/>
                </a:cubicBezTo>
                <a:cubicBezTo>
                  <a:pt x="318" y="267"/>
                  <a:pt x="314" y="264"/>
                  <a:pt x="311" y="261"/>
                </a:cubicBezTo>
                <a:close/>
                <a:moveTo>
                  <a:pt x="364" y="305"/>
                </a:moveTo>
                <a:cubicBezTo>
                  <a:pt x="348" y="303"/>
                  <a:pt x="336" y="293"/>
                  <a:pt x="319" y="286"/>
                </a:cubicBezTo>
                <a:cubicBezTo>
                  <a:pt x="332" y="279"/>
                  <a:pt x="347" y="296"/>
                  <a:pt x="364" y="305"/>
                </a:cubicBezTo>
                <a:close/>
                <a:moveTo>
                  <a:pt x="400" y="319"/>
                </a:moveTo>
                <a:cubicBezTo>
                  <a:pt x="401" y="314"/>
                  <a:pt x="404" y="314"/>
                  <a:pt x="404" y="311"/>
                </a:cubicBezTo>
                <a:cubicBezTo>
                  <a:pt x="409" y="310"/>
                  <a:pt x="411" y="319"/>
                  <a:pt x="417" y="321"/>
                </a:cubicBezTo>
                <a:cubicBezTo>
                  <a:pt x="413" y="326"/>
                  <a:pt x="409" y="329"/>
                  <a:pt x="405" y="333"/>
                </a:cubicBezTo>
                <a:cubicBezTo>
                  <a:pt x="405" y="330"/>
                  <a:pt x="406" y="327"/>
                  <a:pt x="408" y="324"/>
                </a:cubicBezTo>
                <a:cubicBezTo>
                  <a:pt x="402" y="319"/>
                  <a:pt x="395" y="326"/>
                  <a:pt x="392" y="318"/>
                </a:cubicBezTo>
                <a:cubicBezTo>
                  <a:pt x="394" y="315"/>
                  <a:pt x="397" y="319"/>
                  <a:pt x="400" y="319"/>
                </a:cubicBezTo>
                <a:close/>
                <a:moveTo>
                  <a:pt x="376" y="281"/>
                </a:moveTo>
                <a:cubicBezTo>
                  <a:pt x="381" y="286"/>
                  <a:pt x="383" y="293"/>
                  <a:pt x="393" y="298"/>
                </a:cubicBezTo>
                <a:cubicBezTo>
                  <a:pt x="380" y="302"/>
                  <a:pt x="366" y="284"/>
                  <a:pt x="349" y="282"/>
                </a:cubicBezTo>
                <a:cubicBezTo>
                  <a:pt x="351" y="277"/>
                  <a:pt x="341" y="280"/>
                  <a:pt x="339" y="273"/>
                </a:cubicBezTo>
                <a:cubicBezTo>
                  <a:pt x="333" y="273"/>
                  <a:pt x="327" y="273"/>
                  <a:pt x="326" y="267"/>
                </a:cubicBezTo>
                <a:cubicBezTo>
                  <a:pt x="345" y="264"/>
                  <a:pt x="360" y="287"/>
                  <a:pt x="376" y="281"/>
                </a:cubicBezTo>
                <a:close/>
                <a:moveTo>
                  <a:pt x="361" y="273"/>
                </a:moveTo>
                <a:cubicBezTo>
                  <a:pt x="320" y="253"/>
                  <a:pt x="255" y="233"/>
                  <a:pt x="226" y="205"/>
                </a:cubicBezTo>
                <a:cubicBezTo>
                  <a:pt x="264" y="218"/>
                  <a:pt x="305" y="240"/>
                  <a:pt x="344" y="254"/>
                </a:cubicBezTo>
                <a:cubicBezTo>
                  <a:pt x="352" y="263"/>
                  <a:pt x="363" y="262"/>
                  <a:pt x="361" y="273"/>
                </a:cubicBezTo>
                <a:close/>
                <a:moveTo>
                  <a:pt x="329" y="239"/>
                </a:moveTo>
                <a:cubicBezTo>
                  <a:pt x="322" y="238"/>
                  <a:pt x="313" y="238"/>
                  <a:pt x="308" y="230"/>
                </a:cubicBezTo>
                <a:cubicBezTo>
                  <a:pt x="282" y="224"/>
                  <a:pt x="245" y="205"/>
                  <a:pt x="217" y="192"/>
                </a:cubicBezTo>
                <a:cubicBezTo>
                  <a:pt x="214" y="183"/>
                  <a:pt x="204" y="181"/>
                  <a:pt x="198" y="173"/>
                </a:cubicBezTo>
                <a:cubicBezTo>
                  <a:pt x="206" y="171"/>
                  <a:pt x="214" y="182"/>
                  <a:pt x="225" y="188"/>
                </a:cubicBezTo>
                <a:cubicBezTo>
                  <a:pt x="227" y="188"/>
                  <a:pt x="226" y="186"/>
                  <a:pt x="228" y="184"/>
                </a:cubicBezTo>
                <a:cubicBezTo>
                  <a:pt x="269" y="205"/>
                  <a:pt x="303" y="204"/>
                  <a:pt x="329" y="239"/>
                </a:cubicBezTo>
                <a:close/>
                <a:moveTo>
                  <a:pt x="297" y="205"/>
                </a:moveTo>
                <a:cubicBezTo>
                  <a:pt x="278" y="198"/>
                  <a:pt x="251" y="188"/>
                  <a:pt x="231" y="180"/>
                </a:cubicBezTo>
                <a:cubicBezTo>
                  <a:pt x="232" y="180"/>
                  <a:pt x="233" y="179"/>
                  <a:pt x="234" y="178"/>
                </a:cubicBezTo>
                <a:cubicBezTo>
                  <a:pt x="221" y="176"/>
                  <a:pt x="203" y="155"/>
                  <a:pt x="186" y="156"/>
                </a:cubicBezTo>
                <a:cubicBezTo>
                  <a:pt x="186" y="152"/>
                  <a:pt x="183" y="149"/>
                  <a:pt x="182" y="146"/>
                </a:cubicBezTo>
                <a:cubicBezTo>
                  <a:pt x="215" y="157"/>
                  <a:pt x="253" y="177"/>
                  <a:pt x="282" y="185"/>
                </a:cubicBezTo>
                <a:cubicBezTo>
                  <a:pt x="284" y="192"/>
                  <a:pt x="294" y="198"/>
                  <a:pt x="297" y="205"/>
                </a:cubicBezTo>
                <a:close/>
                <a:moveTo>
                  <a:pt x="184" y="140"/>
                </a:moveTo>
                <a:cubicBezTo>
                  <a:pt x="197" y="137"/>
                  <a:pt x="213" y="149"/>
                  <a:pt x="224" y="156"/>
                </a:cubicBezTo>
                <a:cubicBezTo>
                  <a:pt x="209" y="153"/>
                  <a:pt x="198" y="144"/>
                  <a:pt x="184" y="140"/>
                </a:cubicBezTo>
                <a:close/>
                <a:moveTo>
                  <a:pt x="229" y="159"/>
                </a:moveTo>
                <a:cubicBezTo>
                  <a:pt x="231" y="156"/>
                  <a:pt x="237" y="157"/>
                  <a:pt x="238" y="161"/>
                </a:cubicBezTo>
                <a:cubicBezTo>
                  <a:pt x="233" y="163"/>
                  <a:pt x="233" y="161"/>
                  <a:pt x="229" y="159"/>
                </a:cubicBezTo>
                <a:close/>
                <a:moveTo>
                  <a:pt x="265" y="171"/>
                </a:moveTo>
                <a:cubicBezTo>
                  <a:pt x="259" y="176"/>
                  <a:pt x="252" y="168"/>
                  <a:pt x="246" y="166"/>
                </a:cubicBezTo>
                <a:cubicBezTo>
                  <a:pt x="251" y="163"/>
                  <a:pt x="262" y="166"/>
                  <a:pt x="265" y="171"/>
                </a:cubicBezTo>
                <a:close/>
                <a:moveTo>
                  <a:pt x="261" y="160"/>
                </a:moveTo>
                <a:cubicBezTo>
                  <a:pt x="253" y="161"/>
                  <a:pt x="239" y="156"/>
                  <a:pt x="238" y="151"/>
                </a:cubicBezTo>
                <a:cubicBezTo>
                  <a:pt x="217" y="146"/>
                  <a:pt x="191" y="136"/>
                  <a:pt x="168" y="117"/>
                </a:cubicBezTo>
                <a:cubicBezTo>
                  <a:pt x="192" y="125"/>
                  <a:pt x="237" y="145"/>
                  <a:pt x="261" y="160"/>
                </a:cubicBezTo>
                <a:close/>
                <a:moveTo>
                  <a:pt x="247" y="143"/>
                </a:moveTo>
                <a:cubicBezTo>
                  <a:pt x="220" y="135"/>
                  <a:pt x="192" y="121"/>
                  <a:pt x="161" y="103"/>
                </a:cubicBezTo>
                <a:cubicBezTo>
                  <a:pt x="160" y="100"/>
                  <a:pt x="159" y="96"/>
                  <a:pt x="156" y="93"/>
                </a:cubicBezTo>
                <a:cubicBezTo>
                  <a:pt x="157" y="92"/>
                  <a:pt x="158" y="91"/>
                  <a:pt x="159" y="92"/>
                </a:cubicBezTo>
                <a:cubicBezTo>
                  <a:pt x="168" y="93"/>
                  <a:pt x="174" y="99"/>
                  <a:pt x="183" y="104"/>
                </a:cubicBezTo>
                <a:cubicBezTo>
                  <a:pt x="207" y="116"/>
                  <a:pt x="239" y="121"/>
                  <a:pt x="247" y="143"/>
                </a:cubicBezTo>
                <a:close/>
                <a:moveTo>
                  <a:pt x="145" y="71"/>
                </a:moveTo>
                <a:cubicBezTo>
                  <a:pt x="153" y="73"/>
                  <a:pt x="175" y="88"/>
                  <a:pt x="185" y="95"/>
                </a:cubicBezTo>
                <a:cubicBezTo>
                  <a:pt x="168" y="93"/>
                  <a:pt x="154" y="81"/>
                  <a:pt x="145" y="71"/>
                </a:cubicBezTo>
                <a:close/>
                <a:moveTo>
                  <a:pt x="156" y="89"/>
                </a:moveTo>
                <a:cubicBezTo>
                  <a:pt x="155" y="91"/>
                  <a:pt x="154" y="92"/>
                  <a:pt x="152" y="94"/>
                </a:cubicBezTo>
                <a:cubicBezTo>
                  <a:pt x="150" y="92"/>
                  <a:pt x="150" y="89"/>
                  <a:pt x="148" y="87"/>
                </a:cubicBezTo>
                <a:cubicBezTo>
                  <a:pt x="150" y="83"/>
                  <a:pt x="153" y="88"/>
                  <a:pt x="156" y="89"/>
                </a:cubicBezTo>
                <a:close/>
                <a:moveTo>
                  <a:pt x="230" y="119"/>
                </a:moveTo>
                <a:cubicBezTo>
                  <a:pt x="217" y="109"/>
                  <a:pt x="200" y="109"/>
                  <a:pt x="185" y="96"/>
                </a:cubicBezTo>
                <a:cubicBezTo>
                  <a:pt x="198" y="102"/>
                  <a:pt x="223" y="103"/>
                  <a:pt x="230" y="119"/>
                </a:cubicBezTo>
                <a:close/>
                <a:moveTo>
                  <a:pt x="200" y="63"/>
                </a:moveTo>
                <a:cubicBezTo>
                  <a:pt x="194" y="66"/>
                  <a:pt x="186" y="57"/>
                  <a:pt x="179" y="57"/>
                </a:cubicBezTo>
                <a:cubicBezTo>
                  <a:pt x="187" y="53"/>
                  <a:pt x="195" y="58"/>
                  <a:pt x="200" y="63"/>
                </a:cubicBezTo>
                <a:close/>
                <a:moveTo>
                  <a:pt x="166" y="47"/>
                </a:moveTo>
                <a:cubicBezTo>
                  <a:pt x="163" y="49"/>
                  <a:pt x="155" y="45"/>
                  <a:pt x="154" y="44"/>
                </a:cubicBezTo>
                <a:cubicBezTo>
                  <a:pt x="157" y="39"/>
                  <a:pt x="162" y="44"/>
                  <a:pt x="166" y="47"/>
                </a:cubicBezTo>
                <a:close/>
                <a:moveTo>
                  <a:pt x="146" y="34"/>
                </a:moveTo>
                <a:cubicBezTo>
                  <a:pt x="149" y="39"/>
                  <a:pt x="152" y="38"/>
                  <a:pt x="154" y="42"/>
                </a:cubicBezTo>
                <a:cubicBezTo>
                  <a:pt x="151" y="43"/>
                  <a:pt x="141" y="39"/>
                  <a:pt x="146" y="34"/>
                </a:cubicBezTo>
                <a:close/>
                <a:moveTo>
                  <a:pt x="133" y="26"/>
                </a:moveTo>
                <a:cubicBezTo>
                  <a:pt x="135" y="31"/>
                  <a:pt x="139" y="30"/>
                  <a:pt x="144" y="34"/>
                </a:cubicBezTo>
                <a:cubicBezTo>
                  <a:pt x="138" y="38"/>
                  <a:pt x="132" y="32"/>
                  <a:pt x="129" y="29"/>
                </a:cubicBezTo>
                <a:cubicBezTo>
                  <a:pt x="130" y="28"/>
                  <a:pt x="132" y="28"/>
                  <a:pt x="133" y="26"/>
                </a:cubicBezTo>
                <a:close/>
                <a:moveTo>
                  <a:pt x="180" y="62"/>
                </a:moveTo>
                <a:cubicBezTo>
                  <a:pt x="193" y="68"/>
                  <a:pt x="211" y="68"/>
                  <a:pt x="214" y="85"/>
                </a:cubicBezTo>
                <a:cubicBezTo>
                  <a:pt x="205" y="88"/>
                  <a:pt x="194" y="74"/>
                  <a:pt x="186" y="80"/>
                </a:cubicBezTo>
                <a:cubicBezTo>
                  <a:pt x="191" y="85"/>
                  <a:pt x="222" y="89"/>
                  <a:pt x="220" y="103"/>
                </a:cubicBezTo>
                <a:cubicBezTo>
                  <a:pt x="202" y="95"/>
                  <a:pt x="195" y="97"/>
                  <a:pt x="184" y="86"/>
                </a:cubicBezTo>
                <a:cubicBezTo>
                  <a:pt x="182" y="86"/>
                  <a:pt x="183" y="88"/>
                  <a:pt x="179" y="87"/>
                </a:cubicBezTo>
                <a:cubicBezTo>
                  <a:pt x="176" y="86"/>
                  <a:pt x="178" y="84"/>
                  <a:pt x="175" y="82"/>
                </a:cubicBezTo>
                <a:cubicBezTo>
                  <a:pt x="176" y="82"/>
                  <a:pt x="177" y="81"/>
                  <a:pt x="178" y="80"/>
                </a:cubicBezTo>
                <a:cubicBezTo>
                  <a:pt x="173" y="77"/>
                  <a:pt x="168" y="77"/>
                  <a:pt x="164" y="76"/>
                </a:cubicBezTo>
                <a:cubicBezTo>
                  <a:pt x="164" y="75"/>
                  <a:pt x="165" y="74"/>
                  <a:pt x="166" y="73"/>
                </a:cubicBezTo>
                <a:cubicBezTo>
                  <a:pt x="152" y="69"/>
                  <a:pt x="143" y="59"/>
                  <a:pt x="132" y="51"/>
                </a:cubicBezTo>
                <a:cubicBezTo>
                  <a:pt x="152" y="52"/>
                  <a:pt x="172" y="75"/>
                  <a:pt x="190" y="78"/>
                </a:cubicBezTo>
                <a:cubicBezTo>
                  <a:pt x="176" y="64"/>
                  <a:pt x="157" y="60"/>
                  <a:pt x="141" y="46"/>
                </a:cubicBezTo>
                <a:cubicBezTo>
                  <a:pt x="138" y="45"/>
                  <a:pt x="137" y="50"/>
                  <a:pt x="134" y="46"/>
                </a:cubicBezTo>
                <a:cubicBezTo>
                  <a:pt x="141" y="41"/>
                  <a:pt x="125" y="41"/>
                  <a:pt x="126" y="35"/>
                </a:cubicBezTo>
                <a:cubicBezTo>
                  <a:pt x="145" y="39"/>
                  <a:pt x="164" y="55"/>
                  <a:pt x="180" y="62"/>
                </a:cubicBezTo>
                <a:close/>
                <a:moveTo>
                  <a:pt x="107" y="413"/>
                </a:moveTo>
                <a:cubicBezTo>
                  <a:pt x="103" y="411"/>
                  <a:pt x="104" y="408"/>
                  <a:pt x="102" y="406"/>
                </a:cubicBezTo>
                <a:cubicBezTo>
                  <a:pt x="77" y="403"/>
                  <a:pt x="57" y="390"/>
                  <a:pt x="33" y="378"/>
                </a:cubicBezTo>
                <a:cubicBezTo>
                  <a:pt x="42" y="368"/>
                  <a:pt x="53" y="370"/>
                  <a:pt x="64" y="376"/>
                </a:cubicBezTo>
                <a:cubicBezTo>
                  <a:pt x="81" y="386"/>
                  <a:pt x="109" y="392"/>
                  <a:pt x="124" y="402"/>
                </a:cubicBezTo>
                <a:cubicBezTo>
                  <a:pt x="122" y="410"/>
                  <a:pt x="113" y="408"/>
                  <a:pt x="107" y="413"/>
                </a:cubicBezTo>
                <a:close/>
                <a:moveTo>
                  <a:pt x="65" y="367"/>
                </a:moveTo>
                <a:cubicBezTo>
                  <a:pt x="69" y="361"/>
                  <a:pt x="74" y="363"/>
                  <a:pt x="78" y="361"/>
                </a:cubicBezTo>
                <a:cubicBezTo>
                  <a:pt x="88" y="369"/>
                  <a:pt x="105" y="374"/>
                  <a:pt x="122" y="383"/>
                </a:cubicBezTo>
                <a:cubicBezTo>
                  <a:pt x="122" y="386"/>
                  <a:pt x="120" y="388"/>
                  <a:pt x="118" y="391"/>
                </a:cubicBezTo>
                <a:cubicBezTo>
                  <a:pt x="95" y="383"/>
                  <a:pt x="83" y="380"/>
                  <a:pt x="65" y="367"/>
                </a:cubicBezTo>
                <a:close/>
                <a:moveTo>
                  <a:pt x="333" y="768"/>
                </a:moveTo>
                <a:cubicBezTo>
                  <a:pt x="328" y="776"/>
                  <a:pt x="320" y="771"/>
                  <a:pt x="312" y="777"/>
                </a:cubicBezTo>
                <a:cubicBezTo>
                  <a:pt x="311" y="776"/>
                  <a:pt x="313" y="774"/>
                  <a:pt x="314" y="773"/>
                </a:cubicBezTo>
                <a:cubicBezTo>
                  <a:pt x="312" y="772"/>
                  <a:pt x="311" y="774"/>
                  <a:pt x="310" y="775"/>
                </a:cubicBezTo>
                <a:cubicBezTo>
                  <a:pt x="270" y="734"/>
                  <a:pt x="237" y="683"/>
                  <a:pt x="206" y="637"/>
                </a:cubicBezTo>
                <a:cubicBezTo>
                  <a:pt x="191" y="604"/>
                  <a:pt x="180" y="568"/>
                  <a:pt x="165" y="537"/>
                </a:cubicBezTo>
                <a:cubicBezTo>
                  <a:pt x="169" y="520"/>
                  <a:pt x="158" y="507"/>
                  <a:pt x="153" y="492"/>
                </a:cubicBezTo>
                <a:cubicBezTo>
                  <a:pt x="142" y="458"/>
                  <a:pt x="135" y="422"/>
                  <a:pt x="129" y="387"/>
                </a:cubicBezTo>
                <a:cubicBezTo>
                  <a:pt x="131" y="383"/>
                  <a:pt x="135" y="387"/>
                  <a:pt x="137" y="383"/>
                </a:cubicBezTo>
                <a:cubicBezTo>
                  <a:pt x="122" y="369"/>
                  <a:pt x="118" y="342"/>
                  <a:pt x="130" y="317"/>
                </a:cubicBezTo>
                <a:cubicBezTo>
                  <a:pt x="130" y="315"/>
                  <a:pt x="126" y="313"/>
                  <a:pt x="125" y="310"/>
                </a:cubicBezTo>
                <a:cubicBezTo>
                  <a:pt x="102" y="320"/>
                  <a:pt x="116" y="353"/>
                  <a:pt x="119" y="371"/>
                </a:cubicBezTo>
                <a:cubicBezTo>
                  <a:pt x="107" y="376"/>
                  <a:pt x="105" y="362"/>
                  <a:pt x="92" y="358"/>
                </a:cubicBezTo>
                <a:cubicBezTo>
                  <a:pt x="98" y="354"/>
                  <a:pt x="105" y="356"/>
                  <a:pt x="111" y="350"/>
                </a:cubicBezTo>
                <a:cubicBezTo>
                  <a:pt x="111" y="347"/>
                  <a:pt x="107" y="341"/>
                  <a:pt x="104" y="342"/>
                </a:cubicBezTo>
                <a:cubicBezTo>
                  <a:pt x="74" y="345"/>
                  <a:pt x="48" y="365"/>
                  <a:pt x="18" y="367"/>
                </a:cubicBezTo>
                <a:cubicBezTo>
                  <a:pt x="7" y="353"/>
                  <a:pt x="20" y="335"/>
                  <a:pt x="11" y="321"/>
                </a:cubicBezTo>
                <a:cubicBezTo>
                  <a:pt x="14" y="312"/>
                  <a:pt x="16" y="304"/>
                  <a:pt x="13" y="296"/>
                </a:cubicBezTo>
                <a:cubicBezTo>
                  <a:pt x="20" y="272"/>
                  <a:pt x="27" y="247"/>
                  <a:pt x="26" y="224"/>
                </a:cubicBezTo>
                <a:cubicBezTo>
                  <a:pt x="37" y="206"/>
                  <a:pt x="33" y="180"/>
                  <a:pt x="47" y="163"/>
                </a:cubicBezTo>
                <a:cubicBezTo>
                  <a:pt x="50" y="145"/>
                  <a:pt x="52" y="124"/>
                  <a:pt x="61" y="105"/>
                </a:cubicBezTo>
                <a:cubicBezTo>
                  <a:pt x="64" y="98"/>
                  <a:pt x="71" y="92"/>
                  <a:pt x="75" y="85"/>
                </a:cubicBezTo>
                <a:cubicBezTo>
                  <a:pt x="78" y="78"/>
                  <a:pt x="78" y="71"/>
                  <a:pt x="80" y="66"/>
                </a:cubicBezTo>
                <a:cubicBezTo>
                  <a:pt x="85" y="54"/>
                  <a:pt x="101" y="46"/>
                  <a:pt x="109" y="26"/>
                </a:cubicBezTo>
                <a:cubicBezTo>
                  <a:pt x="147" y="116"/>
                  <a:pt x="192" y="204"/>
                  <a:pt x="294" y="283"/>
                </a:cubicBezTo>
                <a:cubicBezTo>
                  <a:pt x="286" y="288"/>
                  <a:pt x="279" y="291"/>
                  <a:pt x="271" y="291"/>
                </a:cubicBezTo>
                <a:cubicBezTo>
                  <a:pt x="249" y="310"/>
                  <a:pt x="216" y="311"/>
                  <a:pt x="190" y="322"/>
                </a:cubicBezTo>
                <a:cubicBezTo>
                  <a:pt x="185" y="345"/>
                  <a:pt x="207" y="369"/>
                  <a:pt x="210" y="394"/>
                </a:cubicBezTo>
                <a:cubicBezTo>
                  <a:pt x="213" y="397"/>
                  <a:pt x="215" y="395"/>
                  <a:pt x="217" y="398"/>
                </a:cubicBezTo>
                <a:cubicBezTo>
                  <a:pt x="248" y="457"/>
                  <a:pt x="279" y="514"/>
                  <a:pt x="334" y="562"/>
                </a:cubicBezTo>
                <a:cubicBezTo>
                  <a:pt x="339" y="578"/>
                  <a:pt x="357" y="588"/>
                  <a:pt x="372" y="600"/>
                </a:cubicBezTo>
                <a:cubicBezTo>
                  <a:pt x="401" y="625"/>
                  <a:pt x="434" y="654"/>
                  <a:pt x="465" y="678"/>
                </a:cubicBezTo>
                <a:cubicBezTo>
                  <a:pt x="492" y="699"/>
                  <a:pt x="524" y="708"/>
                  <a:pt x="548" y="724"/>
                </a:cubicBezTo>
                <a:cubicBezTo>
                  <a:pt x="538" y="738"/>
                  <a:pt x="525" y="729"/>
                  <a:pt x="516" y="740"/>
                </a:cubicBezTo>
                <a:cubicBezTo>
                  <a:pt x="492" y="736"/>
                  <a:pt x="470" y="747"/>
                  <a:pt x="447" y="752"/>
                </a:cubicBezTo>
                <a:cubicBezTo>
                  <a:pt x="427" y="757"/>
                  <a:pt x="405" y="755"/>
                  <a:pt x="385" y="764"/>
                </a:cubicBezTo>
                <a:cubicBezTo>
                  <a:pt x="382" y="763"/>
                  <a:pt x="380" y="763"/>
                  <a:pt x="376" y="760"/>
                </a:cubicBezTo>
                <a:cubicBezTo>
                  <a:pt x="369" y="772"/>
                  <a:pt x="350" y="775"/>
                  <a:pt x="333" y="768"/>
                </a:cubicBezTo>
                <a:close/>
                <a:moveTo>
                  <a:pt x="441" y="815"/>
                </a:moveTo>
                <a:cubicBezTo>
                  <a:pt x="435" y="813"/>
                  <a:pt x="434" y="810"/>
                  <a:pt x="432" y="808"/>
                </a:cubicBezTo>
                <a:cubicBezTo>
                  <a:pt x="424" y="802"/>
                  <a:pt x="404" y="801"/>
                  <a:pt x="390" y="795"/>
                </a:cubicBezTo>
                <a:cubicBezTo>
                  <a:pt x="380" y="791"/>
                  <a:pt x="376" y="784"/>
                  <a:pt x="364" y="781"/>
                </a:cubicBezTo>
                <a:cubicBezTo>
                  <a:pt x="367" y="776"/>
                  <a:pt x="380" y="777"/>
                  <a:pt x="387" y="776"/>
                </a:cubicBezTo>
                <a:cubicBezTo>
                  <a:pt x="422" y="787"/>
                  <a:pt x="448" y="800"/>
                  <a:pt x="485" y="818"/>
                </a:cubicBezTo>
                <a:cubicBezTo>
                  <a:pt x="470" y="822"/>
                  <a:pt x="460" y="819"/>
                  <a:pt x="441" y="815"/>
                </a:cubicBezTo>
                <a:close/>
                <a:moveTo>
                  <a:pt x="478" y="807"/>
                </a:moveTo>
                <a:cubicBezTo>
                  <a:pt x="461" y="791"/>
                  <a:pt x="430" y="791"/>
                  <a:pt x="418" y="776"/>
                </a:cubicBezTo>
                <a:cubicBezTo>
                  <a:pt x="410" y="777"/>
                  <a:pt x="414" y="774"/>
                  <a:pt x="405" y="770"/>
                </a:cubicBezTo>
                <a:cubicBezTo>
                  <a:pt x="421" y="756"/>
                  <a:pt x="443" y="778"/>
                  <a:pt x="461" y="778"/>
                </a:cubicBezTo>
                <a:cubicBezTo>
                  <a:pt x="478" y="793"/>
                  <a:pt x="508" y="800"/>
                  <a:pt x="524" y="808"/>
                </a:cubicBezTo>
                <a:cubicBezTo>
                  <a:pt x="510" y="816"/>
                  <a:pt x="492" y="803"/>
                  <a:pt x="478" y="807"/>
                </a:cubicBezTo>
                <a:close/>
                <a:moveTo>
                  <a:pt x="548" y="807"/>
                </a:moveTo>
                <a:cubicBezTo>
                  <a:pt x="531" y="798"/>
                  <a:pt x="520" y="798"/>
                  <a:pt x="501" y="788"/>
                </a:cubicBezTo>
                <a:cubicBezTo>
                  <a:pt x="495" y="785"/>
                  <a:pt x="492" y="786"/>
                  <a:pt x="484" y="781"/>
                </a:cubicBezTo>
                <a:cubicBezTo>
                  <a:pt x="473" y="774"/>
                  <a:pt x="457" y="772"/>
                  <a:pt x="444" y="764"/>
                </a:cubicBezTo>
                <a:cubicBezTo>
                  <a:pt x="453" y="760"/>
                  <a:pt x="462" y="759"/>
                  <a:pt x="470" y="755"/>
                </a:cubicBezTo>
                <a:cubicBezTo>
                  <a:pt x="502" y="768"/>
                  <a:pt x="539" y="782"/>
                  <a:pt x="570" y="800"/>
                </a:cubicBezTo>
                <a:cubicBezTo>
                  <a:pt x="563" y="805"/>
                  <a:pt x="555" y="804"/>
                  <a:pt x="548" y="807"/>
                </a:cubicBezTo>
                <a:close/>
                <a:moveTo>
                  <a:pt x="597" y="796"/>
                </a:moveTo>
                <a:cubicBezTo>
                  <a:pt x="591" y="790"/>
                  <a:pt x="587" y="794"/>
                  <a:pt x="582" y="795"/>
                </a:cubicBezTo>
                <a:cubicBezTo>
                  <a:pt x="551" y="780"/>
                  <a:pt x="522" y="771"/>
                  <a:pt x="492" y="754"/>
                </a:cubicBezTo>
                <a:cubicBezTo>
                  <a:pt x="494" y="748"/>
                  <a:pt x="506" y="750"/>
                  <a:pt x="512" y="748"/>
                </a:cubicBezTo>
                <a:cubicBezTo>
                  <a:pt x="540" y="764"/>
                  <a:pt x="574" y="774"/>
                  <a:pt x="605" y="789"/>
                </a:cubicBezTo>
                <a:cubicBezTo>
                  <a:pt x="601" y="794"/>
                  <a:pt x="600" y="793"/>
                  <a:pt x="597" y="796"/>
                </a:cubicBezTo>
                <a:close/>
                <a:moveTo>
                  <a:pt x="612" y="787"/>
                </a:moveTo>
                <a:cubicBezTo>
                  <a:pt x="613" y="780"/>
                  <a:pt x="604" y="786"/>
                  <a:pt x="606" y="779"/>
                </a:cubicBezTo>
                <a:cubicBezTo>
                  <a:pt x="604" y="778"/>
                  <a:pt x="603" y="782"/>
                  <a:pt x="601" y="781"/>
                </a:cubicBezTo>
                <a:cubicBezTo>
                  <a:pt x="599" y="780"/>
                  <a:pt x="599" y="779"/>
                  <a:pt x="600" y="777"/>
                </a:cubicBezTo>
                <a:cubicBezTo>
                  <a:pt x="582" y="770"/>
                  <a:pt x="564" y="764"/>
                  <a:pt x="546" y="753"/>
                </a:cubicBezTo>
                <a:cubicBezTo>
                  <a:pt x="544" y="752"/>
                  <a:pt x="543" y="755"/>
                  <a:pt x="542" y="756"/>
                </a:cubicBezTo>
                <a:cubicBezTo>
                  <a:pt x="540" y="751"/>
                  <a:pt x="534" y="749"/>
                  <a:pt x="530" y="747"/>
                </a:cubicBezTo>
                <a:cubicBezTo>
                  <a:pt x="562" y="734"/>
                  <a:pt x="606" y="767"/>
                  <a:pt x="645" y="779"/>
                </a:cubicBezTo>
                <a:cubicBezTo>
                  <a:pt x="639" y="788"/>
                  <a:pt x="622" y="781"/>
                  <a:pt x="612" y="787"/>
                </a:cubicBezTo>
                <a:close/>
                <a:moveTo>
                  <a:pt x="591" y="748"/>
                </a:moveTo>
                <a:cubicBezTo>
                  <a:pt x="583" y="750"/>
                  <a:pt x="577" y="744"/>
                  <a:pt x="569" y="737"/>
                </a:cubicBezTo>
                <a:cubicBezTo>
                  <a:pt x="601" y="737"/>
                  <a:pt x="634" y="758"/>
                  <a:pt x="672" y="773"/>
                </a:cubicBezTo>
                <a:cubicBezTo>
                  <a:pt x="643" y="779"/>
                  <a:pt x="612" y="758"/>
                  <a:pt x="591" y="748"/>
                </a:cubicBezTo>
                <a:close/>
              </a:path>
            </a:pathLst>
          </a:custGeom>
          <a:solidFill>
            <a:srgbClr val="43362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2" name="文本框 1"/>
          <p:cNvSpPr txBox="1"/>
          <p:nvPr/>
        </p:nvSpPr>
        <p:spPr>
          <a:xfrm>
            <a:off x="3917568" y="3616660"/>
            <a:ext cx="1338508" cy="438582"/>
          </a:xfrm>
          <a:prstGeom prst="rect">
            <a:avLst/>
          </a:prstGeom>
          <a:noFill/>
        </p:spPr>
        <p:txBody>
          <a:bodyPr wrap="none" lIns="68580" tIns="34290" rIns="68580" bIns="34290" rtlCol="0">
            <a:spAutoFit/>
          </a:bodyPr>
          <a:lstStyle/>
          <a:p>
            <a:pPr algn="ctr"/>
            <a:r>
              <a:rPr lang="en-US" altLang="zh-CN" sz="2400" dirty="0">
                <a:solidFill>
                  <a:schemeClr val="tx1">
                    <a:lumMod val="75000"/>
                    <a:lumOff val="25000"/>
                  </a:schemeClr>
                </a:solidFill>
                <a:latin typeface="微软雅黑" pitchFamily="34" charset="-122"/>
                <a:ea typeface="微软雅黑" pitchFamily="34" charset="-122"/>
              </a:rPr>
              <a:t>PART</a:t>
            </a:r>
            <a:r>
              <a:rPr lang="en-US" altLang="zh-CN" sz="2400" dirty="0">
                <a:latin typeface="微软雅黑" pitchFamily="34" charset="-122"/>
                <a:ea typeface="微软雅黑" pitchFamily="34" charset="-122"/>
              </a:rPr>
              <a:t> </a:t>
            </a:r>
            <a:r>
              <a:rPr lang="en-US" altLang="zh-CN" sz="2400" dirty="0">
                <a:solidFill>
                  <a:schemeClr val="accent1"/>
                </a:solidFill>
                <a:latin typeface="微软雅黑" pitchFamily="34" charset="-122"/>
                <a:ea typeface="微软雅黑" pitchFamily="34" charset="-122"/>
              </a:rPr>
              <a:t>04</a:t>
            </a:r>
            <a:endParaRPr lang="zh-CN" altLang="en-US" sz="2400" dirty="0">
              <a:solidFill>
                <a:schemeClr val="accent1"/>
              </a:solidFill>
              <a:latin typeface="微软雅黑" pitchFamily="34" charset="-122"/>
              <a:ea typeface="微软雅黑" pitchFamily="34" charset="-122"/>
            </a:endParaRPr>
          </a:p>
        </p:txBody>
      </p:sp>
      <p:sp>
        <p:nvSpPr>
          <p:cNvPr id="3" name="矩形 2"/>
          <p:cNvSpPr/>
          <p:nvPr/>
        </p:nvSpPr>
        <p:spPr>
          <a:xfrm>
            <a:off x="1516873" y="3301337"/>
            <a:ext cx="6110255" cy="207749"/>
          </a:xfrm>
          <a:prstGeom prst="rect">
            <a:avLst/>
          </a:prstGeom>
        </p:spPr>
        <p:txBody>
          <a:bodyPr wrap="square" lIns="68580" tIns="34290" rIns="68580" bIns="34290">
            <a:spAutoFit/>
          </a:bodyPr>
          <a:lstStyle/>
          <a:p>
            <a:pPr algn="ctr"/>
            <a:r>
              <a:rPr lang="en-US" altLang="zh-CN" sz="900" dirty="0">
                <a:solidFill>
                  <a:schemeClr val="tx1">
                    <a:lumMod val="50000"/>
                    <a:lumOff val="50000"/>
                  </a:schemeClr>
                </a:solidFill>
              </a:rPr>
              <a:t>Lorem Ipsum is simply dummy text of the printing and typesetting industry. </a:t>
            </a:r>
            <a:endParaRPr lang="zh-CN" altLang="en-US" sz="900" dirty="0">
              <a:solidFill>
                <a:schemeClr val="tx1">
                  <a:lumMod val="50000"/>
                  <a:lumOff val="50000"/>
                </a:schemeClr>
              </a:solidFill>
            </a:endParaRPr>
          </a:p>
        </p:txBody>
      </p:sp>
      <p:sp>
        <p:nvSpPr>
          <p:cNvPr id="4" name="圆角矩形 3"/>
          <p:cNvSpPr/>
          <p:nvPr/>
        </p:nvSpPr>
        <p:spPr>
          <a:xfrm>
            <a:off x="3671900" y="2536540"/>
            <a:ext cx="1808399" cy="33683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200" b="1" dirty="0" smtClean="0">
                <a:solidFill>
                  <a:schemeClr val="bg1"/>
                </a:solidFill>
                <a:latin typeface="微软雅黑" pitchFamily="34" charset="-122"/>
                <a:ea typeface="微软雅黑" pitchFamily="34" charset="-122"/>
              </a:rPr>
              <a:t>教学成果</a:t>
            </a:r>
            <a:endParaRPr lang="zh-CN" altLang="zh-CN" sz="1200" b="1" dirty="0">
              <a:solidFill>
                <a:schemeClr val="bg1"/>
              </a:solidFill>
              <a:latin typeface="微软雅黑" pitchFamily="34" charset="-122"/>
              <a:ea typeface="微软雅黑" pitchFamily="34" charset="-122"/>
            </a:endParaRPr>
          </a:p>
        </p:txBody>
      </p:sp>
      <p:cxnSp>
        <p:nvCxnSpPr>
          <p:cNvPr id="5" name="直接连接符 4"/>
          <p:cNvCxnSpPr/>
          <p:nvPr/>
        </p:nvCxnSpPr>
        <p:spPr>
          <a:xfrm>
            <a:off x="1676882" y="3148608"/>
            <a:ext cx="5790236"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34507098"/>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38"/>
                                        </p:tgtEl>
                                        <p:attrNameLst>
                                          <p:attrName>style.visibility</p:attrName>
                                        </p:attrNameLst>
                                      </p:cBhvr>
                                      <p:to>
                                        <p:strVal val="visible"/>
                                      </p:to>
                                    </p:set>
                                    <p:animEffect transition="in" filter="fade">
                                      <p:cBhvr>
                                        <p:cTn id="7" dur="500"/>
                                        <p:tgtEl>
                                          <p:spTgt spid="513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8" grpId="0" animBg="1"/>
      <p:bldP spid="2" grpId="0"/>
      <p:bldP spid="3" grpId="0"/>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374650" y="3287140"/>
            <a:ext cx="2178050" cy="959146"/>
            <a:chOff x="783626" y="3401047"/>
            <a:chExt cx="2177317" cy="958773"/>
          </a:xfrm>
        </p:grpSpPr>
        <p:sp>
          <p:nvSpPr>
            <p:cNvPr id="3" name="Rectangle 16"/>
            <p:cNvSpPr/>
            <p:nvPr/>
          </p:nvSpPr>
          <p:spPr>
            <a:xfrm>
              <a:off x="783626" y="3651852"/>
              <a:ext cx="2177317" cy="707968"/>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 Lorem ipsum dolor sit amet consectetur adipiscing</a:t>
              </a:r>
              <a:endParaRPr lang="en-US" altLang="zh-CN" sz="1000">
                <a:solidFill>
                  <a:srgbClr val="7F7F7F"/>
                </a:solidFill>
                <a:latin typeface="Open Sans Light" pitchFamily="34" charset="0"/>
                <a:cs typeface="Open Sans Light" pitchFamily="34" charset="0"/>
              </a:endParaRPr>
            </a:p>
          </p:txBody>
        </p:sp>
        <p:sp>
          <p:nvSpPr>
            <p:cNvPr id="4" name="Rectangle 17"/>
            <p:cNvSpPr/>
            <p:nvPr/>
          </p:nvSpPr>
          <p:spPr>
            <a:xfrm>
              <a:off x="853452" y="3401047"/>
              <a:ext cx="2037664" cy="277791"/>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BIG YOUR POWERPOINT</a:t>
              </a:r>
            </a:p>
          </p:txBody>
        </p:sp>
      </p:grpSp>
      <p:sp>
        <p:nvSpPr>
          <p:cNvPr id="19459" name="TextBox 11"/>
          <p:cNvSpPr txBox="1">
            <a:spLocks noChangeArrowheads="1"/>
          </p:cNvSpPr>
          <p:nvPr/>
        </p:nvSpPr>
        <p:spPr bwMode="auto">
          <a:xfrm>
            <a:off x="944564" y="2718640"/>
            <a:ext cx="1368425" cy="64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3600">
                <a:latin typeface="微软雅黑 Light" pitchFamily="34" charset="-122"/>
                <a:ea typeface="微软雅黑 Light" pitchFamily="34" charset="-122"/>
              </a:rPr>
              <a:t>80</a:t>
            </a:r>
            <a:r>
              <a:rPr lang="en-US" altLang="zh-CN" sz="1800">
                <a:latin typeface="微软雅黑 Light" pitchFamily="34" charset="-122"/>
                <a:ea typeface="微软雅黑 Light" pitchFamily="34" charset="-122"/>
              </a:rPr>
              <a:t>%</a:t>
            </a:r>
            <a:endParaRPr lang="zh-CN" altLang="en-US" sz="1800">
              <a:latin typeface="微软雅黑 Light" pitchFamily="34" charset="-122"/>
              <a:ea typeface="微软雅黑 Light" pitchFamily="34" charset="-122"/>
            </a:endParaRPr>
          </a:p>
        </p:txBody>
      </p:sp>
      <p:grpSp>
        <p:nvGrpSpPr>
          <p:cNvPr id="6" name="组合 19"/>
          <p:cNvGrpSpPr>
            <a:grpSpLocks/>
          </p:cNvGrpSpPr>
          <p:nvPr/>
        </p:nvGrpSpPr>
        <p:grpSpPr bwMode="auto">
          <a:xfrm>
            <a:off x="762001" y="1591166"/>
            <a:ext cx="1273175" cy="1122710"/>
            <a:chOff x="3328988" y="4056222"/>
            <a:chExt cx="379412" cy="334328"/>
          </a:xfrm>
        </p:grpSpPr>
        <p:sp>
          <p:nvSpPr>
            <p:cNvPr id="19487" name="Freeform 358"/>
            <p:cNvSpPr>
              <a:spLocks/>
            </p:cNvSpPr>
            <p:nvPr/>
          </p:nvSpPr>
          <p:spPr bwMode="auto">
            <a:xfrm>
              <a:off x="3595691" y="4087656"/>
              <a:ext cx="98425" cy="92868"/>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2147483647 w 15"/>
                <a:gd name="T15" fmla="*/ 2147483647 h 16"/>
                <a:gd name="T16" fmla="*/ 2147483647 w 15"/>
                <a:gd name="T17" fmla="*/ 2147483647 h 16"/>
                <a:gd name="T18" fmla="*/ 2147483647 w 15"/>
                <a:gd name="T19" fmla="*/ 2147483647 h 16"/>
                <a:gd name="T20" fmla="*/ 2147483647 w 15"/>
                <a:gd name="T21" fmla="*/ 2147483647 h 16"/>
                <a:gd name="T22" fmla="*/ 2147483647 w 15"/>
                <a:gd name="T23" fmla="*/ 2147483647 h 16"/>
                <a:gd name="T24" fmla="*/ 2147483647 w 15"/>
                <a:gd name="T25" fmla="*/ 2147483647 h 16"/>
                <a:gd name="T26" fmla="*/ 2147483647 w 15"/>
                <a:gd name="T27" fmla="*/ 2147483647 h 16"/>
                <a:gd name="T28" fmla="*/ 2147483647 w 15"/>
                <a:gd name="T29" fmla="*/ 2147483647 h 16"/>
                <a:gd name="T30" fmla="*/ 2147483647 w 15"/>
                <a:gd name="T31" fmla="*/ 2147483647 h 16"/>
                <a:gd name="T32" fmla="*/ 2147483647 w 15"/>
                <a:gd name="T33" fmla="*/ 2147483647 h 16"/>
                <a:gd name="T34" fmla="*/ 2147483647 w 15"/>
                <a:gd name="T35" fmla="*/ 2147483647 h 16"/>
                <a:gd name="T36" fmla="*/ 2147483647 w 15"/>
                <a:gd name="T37" fmla="*/ 2147483647 h 16"/>
                <a:gd name="T38" fmla="*/ 2147483647 w 15"/>
                <a:gd name="T39" fmla="*/ 2147483647 h 16"/>
                <a:gd name="T40" fmla="*/ 2147483647 w 15"/>
                <a:gd name="T41" fmla="*/ 2147483647 h 16"/>
                <a:gd name="T42" fmla="*/ 2147483647 w 15"/>
                <a:gd name="T43" fmla="*/ 2147483647 h 16"/>
                <a:gd name="T44" fmla="*/ 2147483647 w 15"/>
                <a:gd name="T45" fmla="*/ 2147483647 h 16"/>
                <a:gd name="T46" fmla="*/ 2147483647 w 15"/>
                <a:gd name="T47" fmla="*/ 2147483647 h 16"/>
                <a:gd name="T48" fmla="*/ 2147483647 w 15"/>
                <a:gd name="T49" fmla="*/ 2147483647 h 16"/>
                <a:gd name="T50" fmla="*/ 2147483647 w 15"/>
                <a:gd name="T51" fmla="*/ 2147483647 h 16"/>
                <a:gd name="T52" fmla="*/ 2147483647 w 15"/>
                <a:gd name="T53" fmla="*/ 2147483647 h 16"/>
                <a:gd name="T54" fmla="*/ 2147483647 w 15"/>
                <a:gd name="T55" fmla="*/ 2147483647 h 16"/>
                <a:gd name="T56" fmla="*/ 2147483647 w 15"/>
                <a:gd name="T57" fmla="*/ 2147483647 h 16"/>
                <a:gd name="T58" fmla="*/ 2147483647 w 15"/>
                <a:gd name="T59" fmla="*/ 2147483647 h 16"/>
                <a:gd name="T60" fmla="*/ 2147483647 w 15"/>
                <a:gd name="T61" fmla="*/ 2147483647 h 16"/>
                <a:gd name="T62" fmla="*/ 2147483647 w 15"/>
                <a:gd name="T63" fmla="*/ 2147483647 h 16"/>
                <a:gd name="T64" fmla="*/ 2147483647 w 15"/>
                <a:gd name="T65" fmla="*/ 2147483647 h 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 h="16">
                  <a:moveTo>
                    <a:pt x="3" y="4"/>
                  </a:moveTo>
                  <a:cubicBezTo>
                    <a:pt x="3" y="4"/>
                    <a:pt x="3" y="4"/>
                    <a:pt x="3" y="4"/>
                  </a:cubicBezTo>
                  <a:cubicBezTo>
                    <a:pt x="3" y="4"/>
                    <a:pt x="3" y="4"/>
                    <a:pt x="3" y="4"/>
                  </a:cubicBezTo>
                  <a:cubicBezTo>
                    <a:pt x="3" y="3"/>
                    <a:pt x="3" y="3"/>
                    <a:pt x="3" y="3"/>
                  </a:cubicBezTo>
                  <a:cubicBezTo>
                    <a:pt x="3" y="4"/>
                    <a:pt x="4" y="4"/>
                    <a:pt x="4" y="4"/>
                  </a:cubicBezTo>
                  <a:cubicBezTo>
                    <a:pt x="4" y="4"/>
                    <a:pt x="3" y="4"/>
                    <a:pt x="4" y="4"/>
                  </a:cubicBezTo>
                  <a:cubicBezTo>
                    <a:pt x="4" y="4"/>
                    <a:pt x="4" y="4"/>
                    <a:pt x="4" y="4"/>
                  </a:cubicBezTo>
                  <a:cubicBezTo>
                    <a:pt x="5" y="4"/>
                    <a:pt x="5" y="4"/>
                    <a:pt x="6" y="4"/>
                  </a:cubicBezTo>
                  <a:cubicBezTo>
                    <a:pt x="6" y="4"/>
                    <a:pt x="6" y="4"/>
                    <a:pt x="6" y="4"/>
                  </a:cubicBezTo>
                  <a:cubicBezTo>
                    <a:pt x="6" y="5"/>
                    <a:pt x="7" y="5"/>
                    <a:pt x="7" y="5"/>
                  </a:cubicBezTo>
                  <a:cubicBezTo>
                    <a:pt x="8" y="5"/>
                    <a:pt x="8" y="5"/>
                    <a:pt x="8" y="5"/>
                  </a:cubicBezTo>
                  <a:cubicBezTo>
                    <a:pt x="8" y="5"/>
                    <a:pt x="8" y="5"/>
                    <a:pt x="8" y="5"/>
                  </a:cubicBezTo>
                  <a:cubicBezTo>
                    <a:pt x="8" y="5"/>
                    <a:pt x="8" y="5"/>
                    <a:pt x="8" y="5"/>
                  </a:cubicBezTo>
                  <a:cubicBezTo>
                    <a:pt x="9" y="6"/>
                    <a:pt x="10" y="6"/>
                    <a:pt x="10" y="6"/>
                  </a:cubicBezTo>
                  <a:cubicBezTo>
                    <a:pt x="11" y="6"/>
                    <a:pt x="11" y="6"/>
                    <a:pt x="11" y="6"/>
                  </a:cubicBezTo>
                  <a:cubicBezTo>
                    <a:pt x="11" y="6"/>
                    <a:pt x="11" y="6"/>
                    <a:pt x="11" y="7"/>
                  </a:cubicBezTo>
                  <a:cubicBezTo>
                    <a:pt x="10" y="8"/>
                    <a:pt x="10" y="8"/>
                    <a:pt x="10" y="8"/>
                  </a:cubicBezTo>
                  <a:cubicBezTo>
                    <a:pt x="9" y="8"/>
                    <a:pt x="9" y="9"/>
                    <a:pt x="8" y="9"/>
                  </a:cubicBezTo>
                  <a:cubicBezTo>
                    <a:pt x="8" y="10"/>
                    <a:pt x="7" y="11"/>
                    <a:pt x="7" y="11"/>
                  </a:cubicBezTo>
                  <a:cubicBezTo>
                    <a:pt x="6" y="11"/>
                    <a:pt x="6" y="12"/>
                    <a:pt x="6" y="12"/>
                  </a:cubicBezTo>
                  <a:cubicBezTo>
                    <a:pt x="6" y="12"/>
                    <a:pt x="5" y="13"/>
                    <a:pt x="5" y="12"/>
                  </a:cubicBezTo>
                  <a:cubicBezTo>
                    <a:pt x="5" y="13"/>
                    <a:pt x="5" y="11"/>
                    <a:pt x="4" y="11"/>
                  </a:cubicBezTo>
                  <a:cubicBezTo>
                    <a:pt x="4" y="10"/>
                    <a:pt x="4" y="9"/>
                    <a:pt x="4" y="9"/>
                  </a:cubicBezTo>
                  <a:cubicBezTo>
                    <a:pt x="4" y="9"/>
                    <a:pt x="3" y="9"/>
                    <a:pt x="3" y="7"/>
                  </a:cubicBezTo>
                  <a:cubicBezTo>
                    <a:pt x="3" y="6"/>
                    <a:pt x="3" y="5"/>
                    <a:pt x="3" y="5"/>
                  </a:cubicBezTo>
                  <a:cubicBezTo>
                    <a:pt x="2" y="5"/>
                    <a:pt x="3" y="6"/>
                    <a:pt x="2" y="6"/>
                  </a:cubicBezTo>
                  <a:cubicBezTo>
                    <a:pt x="3" y="9"/>
                    <a:pt x="4" y="12"/>
                    <a:pt x="4" y="15"/>
                  </a:cubicBezTo>
                  <a:cubicBezTo>
                    <a:pt x="4" y="15"/>
                    <a:pt x="4" y="15"/>
                    <a:pt x="4" y="15"/>
                  </a:cubicBezTo>
                  <a:cubicBezTo>
                    <a:pt x="4" y="16"/>
                    <a:pt x="4" y="16"/>
                    <a:pt x="4" y="16"/>
                  </a:cubicBezTo>
                  <a:cubicBezTo>
                    <a:pt x="5" y="16"/>
                    <a:pt x="5" y="16"/>
                    <a:pt x="5" y="16"/>
                  </a:cubicBezTo>
                  <a:cubicBezTo>
                    <a:pt x="5" y="15"/>
                    <a:pt x="5" y="15"/>
                    <a:pt x="5" y="15"/>
                  </a:cubicBezTo>
                  <a:cubicBezTo>
                    <a:pt x="7" y="14"/>
                    <a:pt x="7" y="14"/>
                    <a:pt x="7" y="14"/>
                  </a:cubicBezTo>
                  <a:cubicBezTo>
                    <a:pt x="8" y="12"/>
                    <a:pt x="8" y="12"/>
                    <a:pt x="8" y="12"/>
                  </a:cubicBezTo>
                  <a:cubicBezTo>
                    <a:pt x="9" y="11"/>
                    <a:pt x="10" y="10"/>
                    <a:pt x="11" y="9"/>
                  </a:cubicBezTo>
                  <a:cubicBezTo>
                    <a:pt x="11" y="9"/>
                    <a:pt x="12" y="8"/>
                    <a:pt x="12" y="8"/>
                  </a:cubicBezTo>
                  <a:cubicBezTo>
                    <a:pt x="12" y="7"/>
                    <a:pt x="13" y="7"/>
                    <a:pt x="14" y="6"/>
                  </a:cubicBezTo>
                  <a:cubicBezTo>
                    <a:pt x="15" y="5"/>
                    <a:pt x="14" y="5"/>
                    <a:pt x="13" y="5"/>
                  </a:cubicBezTo>
                  <a:cubicBezTo>
                    <a:pt x="12" y="5"/>
                    <a:pt x="12" y="4"/>
                    <a:pt x="11" y="4"/>
                  </a:cubicBezTo>
                  <a:cubicBezTo>
                    <a:pt x="10" y="4"/>
                    <a:pt x="9" y="3"/>
                    <a:pt x="9" y="3"/>
                  </a:cubicBezTo>
                  <a:cubicBezTo>
                    <a:pt x="7" y="2"/>
                    <a:pt x="5" y="2"/>
                    <a:pt x="3" y="1"/>
                  </a:cubicBezTo>
                  <a:cubicBezTo>
                    <a:pt x="2" y="1"/>
                    <a:pt x="1" y="0"/>
                    <a:pt x="0" y="0"/>
                  </a:cubicBezTo>
                  <a:cubicBezTo>
                    <a:pt x="0" y="1"/>
                    <a:pt x="1" y="2"/>
                    <a:pt x="1" y="3"/>
                  </a:cubicBezTo>
                  <a:cubicBezTo>
                    <a:pt x="1" y="3"/>
                    <a:pt x="1" y="3"/>
                    <a:pt x="1" y="3"/>
                  </a:cubicBezTo>
                  <a:cubicBezTo>
                    <a:pt x="1" y="4"/>
                    <a:pt x="1" y="5"/>
                    <a:pt x="2" y="6"/>
                  </a:cubicBezTo>
                  <a:cubicBezTo>
                    <a:pt x="2" y="7"/>
                    <a:pt x="2" y="8"/>
                    <a:pt x="3" y="9"/>
                  </a:cubicBezTo>
                  <a:cubicBezTo>
                    <a:pt x="3" y="9"/>
                    <a:pt x="3" y="10"/>
                    <a:pt x="3" y="10"/>
                  </a:cubicBezTo>
                  <a:cubicBezTo>
                    <a:pt x="3" y="9"/>
                    <a:pt x="3" y="9"/>
                    <a:pt x="3" y="9"/>
                  </a:cubicBezTo>
                  <a:cubicBezTo>
                    <a:pt x="4" y="10"/>
                    <a:pt x="4" y="11"/>
                    <a:pt x="4" y="11"/>
                  </a:cubicBezTo>
                  <a:cubicBezTo>
                    <a:pt x="4" y="12"/>
                    <a:pt x="4" y="11"/>
                    <a:pt x="4" y="11"/>
                  </a:cubicBezTo>
                  <a:cubicBezTo>
                    <a:pt x="4" y="10"/>
                    <a:pt x="4" y="11"/>
                    <a:pt x="4" y="10"/>
                  </a:cubicBezTo>
                  <a:cubicBezTo>
                    <a:pt x="5" y="11"/>
                    <a:pt x="5" y="11"/>
                    <a:pt x="5" y="11"/>
                  </a:cubicBezTo>
                  <a:cubicBezTo>
                    <a:pt x="5" y="11"/>
                    <a:pt x="4" y="10"/>
                    <a:pt x="4" y="10"/>
                  </a:cubicBezTo>
                  <a:cubicBezTo>
                    <a:pt x="5" y="11"/>
                    <a:pt x="5" y="11"/>
                    <a:pt x="5" y="12"/>
                  </a:cubicBezTo>
                  <a:cubicBezTo>
                    <a:pt x="5" y="11"/>
                    <a:pt x="4" y="10"/>
                    <a:pt x="5" y="10"/>
                  </a:cubicBezTo>
                  <a:cubicBezTo>
                    <a:pt x="5" y="10"/>
                    <a:pt x="5" y="11"/>
                    <a:pt x="5" y="11"/>
                  </a:cubicBezTo>
                  <a:cubicBezTo>
                    <a:pt x="5" y="11"/>
                    <a:pt x="5" y="11"/>
                    <a:pt x="5" y="11"/>
                  </a:cubicBezTo>
                  <a:cubicBezTo>
                    <a:pt x="5" y="12"/>
                    <a:pt x="6" y="13"/>
                    <a:pt x="5" y="12"/>
                  </a:cubicBezTo>
                  <a:cubicBezTo>
                    <a:pt x="5" y="12"/>
                    <a:pt x="6" y="13"/>
                    <a:pt x="6" y="13"/>
                  </a:cubicBezTo>
                  <a:cubicBezTo>
                    <a:pt x="6" y="13"/>
                    <a:pt x="6" y="13"/>
                    <a:pt x="6" y="13"/>
                  </a:cubicBezTo>
                  <a:cubicBezTo>
                    <a:pt x="6" y="13"/>
                    <a:pt x="6" y="12"/>
                    <a:pt x="6" y="12"/>
                  </a:cubicBezTo>
                  <a:cubicBezTo>
                    <a:pt x="6" y="13"/>
                    <a:pt x="6" y="13"/>
                    <a:pt x="6" y="13"/>
                  </a:cubicBezTo>
                  <a:cubicBezTo>
                    <a:pt x="6" y="13"/>
                    <a:pt x="6" y="13"/>
                    <a:pt x="6" y="13"/>
                  </a:cubicBezTo>
                  <a:cubicBezTo>
                    <a:pt x="6" y="13"/>
                    <a:pt x="6" y="12"/>
                    <a:pt x="6" y="12"/>
                  </a:cubicBezTo>
                  <a:cubicBezTo>
                    <a:pt x="6" y="13"/>
                    <a:pt x="6" y="13"/>
                    <a:pt x="6" y="13"/>
                  </a:cubicBezTo>
                  <a:cubicBezTo>
                    <a:pt x="6" y="13"/>
                    <a:pt x="6" y="12"/>
                    <a:pt x="6" y="12"/>
                  </a:cubicBezTo>
                  <a:cubicBezTo>
                    <a:pt x="6" y="12"/>
                    <a:pt x="6" y="11"/>
                    <a:pt x="6" y="11"/>
                  </a:cubicBezTo>
                  <a:cubicBezTo>
                    <a:pt x="5" y="8"/>
                    <a:pt x="4" y="6"/>
                    <a:pt x="3"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9488" name="Freeform 359"/>
            <p:cNvSpPr>
              <a:spLocks/>
            </p:cNvSpPr>
            <p:nvPr/>
          </p:nvSpPr>
          <p:spPr bwMode="auto">
            <a:xfrm>
              <a:off x="3328988" y="4056222"/>
              <a:ext cx="379412" cy="334328"/>
            </a:xfrm>
            <a:custGeom>
              <a:avLst/>
              <a:gdLst>
                <a:gd name="T0" fmla="*/ 2147483647 w 57"/>
                <a:gd name="T1" fmla="*/ 2147483647 h 56"/>
                <a:gd name="T2" fmla="*/ 2147483647 w 57"/>
                <a:gd name="T3" fmla="*/ 2147483647 h 56"/>
                <a:gd name="T4" fmla="*/ 2147483647 w 57"/>
                <a:gd name="T5" fmla="*/ 2147483647 h 56"/>
                <a:gd name="T6" fmla="*/ 2147483647 w 57"/>
                <a:gd name="T7" fmla="*/ 2147483647 h 56"/>
                <a:gd name="T8" fmla="*/ 2147483647 w 57"/>
                <a:gd name="T9" fmla="*/ 2147483647 h 56"/>
                <a:gd name="T10" fmla="*/ 2147483647 w 57"/>
                <a:gd name="T11" fmla="*/ 2147483647 h 56"/>
                <a:gd name="T12" fmla="*/ 2147483647 w 57"/>
                <a:gd name="T13" fmla="*/ 2147483647 h 56"/>
                <a:gd name="T14" fmla="*/ 2147483647 w 57"/>
                <a:gd name="T15" fmla="*/ 2147483647 h 56"/>
                <a:gd name="T16" fmla="*/ 2147483647 w 57"/>
                <a:gd name="T17" fmla="*/ 2147483647 h 56"/>
                <a:gd name="T18" fmla="*/ 2147483647 w 57"/>
                <a:gd name="T19" fmla="*/ 2147483647 h 56"/>
                <a:gd name="T20" fmla="*/ 2147483647 w 57"/>
                <a:gd name="T21" fmla="*/ 2147483647 h 56"/>
                <a:gd name="T22" fmla="*/ 2147483647 w 57"/>
                <a:gd name="T23" fmla="*/ 2147483647 h 56"/>
                <a:gd name="T24" fmla="*/ 2147483647 w 57"/>
                <a:gd name="T25" fmla="*/ 2147483647 h 56"/>
                <a:gd name="T26" fmla="*/ 2147483647 w 57"/>
                <a:gd name="T27" fmla="*/ 2147483647 h 56"/>
                <a:gd name="T28" fmla="*/ 2147483647 w 57"/>
                <a:gd name="T29" fmla="*/ 2147483647 h 56"/>
                <a:gd name="T30" fmla="*/ 2147483647 w 57"/>
                <a:gd name="T31" fmla="*/ 2147483647 h 56"/>
                <a:gd name="T32" fmla="*/ 2147483647 w 57"/>
                <a:gd name="T33" fmla="*/ 2147483647 h 56"/>
                <a:gd name="T34" fmla="*/ 2147483647 w 57"/>
                <a:gd name="T35" fmla="*/ 2147483647 h 56"/>
                <a:gd name="T36" fmla="*/ 2147483647 w 57"/>
                <a:gd name="T37" fmla="*/ 2147483647 h 56"/>
                <a:gd name="T38" fmla="*/ 2147483647 w 57"/>
                <a:gd name="T39" fmla="*/ 2147483647 h 56"/>
                <a:gd name="T40" fmla="*/ 2147483647 w 57"/>
                <a:gd name="T41" fmla="*/ 2147483647 h 56"/>
                <a:gd name="T42" fmla="*/ 2147483647 w 57"/>
                <a:gd name="T43" fmla="*/ 2147483647 h 56"/>
                <a:gd name="T44" fmla="*/ 2147483647 w 57"/>
                <a:gd name="T45" fmla="*/ 2147483647 h 56"/>
                <a:gd name="T46" fmla="*/ 2147483647 w 57"/>
                <a:gd name="T47" fmla="*/ 2147483647 h 56"/>
                <a:gd name="T48" fmla="*/ 2147483647 w 57"/>
                <a:gd name="T49" fmla="*/ 2147483647 h 56"/>
                <a:gd name="T50" fmla="*/ 2147483647 w 57"/>
                <a:gd name="T51" fmla="*/ 2147483647 h 56"/>
                <a:gd name="T52" fmla="*/ 2147483647 w 57"/>
                <a:gd name="T53" fmla="*/ 2147483647 h 56"/>
                <a:gd name="T54" fmla="*/ 2147483647 w 57"/>
                <a:gd name="T55" fmla="*/ 2147483647 h 56"/>
                <a:gd name="T56" fmla="*/ 2147483647 w 57"/>
                <a:gd name="T57" fmla="*/ 2147483647 h 56"/>
                <a:gd name="T58" fmla="*/ 2147483647 w 57"/>
                <a:gd name="T59" fmla="*/ 2147483647 h 56"/>
                <a:gd name="T60" fmla="*/ 2147483647 w 57"/>
                <a:gd name="T61" fmla="*/ 2147483647 h 56"/>
                <a:gd name="T62" fmla="*/ 2147483647 w 57"/>
                <a:gd name="T63" fmla="*/ 2147483647 h 56"/>
                <a:gd name="T64" fmla="*/ 2147483647 w 57"/>
                <a:gd name="T65" fmla="*/ 2147483647 h 56"/>
                <a:gd name="T66" fmla="*/ 2147483647 w 57"/>
                <a:gd name="T67" fmla="*/ 2147483647 h 56"/>
                <a:gd name="T68" fmla="*/ 2147483647 w 57"/>
                <a:gd name="T69" fmla="*/ 2147483647 h 56"/>
                <a:gd name="T70" fmla="*/ 2147483647 w 57"/>
                <a:gd name="T71" fmla="*/ 2147483647 h 56"/>
                <a:gd name="T72" fmla="*/ 2147483647 w 57"/>
                <a:gd name="T73" fmla="*/ 2147483647 h 56"/>
                <a:gd name="T74" fmla="*/ 2147483647 w 57"/>
                <a:gd name="T75" fmla="*/ 2147483647 h 56"/>
                <a:gd name="T76" fmla="*/ 2147483647 w 57"/>
                <a:gd name="T77" fmla="*/ 2147483647 h 56"/>
                <a:gd name="T78" fmla="*/ 2147483647 w 57"/>
                <a:gd name="T79" fmla="*/ 2147483647 h 56"/>
                <a:gd name="T80" fmla="*/ 2147483647 w 57"/>
                <a:gd name="T81" fmla="*/ 2147483647 h 56"/>
                <a:gd name="T82" fmla="*/ 2147483647 w 57"/>
                <a:gd name="T83" fmla="*/ 2147483647 h 56"/>
                <a:gd name="T84" fmla="*/ 2147483647 w 57"/>
                <a:gd name="T85" fmla="*/ 2147483647 h 56"/>
                <a:gd name="T86" fmla="*/ 2147483647 w 57"/>
                <a:gd name="T87" fmla="*/ 2147483647 h 56"/>
                <a:gd name="T88" fmla="*/ 2147483647 w 57"/>
                <a:gd name="T89" fmla="*/ 2147483647 h 56"/>
                <a:gd name="T90" fmla="*/ 2147483647 w 57"/>
                <a:gd name="T91" fmla="*/ 2147483647 h 56"/>
                <a:gd name="T92" fmla="*/ 2147483647 w 57"/>
                <a:gd name="T93" fmla="*/ 2147483647 h 56"/>
                <a:gd name="T94" fmla="*/ 2147483647 w 57"/>
                <a:gd name="T95" fmla="*/ 2147483647 h 56"/>
                <a:gd name="T96" fmla="*/ 2147483647 w 57"/>
                <a:gd name="T97" fmla="*/ 2147483647 h 56"/>
                <a:gd name="T98" fmla="*/ 2147483647 w 57"/>
                <a:gd name="T99" fmla="*/ 0 h 56"/>
                <a:gd name="T100" fmla="*/ 2147483647 w 57"/>
                <a:gd name="T101" fmla="*/ 2147483647 h 56"/>
                <a:gd name="T102" fmla="*/ 2147483647 w 57"/>
                <a:gd name="T103" fmla="*/ 0 h 56"/>
                <a:gd name="T104" fmla="*/ 2147483647 w 57"/>
                <a:gd name="T105" fmla="*/ 0 h 56"/>
                <a:gd name="T106" fmla="*/ 2147483647 w 57"/>
                <a:gd name="T107" fmla="*/ 0 h 56"/>
                <a:gd name="T108" fmla="*/ 2147483647 w 57"/>
                <a:gd name="T109" fmla="*/ 0 h 56"/>
                <a:gd name="T110" fmla="*/ 2147483647 w 57"/>
                <a:gd name="T111" fmla="*/ 0 h 56"/>
                <a:gd name="T112" fmla="*/ 2147483647 w 57"/>
                <a:gd name="T113" fmla="*/ 0 h 56"/>
                <a:gd name="T114" fmla="*/ 2147483647 w 57"/>
                <a:gd name="T115" fmla="*/ 0 h 56"/>
                <a:gd name="T116" fmla="*/ 2147483647 w 57"/>
                <a:gd name="T117" fmla="*/ 0 h 56"/>
                <a:gd name="T118" fmla="*/ 2147483647 w 57"/>
                <a:gd name="T119" fmla="*/ 2147483647 h 56"/>
                <a:gd name="T120" fmla="*/ 2147483647 w 57"/>
                <a:gd name="T121" fmla="*/ 2147483647 h 56"/>
                <a:gd name="T122" fmla="*/ 2147483647 w 57"/>
                <a:gd name="T123" fmla="*/ 2147483647 h 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6">
                  <a:moveTo>
                    <a:pt x="1" y="28"/>
                  </a:moveTo>
                  <a:cubicBezTo>
                    <a:pt x="1" y="28"/>
                    <a:pt x="1" y="28"/>
                    <a:pt x="1" y="29"/>
                  </a:cubicBezTo>
                  <a:cubicBezTo>
                    <a:pt x="0" y="32"/>
                    <a:pt x="0" y="35"/>
                    <a:pt x="1" y="38"/>
                  </a:cubicBezTo>
                  <a:cubicBezTo>
                    <a:pt x="1" y="38"/>
                    <a:pt x="1" y="38"/>
                    <a:pt x="1" y="38"/>
                  </a:cubicBezTo>
                  <a:cubicBezTo>
                    <a:pt x="1" y="40"/>
                    <a:pt x="2" y="43"/>
                    <a:pt x="4" y="45"/>
                  </a:cubicBezTo>
                  <a:cubicBezTo>
                    <a:pt x="7" y="49"/>
                    <a:pt x="11" y="52"/>
                    <a:pt x="15" y="54"/>
                  </a:cubicBezTo>
                  <a:cubicBezTo>
                    <a:pt x="15" y="54"/>
                    <a:pt x="15" y="54"/>
                    <a:pt x="16" y="54"/>
                  </a:cubicBezTo>
                  <a:cubicBezTo>
                    <a:pt x="18" y="54"/>
                    <a:pt x="20" y="55"/>
                    <a:pt x="23" y="55"/>
                  </a:cubicBezTo>
                  <a:cubicBezTo>
                    <a:pt x="24" y="56"/>
                    <a:pt x="24" y="56"/>
                    <a:pt x="24" y="56"/>
                  </a:cubicBezTo>
                  <a:cubicBezTo>
                    <a:pt x="25" y="56"/>
                    <a:pt x="25" y="56"/>
                    <a:pt x="25" y="56"/>
                  </a:cubicBezTo>
                  <a:cubicBezTo>
                    <a:pt x="26" y="56"/>
                    <a:pt x="27" y="56"/>
                    <a:pt x="28" y="56"/>
                  </a:cubicBezTo>
                  <a:cubicBezTo>
                    <a:pt x="35" y="56"/>
                    <a:pt x="42" y="53"/>
                    <a:pt x="48" y="49"/>
                  </a:cubicBezTo>
                  <a:cubicBezTo>
                    <a:pt x="51" y="46"/>
                    <a:pt x="53" y="43"/>
                    <a:pt x="54" y="40"/>
                  </a:cubicBezTo>
                  <a:cubicBezTo>
                    <a:pt x="56" y="36"/>
                    <a:pt x="56" y="33"/>
                    <a:pt x="55" y="29"/>
                  </a:cubicBezTo>
                  <a:cubicBezTo>
                    <a:pt x="55" y="26"/>
                    <a:pt x="54" y="23"/>
                    <a:pt x="53" y="20"/>
                  </a:cubicBezTo>
                  <a:cubicBezTo>
                    <a:pt x="51" y="15"/>
                    <a:pt x="48" y="10"/>
                    <a:pt x="44" y="8"/>
                  </a:cubicBezTo>
                  <a:cubicBezTo>
                    <a:pt x="44" y="8"/>
                    <a:pt x="44" y="8"/>
                    <a:pt x="43" y="8"/>
                  </a:cubicBezTo>
                  <a:cubicBezTo>
                    <a:pt x="42" y="8"/>
                    <a:pt x="42" y="8"/>
                    <a:pt x="42" y="8"/>
                  </a:cubicBezTo>
                  <a:cubicBezTo>
                    <a:pt x="45" y="9"/>
                    <a:pt x="48" y="13"/>
                    <a:pt x="47" y="12"/>
                  </a:cubicBezTo>
                  <a:cubicBezTo>
                    <a:pt x="49" y="14"/>
                    <a:pt x="52" y="18"/>
                    <a:pt x="52" y="18"/>
                  </a:cubicBezTo>
                  <a:cubicBezTo>
                    <a:pt x="52" y="19"/>
                    <a:pt x="52" y="19"/>
                    <a:pt x="53" y="21"/>
                  </a:cubicBezTo>
                  <a:cubicBezTo>
                    <a:pt x="54" y="22"/>
                    <a:pt x="55" y="25"/>
                    <a:pt x="55" y="29"/>
                  </a:cubicBezTo>
                  <a:cubicBezTo>
                    <a:pt x="56" y="30"/>
                    <a:pt x="56" y="32"/>
                    <a:pt x="56" y="34"/>
                  </a:cubicBezTo>
                  <a:cubicBezTo>
                    <a:pt x="56" y="36"/>
                    <a:pt x="55" y="37"/>
                    <a:pt x="55" y="38"/>
                  </a:cubicBezTo>
                  <a:cubicBezTo>
                    <a:pt x="55" y="39"/>
                    <a:pt x="56" y="34"/>
                    <a:pt x="56" y="35"/>
                  </a:cubicBezTo>
                  <a:cubicBezTo>
                    <a:pt x="57" y="24"/>
                    <a:pt x="52" y="13"/>
                    <a:pt x="43" y="7"/>
                  </a:cubicBezTo>
                  <a:cubicBezTo>
                    <a:pt x="42" y="9"/>
                    <a:pt x="42" y="9"/>
                    <a:pt x="42" y="9"/>
                  </a:cubicBezTo>
                  <a:cubicBezTo>
                    <a:pt x="45" y="10"/>
                    <a:pt x="47" y="12"/>
                    <a:pt x="48" y="14"/>
                  </a:cubicBezTo>
                  <a:cubicBezTo>
                    <a:pt x="50" y="16"/>
                    <a:pt x="51" y="19"/>
                    <a:pt x="52" y="22"/>
                  </a:cubicBezTo>
                  <a:cubicBezTo>
                    <a:pt x="54" y="27"/>
                    <a:pt x="55" y="33"/>
                    <a:pt x="53" y="39"/>
                  </a:cubicBezTo>
                  <a:cubicBezTo>
                    <a:pt x="52" y="40"/>
                    <a:pt x="50" y="45"/>
                    <a:pt x="45" y="48"/>
                  </a:cubicBezTo>
                  <a:cubicBezTo>
                    <a:pt x="41" y="52"/>
                    <a:pt x="33" y="54"/>
                    <a:pt x="26" y="54"/>
                  </a:cubicBezTo>
                  <a:cubicBezTo>
                    <a:pt x="18" y="53"/>
                    <a:pt x="10" y="50"/>
                    <a:pt x="6" y="45"/>
                  </a:cubicBezTo>
                  <a:cubicBezTo>
                    <a:pt x="2" y="39"/>
                    <a:pt x="2" y="33"/>
                    <a:pt x="3" y="30"/>
                  </a:cubicBezTo>
                  <a:cubicBezTo>
                    <a:pt x="3" y="29"/>
                    <a:pt x="3" y="29"/>
                    <a:pt x="3" y="29"/>
                  </a:cubicBezTo>
                  <a:cubicBezTo>
                    <a:pt x="5" y="22"/>
                    <a:pt x="10" y="15"/>
                    <a:pt x="14" y="11"/>
                  </a:cubicBezTo>
                  <a:cubicBezTo>
                    <a:pt x="16" y="9"/>
                    <a:pt x="18" y="7"/>
                    <a:pt x="21" y="5"/>
                  </a:cubicBezTo>
                  <a:cubicBezTo>
                    <a:pt x="19" y="6"/>
                    <a:pt x="18" y="7"/>
                    <a:pt x="18" y="7"/>
                  </a:cubicBezTo>
                  <a:cubicBezTo>
                    <a:pt x="20" y="5"/>
                    <a:pt x="22" y="4"/>
                    <a:pt x="23" y="3"/>
                  </a:cubicBezTo>
                  <a:cubicBezTo>
                    <a:pt x="29" y="1"/>
                    <a:pt x="26" y="2"/>
                    <a:pt x="23" y="3"/>
                  </a:cubicBezTo>
                  <a:cubicBezTo>
                    <a:pt x="22" y="4"/>
                    <a:pt x="24" y="2"/>
                    <a:pt x="21" y="4"/>
                  </a:cubicBezTo>
                  <a:cubicBezTo>
                    <a:pt x="23" y="3"/>
                    <a:pt x="24" y="2"/>
                    <a:pt x="26" y="2"/>
                  </a:cubicBezTo>
                  <a:cubicBezTo>
                    <a:pt x="26" y="1"/>
                    <a:pt x="20" y="4"/>
                    <a:pt x="22" y="3"/>
                  </a:cubicBezTo>
                  <a:cubicBezTo>
                    <a:pt x="23" y="3"/>
                    <a:pt x="25" y="2"/>
                    <a:pt x="27" y="1"/>
                  </a:cubicBezTo>
                  <a:cubicBezTo>
                    <a:pt x="27" y="1"/>
                    <a:pt x="25" y="2"/>
                    <a:pt x="24" y="2"/>
                  </a:cubicBezTo>
                  <a:cubicBezTo>
                    <a:pt x="22" y="3"/>
                    <a:pt x="21" y="4"/>
                    <a:pt x="21" y="4"/>
                  </a:cubicBezTo>
                  <a:cubicBezTo>
                    <a:pt x="21" y="3"/>
                    <a:pt x="23" y="3"/>
                    <a:pt x="24" y="2"/>
                  </a:cubicBezTo>
                  <a:cubicBezTo>
                    <a:pt x="25" y="2"/>
                    <a:pt x="26" y="1"/>
                    <a:pt x="26" y="1"/>
                  </a:cubicBezTo>
                  <a:cubicBezTo>
                    <a:pt x="26" y="1"/>
                    <a:pt x="25" y="2"/>
                    <a:pt x="24" y="2"/>
                  </a:cubicBezTo>
                  <a:cubicBezTo>
                    <a:pt x="26" y="1"/>
                    <a:pt x="29" y="0"/>
                    <a:pt x="30" y="0"/>
                  </a:cubicBezTo>
                  <a:cubicBezTo>
                    <a:pt x="31" y="0"/>
                    <a:pt x="30" y="0"/>
                    <a:pt x="27" y="1"/>
                  </a:cubicBezTo>
                  <a:cubicBezTo>
                    <a:pt x="29" y="0"/>
                    <a:pt x="32" y="0"/>
                    <a:pt x="34" y="0"/>
                  </a:cubicBezTo>
                  <a:cubicBezTo>
                    <a:pt x="34" y="0"/>
                    <a:pt x="34" y="0"/>
                    <a:pt x="34" y="0"/>
                  </a:cubicBezTo>
                  <a:cubicBezTo>
                    <a:pt x="33" y="0"/>
                    <a:pt x="31" y="0"/>
                    <a:pt x="30" y="0"/>
                  </a:cubicBezTo>
                  <a:cubicBezTo>
                    <a:pt x="31" y="0"/>
                    <a:pt x="33" y="0"/>
                    <a:pt x="34" y="0"/>
                  </a:cubicBezTo>
                  <a:cubicBezTo>
                    <a:pt x="33" y="0"/>
                    <a:pt x="33" y="0"/>
                    <a:pt x="33" y="0"/>
                  </a:cubicBezTo>
                  <a:cubicBezTo>
                    <a:pt x="32" y="0"/>
                    <a:pt x="31" y="0"/>
                    <a:pt x="30" y="0"/>
                  </a:cubicBezTo>
                  <a:cubicBezTo>
                    <a:pt x="31" y="0"/>
                    <a:pt x="32" y="0"/>
                    <a:pt x="33" y="0"/>
                  </a:cubicBezTo>
                  <a:cubicBezTo>
                    <a:pt x="32" y="0"/>
                    <a:pt x="31" y="0"/>
                    <a:pt x="31" y="0"/>
                  </a:cubicBezTo>
                  <a:cubicBezTo>
                    <a:pt x="28" y="0"/>
                    <a:pt x="25" y="1"/>
                    <a:pt x="24" y="1"/>
                  </a:cubicBezTo>
                  <a:cubicBezTo>
                    <a:pt x="18" y="4"/>
                    <a:pt x="13" y="8"/>
                    <a:pt x="10" y="12"/>
                  </a:cubicBezTo>
                  <a:cubicBezTo>
                    <a:pt x="6" y="17"/>
                    <a:pt x="3" y="22"/>
                    <a:pt x="1" y="28"/>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7" name="组合 1"/>
          <p:cNvGrpSpPr>
            <a:grpSpLocks/>
          </p:cNvGrpSpPr>
          <p:nvPr/>
        </p:nvGrpSpPr>
        <p:grpSpPr bwMode="auto">
          <a:xfrm>
            <a:off x="2511425" y="3287140"/>
            <a:ext cx="2178050" cy="959146"/>
            <a:chOff x="783626" y="3401047"/>
            <a:chExt cx="2177317" cy="958773"/>
          </a:xfrm>
        </p:grpSpPr>
        <p:sp>
          <p:nvSpPr>
            <p:cNvPr id="22" name="Rectangle 16"/>
            <p:cNvSpPr/>
            <p:nvPr/>
          </p:nvSpPr>
          <p:spPr>
            <a:xfrm>
              <a:off x="783626" y="3651852"/>
              <a:ext cx="2177317" cy="707968"/>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 Lorem ipsum dolor sit amet consectetur adipiscing</a:t>
              </a:r>
              <a:endParaRPr lang="en-US" altLang="zh-CN" sz="1000">
                <a:solidFill>
                  <a:srgbClr val="7F7F7F"/>
                </a:solidFill>
                <a:latin typeface="Open Sans Light" pitchFamily="34" charset="0"/>
                <a:cs typeface="Open Sans Light" pitchFamily="34" charset="0"/>
              </a:endParaRPr>
            </a:p>
          </p:txBody>
        </p:sp>
        <p:sp>
          <p:nvSpPr>
            <p:cNvPr id="23" name="Rectangle 17"/>
            <p:cNvSpPr/>
            <p:nvPr/>
          </p:nvSpPr>
          <p:spPr>
            <a:xfrm>
              <a:off x="853452" y="3401047"/>
              <a:ext cx="2037664" cy="277791"/>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BIG YOUR POWERPOINT</a:t>
              </a:r>
            </a:p>
          </p:txBody>
        </p:sp>
      </p:grpSp>
      <p:sp>
        <p:nvSpPr>
          <p:cNvPr id="19463" name="TextBox 11"/>
          <p:cNvSpPr txBox="1">
            <a:spLocks noChangeArrowheads="1"/>
          </p:cNvSpPr>
          <p:nvPr/>
        </p:nvSpPr>
        <p:spPr bwMode="auto">
          <a:xfrm>
            <a:off x="3081339" y="2718640"/>
            <a:ext cx="1368425" cy="64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3600">
                <a:latin typeface="微软雅黑 Light" pitchFamily="34" charset="-122"/>
                <a:ea typeface="微软雅黑 Light" pitchFamily="34" charset="-122"/>
              </a:rPr>
              <a:t>60</a:t>
            </a:r>
            <a:r>
              <a:rPr lang="en-US" altLang="zh-CN" sz="1800">
                <a:latin typeface="微软雅黑 Light" pitchFamily="34" charset="-122"/>
                <a:ea typeface="微软雅黑 Light" pitchFamily="34" charset="-122"/>
              </a:rPr>
              <a:t>%</a:t>
            </a:r>
            <a:endParaRPr lang="zh-CN" altLang="en-US" sz="1800">
              <a:latin typeface="微软雅黑 Light" pitchFamily="34" charset="-122"/>
              <a:ea typeface="微软雅黑 Light" pitchFamily="34" charset="-122"/>
            </a:endParaRPr>
          </a:p>
        </p:txBody>
      </p:sp>
      <p:grpSp>
        <p:nvGrpSpPr>
          <p:cNvPr id="8" name="组合 19"/>
          <p:cNvGrpSpPr>
            <a:grpSpLocks/>
          </p:cNvGrpSpPr>
          <p:nvPr/>
        </p:nvGrpSpPr>
        <p:grpSpPr bwMode="auto">
          <a:xfrm>
            <a:off x="2900364" y="1591166"/>
            <a:ext cx="1271587" cy="1122710"/>
            <a:chOff x="3328988" y="4056222"/>
            <a:chExt cx="379412" cy="334328"/>
          </a:xfrm>
        </p:grpSpPr>
        <p:sp>
          <p:nvSpPr>
            <p:cNvPr id="19483" name="Freeform 358"/>
            <p:cNvSpPr>
              <a:spLocks/>
            </p:cNvSpPr>
            <p:nvPr/>
          </p:nvSpPr>
          <p:spPr bwMode="auto">
            <a:xfrm>
              <a:off x="3595691" y="4087656"/>
              <a:ext cx="98425" cy="92868"/>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2147483647 w 15"/>
                <a:gd name="T15" fmla="*/ 2147483647 h 16"/>
                <a:gd name="T16" fmla="*/ 2147483647 w 15"/>
                <a:gd name="T17" fmla="*/ 2147483647 h 16"/>
                <a:gd name="T18" fmla="*/ 2147483647 w 15"/>
                <a:gd name="T19" fmla="*/ 2147483647 h 16"/>
                <a:gd name="T20" fmla="*/ 2147483647 w 15"/>
                <a:gd name="T21" fmla="*/ 2147483647 h 16"/>
                <a:gd name="T22" fmla="*/ 2147483647 w 15"/>
                <a:gd name="T23" fmla="*/ 2147483647 h 16"/>
                <a:gd name="T24" fmla="*/ 2147483647 w 15"/>
                <a:gd name="T25" fmla="*/ 2147483647 h 16"/>
                <a:gd name="T26" fmla="*/ 2147483647 w 15"/>
                <a:gd name="T27" fmla="*/ 2147483647 h 16"/>
                <a:gd name="T28" fmla="*/ 2147483647 w 15"/>
                <a:gd name="T29" fmla="*/ 2147483647 h 16"/>
                <a:gd name="T30" fmla="*/ 2147483647 w 15"/>
                <a:gd name="T31" fmla="*/ 2147483647 h 16"/>
                <a:gd name="T32" fmla="*/ 2147483647 w 15"/>
                <a:gd name="T33" fmla="*/ 2147483647 h 16"/>
                <a:gd name="T34" fmla="*/ 2147483647 w 15"/>
                <a:gd name="T35" fmla="*/ 2147483647 h 16"/>
                <a:gd name="T36" fmla="*/ 2147483647 w 15"/>
                <a:gd name="T37" fmla="*/ 2147483647 h 16"/>
                <a:gd name="T38" fmla="*/ 2147483647 w 15"/>
                <a:gd name="T39" fmla="*/ 2147483647 h 16"/>
                <a:gd name="T40" fmla="*/ 2147483647 w 15"/>
                <a:gd name="T41" fmla="*/ 2147483647 h 16"/>
                <a:gd name="T42" fmla="*/ 2147483647 w 15"/>
                <a:gd name="T43" fmla="*/ 2147483647 h 16"/>
                <a:gd name="T44" fmla="*/ 2147483647 w 15"/>
                <a:gd name="T45" fmla="*/ 2147483647 h 16"/>
                <a:gd name="T46" fmla="*/ 2147483647 w 15"/>
                <a:gd name="T47" fmla="*/ 2147483647 h 16"/>
                <a:gd name="T48" fmla="*/ 2147483647 w 15"/>
                <a:gd name="T49" fmla="*/ 2147483647 h 16"/>
                <a:gd name="T50" fmla="*/ 2147483647 w 15"/>
                <a:gd name="T51" fmla="*/ 2147483647 h 16"/>
                <a:gd name="T52" fmla="*/ 2147483647 w 15"/>
                <a:gd name="T53" fmla="*/ 2147483647 h 16"/>
                <a:gd name="T54" fmla="*/ 2147483647 w 15"/>
                <a:gd name="T55" fmla="*/ 2147483647 h 16"/>
                <a:gd name="T56" fmla="*/ 2147483647 w 15"/>
                <a:gd name="T57" fmla="*/ 2147483647 h 16"/>
                <a:gd name="T58" fmla="*/ 2147483647 w 15"/>
                <a:gd name="T59" fmla="*/ 2147483647 h 16"/>
                <a:gd name="T60" fmla="*/ 2147483647 w 15"/>
                <a:gd name="T61" fmla="*/ 2147483647 h 16"/>
                <a:gd name="T62" fmla="*/ 2147483647 w 15"/>
                <a:gd name="T63" fmla="*/ 2147483647 h 16"/>
                <a:gd name="T64" fmla="*/ 2147483647 w 15"/>
                <a:gd name="T65" fmla="*/ 2147483647 h 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 h="16">
                  <a:moveTo>
                    <a:pt x="3" y="4"/>
                  </a:moveTo>
                  <a:cubicBezTo>
                    <a:pt x="3" y="4"/>
                    <a:pt x="3" y="4"/>
                    <a:pt x="3" y="4"/>
                  </a:cubicBezTo>
                  <a:cubicBezTo>
                    <a:pt x="3" y="4"/>
                    <a:pt x="3" y="4"/>
                    <a:pt x="3" y="4"/>
                  </a:cubicBezTo>
                  <a:cubicBezTo>
                    <a:pt x="3" y="3"/>
                    <a:pt x="3" y="3"/>
                    <a:pt x="3" y="3"/>
                  </a:cubicBezTo>
                  <a:cubicBezTo>
                    <a:pt x="3" y="4"/>
                    <a:pt x="4" y="4"/>
                    <a:pt x="4" y="4"/>
                  </a:cubicBezTo>
                  <a:cubicBezTo>
                    <a:pt x="4" y="4"/>
                    <a:pt x="3" y="4"/>
                    <a:pt x="4" y="4"/>
                  </a:cubicBezTo>
                  <a:cubicBezTo>
                    <a:pt x="4" y="4"/>
                    <a:pt x="4" y="4"/>
                    <a:pt x="4" y="4"/>
                  </a:cubicBezTo>
                  <a:cubicBezTo>
                    <a:pt x="5" y="4"/>
                    <a:pt x="5" y="4"/>
                    <a:pt x="6" y="4"/>
                  </a:cubicBezTo>
                  <a:cubicBezTo>
                    <a:pt x="6" y="4"/>
                    <a:pt x="6" y="4"/>
                    <a:pt x="6" y="4"/>
                  </a:cubicBezTo>
                  <a:cubicBezTo>
                    <a:pt x="6" y="5"/>
                    <a:pt x="7" y="5"/>
                    <a:pt x="7" y="5"/>
                  </a:cubicBezTo>
                  <a:cubicBezTo>
                    <a:pt x="8" y="5"/>
                    <a:pt x="8" y="5"/>
                    <a:pt x="8" y="5"/>
                  </a:cubicBezTo>
                  <a:cubicBezTo>
                    <a:pt x="8" y="5"/>
                    <a:pt x="8" y="5"/>
                    <a:pt x="8" y="5"/>
                  </a:cubicBezTo>
                  <a:cubicBezTo>
                    <a:pt x="8" y="5"/>
                    <a:pt x="8" y="5"/>
                    <a:pt x="8" y="5"/>
                  </a:cubicBezTo>
                  <a:cubicBezTo>
                    <a:pt x="9" y="6"/>
                    <a:pt x="10" y="6"/>
                    <a:pt x="10" y="6"/>
                  </a:cubicBezTo>
                  <a:cubicBezTo>
                    <a:pt x="11" y="6"/>
                    <a:pt x="11" y="6"/>
                    <a:pt x="11" y="6"/>
                  </a:cubicBezTo>
                  <a:cubicBezTo>
                    <a:pt x="11" y="6"/>
                    <a:pt x="11" y="6"/>
                    <a:pt x="11" y="7"/>
                  </a:cubicBezTo>
                  <a:cubicBezTo>
                    <a:pt x="10" y="8"/>
                    <a:pt x="10" y="8"/>
                    <a:pt x="10" y="8"/>
                  </a:cubicBezTo>
                  <a:cubicBezTo>
                    <a:pt x="9" y="8"/>
                    <a:pt x="9" y="9"/>
                    <a:pt x="8" y="9"/>
                  </a:cubicBezTo>
                  <a:cubicBezTo>
                    <a:pt x="8" y="10"/>
                    <a:pt x="7" y="11"/>
                    <a:pt x="7" y="11"/>
                  </a:cubicBezTo>
                  <a:cubicBezTo>
                    <a:pt x="6" y="11"/>
                    <a:pt x="6" y="12"/>
                    <a:pt x="6" y="12"/>
                  </a:cubicBezTo>
                  <a:cubicBezTo>
                    <a:pt x="6" y="12"/>
                    <a:pt x="5" y="13"/>
                    <a:pt x="5" y="12"/>
                  </a:cubicBezTo>
                  <a:cubicBezTo>
                    <a:pt x="5" y="13"/>
                    <a:pt x="5" y="11"/>
                    <a:pt x="4" y="11"/>
                  </a:cubicBezTo>
                  <a:cubicBezTo>
                    <a:pt x="4" y="10"/>
                    <a:pt x="4" y="9"/>
                    <a:pt x="4" y="9"/>
                  </a:cubicBezTo>
                  <a:cubicBezTo>
                    <a:pt x="4" y="9"/>
                    <a:pt x="3" y="9"/>
                    <a:pt x="3" y="7"/>
                  </a:cubicBezTo>
                  <a:cubicBezTo>
                    <a:pt x="3" y="6"/>
                    <a:pt x="3" y="5"/>
                    <a:pt x="3" y="5"/>
                  </a:cubicBezTo>
                  <a:cubicBezTo>
                    <a:pt x="2" y="5"/>
                    <a:pt x="3" y="6"/>
                    <a:pt x="2" y="6"/>
                  </a:cubicBezTo>
                  <a:cubicBezTo>
                    <a:pt x="3" y="9"/>
                    <a:pt x="4" y="12"/>
                    <a:pt x="4" y="15"/>
                  </a:cubicBezTo>
                  <a:cubicBezTo>
                    <a:pt x="4" y="15"/>
                    <a:pt x="4" y="15"/>
                    <a:pt x="4" y="15"/>
                  </a:cubicBezTo>
                  <a:cubicBezTo>
                    <a:pt x="4" y="16"/>
                    <a:pt x="4" y="16"/>
                    <a:pt x="4" y="16"/>
                  </a:cubicBezTo>
                  <a:cubicBezTo>
                    <a:pt x="5" y="16"/>
                    <a:pt x="5" y="16"/>
                    <a:pt x="5" y="16"/>
                  </a:cubicBezTo>
                  <a:cubicBezTo>
                    <a:pt x="5" y="15"/>
                    <a:pt x="5" y="15"/>
                    <a:pt x="5" y="15"/>
                  </a:cubicBezTo>
                  <a:cubicBezTo>
                    <a:pt x="7" y="14"/>
                    <a:pt x="7" y="14"/>
                    <a:pt x="7" y="14"/>
                  </a:cubicBezTo>
                  <a:cubicBezTo>
                    <a:pt x="8" y="12"/>
                    <a:pt x="8" y="12"/>
                    <a:pt x="8" y="12"/>
                  </a:cubicBezTo>
                  <a:cubicBezTo>
                    <a:pt x="9" y="11"/>
                    <a:pt x="10" y="10"/>
                    <a:pt x="11" y="9"/>
                  </a:cubicBezTo>
                  <a:cubicBezTo>
                    <a:pt x="11" y="9"/>
                    <a:pt x="12" y="8"/>
                    <a:pt x="12" y="8"/>
                  </a:cubicBezTo>
                  <a:cubicBezTo>
                    <a:pt x="12" y="7"/>
                    <a:pt x="13" y="7"/>
                    <a:pt x="14" y="6"/>
                  </a:cubicBezTo>
                  <a:cubicBezTo>
                    <a:pt x="15" y="5"/>
                    <a:pt x="14" y="5"/>
                    <a:pt x="13" y="5"/>
                  </a:cubicBezTo>
                  <a:cubicBezTo>
                    <a:pt x="12" y="5"/>
                    <a:pt x="12" y="4"/>
                    <a:pt x="11" y="4"/>
                  </a:cubicBezTo>
                  <a:cubicBezTo>
                    <a:pt x="10" y="4"/>
                    <a:pt x="9" y="3"/>
                    <a:pt x="9" y="3"/>
                  </a:cubicBezTo>
                  <a:cubicBezTo>
                    <a:pt x="7" y="2"/>
                    <a:pt x="5" y="2"/>
                    <a:pt x="3" y="1"/>
                  </a:cubicBezTo>
                  <a:cubicBezTo>
                    <a:pt x="2" y="1"/>
                    <a:pt x="1" y="0"/>
                    <a:pt x="0" y="0"/>
                  </a:cubicBezTo>
                  <a:cubicBezTo>
                    <a:pt x="0" y="1"/>
                    <a:pt x="1" y="2"/>
                    <a:pt x="1" y="3"/>
                  </a:cubicBezTo>
                  <a:cubicBezTo>
                    <a:pt x="1" y="3"/>
                    <a:pt x="1" y="3"/>
                    <a:pt x="1" y="3"/>
                  </a:cubicBezTo>
                  <a:cubicBezTo>
                    <a:pt x="1" y="4"/>
                    <a:pt x="1" y="5"/>
                    <a:pt x="2" y="6"/>
                  </a:cubicBezTo>
                  <a:cubicBezTo>
                    <a:pt x="2" y="7"/>
                    <a:pt x="2" y="8"/>
                    <a:pt x="3" y="9"/>
                  </a:cubicBezTo>
                  <a:cubicBezTo>
                    <a:pt x="3" y="9"/>
                    <a:pt x="3" y="10"/>
                    <a:pt x="3" y="10"/>
                  </a:cubicBezTo>
                  <a:cubicBezTo>
                    <a:pt x="3" y="9"/>
                    <a:pt x="3" y="9"/>
                    <a:pt x="3" y="9"/>
                  </a:cubicBezTo>
                  <a:cubicBezTo>
                    <a:pt x="4" y="10"/>
                    <a:pt x="4" y="11"/>
                    <a:pt x="4" y="11"/>
                  </a:cubicBezTo>
                  <a:cubicBezTo>
                    <a:pt x="4" y="12"/>
                    <a:pt x="4" y="11"/>
                    <a:pt x="4" y="11"/>
                  </a:cubicBezTo>
                  <a:cubicBezTo>
                    <a:pt x="4" y="10"/>
                    <a:pt x="4" y="11"/>
                    <a:pt x="4" y="10"/>
                  </a:cubicBezTo>
                  <a:cubicBezTo>
                    <a:pt x="5" y="11"/>
                    <a:pt x="5" y="11"/>
                    <a:pt x="5" y="11"/>
                  </a:cubicBezTo>
                  <a:cubicBezTo>
                    <a:pt x="5" y="11"/>
                    <a:pt x="4" y="10"/>
                    <a:pt x="4" y="10"/>
                  </a:cubicBezTo>
                  <a:cubicBezTo>
                    <a:pt x="5" y="11"/>
                    <a:pt x="5" y="11"/>
                    <a:pt x="5" y="12"/>
                  </a:cubicBezTo>
                  <a:cubicBezTo>
                    <a:pt x="5" y="11"/>
                    <a:pt x="4" y="10"/>
                    <a:pt x="5" y="10"/>
                  </a:cubicBezTo>
                  <a:cubicBezTo>
                    <a:pt x="5" y="10"/>
                    <a:pt x="5" y="11"/>
                    <a:pt x="5" y="11"/>
                  </a:cubicBezTo>
                  <a:cubicBezTo>
                    <a:pt x="5" y="11"/>
                    <a:pt x="5" y="11"/>
                    <a:pt x="5" y="11"/>
                  </a:cubicBezTo>
                  <a:cubicBezTo>
                    <a:pt x="5" y="12"/>
                    <a:pt x="6" y="13"/>
                    <a:pt x="5" y="12"/>
                  </a:cubicBezTo>
                  <a:cubicBezTo>
                    <a:pt x="5" y="12"/>
                    <a:pt x="6" y="13"/>
                    <a:pt x="6" y="13"/>
                  </a:cubicBezTo>
                  <a:cubicBezTo>
                    <a:pt x="6" y="13"/>
                    <a:pt x="6" y="13"/>
                    <a:pt x="6" y="13"/>
                  </a:cubicBezTo>
                  <a:cubicBezTo>
                    <a:pt x="6" y="13"/>
                    <a:pt x="6" y="12"/>
                    <a:pt x="6" y="12"/>
                  </a:cubicBezTo>
                  <a:cubicBezTo>
                    <a:pt x="6" y="13"/>
                    <a:pt x="6" y="13"/>
                    <a:pt x="6" y="13"/>
                  </a:cubicBezTo>
                  <a:cubicBezTo>
                    <a:pt x="6" y="13"/>
                    <a:pt x="6" y="13"/>
                    <a:pt x="6" y="13"/>
                  </a:cubicBezTo>
                  <a:cubicBezTo>
                    <a:pt x="6" y="13"/>
                    <a:pt x="6" y="12"/>
                    <a:pt x="6" y="12"/>
                  </a:cubicBezTo>
                  <a:cubicBezTo>
                    <a:pt x="6" y="13"/>
                    <a:pt x="6" y="13"/>
                    <a:pt x="6" y="13"/>
                  </a:cubicBezTo>
                  <a:cubicBezTo>
                    <a:pt x="6" y="13"/>
                    <a:pt x="6" y="12"/>
                    <a:pt x="6" y="12"/>
                  </a:cubicBezTo>
                  <a:cubicBezTo>
                    <a:pt x="6" y="12"/>
                    <a:pt x="6" y="11"/>
                    <a:pt x="6" y="11"/>
                  </a:cubicBezTo>
                  <a:cubicBezTo>
                    <a:pt x="5" y="8"/>
                    <a:pt x="4" y="6"/>
                    <a:pt x="3"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9484" name="Freeform 359"/>
            <p:cNvSpPr>
              <a:spLocks/>
            </p:cNvSpPr>
            <p:nvPr/>
          </p:nvSpPr>
          <p:spPr bwMode="auto">
            <a:xfrm>
              <a:off x="3328988" y="4056222"/>
              <a:ext cx="379412" cy="334328"/>
            </a:xfrm>
            <a:custGeom>
              <a:avLst/>
              <a:gdLst>
                <a:gd name="T0" fmla="*/ 2147483647 w 57"/>
                <a:gd name="T1" fmla="*/ 2147483647 h 56"/>
                <a:gd name="T2" fmla="*/ 2147483647 w 57"/>
                <a:gd name="T3" fmla="*/ 2147483647 h 56"/>
                <a:gd name="T4" fmla="*/ 2147483647 w 57"/>
                <a:gd name="T5" fmla="*/ 2147483647 h 56"/>
                <a:gd name="T6" fmla="*/ 2147483647 w 57"/>
                <a:gd name="T7" fmla="*/ 2147483647 h 56"/>
                <a:gd name="T8" fmla="*/ 2147483647 w 57"/>
                <a:gd name="T9" fmla="*/ 2147483647 h 56"/>
                <a:gd name="T10" fmla="*/ 2147483647 w 57"/>
                <a:gd name="T11" fmla="*/ 2147483647 h 56"/>
                <a:gd name="T12" fmla="*/ 2147483647 w 57"/>
                <a:gd name="T13" fmla="*/ 2147483647 h 56"/>
                <a:gd name="T14" fmla="*/ 2147483647 w 57"/>
                <a:gd name="T15" fmla="*/ 2147483647 h 56"/>
                <a:gd name="T16" fmla="*/ 2147483647 w 57"/>
                <a:gd name="T17" fmla="*/ 2147483647 h 56"/>
                <a:gd name="T18" fmla="*/ 2147483647 w 57"/>
                <a:gd name="T19" fmla="*/ 2147483647 h 56"/>
                <a:gd name="T20" fmla="*/ 2147483647 w 57"/>
                <a:gd name="T21" fmla="*/ 2147483647 h 56"/>
                <a:gd name="T22" fmla="*/ 2147483647 w 57"/>
                <a:gd name="T23" fmla="*/ 2147483647 h 56"/>
                <a:gd name="T24" fmla="*/ 2147483647 w 57"/>
                <a:gd name="T25" fmla="*/ 2147483647 h 56"/>
                <a:gd name="T26" fmla="*/ 2147483647 w 57"/>
                <a:gd name="T27" fmla="*/ 2147483647 h 56"/>
                <a:gd name="T28" fmla="*/ 2147483647 w 57"/>
                <a:gd name="T29" fmla="*/ 2147483647 h 56"/>
                <a:gd name="T30" fmla="*/ 2147483647 w 57"/>
                <a:gd name="T31" fmla="*/ 2147483647 h 56"/>
                <a:gd name="T32" fmla="*/ 2147483647 w 57"/>
                <a:gd name="T33" fmla="*/ 2147483647 h 56"/>
                <a:gd name="T34" fmla="*/ 2147483647 w 57"/>
                <a:gd name="T35" fmla="*/ 2147483647 h 56"/>
                <a:gd name="T36" fmla="*/ 2147483647 w 57"/>
                <a:gd name="T37" fmla="*/ 2147483647 h 56"/>
                <a:gd name="T38" fmla="*/ 2147483647 w 57"/>
                <a:gd name="T39" fmla="*/ 2147483647 h 56"/>
                <a:gd name="T40" fmla="*/ 2147483647 w 57"/>
                <a:gd name="T41" fmla="*/ 2147483647 h 56"/>
                <a:gd name="T42" fmla="*/ 2147483647 w 57"/>
                <a:gd name="T43" fmla="*/ 2147483647 h 56"/>
                <a:gd name="T44" fmla="*/ 2147483647 w 57"/>
                <a:gd name="T45" fmla="*/ 2147483647 h 56"/>
                <a:gd name="T46" fmla="*/ 2147483647 w 57"/>
                <a:gd name="T47" fmla="*/ 2147483647 h 56"/>
                <a:gd name="T48" fmla="*/ 2147483647 w 57"/>
                <a:gd name="T49" fmla="*/ 2147483647 h 56"/>
                <a:gd name="T50" fmla="*/ 2147483647 w 57"/>
                <a:gd name="T51" fmla="*/ 2147483647 h 56"/>
                <a:gd name="T52" fmla="*/ 2147483647 w 57"/>
                <a:gd name="T53" fmla="*/ 2147483647 h 56"/>
                <a:gd name="T54" fmla="*/ 2147483647 w 57"/>
                <a:gd name="T55" fmla="*/ 2147483647 h 56"/>
                <a:gd name="T56" fmla="*/ 2147483647 w 57"/>
                <a:gd name="T57" fmla="*/ 2147483647 h 56"/>
                <a:gd name="T58" fmla="*/ 2147483647 w 57"/>
                <a:gd name="T59" fmla="*/ 2147483647 h 56"/>
                <a:gd name="T60" fmla="*/ 2147483647 w 57"/>
                <a:gd name="T61" fmla="*/ 2147483647 h 56"/>
                <a:gd name="T62" fmla="*/ 2147483647 w 57"/>
                <a:gd name="T63" fmla="*/ 2147483647 h 56"/>
                <a:gd name="T64" fmla="*/ 2147483647 w 57"/>
                <a:gd name="T65" fmla="*/ 2147483647 h 56"/>
                <a:gd name="T66" fmla="*/ 2147483647 w 57"/>
                <a:gd name="T67" fmla="*/ 2147483647 h 56"/>
                <a:gd name="T68" fmla="*/ 2147483647 w 57"/>
                <a:gd name="T69" fmla="*/ 2147483647 h 56"/>
                <a:gd name="T70" fmla="*/ 2147483647 w 57"/>
                <a:gd name="T71" fmla="*/ 2147483647 h 56"/>
                <a:gd name="T72" fmla="*/ 2147483647 w 57"/>
                <a:gd name="T73" fmla="*/ 2147483647 h 56"/>
                <a:gd name="T74" fmla="*/ 2147483647 w 57"/>
                <a:gd name="T75" fmla="*/ 2147483647 h 56"/>
                <a:gd name="T76" fmla="*/ 2147483647 w 57"/>
                <a:gd name="T77" fmla="*/ 2147483647 h 56"/>
                <a:gd name="T78" fmla="*/ 2147483647 w 57"/>
                <a:gd name="T79" fmla="*/ 2147483647 h 56"/>
                <a:gd name="T80" fmla="*/ 2147483647 w 57"/>
                <a:gd name="T81" fmla="*/ 2147483647 h 56"/>
                <a:gd name="T82" fmla="*/ 2147483647 w 57"/>
                <a:gd name="T83" fmla="*/ 2147483647 h 56"/>
                <a:gd name="T84" fmla="*/ 2147483647 w 57"/>
                <a:gd name="T85" fmla="*/ 2147483647 h 56"/>
                <a:gd name="T86" fmla="*/ 2147483647 w 57"/>
                <a:gd name="T87" fmla="*/ 2147483647 h 56"/>
                <a:gd name="T88" fmla="*/ 2147483647 w 57"/>
                <a:gd name="T89" fmla="*/ 2147483647 h 56"/>
                <a:gd name="T90" fmla="*/ 2147483647 w 57"/>
                <a:gd name="T91" fmla="*/ 2147483647 h 56"/>
                <a:gd name="T92" fmla="*/ 2147483647 w 57"/>
                <a:gd name="T93" fmla="*/ 2147483647 h 56"/>
                <a:gd name="T94" fmla="*/ 2147483647 w 57"/>
                <a:gd name="T95" fmla="*/ 2147483647 h 56"/>
                <a:gd name="T96" fmla="*/ 2147483647 w 57"/>
                <a:gd name="T97" fmla="*/ 2147483647 h 56"/>
                <a:gd name="T98" fmla="*/ 2147483647 w 57"/>
                <a:gd name="T99" fmla="*/ 0 h 56"/>
                <a:gd name="T100" fmla="*/ 2147483647 w 57"/>
                <a:gd name="T101" fmla="*/ 2147483647 h 56"/>
                <a:gd name="T102" fmla="*/ 2147483647 w 57"/>
                <a:gd name="T103" fmla="*/ 0 h 56"/>
                <a:gd name="T104" fmla="*/ 2147483647 w 57"/>
                <a:gd name="T105" fmla="*/ 0 h 56"/>
                <a:gd name="T106" fmla="*/ 2147483647 w 57"/>
                <a:gd name="T107" fmla="*/ 0 h 56"/>
                <a:gd name="T108" fmla="*/ 2147483647 w 57"/>
                <a:gd name="T109" fmla="*/ 0 h 56"/>
                <a:gd name="T110" fmla="*/ 2147483647 w 57"/>
                <a:gd name="T111" fmla="*/ 0 h 56"/>
                <a:gd name="T112" fmla="*/ 2147483647 w 57"/>
                <a:gd name="T113" fmla="*/ 0 h 56"/>
                <a:gd name="T114" fmla="*/ 2147483647 w 57"/>
                <a:gd name="T115" fmla="*/ 0 h 56"/>
                <a:gd name="T116" fmla="*/ 2147483647 w 57"/>
                <a:gd name="T117" fmla="*/ 0 h 56"/>
                <a:gd name="T118" fmla="*/ 2147483647 w 57"/>
                <a:gd name="T119" fmla="*/ 2147483647 h 56"/>
                <a:gd name="T120" fmla="*/ 2147483647 w 57"/>
                <a:gd name="T121" fmla="*/ 2147483647 h 56"/>
                <a:gd name="T122" fmla="*/ 2147483647 w 57"/>
                <a:gd name="T123" fmla="*/ 2147483647 h 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6">
                  <a:moveTo>
                    <a:pt x="1" y="28"/>
                  </a:moveTo>
                  <a:cubicBezTo>
                    <a:pt x="1" y="28"/>
                    <a:pt x="1" y="28"/>
                    <a:pt x="1" y="29"/>
                  </a:cubicBezTo>
                  <a:cubicBezTo>
                    <a:pt x="0" y="32"/>
                    <a:pt x="0" y="35"/>
                    <a:pt x="1" y="38"/>
                  </a:cubicBezTo>
                  <a:cubicBezTo>
                    <a:pt x="1" y="38"/>
                    <a:pt x="1" y="38"/>
                    <a:pt x="1" y="38"/>
                  </a:cubicBezTo>
                  <a:cubicBezTo>
                    <a:pt x="1" y="40"/>
                    <a:pt x="2" y="43"/>
                    <a:pt x="4" y="45"/>
                  </a:cubicBezTo>
                  <a:cubicBezTo>
                    <a:pt x="7" y="49"/>
                    <a:pt x="11" y="52"/>
                    <a:pt x="15" y="54"/>
                  </a:cubicBezTo>
                  <a:cubicBezTo>
                    <a:pt x="15" y="54"/>
                    <a:pt x="15" y="54"/>
                    <a:pt x="16" y="54"/>
                  </a:cubicBezTo>
                  <a:cubicBezTo>
                    <a:pt x="18" y="54"/>
                    <a:pt x="20" y="55"/>
                    <a:pt x="23" y="55"/>
                  </a:cubicBezTo>
                  <a:cubicBezTo>
                    <a:pt x="24" y="56"/>
                    <a:pt x="24" y="56"/>
                    <a:pt x="24" y="56"/>
                  </a:cubicBezTo>
                  <a:cubicBezTo>
                    <a:pt x="25" y="56"/>
                    <a:pt x="25" y="56"/>
                    <a:pt x="25" y="56"/>
                  </a:cubicBezTo>
                  <a:cubicBezTo>
                    <a:pt x="26" y="56"/>
                    <a:pt x="27" y="56"/>
                    <a:pt x="28" y="56"/>
                  </a:cubicBezTo>
                  <a:cubicBezTo>
                    <a:pt x="35" y="56"/>
                    <a:pt x="42" y="53"/>
                    <a:pt x="48" y="49"/>
                  </a:cubicBezTo>
                  <a:cubicBezTo>
                    <a:pt x="51" y="46"/>
                    <a:pt x="53" y="43"/>
                    <a:pt x="54" y="40"/>
                  </a:cubicBezTo>
                  <a:cubicBezTo>
                    <a:pt x="56" y="36"/>
                    <a:pt x="56" y="33"/>
                    <a:pt x="55" y="29"/>
                  </a:cubicBezTo>
                  <a:cubicBezTo>
                    <a:pt x="55" y="26"/>
                    <a:pt x="54" y="23"/>
                    <a:pt x="53" y="20"/>
                  </a:cubicBezTo>
                  <a:cubicBezTo>
                    <a:pt x="51" y="15"/>
                    <a:pt x="48" y="10"/>
                    <a:pt x="44" y="8"/>
                  </a:cubicBezTo>
                  <a:cubicBezTo>
                    <a:pt x="44" y="8"/>
                    <a:pt x="44" y="8"/>
                    <a:pt x="43" y="8"/>
                  </a:cubicBezTo>
                  <a:cubicBezTo>
                    <a:pt x="42" y="8"/>
                    <a:pt x="42" y="8"/>
                    <a:pt x="42" y="8"/>
                  </a:cubicBezTo>
                  <a:cubicBezTo>
                    <a:pt x="45" y="9"/>
                    <a:pt x="48" y="13"/>
                    <a:pt x="47" y="12"/>
                  </a:cubicBezTo>
                  <a:cubicBezTo>
                    <a:pt x="49" y="14"/>
                    <a:pt x="52" y="18"/>
                    <a:pt x="52" y="18"/>
                  </a:cubicBezTo>
                  <a:cubicBezTo>
                    <a:pt x="52" y="19"/>
                    <a:pt x="52" y="19"/>
                    <a:pt x="53" y="21"/>
                  </a:cubicBezTo>
                  <a:cubicBezTo>
                    <a:pt x="54" y="22"/>
                    <a:pt x="55" y="25"/>
                    <a:pt x="55" y="29"/>
                  </a:cubicBezTo>
                  <a:cubicBezTo>
                    <a:pt x="56" y="30"/>
                    <a:pt x="56" y="32"/>
                    <a:pt x="56" y="34"/>
                  </a:cubicBezTo>
                  <a:cubicBezTo>
                    <a:pt x="56" y="36"/>
                    <a:pt x="55" y="37"/>
                    <a:pt x="55" y="38"/>
                  </a:cubicBezTo>
                  <a:cubicBezTo>
                    <a:pt x="55" y="39"/>
                    <a:pt x="56" y="34"/>
                    <a:pt x="56" y="35"/>
                  </a:cubicBezTo>
                  <a:cubicBezTo>
                    <a:pt x="57" y="24"/>
                    <a:pt x="52" y="13"/>
                    <a:pt x="43" y="7"/>
                  </a:cubicBezTo>
                  <a:cubicBezTo>
                    <a:pt x="42" y="9"/>
                    <a:pt x="42" y="9"/>
                    <a:pt x="42" y="9"/>
                  </a:cubicBezTo>
                  <a:cubicBezTo>
                    <a:pt x="45" y="10"/>
                    <a:pt x="47" y="12"/>
                    <a:pt x="48" y="14"/>
                  </a:cubicBezTo>
                  <a:cubicBezTo>
                    <a:pt x="50" y="16"/>
                    <a:pt x="51" y="19"/>
                    <a:pt x="52" y="22"/>
                  </a:cubicBezTo>
                  <a:cubicBezTo>
                    <a:pt x="54" y="27"/>
                    <a:pt x="55" y="33"/>
                    <a:pt x="53" y="39"/>
                  </a:cubicBezTo>
                  <a:cubicBezTo>
                    <a:pt x="52" y="40"/>
                    <a:pt x="50" y="45"/>
                    <a:pt x="45" y="48"/>
                  </a:cubicBezTo>
                  <a:cubicBezTo>
                    <a:pt x="41" y="52"/>
                    <a:pt x="33" y="54"/>
                    <a:pt x="26" y="54"/>
                  </a:cubicBezTo>
                  <a:cubicBezTo>
                    <a:pt x="18" y="53"/>
                    <a:pt x="10" y="50"/>
                    <a:pt x="6" y="45"/>
                  </a:cubicBezTo>
                  <a:cubicBezTo>
                    <a:pt x="2" y="39"/>
                    <a:pt x="2" y="33"/>
                    <a:pt x="3" y="30"/>
                  </a:cubicBezTo>
                  <a:cubicBezTo>
                    <a:pt x="3" y="29"/>
                    <a:pt x="3" y="29"/>
                    <a:pt x="3" y="29"/>
                  </a:cubicBezTo>
                  <a:cubicBezTo>
                    <a:pt x="5" y="22"/>
                    <a:pt x="10" y="15"/>
                    <a:pt x="14" y="11"/>
                  </a:cubicBezTo>
                  <a:cubicBezTo>
                    <a:pt x="16" y="9"/>
                    <a:pt x="18" y="7"/>
                    <a:pt x="21" y="5"/>
                  </a:cubicBezTo>
                  <a:cubicBezTo>
                    <a:pt x="19" y="6"/>
                    <a:pt x="18" y="7"/>
                    <a:pt x="18" y="7"/>
                  </a:cubicBezTo>
                  <a:cubicBezTo>
                    <a:pt x="20" y="5"/>
                    <a:pt x="22" y="4"/>
                    <a:pt x="23" y="3"/>
                  </a:cubicBezTo>
                  <a:cubicBezTo>
                    <a:pt x="29" y="1"/>
                    <a:pt x="26" y="2"/>
                    <a:pt x="23" y="3"/>
                  </a:cubicBezTo>
                  <a:cubicBezTo>
                    <a:pt x="22" y="4"/>
                    <a:pt x="24" y="2"/>
                    <a:pt x="21" y="4"/>
                  </a:cubicBezTo>
                  <a:cubicBezTo>
                    <a:pt x="23" y="3"/>
                    <a:pt x="24" y="2"/>
                    <a:pt x="26" y="2"/>
                  </a:cubicBezTo>
                  <a:cubicBezTo>
                    <a:pt x="26" y="1"/>
                    <a:pt x="20" y="4"/>
                    <a:pt x="22" y="3"/>
                  </a:cubicBezTo>
                  <a:cubicBezTo>
                    <a:pt x="23" y="3"/>
                    <a:pt x="25" y="2"/>
                    <a:pt x="27" y="1"/>
                  </a:cubicBezTo>
                  <a:cubicBezTo>
                    <a:pt x="27" y="1"/>
                    <a:pt x="25" y="2"/>
                    <a:pt x="24" y="2"/>
                  </a:cubicBezTo>
                  <a:cubicBezTo>
                    <a:pt x="22" y="3"/>
                    <a:pt x="21" y="4"/>
                    <a:pt x="21" y="4"/>
                  </a:cubicBezTo>
                  <a:cubicBezTo>
                    <a:pt x="21" y="3"/>
                    <a:pt x="23" y="3"/>
                    <a:pt x="24" y="2"/>
                  </a:cubicBezTo>
                  <a:cubicBezTo>
                    <a:pt x="25" y="2"/>
                    <a:pt x="26" y="1"/>
                    <a:pt x="26" y="1"/>
                  </a:cubicBezTo>
                  <a:cubicBezTo>
                    <a:pt x="26" y="1"/>
                    <a:pt x="25" y="2"/>
                    <a:pt x="24" y="2"/>
                  </a:cubicBezTo>
                  <a:cubicBezTo>
                    <a:pt x="26" y="1"/>
                    <a:pt x="29" y="0"/>
                    <a:pt x="30" y="0"/>
                  </a:cubicBezTo>
                  <a:cubicBezTo>
                    <a:pt x="31" y="0"/>
                    <a:pt x="30" y="0"/>
                    <a:pt x="27" y="1"/>
                  </a:cubicBezTo>
                  <a:cubicBezTo>
                    <a:pt x="29" y="0"/>
                    <a:pt x="32" y="0"/>
                    <a:pt x="34" y="0"/>
                  </a:cubicBezTo>
                  <a:cubicBezTo>
                    <a:pt x="34" y="0"/>
                    <a:pt x="34" y="0"/>
                    <a:pt x="34" y="0"/>
                  </a:cubicBezTo>
                  <a:cubicBezTo>
                    <a:pt x="33" y="0"/>
                    <a:pt x="31" y="0"/>
                    <a:pt x="30" y="0"/>
                  </a:cubicBezTo>
                  <a:cubicBezTo>
                    <a:pt x="31" y="0"/>
                    <a:pt x="33" y="0"/>
                    <a:pt x="34" y="0"/>
                  </a:cubicBezTo>
                  <a:cubicBezTo>
                    <a:pt x="33" y="0"/>
                    <a:pt x="33" y="0"/>
                    <a:pt x="33" y="0"/>
                  </a:cubicBezTo>
                  <a:cubicBezTo>
                    <a:pt x="32" y="0"/>
                    <a:pt x="31" y="0"/>
                    <a:pt x="30" y="0"/>
                  </a:cubicBezTo>
                  <a:cubicBezTo>
                    <a:pt x="31" y="0"/>
                    <a:pt x="32" y="0"/>
                    <a:pt x="33" y="0"/>
                  </a:cubicBezTo>
                  <a:cubicBezTo>
                    <a:pt x="32" y="0"/>
                    <a:pt x="31" y="0"/>
                    <a:pt x="31" y="0"/>
                  </a:cubicBezTo>
                  <a:cubicBezTo>
                    <a:pt x="28" y="0"/>
                    <a:pt x="25" y="1"/>
                    <a:pt x="24" y="1"/>
                  </a:cubicBezTo>
                  <a:cubicBezTo>
                    <a:pt x="18" y="4"/>
                    <a:pt x="13" y="8"/>
                    <a:pt x="10" y="12"/>
                  </a:cubicBezTo>
                  <a:cubicBezTo>
                    <a:pt x="6" y="17"/>
                    <a:pt x="3" y="22"/>
                    <a:pt x="1" y="28"/>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9" name="组合 1"/>
          <p:cNvGrpSpPr>
            <a:grpSpLocks/>
          </p:cNvGrpSpPr>
          <p:nvPr/>
        </p:nvGrpSpPr>
        <p:grpSpPr bwMode="auto">
          <a:xfrm>
            <a:off x="4649788" y="3287140"/>
            <a:ext cx="2178050" cy="959146"/>
            <a:chOff x="783626" y="3401047"/>
            <a:chExt cx="2177317" cy="958773"/>
          </a:xfrm>
        </p:grpSpPr>
        <p:sp>
          <p:nvSpPr>
            <p:cNvPr id="29" name="Rectangle 16"/>
            <p:cNvSpPr/>
            <p:nvPr/>
          </p:nvSpPr>
          <p:spPr>
            <a:xfrm>
              <a:off x="783626" y="3651852"/>
              <a:ext cx="2177317" cy="707968"/>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 Lorem ipsum dolor sit amet consectetur adipiscing</a:t>
              </a:r>
              <a:endParaRPr lang="en-US" altLang="zh-CN" sz="1000">
                <a:solidFill>
                  <a:srgbClr val="7F7F7F"/>
                </a:solidFill>
                <a:latin typeface="Open Sans Light" pitchFamily="34" charset="0"/>
                <a:cs typeface="Open Sans Light" pitchFamily="34" charset="0"/>
              </a:endParaRPr>
            </a:p>
          </p:txBody>
        </p:sp>
        <p:sp>
          <p:nvSpPr>
            <p:cNvPr id="30" name="Rectangle 17"/>
            <p:cNvSpPr/>
            <p:nvPr/>
          </p:nvSpPr>
          <p:spPr>
            <a:xfrm>
              <a:off x="853452" y="3401047"/>
              <a:ext cx="2037664" cy="277791"/>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BIG YOUR POWERPOINT</a:t>
              </a:r>
            </a:p>
          </p:txBody>
        </p:sp>
      </p:grpSp>
      <p:sp>
        <p:nvSpPr>
          <p:cNvPr id="19466" name="TextBox 11"/>
          <p:cNvSpPr txBox="1">
            <a:spLocks noChangeArrowheads="1"/>
          </p:cNvSpPr>
          <p:nvPr/>
        </p:nvSpPr>
        <p:spPr bwMode="auto">
          <a:xfrm>
            <a:off x="5219701" y="2718640"/>
            <a:ext cx="1368425" cy="64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3600">
                <a:latin typeface="微软雅黑 Light" pitchFamily="34" charset="-122"/>
                <a:ea typeface="微软雅黑 Light" pitchFamily="34" charset="-122"/>
              </a:rPr>
              <a:t>75</a:t>
            </a:r>
            <a:r>
              <a:rPr lang="en-US" altLang="zh-CN" sz="1800">
                <a:latin typeface="微软雅黑 Light" pitchFamily="34" charset="-122"/>
                <a:ea typeface="微软雅黑 Light" pitchFamily="34" charset="-122"/>
              </a:rPr>
              <a:t>%</a:t>
            </a:r>
            <a:endParaRPr lang="zh-CN" altLang="en-US" sz="1800">
              <a:latin typeface="微软雅黑 Light" pitchFamily="34" charset="-122"/>
              <a:ea typeface="微软雅黑 Light" pitchFamily="34" charset="-122"/>
            </a:endParaRPr>
          </a:p>
        </p:txBody>
      </p:sp>
      <p:grpSp>
        <p:nvGrpSpPr>
          <p:cNvPr id="10" name="组合 19"/>
          <p:cNvGrpSpPr>
            <a:grpSpLocks/>
          </p:cNvGrpSpPr>
          <p:nvPr/>
        </p:nvGrpSpPr>
        <p:grpSpPr bwMode="auto">
          <a:xfrm>
            <a:off x="5037139" y="1591166"/>
            <a:ext cx="1271587" cy="1122710"/>
            <a:chOff x="3328988" y="4056222"/>
            <a:chExt cx="379412" cy="334328"/>
          </a:xfrm>
        </p:grpSpPr>
        <p:sp>
          <p:nvSpPr>
            <p:cNvPr id="19479" name="Freeform 358"/>
            <p:cNvSpPr>
              <a:spLocks/>
            </p:cNvSpPr>
            <p:nvPr/>
          </p:nvSpPr>
          <p:spPr bwMode="auto">
            <a:xfrm>
              <a:off x="3595691" y="4087656"/>
              <a:ext cx="98425" cy="92868"/>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2147483647 w 15"/>
                <a:gd name="T15" fmla="*/ 2147483647 h 16"/>
                <a:gd name="T16" fmla="*/ 2147483647 w 15"/>
                <a:gd name="T17" fmla="*/ 2147483647 h 16"/>
                <a:gd name="T18" fmla="*/ 2147483647 w 15"/>
                <a:gd name="T19" fmla="*/ 2147483647 h 16"/>
                <a:gd name="T20" fmla="*/ 2147483647 w 15"/>
                <a:gd name="T21" fmla="*/ 2147483647 h 16"/>
                <a:gd name="T22" fmla="*/ 2147483647 w 15"/>
                <a:gd name="T23" fmla="*/ 2147483647 h 16"/>
                <a:gd name="T24" fmla="*/ 2147483647 w 15"/>
                <a:gd name="T25" fmla="*/ 2147483647 h 16"/>
                <a:gd name="T26" fmla="*/ 2147483647 w 15"/>
                <a:gd name="T27" fmla="*/ 2147483647 h 16"/>
                <a:gd name="T28" fmla="*/ 2147483647 w 15"/>
                <a:gd name="T29" fmla="*/ 2147483647 h 16"/>
                <a:gd name="T30" fmla="*/ 2147483647 w 15"/>
                <a:gd name="T31" fmla="*/ 2147483647 h 16"/>
                <a:gd name="T32" fmla="*/ 2147483647 w 15"/>
                <a:gd name="T33" fmla="*/ 2147483647 h 16"/>
                <a:gd name="T34" fmla="*/ 2147483647 w 15"/>
                <a:gd name="T35" fmla="*/ 2147483647 h 16"/>
                <a:gd name="T36" fmla="*/ 2147483647 w 15"/>
                <a:gd name="T37" fmla="*/ 2147483647 h 16"/>
                <a:gd name="T38" fmla="*/ 2147483647 w 15"/>
                <a:gd name="T39" fmla="*/ 2147483647 h 16"/>
                <a:gd name="T40" fmla="*/ 2147483647 w 15"/>
                <a:gd name="T41" fmla="*/ 2147483647 h 16"/>
                <a:gd name="T42" fmla="*/ 2147483647 w 15"/>
                <a:gd name="T43" fmla="*/ 2147483647 h 16"/>
                <a:gd name="T44" fmla="*/ 2147483647 w 15"/>
                <a:gd name="T45" fmla="*/ 2147483647 h 16"/>
                <a:gd name="T46" fmla="*/ 2147483647 w 15"/>
                <a:gd name="T47" fmla="*/ 2147483647 h 16"/>
                <a:gd name="T48" fmla="*/ 2147483647 w 15"/>
                <a:gd name="T49" fmla="*/ 2147483647 h 16"/>
                <a:gd name="T50" fmla="*/ 2147483647 w 15"/>
                <a:gd name="T51" fmla="*/ 2147483647 h 16"/>
                <a:gd name="T52" fmla="*/ 2147483647 w 15"/>
                <a:gd name="T53" fmla="*/ 2147483647 h 16"/>
                <a:gd name="T54" fmla="*/ 2147483647 w 15"/>
                <a:gd name="T55" fmla="*/ 2147483647 h 16"/>
                <a:gd name="T56" fmla="*/ 2147483647 w 15"/>
                <a:gd name="T57" fmla="*/ 2147483647 h 16"/>
                <a:gd name="T58" fmla="*/ 2147483647 w 15"/>
                <a:gd name="T59" fmla="*/ 2147483647 h 16"/>
                <a:gd name="T60" fmla="*/ 2147483647 w 15"/>
                <a:gd name="T61" fmla="*/ 2147483647 h 16"/>
                <a:gd name="T62" fmla="*/ 2147483647 w 15"/>
                <a:gd name="T63" fmla="*/ 2147483647 h 16"/>
                <a:gd name="T64" fmla="*/ 2147483647 w 15"/>
                <a:gd name="T65" fmla="*/ 2147483647 h 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 h="16">
                  <a:moveTo>
                    <a:pt x="3" y="4"/>
                  </a:moveTo>
                  <a:cubicBezTo>
                    <a:pt x="3" y="4"/>
                    <a:pt x="3" y="4"/>
                    <a:pt x="3" y="4"/>
                  </a:cubicBezTo>
                  <a:cubicBezTo>
                    <a:pt x="3" y="4"/>
                    <a:pt x="3" y="4"/>
                    <a:pt x="3" y="4"/>
                  </a:cubicBezTo>
                  <a:cubicBezTo>
                    <a:pt x="3" y="3"/>
                    <a:pt x="3" y="3"/>
                    <a:pt x="3" y="3"/>
                  </a:cubicBezTo>
                  <a:cubicBezTo>
                    <a:pt x="3" y="4"/>
                    <a:pt x="4" y="4"/>
                    <a:pt x="4" y="4"/>
                  </a:cubicBezTo>
                  <a:cubicBezTo>
                    <a:pt x="4" y="4"/>
                    <a:pt x="3" y="4"/>
                    <a:pt x="4" y="4"/>
                  </a:cubicBezTo>
                  <a:cubicBezTo>
                    <a:pt x="4" y="4"/>
                    <a:pt x="4" y="4"/>
                    <a:pt x="4" y="4"/>
                  </a:cubicBezTo>
                  <a:cubicBezTo>
                    <a:pt x="5" y="4"/>
                    <a:pt x="5" y="4"/>
                    <a:pt x="6" y="4"/>
                  </a:cubicBezTo>
                  <a:cubicBezTo>
                    <a:pt x="6" y="4"/>
                    <a:pt x="6" y="4"/>
                    <a:pt x="6" y="4"/>
                  </a:cubicBezTo>
                  <a:cubicBezTo>
                    <a:pt x="6" y="5"/>
                    <a:pt x="7" y="5"/>
                    <a:pt x="7" y="5"/>
                  </a:cubicBezTo>
                  <a:cubicBezTo>
                    <a:pt x="8" y="5"/>
                    <a:pt x="8" y="5"/>
                    <a:pt x="8" y="5"/>
                  </a:cubicBezTo>
                  <a:cubicBezTo>
                    <a:pt x="8" y="5"/>
                    <a:pt x="8" y="5"/>
                    <a:pt x="8" y="5"/>
                  </a:cubicBezTo>
                  <a:cubicBezTo>
                    <a:pt x="8" y="5"/>
                    <a:pt x="8" y="5"/>
                    <a:pt x="8" y="5"/>
                  </a:cubicBezTo>
                  <a:cubicBezTo>
                    <a:pt x="9" y="6"/>
                    <a:pt x="10" y="6"/>
                    <a:pt x="10" y="6"/>
                  </a:cubicBezTo>
                  <a:cubicBezTo>
                    <a:pt x="11" y="6"/>
                    <a:pt x="11" y="6"/>
                    <a:pt x="11" y="6"/>
                  </a:cubicBezTo>
                  <a:cubicBezTo>
                    <a:pt x="11" y="6"/>
                    <a:pt x="11" y="6"/>
                    <a:pt x="11" y="7"/>
                  </a:cubicBezTo>
                  <a:cubicBezTo>
                    <a:pt x="10" y="8"/>
                    <a:pt x="10" y="8"/>
                    <a:pt x="10" y="8"/>
                  </a:cubicBezTo>
                  <a:cubicBezTo>
                    <a:pt x="9" y="8"/>
                    <a:pt x="9" y="9"/>
                    <a:pt x="8" y="9"/>
                  </a:cubicBezTo>
                  <a:cubicBezTo>
                    <a:pt x="8" y="10"/>
                    <a:pt x="7" y="11"/>
                    <a:pt x="7" y="11"/>
                  </a:cubicBezTo>
                  <a:cubicBezTo>
                    <a:pt x="6" y="11"/>
                    <a:pt x="6" y="12"/>
                    <a:pt x="6" y="12"/>
                  </a:cubicBezTo>
                  <a:cubicBezTo>
                    <a:pt x="6" y="12"/>
                    <a:pt x="5" y="13"/>
                    <a:pt x="5" y="12"/>
                  </a:cubicBezTo>
                  <a:cubicBezTo>
                    <a:pt x="5" y="13"/>
                    <a:pt x="5" y="11"/>
                    <a:pt x="4" y="11"/>
                  </a:cubicBezTo>
                  <a:cubicBezTo>
                    <a:pt x="4" y="10"/>
                    <a:pt x="4" y="9"/>
                    <a:pt x="4" y="9"/>
                  </a:cubicBezTo>
                  <a:cubicBezTo>
                    <a:pt x="4" y="9"/>
                    <a:pt x="3" y="9"/>
                    <a:pt x="3" y="7"/>
                  </a:cubicBezTo>
                  <a:cubicBezTo>
                    <a:pt x="3" y="6"/>
                    <a:pt x="3" y="5"/>
                    <a:pt x="3" y="5"/>
                  </a:cubicBezTo>
                  <a:cubicBezTo>
                    <a:pt x="2" y="5"/>
                    <a:pt x="3" y="6"/>
                    <a:pt x="2" y="6"/>
                  </a:cubicBezTo>
                  <a:cubicBezTo>
                    <a:pt x="3" y="9"/>
                    <a:pt x="4" y="12"/>
                    <a:pt x="4" y="15"/>
                  </a:cubicBezTo>
                  <a:cubicBezTo>
                    <a:pt x="4" y="15"/>
                    <a:pt x="4" y="15"/>
                    <a:pt x="4" y="15"/>
                  </a:cubicBezTo>
                  <a:cubicBezTo>
                    <a:pt x="4" y="16"/>
                    <a:pt x="4" y="16"/>
                    <a:pt x="4" y="16"/>
                  </a:cubicBezTo>
                  <a:cubicBezTo>
                    <a:pt x="5" y="16"/>
                    <a:pt x="5" y="16"/>
                    <a:pt x="5" y="16"/>
                  </a:cubicBezTo>
                  <a:cubicBezTo>
                    <a:pt x="5" y="15"/>
                    <a:pt x="5" y="15"/>
                    <a:pt x="5" y="15"/>
                  </a:cubicBezTo>
                  <a:cubicBezTo>
                    <a:pt x="7" y="14"/>
                    <a:pt x="7" y="14"/>
                    <a:pt x="7" y="14"/>
                  </a:cubicBezTo>
                  <a:cubicBezTo>
                    <a:pt x="8" y="12"/>
                    <a:pt x="8" y="12"/>
                    <a:pt x="8" y="12"/>
                  </a:cubicBezTo>
                  <a:cubicBezTo>
                    <a:pt x="9" y="11"/>
                    <a:pt x="10" y="10"/>
                    <a:pt x="11" y="9"/>
                  </a:cubicBezTo>
                  <a:cubicBezTo>
                    <a:pt x="11" y="9"/>
                    <a:pt x="12" y="8"/>
                    <a:pt x="12" y="8"/>
                  </a:cubicBezTo>
                  <a:cubicBezTo>
                    <a:pt x="12" y="7"/>
                    <a:pt x="13" y="7"/>
                    <a:pt x="14" y="6"/>
                  </a:cubicBezTo>
                  <a:cubicBezTo>
                    <a:pt x="15" y="5"/>
                    <a:pt x="14" y="5"/>
                    <a:pt x="13" y="5"/>
                  </a:cubicBezTo>
                  <a:cubicBezTo>
                    <a:pt x="12" y="5"/>
                    <a:pt x="12" y="4"/>
                    <a:pt x="11" y="4"/>
                  </a:cubicBezTo>
                  <a:cubicBezTo>
                    <a:pt x="10" y="4"/>
                    <a:pt x="9" y="3"/>
                    <a:pt x="9" y="3"/>
                  </a:cubicBezTo>
                  <a:cubicBezTo>
                    <a:pt x="7" y="2"/>
                    <a:pt x="5" y="2"/>
                    <a:pt x="3" y="1"/>
                  </a:cubicBezTo>
                  <a:cubicBezTo>
                    <a:pt x="2" y="1"/>
                    <a:pt x="1" y="0"/>
                    <a:pt x="0" y="0"/>
                  </a:cubicBezTo>
                  <a:cubicBezTo>
                    <a:pt x="0" y="1"/>
                    <a:pt x="1" y="2"/>
                    <a:pt x="1" y="3"/>
                  </a:cubicBezTo>
                  <a:cubicBezTo>
                    <a:pt x="1" y="3"/>
                    <a:pt x="1" y="3"/>
                    <a:pt x="1" y="3"/>
                  </a:cubicBezTo>
                  <a:cubicBezTo>
                    <a:pt x="1" y="4"/>
                    <a:pt x="1" y="5"/>
                    <a:pt x="2" y="6"/>
                  </a:cubicBezTo>
                  <a:cubicBezTo>
                    <a:pt x="2" y="7"/>
                    <a:pt x="2" y="8"/>
                    <a:pt x="3" y="9"/>
                  </a:cubicBezTo>
                  <a:cubicBezTo>
                    <a:pt x="3" y="9"/>
                    <a:pt x="3" y="10"/>
                    <a:pt x="3" y="10"/>
                  </a:cubicBezTo>
                  <a:cubicBezTo>
                    <a:pt x="3" y="9"/>
                    <a:pt x="3" y="9"/>
                    <a:pt x="3" y="9"/>
                  </a:cubicBezTo>
                  <a:cubicBezTo>
                    <a:pt x="4" y="10"/>
                    <a:pt x="4" y="11"/>
                    <a:pt x="4" y="11"/>
                  </a:cubicBezTo>
                  <a:cubicBezTo>
                    <a:pt x="4" y="12"/>
                    <a:pt x="4" y="11"/>
                    <a:pt x="4" y="11"/>
                  </a:cubicBezTo>
                  <a:cubicBezTo>
                    <a:pt x="4" y="10"/>
                    <a:pt x="4" y="11"/>
                    <a:pt x="4" y="10"/>
                  </a:cubicBezTo>
                  <a:cubicBezTo>
                    <a:pt x="5" y="11"/>
                    <a:pt x="5" y="11"/>
                    <a:pt x="5" y="11"/>
                  </a:cubicBezTo>
                  <a:cubicBezTo>
                    <a:pt x="5" y="11"/>
                    <a:pt x="4" y="10"/>
                    <a:pt x="4" y="10"/>
                  </a:cubicBezTo>
                  <a:cubicBezTo>
                    <a:pt x="5" y="11"/>
                    <a:pt x="5" y="11"/>
                    <a:pt x="5" y="12"/>
                  </a:cubicBezTo>
                  <a:cubicBezTo>
                    <a:pt x="5" y="11"/>
                    <a:pt x="4" y="10"/>
                    <a:pt x="5" y="10"/>
                  </a:cubicBezTo>
                  <a:cubicBezTo>
                    <a:pt x="5" y="10"/>
                    <a:pt x="5" y="11"/>
                    <a:pt x="5" y="11"/>
                  </a:cubicBezTo>
                  <a:cubicBezTo>
                    <a:pt x="5" y="11"/>
                    <a:pt x="5" y="11"/>
                    <a:pt x="5" y="11"/>
                  </a:cubicBezTo>
                  <a:cubicBezTo>
                    <a:pt x="5" y="12"/>
                    <a:pt x="6" y="13"/>
                    <a:pt x="5" y="12"/>
                  </a:cubicBezTo>
                  <a:cubicBezTo>
                    <a:pt x="5" y="12"/>
                    <a:pt x="6" y="13"/>
                    <a:pt x="6" y="13"/>
                  </a:cubicBezTo>
                  <a:cubicBezTo>
                    <a:pt x="6" y="13"/>
                    <a:pt x="6" y="13"/>
                    <a:pt x="6" y="13"/>
                  </a:cubicBezTo>
                  <a:cubicBezTo>
                    <a:pt x="6" y="13"/>
                    <a:pt x="6" y="12"/>
                    <a:pt x="6" y="12"/>
                  </a:cubicBezTo>
                  <a:cubicBezTo>
                    <a:pt x="6" y="13"/>
                    <a:pt x="6" y="13"/>
                    <a:pt x="6" y="13"/>
                  </a:cubicBezTo>
                  <a:cubicBezTo>
                    <a:pt x="6" y="13"/>
                    <a:pt x="6" y="13"/>
                    <a:pt x="6" y="13"/>
                  </a:cubicBezTo>
                  <a:cubicBezTo>
                    <a:pt x="6" y="13"/>
                    <a:pt x="6" y="12"/>
                    <a:pt x="6" y="12"/>
                  </a:cubicBezTo>
                  <a:cubicBezTo>
                    <a:pt x="6" y="13"/>
                    <a:pt x="6" y="13"/>
                    <a:pt x="6" y="13"/>
                  </a:cubicBezTo>
                  <a:cubicBezTo>
                    <a:pt x="6" y="13"/>
                    <a:pt x="6" y="12"/>
                    <a:pt x="6" y="12"/>
                  </a:cubicBezTo>
                  <a:cubicBezTo>
                    <a:pt x="6" y="12"/>
                    <a:pt x="6" y="11"/>
                    <a:pt x="6" y="11"/>
                  </a:cubicBezTo>
                  <a:cubicBezTo>
                    <a:pt x="5" y="8"/>
                    <a:pt x="4" y="6"/>
                    <a:pt x="3"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9480" name="Freeform 359"/>
            <p:cNvSpPr>
              <a:spLocks/>
            </p:cNvSpPr>
            <p:nvPr/>
          </p:nvSpPr>
          <p:spPr bwMode="auto">
            <a:xfrm>
              <a:off x="3328988" y="4056222"/>
              <a:ext cx="379412" cy="334328"/>
            </a:xfrm>
            <a:custGeom>
              <a:avLst/>
              <a:gdLst>
                <a:gd name="T0" fmla="*/ 2147483647 w 57"/>
                <a:gd name="T1" fmla="*/ 2147483647 h 56"/>
                <a:gd name="T2" fmla="*/ 2147483647 w 57"/>
                <a:gd name="T3" fmla="*/ 2147483647 h 56"/>
                <a:gd name="T4" fmla="*/ 2147483647 w 57"/>
                <a:gd name="T5" fmla="*/ 2147483647 h 56"/>
                <a:gd name="T6" fmla="*/ 2147483647 w 57"/>
                <a:gd name="T7" fmla="*/ 2147483647 h 56"/>
                <a:gd name="T8" fmla="*/ 2147483647 w 57"/>
                <a:gd name="T9" fmla="*/ 2147483647 h 56"/>
                <a:gd name="T10" fmla="*/ 2147483647 w 57"/>
                <a:gd name="T11" fmla="*/ 2147483647 h 56"/>
                <a:gd name="T12" fmla="*/ 2147483647 w 57"/>
                <a:gd name="T13" fmla="*/ 2147483647 h 56"/>
                <a:gd name="T14" fmla="*/ 2147483647 w 57"/>
                <a:gd name="T15" fmla="*/ 2147483647 h 56"/>
                <a:gd name="T16" fmla="*/ 2147483647 w 57"/>
                <a:gd name="T17" fmla="*/ 2147483647 h 56"/>
                <a:gd name="T18" fmla="*/ 2147483647 w 57"/>
                <a:gd name="T19" fmla="*/ 2147483647 h 56"/>
                <a:gd name="T20" fmla="*/ 2147483647 w 57"/>
                <a:gd name="T21" fmla="*/ 2147483647 h 56"/>
                <a:gd name="T22" fmla="*/ 2147483647 w 57"/>
                <a:gd name="T23" fmla="*/ 2147483647 h 56"/>
                <a:gd name="T24" fmla="*/ 2147483647 w 57"/>
                <a:gd name="T25" fmla="*/ 2147483647 h 56"/>
                <a:gd name="T26" fmla="*/ 2147483647 w 57"/>
                <a:gd name="T27" fmla="*/ 2147483647 h 56"/>
                <a:gd name="T28" fmla="*/ 2147483647 w 57"/>
                <a:gd name="T29" fmla="*/ 2147483647 h 56"/>
                <a:gd name="T30" fmla="*/ 2147483647 w 57"/>
                <a:gd name="T31" fmla="*/ 2147483647 h 56"/>
                <a:gd name="T32" fmla="*/ 2147483647 w 57"/>
                <a:gd name="T33" fmla="*/ 2147483647 h 56"/>
                <a:gd name="T34" fmla="*/ 2147483647 w 57"/>
                <a:gd name="T35" fmla="*/ 2147483647 h 56"/>
                <a:gd name="T36" fmla="*/ 2147483647 w 57"/>
                <a:gd name="T37" fmla="*/ 2147483647 h 56"/>
                <a:gd name="T38" fmla="*/ 2147483647 w 57"/>
                <a:gd name="T39" fmla="*/ 2147483647 h 56"/>
                <a:gd name="T40" fmla="*/ 2147483647 w 57"/>
                <a:gd name="T41" fmla="*/ 2147483647 h 56"/>
                <a:gd name="T42" fmla="*/ 2147483647 w 57"/>
                <a:gd name="T43" fmla="*/ 2147483647 h 56"/>
                <a:gd name="T44" fmla="*/ 2147483647 w 57"/>
                <a:gd name="T45" fmla="*/ 2147483647 h 56"/>
                <a:gd name="T46" fmla="*/ 2147483647 w 57"/>
                <a:gd name="T47" fmla="*/ 2147483647 h 56"/>
                <a:gd name="T48" fmla="*/ 2147483647 w 57"/>
                <a:gd name="T49" fmla="*/ 2147483647 h 56"/>
                <a:gd name="T50" fmla="*/ 2147483647 w 57"/>
                <a:gd name="T51" fmla="*/ 2147483647 h 56"/>
                <a:gd name="T52" fmla="*/ 2147483647 w 57"/>
                <a:gd name="T53" fmla="*/ 2147483647 h 56"/>
                <a:gd name="T54" fmla="*/ 2147483647 w 57"/>
                <a:gd name="T55" fmla="*/ 2147483647 h 56"/>
                <a:gd name="T56" fmla="*/ 2147483647 w 57"/>
                <a:gd name="T57" fmla="*/ 2147483647 h 56"/>
                <a:gd name="T58" fmla="*/ 2147483647 w 57"/>
                <a:gd name="T59" fmla="*/ 2147483647 h 56"/>
                <a:gd name="T60" fmla="*/ 2147483647 w 57"/>
                <a:gd name="T61" fmla="*/ 2147483647 h 56"/>
                <a:gd name="T62" fmla="*/ 2147483647 w 57"/>
                <a:gd name="T63" fmla="*/ 2147483647 h 56"/>
                <a:gd name="T64" fmla="*/ 2147483647 w 57"/>
                <a:gd name="T65" fmla="*/ 2147483647 h 56"/>
                <a:gd name="T66" fmla="*/ 2147483647 w 57"/>
                <a:gd name="T67" fmla="*/ 2147483647 h 56"/>
                <a:gd name="T68" fmla="*/ 2147483647 w 57"/>
                <a:gd name="T69" fmla="*/ 2147483647 h 56"/>
                <a:gd name="T70" fmla="*/ 2147483647 w 57"/>
                <a:gd name="T71" fmla="*/ 2147483647 h 56"/>
                <a:gd name="T72" fmla="*/ 2147483647 w 57"/>
                <a:gd name="T73" fmla="*/ 2147483647 h 56"/>
                <a:gd name="T74" fmla="*/ 2147483647 w 57"/>
                <a:gd name="T75" fmla="*/ 2147483647 h 56"/>
                <a:gd name="T76" fmla="*/ 2147483647 w 57"/>
                <a:gd name="T77" fmla="*/ 2147483647 h 56"/>
                <a:gd name="T78" fmla="*/ 2147483647 w 57"/>
                <a:gd name="T79" fmla="*/ 2147483647 h 56"/>
                <a:gd name="T80" fmla="*/ 2147483647 w 57"/>
                <a:gd name="T81" fmla="*/ 2147483647 h 56"/>
                <a:gd name="T82" fmla="*/ 2147483647 w 57"/>
                <a:gd name="T83" fmla="*/ 2147483647 h 56"/>
                <a:gd name="T84" fmla="*/ 2147483647 w 57"/>
                <a:gd name="T85" fmla="*/ 2147483647 h 56"/>
                <a:gd name="T86" fmla="*/ 2147483647 w 57"/>
                <a:gd name="T87" fmla="*/ 2147483647 h 56"/>
                <a:gd name="T88" fmla="*/ 2147483647 w 57"/>
                <a:gd name="T89" fmla="*/ 2147483647 h 56"/>
                <a:gd name="T90" fmla="*/ 2147483647 w 57"/>
                <a:gd name="T91" fmla="*/ 2147483647 h 56"/>
                <a:gd name="T92" fmla="*/ 2147483647 w 57"/>
                <a:gd name="T93" fmla="*/ 2147483647 h 56"/>
                <a:gd name="T94" fmla="*/ 2147483647 w 57"/>
                <a:gd name="T95" fmla="*/ 2147483647 h 56"/>
                <a:gd name="T96" fmla="*/ 2147483647 w 57"/>
                <a:gd name="T97" fmla="*/ 2147483647 h 56"/>
                <a:gd name="T98" fmla="*/ 2147483647 w 57"/>
                <a:gd name="T99" fmla="*/ 0 h 56"/>
                <a:gd name="T100" fmla="*/ 2147483647 w 57"/>
                <a:gd name="T101" fmla="*/ 2147483647 h 56"/>
                <a:gd name="T102" fmla="*/ 2147483647 w 57"/>
                <a:gd name="T103" fmla="*/ 0 h 56"/>
                <a:gd name="T104" fmla="*/ 2147483647 w 57"/>
                <a:gd name="T105" fmla="*/ 0 h 56"/>
                <a:gd name="T106" fmla="*/ 2147483647 w 57"/>
                <a:gd name="T107" fmla="*/ 0 h 56"/>
                <a:gd name="T108" fmla="*/ 2147483647 w 57"/>
                <a:gd name="T109" fmla="*/ 0 h 56"/>
                <a:gd name="T110" fmla="*/ 2147483647 w 57"/>
                <a:gd name="T111" fmla="*/ 0 h 56"/>
                <a:gd name="T112" fmla="*/ 2147483647 w 57"/>
                <a:gd name="T113" fmla="*/ 0 h 56"/>
                <a:gd name="T114" fmla="*/ 2147483647 w 57"/>
                <a:gd name="T115" fmla="*/ 0 h 56"/>
                <a:gd name="T116" fmla="*/ 2147483647 w 57"/>
                <a:gd name="T117" fmla="*/ 0 h 56"/>
                <a:gd name="T118" fmla="*/ 2147483647 w 57"/>
                <a:gd name="T119" fmla="*/ 2147483647 h 56"/>
                <a:gd name="T120" fmla="*/ 2147483647 w 57"/>
                <a:gd name="T121" fmla="*/ 2147483647 h 56"/>
                <a:gd name="T122" fmla="*/ 2147483647 w 57"/>
                <a:gd name="T123" fmla="*/ 2147483647 h 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6">
                  <a:moveTo>
                    <a:pt x="1" y="28"/>
                  </a:moveTo>
                  <a:cubicBezTo>
                    <a:pt x="1" y="28"/>
                    <a:pt x="1" y="28"/>
                    <a:pt x="1" y="29"/>
                  </a:cubicBezTo>
                  <a:cubicBezTo>
                    <a:pt x="0" y="32"/>
                    <a:pt x="0" y="35"/>
                    <a:pt x="1" y="38"/>
                  </a:cubicBezTo>
                  <a:cubicBezTo>
                    <a:pt x="1" y="38"/>
                    <a:pt x="1" y="38"/>
                    <a:pt x="1" y="38"/>
                  </a:cubicBezTo>
                  <a:cubicBezTo>
                    <a:pt x="1" y="40"/>
                    <a:pt x="2" y="43"/>
                    <a:pt x="4" y="45"/>
                  </a:cubicBezTo>
                  <a:cubicBezTo>
                    <a:pt x="7" y="49"/>
                    <a:pt x="11" y="52"/>
                    <a:pt x="15" y="54"/>
                  </a:cubicBezTo>
                  <a:cubicBezTo>
                    <a:pt x="15" y="54"/>
                    <a:pt x="15" y="54"/>
                    <a:pt x="16" y="54"/>
                  </a:cubicBezTo>
                  <a:cubicBezTo>
                    <a:pt x="18" y="54"/>
                    <a:pt x="20" y="55"/>
                    <a:pt x="23" y="55"/>
                  </a:cubicBezTo>
                  <a:cubicBezTo>
                    <a:pt x="24" y="56"/>
                    <a:pt x="24" y="56"/>
                    <a:pt x="24" y="56"/>
                  </a:cubicBezTo>
                  <a:cubicBezTo>
                    <a:pt x="25" y="56"/>
                    <a:pt x="25" y="56"/>
                    <a:pt x="25" y="56"/>
                  </a:cubicBezTo>
                  <a:cubicBezTo>
                    <a:pt x="26" y="56"/>
                    <a:pt x="27" y="56"/>
                    <a:pt x="28" y="56"/>
                  </a:cubicBezTo>
                  <a:cubicBezTo>
                    <a:pt x="35" y="56"/>
                    <a:pt x="42" y="53"/>
                    <a:pt x="48" y="49"/>
                  </a:cubicBezTo>
                  <a:cubicBezTo>
                    <a:pt x="51" y="46"/>
                    <a:pt x="53" y="43"/>
                    <a:pt x="54" y="40"/>
                  </a:cubicBezTo>
                  <a:cubicBezTo>
                    <a:pt x="56" y="36"/>
                    <a:pt x="56" y="33"/>
                    <a:pt x="55" y="29"/>
                  </a:cubicBezTo>
                  <a:cubicBezTo>
                    <a:pt x="55" y="26"/>
                    <a:pt x="54" y="23"/>
                    <a:pt x="53" y="20"/>
                  </a:cubicBezTo>
                  <a:cubicBezTo>
                    <a:pt x="51" y="15"/>
                    <a:pt x="48" y="10"/>
                    <a:pt x="44" y="8"/>
                  </a:cubicBezTo>
                  <a:cubicBezTo>
                    <a:pt x="44" y="8"/>
                    <a:pt x="44" y="8"/>
                    <a:pt x="43" y="8"/>
                  </a:cubicBezTo>
                  <a:cubicBezTo>
                    <a:pt x="42" y="8"/>
                    <a:pt x="42" y="8"/>
                    <a:pt x="42" y="8"/>
                  </a:cubicBezTo>
                  <a:cubicBezTo>
                    <a:pt x="45" y="9"/>
                    <a:pt x="48" y="13"/>
                    <a:pt x="47" y="12"/>
                  </a:cubicBezTo>
                  <a:cubicBezTo>
                    <a:pt x="49" y="14"/>
                    <a:pt x="52" y="18"/>
                    <a:pt x="52" y="18"/>
                  </a:cubicBezTo>
                  <a:cubicBezTo>
                    <a:pt x="52" y="19"/>
                    <a:pt x="52" y="19"/>
                    <a:pt x="53" y="21"/>
                  </a:cubicBezTo>
                  <a:cubicBezTo>
                    <a:pt x="54" y="22"/>
                    <a:pt x="55" y="25"/>
                    <a:pt x="55" y="29"/>
                  </a:cubicBezTo>
                  <a:cubicBezTo>
                    <a:pt x="56" y="30"/>
                    <a:pt x="56" y="32"/>
                    <a:pt x="56" y="34"/>
                  </a:cubicBezTo>
                  <a:cubicBezTo>
                    <a:pt x="56" y="36"/>
                    <a:pt x="55" y="37"/>
                    <a:pt x="55" y="38"/>
                  </a:cubicBezTo>
                  <a:cubicBezTo>
                    <a:pt x="55" y="39"/>
                    <a:pt x="56" y="34"/>
                    <a:pt x="56" y="35"/>
                  </a:cubicBezTo>
                  <a:cubicBezTo>
                    <a:pt x="57" y="24"/>
                    <a:pt x="52" y="13"/>
                    <a:pt x="43" y="7"/>
                  </a:cubicBezTo>
                  <a:cubicBezTo>
                    <a:pt x="42" y="9"/>
                    <a:pt x="42" y="9"/>
                    <a:pt x="42" y="9"/>
                  </a:cubicBezTo>
                  <a:cubicBezTo>
                    <a:pt x="45" y="10"/>
                    <a:pt x="47" y="12"/>
                    <a:pt x="48" y="14"/>
                  </a:cubicBezTo>
                  <a:cubicBezTo>
                    <a:pt x="50" y="16"/>
                    <a:pt x="51" y="19"/>
                    <a:pt x="52" y="22"/>
                  </a:cubicBezTo>
                  <a:cubicBezTo>
                    <a:pt x="54" y="27"/>
                    <a:pt x="55" y="33"/>
                    <a:pt x="53" y="39"/>
                  </a:cubicBezTo>
                  <a:cubicBezTo>
                    <a:pt x="52" y="40"/>
                    <a:pt x="50" y="45"/>
                    <a:pt x="45" y="48"/>
                  </a:cubicBezTo>
                  <a:cubicBezTo>
                    <a:pt x="41" y="52"/>
                    <a:pt x="33" y="54"/>
                    <a:pt x="26" y="54"/>
                  </a:cubicBezTo>
                  <a:cubicBezTo>
                    <a:pt x="18" y="53"/>
                    <a:pt x="10" y="50"/>
                    <a:pt x="6" y="45"/>
                  </a:cubicBezTo>
                  <a:cubicBezTo>
                    <a:pt x="2" y="39"/>
                    <a:pt x="2" y="33"/>
                    <a:pt x="3" y="30"/>
                  </a:cubicBezTo>
                  <a:cubicBezTo>
                    <a:pt x="3" y="29"/>
                    <a:pt x="3" y="29"/>
                    <a:pt x="3" y="29"/>
                  </a:cubicBezTo>
                  <a:cubicBezTo>
                    <a:pt x="5" y="22"/>
                    <a:pt x="10" y="15"/>
                    <a:pt x="14" y="11"/>
                  </a:cubicBezTo>
                  <a:cubicBezTo>
                    <a:pt x="16" y="9"/>
                    <a:pt x="18" y="7"/>
                    <a:pt x="21" y="5"/>
                  </a:cubicBezTo>
                  <a:cubicBezTo>
                    <a:pt x="19" y="6"/>
                    <a:pt x="18" y="7"/>
                    <a:pt x="18" y="7"/>
                  </a:cubicBezTo>
                  <a:cubicBezTo>
                    <a:pt x="20" y="5"/>
                    <a:pt x="22" y="4"/>
                    <a:pt x="23" y="3"/>
                  </a:cubicBezTo>
                  <a:cubicBezTo>
                    <a:pt x="29" y="1"/>
                    <a:pt x="26" y="2"/>
                    <a:pt x="23" y="3"/>
                  </a:cubicBezTo>
                  <a:cubicBezTo>
                    <a:pt x="22" y="4"/>
                    <a:pt x="24" y="2"/>
                    <a:pt x="21" y="4"/>
                  </a:cubicBezTo>
                  <a:cubicBezTo>
                    <a:pt x="23" y="3"/>
                    <a:pt x="24" y="2"/>
                    <a:pt x="26" y="2"/>
                  </a:cubicBezTo>
                  <a:cubicBezTo>
                    <a:pt x="26" y="1"/>
                    <a:pt x="20" y="4"/>
                    <a:pt x="22" y="3"/>
                  </a:cubicBezTo>
                  <a:cubicBezTo>
                    <a:pt x="23" y="3"/>
                    <a:pt x="25" y="2"/>
                    <a:pt x="27" y="1"/>
                  </a:cubicBezTo>
                  <a:cubicBezTo>
                    <a:pt x="27" y="1"/>
                    <a:pt x="25" y="2"/>
                    <a:pt x="24" y="2"/>
                  </a:cubicBezTo>
                  <a:cubicBezTo>
                    <a:pt x="22" y="3"/>
                    <a:pt x="21" y="4"/>
                    <a:pt x="21" y="4"/>
                  </a:cubicBezTo>
                  <a:cubicBezTo>
                    <a:pt x="21" y="3"/>
                    <a:pt x="23" y="3"/>
                    <a:pt x="24" y="2"/>
                  </a:cubicBezTo>
                  <a:cubicBezTo>
                    <a:pt x="25" y="2"/>
                    <a:pt x="26" y="1"/>
                    <a:pt x="26" y="1"/>
                  </a:cubicBezTo>
                  <a:cubicBezTo>
                    <a:pt x="26" y="1"/>
                    <a:pt x="25" y="2"/>
                    <a:pt x="24" y="2"/>
                  </a:cubicBezTo>
                  <a:cubicBezTo>
                    <a:pt x="26" y="1"/>
                    <a:pt x="29" y="0"/>
                    <a:pt x="30" y="0"/>
                  </a:cubicBezTo>
                  <a:cubicBezTo>
                    <a:pt x="31" y="0"/>
                    <a:pt x="30" y="0"/>
                    <a:pt x="27" y="1"/>
                  </a:cubicBezTo>
                  <a:cubicBezTo>
                    <a:pt x="29" y="0"/>
                    <a:pt x="32" y="0"/>
                    <a:pt x="34" y="0"/>
                  </a:cubicBezTo>
                  <a:cubicBezTo>
                    <a:pt x="34" y="0"/>
                    <a:pt x="34" y="0"/>
                    <a:pt x="34" y="0"/>
                  </a:cubicBezTo>
                  <a:cubicBezTo>
                    <a:pt x="33" y="0"/>
                    <a:pt x="31" y="0"/>
                    <a:pt x="30" y="0"/>
                  </a:cubicBezTo>
                  <a:cubicBezTo>
                    <a:pt x="31" y="0"/>
                    <a:pt x="33" y="0"/>
                    <a:pt x="34" y="0"/>
                  </a:cubicBezTo>
                  <a:cubicBezTo>
                    <a:pt x="33" y="0"/>
                    <a:pt x="33" y="0"/>
                    <a:pt x="33" y="0"/>
                  </a:cubicBezTo>
                  <a:cubicBezTo>
                    <a:pt x="32" y="0"/>
                    <a:pt x="31" y="0"/>
                    <a:pt x="30" y="0"/>
                  </a:cubicBezTo>
                  <a:cubicBezTo>
                    <a:pt x="31" y="0"/>
                    <a:pt x="32" y="0"/>
                    <a:pt x="33" y="0"/>
                  </a:cubicBezTo>
                  <a:cubicBezTo>
                    <a:pt x="32" y="0"/>
                    <a:pt x="31" y="0"/>
                    <a:pt x="31" y="0"/>
                  </a:cubicBezTo>
                  <a:cubicBezTo>
                    <a:pt x="28" y="0"/>
                    <a:pt x="25" y="1"/>
                    <a:pt x="24" y="1"/>
                  </a:cubicBezTo>
                  <a:cubicBezTo>
                    <a:pt x="18" y="4"/>
                    <a:pt x="13" y="8"/>
                    <a:pt x="10" y="12"/>
                  </a:cubicBezTo>
                  <a:cubicBezTo>
                    <a:pt x="6" y="17"/>
                    <a:pt x="3" y="22"/>
                    <a:pt x="1" y="28"/>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11" name="组合 1"/>
          <p:cNvGrpSpPr>
            <a:grpSpLocks/>
          </p:cNvGrpSpPr>
          <p:nvPr/>
        </p:nvGrpSpPr>
        <p:grpSpPr bwMode="auto">
          <a:xfrm>
            <a:off x="6786563" y="3287140"/>
            <a:ext cx="2178050" cy="959146"/>
            <a:chOff x="783626" y="3401047"/>
            <a:chExt cx="2177317" cy="958773"/>
          </a:xfrm>
        </p:grpSpPr>
        <p:sp>
          <p:nvSpPr>
            <p:cNvPr id="36" name="Rectangle 16"/>
            <p:cNvSpPr/>
            <p:nvPr/>
          </p:nvSpPr>
          <p:spPr>
            <a:xfrm>
              <a:off x="783626" y="3651852"/>
              <a:ext cx="2177317" cy="707968"/>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 Lorem ipsum dolor sit amet consectetur adipiscing</a:t>
              </a:r>
              <a:endParaRPr lang="en-US" altLang="zh-CN" sz="1000">
                <a:solidFill>
                  <a:srgbClr val="7F7F7F"/>
                </a:solidFill>
                <a:latin typeface="Open Sans Light" pitchFamily="34" charset="0"/>
                <a:cs typeface="Open Sans Light" pitchFamily="34" charset="0"/>
              </a:endParaRPr>
            </a:p>
          </p:txBody>
        </p:sp>
        <p:sp>
          <p:nvSpPr>
            <p:cNvPr id="37" name="Rectangle 17"/>
            <p:cNvSpPr/>
            <p:nvPr/>
          </p:nvSpPr>
          <p:spPr>
            <a:xfrm>
              <a:off x="853452" y="3401047"/>
              <a:ext cx="2037664" cy="277791"/>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BIG YOUR POWERPOINT</a:t>
              </a:r>
            </a:p>
          </p:txBody>
        </p:sp>
      </p:grpSp>
      <p:sp>
        <p:nvSpPr>
          <p:cNvPr id="19469" name="TextBox 11"/>
          <p:cNvSpPr txBox="1">
            <a:spLocks noChangeArrowheads="1"/>
          </p:cNvSpPr>
          <p:nvPr/>
        </p:nvSpPr>
        <p:spPr bwMode="auto">
          <a:xfrm>
            <a:off x="7356476" y="2718640"/>
            <a:ext cx="1368425" cy="64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3600">
                <a:latin typeface="微软雅黑 Light" pitchFamily="34" charset="-122"/>
                <a:ea typeface="微软雅黑 Light" pitchFamily="34" charset="-122"/>
              </a:rPr>
              <a:t>90</a:t>
            </a:r>
            <a:r>
              <a:rPr lang="en-US" altLang="zh-CN" sz="1800">
                <a:latin typeface="微软雅黑 Light" pitchFamily="34" charset="-122"/>
                <a:ea typeface="微软雅黑 Light" pitchFamily="34" charset="-122"/>
              </a:rPr>
              <a:t>%</a:t>
            </a:r>
            <a:endParaRPr lang="zh-CN" altLang="en-US" sz="1800">
              <a:latin typeface="微软雅黑 Light" pitchFamily="34" charset="-122"/>
              <a:ea typeface="微软雅黑 Light" pitchFamily="34" charset="-122"/>
            </a:endParaRPr>
          </a:p>
        </p:txBody>
      </p:sp>
      <p:grpSp>
        <p:nvGrpSpPr>
          <p:cNvPr id="12" name="组合 19"/>
          <p:cNvGrpSpPr>
            <a:grpSpLocks/>
          </p:cNvGrpSpPr>
          <p:nvPr/>
        </p:nvGrpSpPr>
        <p:grpSpPr bwMode="auto">
          <a:xfrm>
            <a:off x="7175500" y="1591166"/>
            <a:ext cx="1271588" cy="1122710"/>
            <a:chOff x="3328988" y="4056222"/>
            <a:chExt cx="379412" cy="334328"/>
          </a:xfrm>
        </p:grpSpPr>
        <p:sp>
          <p:nvSpPr>
            <p:cNvPr id="19475" name="Freeform 358"/>
            <p:cNvSpPr>
              <a:spLocks/>
            </p:cNvSpPr>
            <p:nvPr/>
          </p:nvSpPr>
          <p:spPr bwMode="auto">
            <a:xfrm>
              <a:off x="3595691" y="4087656"/>
              <a:ext cx="98425" cy="92868"/>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2147483647 w 15"/>
                <a:gd name="T15" fmla="*/ 2147483647 h 16"/>
                <a:gd name="T16" fmla="*/ 2147483647 w 15"/>
                <a:gd name="T17" fmla="*/ 2147483647 h 16"/>
                <a:gd name="T18" fmla="*/ 2147483647 w 15"/>
                <a:gd name="T19" fmla="*/ 2147483647 h 16"/>
                <a:gd name="T20" fmla="*/ 2147483647 w 15"/>
                <a:gd name="T21" fmla="*/ 2147483647 h 16"/>
                <a:gd name="T22" fmla="*/ 2147483647 w 15"/>
                <a:gd name="T23" fmla="*/ 2147483647 h 16"/>
                <a:gd name="T24" fmla="*/ 2147483647 w 15"/>
                <a:gd name="T25" fmla="*/ 2147483647 h 16"/>
                <a:gd name="T26" fmla="*/ 2147483647 w 15"/>
                <a:gd name="T27" fmla="*/ 2147483647 h 16"/>
                <a:gd name="T28" fmla="*/ 2147483647 w 15"/>
                <a:gd name="T29" fmla="*/ 2147483647 h 16"/>
                <a:gd name="T30" fmla="*/ 2147483647 w 15"/>
                <a:gd name="T31" fmla="*/ 2147483647 h 16"/>
                <a:gd name="T32" fmla="*/ 2147483647 w 15"/>
                <a:gd name="T33" fmla="*/ 2147483647 h 16"/>
                <a:gd name="T34" fmla="*/ 2147483647 w 15"/>
                <a:gd name="T35" fmla="*/ 2147483647 h 16"/>
                <a:gd name="T36" fmla="*/ 2147483647 w 15"/>
                <a:gd name="T37" fmla="*/ 2147483647 h 16"/>
                <a:gd name="T38" fmla="*/ 2147483647 w 15"/>
                <a:gd name="T39" fmla="*/ 2147483647 h 16"/>
                <a:gd name="T40" fmla="*/ 2147483647 w 15"/>
                <a:gd name="T41" fmla="*/ 2147483647 h 16"/>
                <a:gd name="T42" fmla="*/ 2147483647 w 15"/>
                <a:gd name="T43" fmla="*/ 2147483647 h 16"/>
                <a:gd name="T44" fmla="*/ 2147483647 w 15"/>
                <a:gd name="T45" fmla="*/ 2147483647 h 16"/>
                <a:gd name="T46" fmla="*/ 2147483647 w 15"/>
                <a:gd name="T47" fmla="*/ 2147483647 h 16"/>
                <a:gd name="T48" fmla="*/ 2147483647 w 15"/>
                <a:gd name="T49" fmla="*/ 2147483647 h 16"/>
                <a:gd name="T50" fmla="*/ 2147483647 w 15"/>
                <a:gd name="T51" fmla="*/ 2147483647 h 16"/>
                <a:gd name="T52" fmla="*/ 2147483647 w 15"/>
                <a:gd name="T53" fmla="*/ 2147483647 h 16"/>
                <a:gd name="T54" fmla="*/ 2147483647 w 15"/>
                <a:gd name="T55" fmla="*/ 2147483647 h 16"/>
                <a:gd name="T56" fmla="*/ 2147483647 w 15"/>
                <a:gd name="T57" fmla="*/ 2147483647 h 16"/>
                <a:gd name="T58" fmla="*/ 2147483647 w 15"/>
                <a:gd name="T59" fmla="*/ 2147483647 h 16"/>
                <a:gd name="T60" fmla="*/ 2147483647 w 15"/>
                <a:gd name="T61" fmla="*/ 2147483647 h 16"/>
                <a:gd name="T62" fmla="*/ 2147483647 w 15"/>
                <a:gd name="T63" fmla="*/ 2147483647 h 16"/>
                <a:gd name="T64" fmla="*/ 2147483647 w 15"/>
                <a:gd name="T65" fmla="*/ 2147483647 h 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 h="16">
                  <a:moveTo>
                    <a:pt x="3" y="4"/>
                  </a:moveTo>
                  <a:cubicBezTo>
                    <a:pt x="3" y="4"/>
                    <a:pt x="3" y="4"/>
                    <a:pt x="3" y="4"/>
                  </a:cubicBezTo>
                  <a:cubicBezTo>
                    <a:pt x="3" y="4"/>
                    <a:pt x="3" y="4"/>
                    <a:pt x="3" y="4"/>
                  </a:cubicBezTo>
                  <a:cubicBezTo>
                    <a:pt x="3" y="3"/>
                    <a:pt x="3" y="3"/>
                    <a:pt x="3" y="3"/>
                  </a:cubicBezTo>
                  <a:cubicBezTo>
                    <a:pt x="3" y="4"/>
                    <a:pt x="4" y="4"/>
                    <a:pt x="4" y="4"/>
                  </a:cubicBezTo>
                  <a:cubicBezTo>
                    <a:pt x="4" y="4"/>
                    <a:pt x="3" y="4"/>
                    <a:pt x="4" y="4"/>
                  </a:cubicBezTo>
                  <a:cubicBezTo>
                    <a:pt x="4" y="4"/>
                    <a:pt x="4" y="4"/>
                    <a:pt x="4" y="4"/>
                  </a:cubicBezTo>
                  <a:cubicBezTo>
                    <a:pt x="5" y="4"/>
                    <a:pt x="5" y="4"/>
                    <a:pt x="6" y="4"/>
                  </a:cubicBezTo>
                  <a:cubicBezTo>
                    <a:pt x="6" y="4"/>
                    <a:pt x="6" y="4"/>
                    <a:pt x="6" y="4"/>
                  </a:cubicBezTo>
                  <a:cubicBezTo>
                    <a:pt x="6" y="5"/>
                    <a:pt x="7" y="5"/>
                    <a:pt x="7" y="5"/>
                  </a:cubicBezTo>
                  <a:cubicBezTo>
                    <a:pt x="8" y="5"/>
                    <a:pt x="8" y="5"/>
                    <a:pt x="8" y="5"/>
                  </a:cubicBezTo>
                  <a:cubicBezTo>
                    <a:pt x="8" y="5"/>
                    <a:pt x="8" y="5"/>
                    <a:pt x="8" y="5"/>
                  </a:cubicBezTo>
                  <a:cubicBezTo>
                    <a:pt x="8" y="5"/>
                    <a:pt x="8" y="5"/>
                    <a:pt x="8" y="5"/>
                  </a:cubicBezTo>
                  <a:cubicBezTo>
                    <a:pt x="9" y="6"/>
                    <a:pt x="10" y="6"/>
                    <a:pt x="10" y="6"/>
                  </a:cubicBezTo>
                  <a:cubicBezTo>
                    <a:pt x="11" y="6"/>
                    <a:pt x="11" y="6"/>
                    <a:pt x="11" y="6"/>
                  </a:cubicBezTo>
                  <a:cubicBezTo>
                    <a:pt x="11" y="6"/>
                    <a:pt x="11" y="6"/>
                    <a:pt x="11" y="7"/>
                  </a:cubicBezTo>
                  <a:cubicBezTo>
                    <a:pt x="10" y="8"/>
                    <a:pt x="10" y="8"/>
                    <a:pt x="10" y="8"/>
                  </a:cubicBezTo>
                  <a:cubicBezTo>
                    <a:pt x="9" y="8"/>
                    <a:pt x="9" y="9"/>
                    <a:pt x="8" y="9"/>
                  </a:cubicBezTo>
                  <a:cubicBezTo>
                    <a:pt x="8" y="10"/>
                    <a:pt x="7" y="11"/>
                    <a:pt x="7" y="11"/>
                  </a:cubicBezTo>
                  <a:cubicBezTo>
                    <a:pt x="6" y="11"/>
                    <a:pt x="6" y="12"/>
                    <a:pt x="6" y="12"/>
                  </a:cubicBezTo>
                  <a:cubicBezTo>
                    <a:pt x="6" y="12"/>
                    <a:pt x="5" y="13"/>
                    <a:pt x="5" y="12"/>
                  </a:cubicBezTo>
                  <a:cubicBezTo>
                    <a:pt x="5" y="13"/>
                    <a:pt x="5" y="11"/>
                    <a:pt x="4" y="11"/>
                  </a:cubicBezTo>
                  <a:cubicBezTo>
                    <a:pt x="4" y="10"/>
                    <a:pt x="4" y="9"/>
                    <a:pt x="4" y="9"/>
                  </a:cubicBezTo>
                  <a:cubicBezTo>
                    <a:pt x="4" y="9"/>
                    <a:pt x="3" y="9"/>
                    <a:pt x="3" y="7"/>
                  </a:cubicBezTo>
                  <a:cubicBezTo>
                    <a:pt x="3" y="6"/>
                    <a:pt x="3" y="5"/>
                    <a:pt x="3" y="5"/>
                  </a:cubicBezTo>
                  <a:cubicBezTo>
                    <a:pt x="2" y="5"/>
                    <a:pt x="3" y="6"/>
                    <a:pt x="2" y="6"/>
                  </a:cubicBezTo>
                  <a:cubicBezTo>
                    <a:pt x="3" y="9"/>
                    <a:pt x="4" y="12"/>
                    <a:pt x="4" y="15"/>
                  </a:cubicBezTo>
                  <a:cubicBezTo>
                    <a:pt x="4" y="15"/>
                    <a:pt x="4" y="15"/>
                    <a:pt x="4" y="15"/>
                  </a:cubicBezTo>
                  <a:cubicBezTo>
                    <a:pt x="4" y="16"/>
                    <a:pt x="4" y="16"/>
                    <a:pt x="4" y="16"/>
                  </a:cubicBezTo>
                  <a:cubicBezTo>
                    <a:pt x="5" y="16"/>
                    <a:pt x="5" y="16"/>
                    <a:pt x="5" y="16"/>
                  </a:cubicBezTo>
                  <a:cubicBezTo>
                    <a:pt x="5" y="15"/>
                    <a:pt x="5" y="15"/>
                    <a:pt x="5" y="15"/>
                  </a:cubicBezTo>
                  <a:cubicBezTo>
                    <a:pt x="7" y="14"/>
                    <a:pt x="7" y="14"/>
                    <a:pt x="7" y="14"/>
                  </a:cubicBezTo>
                  <a:cubicBezTo>
                    <a:pt x="8" y="12"/>
                    <a:pt x="8" y="12"/>
                    <a:pt x="8" y="12"/>
                  </a:cubicBezTo>
                  <a:cubicBezTo>
                    <a:pt x="9" y="11"/>
                    <a:pt x="10" y="10"/>
                    <a:pt x="11" y="9"/>
                  </a:cubicBezTo>
                  <a:cubicBezTo>
                    <a:pt x="11" y="9"/>
                    <a:pt x="12" y="8"/>
                    <a:pt x="12" y="8"/>
                  </a:cubicBezTo>
                  <a:cubicBezTo>
                    <a:pt x="12" y="7"/>
                    <a:pt x="13" y="7"/>
                    <a:pt x="14" y="6"/>
                  </a:cubicBezTo>
                  <a:cubicBezTo>
                    <a:pt x="15" y="5"/>
                    <a:pt x="14" y="5"/>
                    <a:pt x="13" y="5"/>
                  </a:cubicBezTo>
                  <a:cubicBezTo>
                    <a:pt x="12" y="5"/>
                    <a:pt x="12" y="4"/>
                    <a:pt x="11" y="4"/>
                  </a:cubicBezTo>
                  <a:cubicBezTo>
                    <a:pt x="10" y="4"/>
                    <a:pt x="9" y="3"/>
                    <a:pt x="9" y="3"/>
                  </a:cubicBezTo>
                  <a:cubicBezTo>
                    <a:pt x="7" y="2"/>
                    <a:pt x="5" y="2"/>
                    <a:pt x="3" y="1"/>
                  </a:cubicBezTo>
                  <a:cubicBezTo>
                    <a:pt x="2" y="1"/>
                    <a:pt x="1" y="0"/>
                    <a:pt x="0" y="0"/>
                  </a:cubicBezTo>
                  <a:cubicBezTo>
                    <a:pt x="0" y="1"/>
                    <a:pt x="1" y="2"/>
                    <a:pt x="1" y="3"/>
                  </a:cubicBezTo>
                  <a:cubicBezTo>
                    <a:pt x="1" y="3"/>
                    <a:pt x="1" y="3"/>
                    <a:pt x="1" y="3"/>
                  </a:cubicBezTo>
                  <a:cubicBezTo>
                    <a:pt x="1" y="4"/>
                    <a:pt x="1" y="5"/>
                    <a:pt x="2" y="6"/>
                  </a:cubicBezTo>
                  <a:cubicBezTo>
                    <a:pt x="2" y="7"/>
                    <a:pt x="2" y="8"/>
                    <a:pt x="3" y="9"/>
                  </a:cubicBezTo>
                  <a:cubicBezTo>
                    <a:pt x="3" y="9"/>
                    <a:pt x="3" y="10"/>
                    <a:pt x="3" y="10"/>
                  </a:cubicBezTo>
                  <a:cubicBezTo>
                    <a:pt x="3" y="9"/>
                    <a:pt x="3" y="9"/>
                    <a:pt x="3" y="9"/>
                  </a:cubicBezTo>
                  <a:cubicBezTo>
                    <a:pt x="4" y="10"/>
                    <a:pt x="4" y="11"/>
                    <a:pt x="4" y="11"/>
                  </a:cubicBezTo>
                  <a:cubicBezTo>
                    <a:pt x="4" y="12"/>
                    <a:pt x="4" y="11"/>
                    <a:pt x="4" y="11"/>
                  </a:cubicBezTo>
                  <a:cubicBezTo>
                    <a:pt x="4" y="10"/>
                    <a:pt x="4" y="11"/>
                    <a:pt x="4" y="10"/>
                  </a:cubicBezTo>
                  <a:cubicBezTo>
                    <a:pt x="5" y="11"/>
                    <a:pt x="5" y="11"/>
                    <a:pt x="5" y="11"/>
                  </a:cubicBezTo>
                  <a:cubicBezTo>
                    <a:pt x="5" y="11"/>
                    <a:pt x="4" y="10"/>
                    <a:pt x="4" y="10"/>
                  </a:cubicBezTo>
                  <a:cubicBezTo>
                    <a:pt x="5" y="11"/>
                    <a:pt x="5" y="11"/>
                    <a:pt x="5" y="12"/>
                  </a:cubicBezTo>
                  <a:cubicBezTo>
                    <a:pt x="5" y="11"/>
                    <a:pt x="4" y="10"/>
                    <a:pt x="5" y="10"/>
                  </a:cubicBezTo>
                  <a:cubicBezTo>
                    <a:pt x="5" y="10"/>
                    <a:pt x="5" y="11"/>
                    <a:pt x="5" y="11"/>
                  </a:cubicBezTo>
                  <a:cubicBezTo>
                    <a:pt x="5" y="11"/>
                    <a:pt x="5" y="11"/>
                    <a:pt x="5" y="11"/>
                  </a:cubicBezTo>
                  <a:cubicBezTo>
                    <a:pt x="5" y="12"/>
                    <a:pt x="6" y="13"/>
                    <a:pt x="5" y="12"/>
                  </a:cubicBezTo>
                  <a:cubicBezTo>
                    <a:pt x="5" y="12"/>
                    <a:pt x="6" y="13"/>
                    <a:pt x="6" y="13"/>
                  </a:cubicBezTo>
                  <a:cubicBezTo>
                    <a:pt x="6" y="13"/>
                    <a:pt x="6" y="13"/>
                    <a:pt x="6" y="13"/>
                  </a:cubicBezTo>
                  <a:cubicBezTo>
                    <a:pt x="6" y="13"/>
                    <a:pt x="6" y="12"/>
                    <a:pt x="6" y="12"/>
                  </a:cubicBezTo>
                  <a:cubicBezTo>
                    <a:pt x="6" y="13"/>
                    <a:pt x="6" y="13"/>
                    <a:pt x="6" y="13"/>
                  </a:cubicBezTo>
                  <a:cubicBezTo>
                    <a:pt x="6" y="13"/>
                    <a:pt x="6" y="13"/>
                    <a:pt x="6" y="13"/>
                  </a:cubicBezTo>
                  <a:cubicBezTo>
                    <a:pt x="6" y="13"/>
                    <a:pt x="6" y="12"/>
                    <a:pt x="6" y="12"/>
                  </a:cubicBezTo>
                  <a:cubicBezTo>
                    <a:pt x="6" y="13"/>
                    <a:pt x="6" y="13"/>
                    <a:pt x="6" y="13"/>
                  </a:cubicBezTo>
                  <a:cubicBezTo>
                    <a:pt x="6" y="13"/>
                    <a:pt x="6" y="12"/>
                    <a:pt x="6" y="12"/>
                  </a:cubicBezTo>
                  <a:cubicBezTo>
                    <a:pt x="6" y="12"/>
                    <a:pt x="6" y="11"/>
                    <a:pt x="6" y="11"/>
                  </a:cubicBezTo>
                  <a:cubicBezTo>
                    <a:pt x="5" y="8"/>
                    <a:pt x="4" y="6"/>
                    <a:pt x="3" y="4"/>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9476" name="Freeform 359"/>
            <p:cNvSpPr>
              <a:spLocks/>
            </p:cNvSpPr>
            <p:nvPr/>
          </p:nvSpPr>
          <p:spPr bwMode="auto">
            <a:xfrm>
              <a:off x="3328988" y="4056222"/>
              <a:ext cx="379412" cy="334328"/>
            </a:xfrm>
            <a:custGeom>
              <a:avLst/>
              <a:gdLst>
                <a:gd name="T0" fmla="*/ 2147483647 w 57"/>
                <a:gd name="T1" fmla="*/ 2147483647 h 56"/>
                <a:gd name="T2" fmla="*/ 2147483647 w 57"/>
                <a:gd name="T3" fmla="*/ 2147483647 h 56"/>
                <a:gd name="T4" fmla="*/ 2147483647 w 57"/>
                <a:gd name="T5" fmla="*/ 2147483647 h 56"/>
                <a:gd name="T6" fmla="*/ 2147483647 w 57"/>
                <a:gd name="T7" fmla="*/ 2147483647 h 56"/>
                <a:gd name="T8" fmla="*/ 2147483647 w 57"/>
                <a:gd name="T9" fmla="*/ 2147483647 h 56"/>
                <a:gd name="T10" fmla="*/ 2147483647 w 57"/>
                <a:gd name="T11" fmla="*/ 2147483647 h 56"/>
                <a:gd name="T12" fmla="*/ 2147483647 w 57"/>
                <a:gd name="T13" fmla="*/ 2147483647 h 56"/>
                <a:gd name="T14" fmla="*/ 2147483647 w 57"/>
                <a:gd name="T15" fmla="*/ 2147483647 h 56"/>
                <a:gd name="T16" fmla="*/ 2147483647 w 57"/>
                <a:gd name="T17" fmla="*/ 2147483647 h 56"/>
                <a:gd name="T18" fmla="*/ 2147483647 w 57"/>
                <a:gd name="T19" fmla="*/ 2147483647 h 56"/>
                <a:gd name="T20" fmla="*/ 2147483647 w 57"/>
                <a:gd name="T21" fmla="*/ 2147483647 h 56"/>
                <a:gd name="T22" fmla="*/ 2147483647 w 57"/>
                <a:gd name="T23" fmla="*/ 2147483647 h 56"/>
                <a:gd name="T24" fmla="*/ 2147483647 w 57"/>
                <a:gd name="T25" fmla="*/ 2147483647 h 56"/>
                <a:gd name="T26" fmla="*/ 2147483647 w 57"/>
                <a:gd name="T27" fmla="*/ 2147483647 h 56"/>
                <a:gd name="T28" fmla="*/ 2147483647 w 57"/>
                <a:gd name="T29" fmla="*/ 2147483647 h 56"/>
                <a:gd name="T30" fmla="*/ 2147483647 w 57"/>
                <a:gd name="T31" fmla="*/ 2147483647 h 56"/>
                <a:gd name="T32" fmla="*/ 2147483647 w 57"/>
                <a:gd name="T33" fmla="*/ 2147483647 h 56"/>
                <a:gd name="T34" fmla="*/ 2147483647 w 57"/>
                <a:gd name="T35" fmla="*/ 2147483647 h 56"/>
                <a:gd name="T36" fmla="*/ 2147483647 w 57"/>
                <a:gd name="T37" fmla="*/ 2147483647 h 56"/>
                <a:gd name="T38" fmla="*/ 2147483647 w 57"/>
                <a:gd name="T39" fmla="*/ 2147483647 h 56"/>
                <a:gd name="T40" fmla="*/ 2147483647 w 57"/>
                <a:gd name="T41" fmla="*/ 2147483647 h 56"/>
                <a:gd name="T42" fmla="*/ 2147483647 w 57"/>
                <a:gd name="T43" fmla="*/ 2147483647 h 56"/>
                <a:gd name="T44" fmla="*/ 2147483647 w 57"/>
                <a:gd name="T45" fmla="*/ 2147483647 h 56"/>
                <a:gd name="T46" fmla="*/ 2147483647 w 57"/>
                <a:gd name="T47" fmla="*/ 2147483647 h 56"/>
                <a:gd name="T48" fmla="*/ 2147483647 w 57"/>
                <a:gd name="T49" fmla="*/ 2147483647 h 56"/>
                <a:gd name="T50" fmla="*/ 2147483647 w 57"/>
                <a:gd name="T51" fmla="*/ 2147483647 h 56"/>
                <a:gd name="T52" fmla="*/ 2147483647 w 57"/>
                <a:gd name="T53" fmla="*/ 2147483647 h 56"/>
                <a:gd name="T54" fmla="*/ 2147483647 w 57"/>
                <a:gd name="T55" fmla="*/ 2147483647 h 56"/>
                <a:gd name="T56" fmla="*/ 2147483647 w 57"/>
                <a:gd name="T57" fmla="*/ 2147483647 h 56"/>
                <a:gd name="T58" fmla="*/ 2147483647 w 57"/>
                <a:gd name="T59" fmla="*/ 2147483647 h 56"/>
                <a:gd name="T60" fmla="*/ 2147483647 w 57"/>
                <a:gd name="T61" fmla="*/ 2147483647 h 56"/>
                <a:gd name="T62" fmla="*/ 2147483647 w 57"/>
                <a:gd name="T63" fmla="*/ 2147483647 h 56"/>
                <a:gd name="T64" fmla="*/ 2147483647 w 57"/>
                <a:gd name="T65" fmla="*/ 2147483647 h 56"/>
                <a:gd name="T66" fmla="*/ 2147483647 w 57"/>
                <a:gd name="T67" fmla="*/ 2147483647 h 56"/>
                <a:gd name="T68" fmla="*/ 2147483647 w 57"/>
                <a:gd name="T69" fmla="*/ 2147483647 h 56"/>
                <a:gd name="T70" fmla="*/ 2147483647 w 57"/>
                <a:gd name="T71" fmla="*/ 2147483647 h 56"/>
                <a:gd name="T72" fmla="*/ 2147483647 w 57"/>
                <a:gd name="T73" fmla="*/ 2147483647 h 56"/>
                <a:gd name="T74" fmla="*/ 2147483647 w 57"/>
                <a:gd name="T75" fmla="*/ 2147483647 h 56"/>
                <a:gd name="T76" fmla="*/ 2147483647 w 57"/>
                <a:gd name="T77" fmla="*/ 2147483647 h 56"/>
                <a:gd name="T78" fmla="*/ 2147483647 w 57"/>
                <a:gd name="T79" fmla="*/ 2147483647 h 56"/>
                <a:gd name="T80" fmla="*/ 2147483647 w 57"/>
                <a:gd name="T81" fmla="*/ 2147483647 h 56"/>
                <a:gd name="T82" fmla="*/ 2147483647 w 57"/>
                <a:gd name="T83" fmla="*/ 2147483647 h 56"/>
                <a:gd name="T84" fmla="*/ 2147483647 w 57"/>
                <a:gd name="T85" fmla="*/ 2147483647 h 56"/>
                <a:gd name="T86" fmla="*/ 2147483647 w 57"/>
                <a:gd name="T87" fmla="*/ 2147483647 h 56"/>
                <a:gd name="T88" fmla="*/ 2147483647 w 57"/>
                <a:gd name="T89" fmla="*/ 2147483647 h 56"/>
                <a:gd name="T90" fmla="*/ 2147483647 w 57"/>
                <a:gd name="T91" fmla="*/ 2147483647 h 56"/>
                <a:gd name="T92" fmla="*/ 2147483647 w 57"/>
                <a:gd name="T93" fmla="*/ 2147483647 h 56"/>
                <a:gd name="T94" fmla="*/ 2147483647 w 57"/>
                <a:gd name="T95" fmla="*/ 2147483647 h 56"/>
                <a:gd name="T96" fmla="*/ 2147483647 w 57"/>
                <a:gd name="T97" fmla="*/ 2147483647 h 56"/>
                <a:gd name="T98" fmla="*/ 2147483647 w 57"/>
                <a:gd name="T99" fmla="*/ 0 h 56"/>
                <a:gd name="T100" fmla="*/ 2147483647 w 57"/>
                <a:gd name="T101" fmla="*/ 2147483647 h 56"/>
                <a:gd name="T102" fmla="*/ 2147483647 w 57"/>
                <a:gd name="T103" fmla="*/ 0 h 56"/>
                <a:gd name="T104" fmla="*/ 2147483647 w 57"/>
                <a:gd name="T105" fmla="*/ 0 h 56"/>
                <a:gd name="T106" fmla="*/ 2147483647 w 57"/>
                <a:gd name="T107" fmla="*/ 0 h 56"/>
                <a:gd name="T108" fmla="*/ 2147483647 w 57"/>
                <a:gd name="T109" fmla="*/ 0 h 56"/>
                <a:gd name="T110" fmla="*/ 2147483647 w 57"/>
                <a:gd name="T111" fmla="*/ 0 h 56"/>
                <a:gd name="T112" fmla="*/ 2147483647 w 57"/>
                <a:gd name="T113" fmla="*/ 0 h 56"/>
                <a:gd name="T114" fmla="*/ 2147483647 w 57"/>
                <a:gd name="T115" fmla="*/ 0 h 56"/>
                <a:gd name="T116" fmla="*/ 2147483647 w 57"/>
                <a:gd name="T117" fmla="*/ 0 h 56"/>
                <a:gd name="T118" fmla="*/ 2147483647 w 57"/>
                <a:gd name="T119" fmla="*/ 2147483647 h 56"/>
                <a:gd name="T120" fmla="*/ 2147483647 w 57"/>
                <a:gd name="T121" fmla="*/ 2147483647 h 56"/>
                <a:gd name="T122" fmla="*/ 2147483647 w 57"/>
                <a:gd name="T123" fmla="*/ 2147483647 h 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6">
                  <a:moveTo>
                    <a:pt x="1" y="28"/>
                  </a:moveTo>
                  <a:cubicBezTo>
                    <a:pt x="1" y="28"/>
                    <a:pt x="1" y="28"/>
                    <a:pt x="1" y="29"/>
                  </a:cubicBezTo>
                  <a:cubicBezTo>
                    <a:pt x="0" y="32"/>
                    <a:pt x="0" y="35"/>
                    <a:pt x="1" y="38"/>
                  </a:cubicBezTo>
                  <a:cubicBezTo>
                    <a:pt x="1" y="38"/>
                    <a:pt x="1" y="38"/>
                    <a:pt x="1" y="38"/>
                  </a:cubicBezTo>
                  <a:cubicBezTo>
                    <a:pt x="1" y="40"/>
                    <a:pt x="2" y="43"/>
                    <a:pt x="4" y="45"/>
                  </a:cubicBezTo>
                  <a:cubicBezTo>
                    <a:pt x="7" y="49"/>
                    <a:pt x="11" y="52"/>
                    <a:pt x="15" y="54"/>
                  </a:cubicBezTo>
                  <a:cubicBezTo>
                    <a:pt x="15" y="54"/>
                    <a:pt x="15" y="54"/>
                    <a:pt x="16" y="54"/>
                  </a:cubicBezTo>
                  <a:cubicBezTo>
                    <a:pt x="18" y="54"/>
                    <a:pt x="20" y="55"/>
                    <a:pt x="23" y="55"/>
                  </a:cubicBezTo>
                  <a:cubicBezTo>
                    <a:pt x="24" y="56"/>
                    <a:pt x="24" y="56"/>
                    <a:pt x="24" y="56"/>
                  </a:cubicBezTo>
                  <a:cubicBezTo>
                    <a:pt x="25" y="56"/>
                    <a:pt x="25" y="56"/>
                    <a:pt x="25" y="56"/>
                  </a:cubicBezTo>
                  <a:cubicBezTo>
                    <a:pt x="26" y="56"/>
                    <a:pt x="27" y="56"/>
                    <a:pt x="28" y="56"/>
                  </a:cubicBezTo>
                  <a:cubicBezTo>
                    <a:pt x="35" y="56"/>
                    <a:pt x="42" y="53"/>
                    <a:pt x="48" y="49"/>
                  </a:cubicBezTo>
                  <a:cubicBezTo>
                    <a:pt x="51" y="46"/>
                    <a:pt x="53" y="43"/>
                    <a:pt x="54" y="40"/>
                  </a:cubicBezTo>
                  <a:cubicBezTo>
                    <a:pt x="56" y="36"/>
                    <a:pt x="56" y="33"/>
                    <a:pt x="55" y="29"/>
                  </a:cubicBezTo>
                  <a:cubicBezTo>
                    <a:pt x="55" y="26"/>
                    <a:pt x="54" y="23"/>
                    <a:pt x="53" y="20"/>
                  </a:cubicBezTo>
                  <a:cubicBezTo>
                    <a:pt x="51" y="15"/>
                    <a:pt x="48" y="10"/>
                    <a:pt x="44" y="8"/>
                  </a:cubicBezTo>
                  <a:cubicBezTo>
                    <a:pt x="44" y="8"/>
                    <a:pt x="44" y="8"/>
                    <a:pt x="43" y="8"/>
                  </a:cubicBezTo>
                  <a:cubicBezTo>
                    <a:pt x="42" y="8"/>
                    <a:pt x="42" y="8"/>
                    <a:pt x="42" y="8"/>
                  </a:cubicBezTo>
                  <a:cubicBezTo>
                    <a:pt x="45" y="9"/>
                    <a:pt x="48" y="13"/>
                    <a:pt x="47" y="12"/>
                  </a:cubicBezTo>
                  <a:cubicBezTo>
                    <a:pt x="49" y="14"/>
                    <a:pt x="52" y="18"/>
                    <a:pt x="52" y="18"/>
                  </a:cubicBezTo>
                  <a:cubicBezTo>
                    <a:pt x="52" y="19"/>
                    <a:pt x="52" y="19"/>
                    <a:pt x="53" y="21"/>
                  </a:cubicBezTo>
                  <a:cubicBezTo>
                    <a:pt x="54" y="22"/>
                    <a:pt x="55" y="25"/>
                    <a:pt x="55" y="29"/>
                  </a:cubicBezTo>
                  <a:cubicBezTo>
                    <a:pt x="56" y="30"/>
                    <a:pt x="56" y="32"/>
                    <a:pt x="56" y="34"/>
                  </a:cubicBezTo>
                  <a:cubicBezTo>
                    <a:pt x="56" y="36"/>
                    <a:pt x="55" y="37"/>
                    <a:pt x="55" y="38"/>
                  </a:cubicBezTo>
                  <a:cubicBezTo>
                    <a:pt x="55" y="39"/>
                    <a:pt x="56" y="34"/>
                    <a:pt x="56" y="35"/>
                  </a:cubicBezTo>
                  <a:cubicBezTo>
                    <a:pt x="57" y="24"/>
                    <a:pt x="52" y="13"/>
                    <a:pt x="43" y="7"/>
                  </a:cubicBezTo>
                  <a:cubicBezTo>
                    <a:pt x="42" y="9"/>
                    <a:pt x="42" y="9"/>
                    <a:pt x="42" y="9"/>
                  </a:cubicBezTo>
                  <a:cubicBezTo>
                    <a:pt x="45" y="10"/>
                    <a:pt x="47" y="12"/>
                    <a:pt x="48" y="14"/>
                  </a:cubicBezTo>
                  <a:cubicBezTo>
                    <a:pt x="50" y="16"/>
                    <a:pt x="51" y="19"/>
                    <a:pt x="52" y="22"/>
                  </a:cubicBezTo>
                  <a:cubicBezTo>
                    <a:pt x="54" y="27"/>
                    <a:pt x="55" y="33"/>
                    <a:pt x="53" y="39"/>
                  </a:cubicBezTo>
                  <a:cubicBezTo>
                    <a:pt x="52" y="40"/>
                    <a:pt x="50" y="45"/>
                    <a:pt x="45" y="48"/>
                  </a:cubicBezTo>
                  <a:cubicBezTo>
                    <a:pt x="41" y="52"/>
                    <a:pt x="33" y="54"/>
                    <a:pt x="26" y="54"/>
                  </a:cubicBezTo>
                  <a:cubicBezTo>
                    <a:pt x="18" y="53"/>
                    <a:pt x="10" y="50"/>
                    <a:pt x="6" y="45"/>
                  </a:cubicBezTo>
                  <a:cubicBezTo>
                    <a:pt x="2" y="39"/>
                    <a:pt x="2" y="33"/>
                    <a:pt x="3" y="30"/>
                  </a:cubicBezTo>
                  <a:cubicBezTo>
                    <a:pt x="3" y="29"/>
                    <a:pt x="3" y="29"/>
                    <a:pt x="3" y="29"/>
                  </a:cubicBezTo>
                  <a:cubicBezTo>
                    <a:pt x="5" y="22"/>
                    <a:pt x="10" y="15"/>
                    <a:pt x="14" y="11"/>
                  </a:cubicBezTo>
                  <a:cubicBezTo>
                    <a:pt x="16" y="9"/>
                    <a:pt x="18" y="7"/>
                    <a:pt x="21" y="5"/>
                  </a:cubicBezTo>
                  <a:cubicBezTo>
                    <a:pt x="19" y="6"/>
                    <a:pt x="18" y="7"/>
                    <a:pt x="18" y="7"/>
                  </a:cubicBezTo>
                  <a:cubicBezTo>
                    <a:pt x="20" y="5"/>
                    <a:pt x="22" y="4"/>
                    <a:pt x="23" y="3"/>
                  </a:cubicBezTo>
                  <a:cubicBezTo>
                    <a:pt x="29" y="1"/>
                    <a:pt x="26" y="2"/>
                    <a:pt x="23" y="3"/>
                  </a:cubicBezTo>
                  <a:cubicBezTo>
                    <a:pt x="22" y="4"/>
                    <a:pt x="24" y="2"/>
                    <a:pt x="21" y="4"/>
                  </a:cubicBezTo>
                  <a:cubicBezTo>
                    <a:pt x="23" y="3"/>
                    <a:pt x="24" y="2"/>
                    <a:pt x="26" y="2"/>
                  </a:cubicBezTo>
                  <a:cubicBezTo>
                    <a:pt x="26" y="1"/>
                    <a:pt x="20" y="4"/>
                    <a:pt x="22" y="3"/>
                  </a:cubicBezTo>
                  <a:cubicBezTo>
                    <a:pt x="23" y="3"/>
                    <a:pt x="25" y="2"/>
                    <a:pt x="27" y="1"/>
                  </a:cubicBezTo>
                  <a:cubicBezTo>
                    <a:pt x="27" y="1"/>
                    <a:pt x="25" y="2"/>
                    <a:pt x="24" y="2"/>
                  </a:cubicBezTo>
                  <a:cubicBezTo>
                    <a:pt x="22" y="3"/>
                    <a:pt x="21" y="4"/>
                    <a:pt x="21" y="4"/>
                  </a:cubicBezTo>
                  <a:cubicBezTo>
                    <a:pt x="21" y="3"/>
                    <a:pt x="23" y="3"/>
                    <a:pt x="24" y="2"/>
                  </a:cubicBezTo>
                  <a:cubicBezTo>
                    <a:pt x="25" y="2"/>
                    <a:pt x="26" y="1"/>
                    <a:pt x="26" y="1"/>
                  </a:cubicBezTo>
                  <a:cubicBezTo>
                    <a:pt x="26" y="1"/>
                    <a:pt x="25" y="2"/>
                    <a:pt x="24" y="2"/>
                  </a:cubicBezTo>
                  <a:cubicBezTo>
                    <a:pt x="26" y="1"/>
                    <a:pt x="29" y="0"/>
                    <a:pt x="30" y="0"/>
                  </a:cubicBezTo>
                  <a:cubicBezTo>
                    <a:pt x="31" y="0"/>
                    <a:pt x="30" y="0"/>
                    <a:pt x="27" y="1"/>
                  </a:cubicBezTo>
                  <a:cubicBezTo>
                    <a:pt x="29" y="0"/>
                    <a:pt x="32" y="0"/>
                    <a:pt x="34" y="0"/>
                  </a:cubicBezTo>
                  <a:cubicBezTo>
                    <a:pt x="34" y="0"/>
                    <a:pt x="34" y="0"/>
                    <a:pt x="34" y="0"/>
                  </a:cubicBezTo>
                  <a:cubicBezTo>
                    <a:pt x="33" y="0"/>
                    <a:pt x="31" y="0"/>
                    <a:pt x="30" y="0"/>
                  </a:cubicBezTo>
                  <a:cubicBezTo>
                    <a:pt x="31" y="0"/>
                    <a:pt x="33" y="0"/>
                    <a:pt x="34" y="0"/>
                  </a:cubicBezTo>
                  <a:cubicBezTo>
                    <a:pt x="33" y="0"/>
                    <a:pt x="33" y="0"/>
                    <a:pt x="33" y="0"/>
                  </a:cubicBezTo>
                  <a:cubicBezTo>
                    <a:pt x="32" y="0"/>
                    <a:pt x="31" y="0"/>
                    <a:pt x="30" y="0"/>
                  </a:cubicBezTo>
                  <a:cubicBezTo>
                    <a:pt x="31" y="0"/>
                    <a:pt x="32" y="0"/>
                    <a:pt x="33" y="0"/>
                  </a:cubicBezTo>
                  <a:cubicBezTo>
                    <a:pt x="32" y="0"/>
                    <a:pt x="31" y="0"/>
                    <a:pt x="31" y="0"/>
                  </a:cubicBezTo>
                  <a:cubicBezTo>
                    <a:pt x="28" y="0"/>
                    <a:pt x="25" y="1"/>
                    <a:pt x="24" y="1"/>
                  </a:cubicBezTo>
                  <a:cubicBezTo>
                    <a:pt x="18" y="4"/>
                    <a:pt x="13" y="8"/>
                    <a:pt x="10" y="12"/>
                  </a:cubicBezTo>
                  <a:cubicBezTo>
                    <a:pt x="6" y="17"/>
                    <a:pt x="3" y="22"/>
                    <a:pt x="1" y="28"/>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19471" name="椭圆 1"/>
          <p:cNvSpPr>
            <a:spLocks noChangeArrowheads="1"/>
          </p:cNvSpPr>
          <p:nvPr/>
        </p:nvSpPr>
        <p:spPr bwMode="auto">
          <a:xfrm>
            <a:off x="776288" y="1878593"/>
            <a:ext cx="1198562" cy="778115"/>
          </a:xfrm>
          <a:prstGeom prst="ellipse">
            <a:avLst/>
          </a:prstGeom>
          <a:blipFill dpi="0" rotWithShape="1">
            <a:blip r:embed="rId3" cstate="print">
              <a:lum bright="-14000" contrast="91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
        <p:nvSpPr>
          <p:cNvPr id="19472" name="椭圆 41"/>
          <p:cNvSpPr>
            <a:spLocks noChangeArrowheads="1"/>
          </p:cNvSpPr>
          <p:nvPr/>
        </p:nvSpPr>
        <p:spPr bwMode="auto">
          <a:xfrm>
            <a:off x="7208838" y="1745202"/>
            <a:ext cx="1198562" cy="949618"/>
          </a:xfrm>
          <a:prstGeom prst="ellipse">
            <a:avLst/>
          </a:prstGeom>
          <a:blipFill dpi="0" rotWithShape="1">
            <a:blip r:embed="rId4" cstate="print">
              <a:duotone>
                <a:prstClr val="black"/>
                <a:schemeClr val="accent4">
                  <a:tint val="45000"/>
                  <a:satMod val="400000"/>
                </a:schemeClr>
              </a:duotone>
              <a:lum bright="53000" contrast="74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
        <p:nvSpPr>
          <p:cNvPr id="19473" name="椭圆 42"/>
          <p:cNvSpPr>
            <a:spLocks noChangeArrowheads="1"/>
          </p:cNvSpPr>
          <p:nvPr/>
        </p:nvSpPr>
        <p:spPr bwMode="auto">
          <a:xfrm>
            <a:off x="5062538" y="1884945"/>
            <a:ext cx="1200150" cy="776527"/>
          </a:xfrm>
          <a:prstGeom prst="ellipse">
            <a:avLst/>
          </a:prstGeom>
          <a:blipFill dpi="0" rotWithShape="1">
            <a:blip r:embed="rId5" cstate="print">
              <a:lum bright="-13000" contrast="67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
        <p:nvSpPr>
          <p:cNvPr id="19474" name="椭圆 43"/>
          <p:cNvSpPr>
            <a:spLocks noChangeArrowheads="1"/>
          </p:cNvSpPr>
          <p:nvPr/>
        </p:nvSpPr>
        <p:spPr bwMode="auto">
          <a:xfrm>
            <a:off x="2990851" y="2126320"/>
            <a:ext cx="1090613" cy="528800"/>
          </a:xfrm>
          <a:prstGeom prst="ellipse">
            <a:avLst/>
          </a:prstGeom>
          <a:blipFill dpi="0" rotWithShape="1">
            <a:blip r:embed="rId6" cstate="print">
              <a:duotone>
                <a:prstClr val="black"/>
                <a:schemeClr val="accent3">
                  <a:tint val="45000"/>
                  <a:satMod val="400000"/>
                </a:schemeClr>
              </a:duotone>
              <a:lum bright="31000" contrast="80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9459"/>
                                        </p:tgtEl>
                                        <p:attrNameLst>
                                          <p:attrName>style.visibility</p:attrName>
                                        </p:attrNameLst>
                                      </p:cBhvr>
                                      <p:to>
                                        <p:strVal val="visible"/>
                                      </p:to>
                                    </p:set>
                                    <p:animEffect transition="in" filter="fade">
                                      <p:cBhvr>
                                        <p:cTn id="10" dur="500"/>
                                        <p:tgtEl>
                                          <p:spTgt spid="19459"/>
                                        </p:tgtEl>
                                      </p:cBhvr>
                                    </p:animEffect>
                                  </p:childTnLst>
                                </p:cTn>
                              </p:par>
                              <p:par>
                                <p:cTn id="11" presetID="10" presetClass="entr" presetSubtype="0" fill="hold" nodeType="withEffect">
                                  <p:stCondLst>
                                    <p:cond delay="9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12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9463"/>
                                        </p:tgtEl>
                                        <p:attrNameLst>
                                          <p:attrName>style.visibility</p:attrName>
                                        </p:attrNameLst>
                                      </p:cBhvr>
                                      <p:to>
                                        <p:strVal val="visible"/>
                                      </p:to>
                                    </p:set>
                                    <p:animEffect transition="in" filter="fade">
                                      <p:cBhvr>
                                        <p:cTn id="19" dur="500"/>
                                        <p:tgtEl>
                                          <p:spTgt spid="19463"/>
                                        </p:tgtEl>
                                      </p:cBhvr>
                                    </p:animEffect>
                                  </p:childTnLst>
                                </p:cTn>
                              </p:par>
                              <p:par>
                                <p:cTn id="20" presetID="10" presetClass="entr" presetSubtype="0" fill="hold" nodeType="withEffect">
                                  <p:stCondLst>
                                    <p:cond delay="18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21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19466"/>
                                        </p:tgtEl>
                                        <p:attrNameLst>
                                          <p:attrName>style.visibility</p:attrName>
                                        </p:attrNameLst>
                                      </p:cBhvr>
                                      <p:to>
                                        <p:strVal val="visible"/>
                                      </p:to>
                                    </p:set>
                                    <p:animEffect transition="in" filter="fade">
                                      <p:cBhvr>
                                        <p:cTn id="28" dur="500"/>
                                        <p:tgtEl>
                                          <p:spTgt spid="19466"/>
                                        </p:tgtEl>
                                      </p:cBhvr>
                                    </p:animEffect>
                                  </p:childTnLst>
                                </p:cTn>
                              </p:par>
                              <p:par>
                                <p:cTn id="29" presetID="10" presetClass="entr" presetSubtype="0" fill="hold" nodeType="withEffect">
                                  <p:stCondLst>
                                    <p:cond delay="27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nodeType="withEffect">
                                  <p:stCondLst>
                                    <p:cond delay="30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3300"/>
                                  </p:stCondLst>
                                  <p:childTnLst>
                                    <p:set>
                                      <p:cBhvr>
                                        <p:cTn id="36" dur="1" fill="hold">
                                          <p:stCondLst>
                                            <p:cond delay="0"/>
                                          </p:stCondLst>
                                        </p:cTn>
                                        <p:tgtEl>
                                          <p:spTgt spid="19469"/>
                                        </p:tgtEl>
                                        <p:attrNameLst>
                                          <p:attrName>style.visibility</p:attrName>
                                        </p:attrNameLst>
                                      </p:cBhvr>
                                      <p:to>
                                        <p:strVal val="visible"/>
                                      </p:to>
                                    </p:set>
                                    <p:animEffect transition="in" filter="fade">
                                      <p:cBhvr>
                                        <p:cTn id="37" dur="500"/>
                                        <p:tgtEl>
                                          <p:spTgt spid="19469"/>
                                        </p:tgtEl>
                                      </p:cBhvr>
                                    </p:animEffect>
                                  </p:childTnLst>
                                </p:cTn>
                              </p:par>
                              <p:par>
                                <p:cTn id="38" presetID="10" presetClass="entr" presetSubtype="0" fill="hold" nodeType="withEffect">
                                  <p:stCondLst>
                                    <p:cond delay="36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3900"/>
                                  </p:stCondLst>
                                  <p:childTnLst>
                                    <p:set>
                                      <p:cBhvr>
                                        <p:cTn id="42" dur="1" fill="hold">
                                          <p:stCondLst>
                                            <p:cond delay="0"/>
                                          </p:stCondLst>
                                        </p:cTn>
                                        <p:tgtEl>
                                          <p:spTgt spid="19471"/>
                                        </p:tgtEl>
                                        <p:attrNameLst>
                                          <p:attrName>style.visibility</p:attrName>
                                        </p:attrNameLst>
                                      </p:cBhvr>
                                      <p:to>
                                        <p:strVal val="visible"/>
                                      </p:to>
                                    </p:set>
                                    <p:animEffect transition="in" filter="fade">
                                      <p:cBhvr>
                                        <p:cTn id="43" dur="500"/>
                                        <p:tgtEl>
                                          <p:spTgt spid="19471"/>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19472"/>
                                        </p:tgtEl>
                                        <p:attrNameLst>
                                          <p:attrName>style.visibility</p:attrName>
                                        </p:attrNameLst>
                                      </p:cBhvr>
                                      <p:to>
                                        <p:strVal val="visible"/>
                                      </p:to>
                                    </p:set>
                                    <p:animEffect transition="in" filter="fade">
                                      <p:cBhvr>
                                        <p:cTn id="46" dur="500"/>
                                        <p:tgtEl>
                                          <p:spTgt spid="19472"/>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19473"/>
                                        </p:tgtEl>
                                        <p:attrNameLst>
                                          <p:attrName>style.visibility</p:attrName>
                                        </p:attrNameLst>
                                      </p:cBhvr>
                                      <p:to>
                                        <p:strVal val="visible"/>
                                      </p:to>
                                    </p:set>
                                    <p:animEffect transition="in" filter="fade">
                                      <p:cBhvr>
                                        <p:cTn id="49" dur="500"/>
                                        <p:tgtEl>
                                          <p:spTgt spid="19473"/>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19474"/>
                                        </p:tgtEl>
                                        <p:attrNameLst>
                                          <p:attrName>style.visibility</p:attrName>
                                        </p:attrNameLst>
                                      </p:cBhvr>
                                      <p:to>
                                        <p:strVal val="visible"/>
                                      </p:to>
                                    </p:set>
                                    <p:animEffect transition="in" filter="fade">
                                      <p:cBhvr>
                                        <p:cTn id="52" dur="500"/>
                                        <p:tgtEl>
                                          <p:spTgt spid="19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3" grpId="0"/>
      <p:bldP spid="19466" grpId="0"/>
      <p:bldP spid="19469" grpId="0"/>
      <p:bldP spid="19471" grpId="0" animBg="1"/>
      <p:bldP spid="19472" grpId="0" animBg="1"/>
      <p:bldP spid="19473" grpId="0" animBg="1"/>
      <p:bldP spid="1947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a:grpSpLocks/>
          </p:cNvGrpSpPr>
          <p:nvPr/>
        </p:nvGrpSpPr>
        <p:grpSpPr bwMode="auto">
          <a:xfrm>
            <a:off x="2717800" y="2967955"/>
            <a:ext cx="3708400" cy="833694"/>
            <a:chOff x="1119230" y="3277233"/>
            <a:chExt cx="2799747" cy="833811"/>
          </a:xfrm>
          <a:solidFill>
            <a:schemeClr val="accent2"/>
          </a:solidFill>
        </p:grpSpPr>
        <p:sp>
          <p:nvSpPr>
            <p:cNvPr id="28700" name="Freeform 186"/>
            <p:cNvSpPr>
              <a:spLocks/>
            </p:cNvSpPr>
            <p:nvPr/>
          </p:nvSpPr>
          <p:spPr bwMode="auto">
            <a:xfrm>
              <a:off x="1119230" y="3332376"/>
              <a:ext cx="1866498" cy="778668"/>
            </a:xfrm>
            <a:custGeom>
              <a:avLst/>
              <a:gdLst>
                <a:gd name="T0" fmla="*/ 2147483647 w 52"/>
                <a:gd name="T1" fmla="*/ 2147483647 h 24"/>
                <a:gd name="T2" fmla="*/ 2147483647 w 52"/>
                <a:gd name="T3" fmla="*/ 2147483647 h 24"/>
                <a:gd name="T4" fmla="*/ 2147483647 w 52"/>
                <a:gd name="T5" fmla="*/ 2147483647 h 24"/>
                <a:gd name="T6" fmla="*/ 2147483647 w 52"/>
                <a:gd name="T7" fmla="*/ 2147483647 h 24"/>
                <a:gd name="T8" fmla="*/ 2147483647 w 52"/>
                <a:gd name="T9" fmla="*/ 2147483647 h 24"/>
                <a:gd name="T10" fmla="*/ 2147483647 w 52"/>
                <a:gd name="T11" fmla="*/ 2147483647 h 24"/>
                <a:gd name="T12" fmla="*/ 2147483647 w 52"/>
                <a:gd name="T13" fmla="*/ 2147483647 h 24"/>
                <a:gd name="T14" fmla="*/ 2147483647 w 52"/>
                <a:gd name="T15" fmla="*/ 2147483647 h 24"/>
                <a:gd name="T16" fmla="*/ 2147483647 w 52"/>
                <a:gd name="T17" fmla="*/ 2147483647 h 24"/>
                <a:gd name="T18" fmla="*/ 2147483647 w 52"/>
                <a:gd name="T19" fmla="*/ 2147483647 h 24"/>
                <a:gd name="T20" fmla="*/ 2147483647 w 52"/>
                <a:gd name="T21" fmla="*/ 2147483647 h 24"/>
                <a:gd name="T22" fmla="*/ 2147483647 w 52"/>
                <a:gd name="T23" fmla="*/ 2147483647 h 24"/>
                <a:gd name="T24" fmla="*/ 2147483647 w 52"/>
                <a:gd name="T25" fmla="*/ 2147483647 h 24"/>
                <a:gd name="T26" fmla="*/ 2147483647 w 52"/>
                <a:gd name="T27" fmla="*/ 2147483647 h 24"/>
                <a:gd name="T28" fmla="*/ 2147483647 w 52"/>
                <a:gd name="T29" fmla="*/ 2147483647 h 24"/>
                <a:gd name="T30" fmla="*/ 2147483647 w 52"/>
                <a:gd name="T31" fmla="*/ 2147483647 h 24"/>
                <a:gd name="T32" fmla="*/ 2147483647 w 52"/>
                <a:gd name="T33" fmla="*/ 2147483647 h 24"/>
                <a:gd name="T34" fmla="*/ 2147483647 w 52"/>
                <a:gd name="T35" fmla="*/ 2147483647 h 24"/>
                <a:gd name="T36" fmla="*/ 2147483647 w 52"/>
                <a:gd name="T37" fmla="*/ 2147483647 h 24"/>
                <a:gd name="T38" fmla="*/ 2147483647 w 52"/>
                <a:gd name="T39" fmla="*/ 2147483647 h 24"/>
                <a:gd name="T40" fmla="*/ 2147483647 w 52"/>
                <a:gd name="T41" fmla="*/ 2147483647 h 24"/>
                <a:gd name="T42" fmla="*/ 2147483647 w 52"/>
                <a:gd name="T43" fmla="*/ 2147483647 h 24"/>
                <a:gd name="T44" fmla="*/ 2147483647 w 52"/>
                <a:gd name="T45" fmla="*/ 2147483647 h 24"/>
                <a:gd name="T46" fmla="*/ 2147483647 w 52"/>
                <a:gd name="T47" fmla="*/ 2147483647 h 24"/>
                <a:gd name="T48" fmla="*/ 2147483647 w 52"/>
                <a:gd name="T49" fmla="*/ 2147483647 h 24"/>
                <a:gd name="T50" fmla="*/ 2147483647 w 52"/>
                <a:gd name="T51" fmla="*/ 2147483647 h 24"/>
                <a:gd name="T52" fmla="*/ 2147483647 w 52"/>
                <a:gd name="T53" fmla="*/ 2147483647 h 24"/>
                <a:gd name="T54" fmla="*/ 2147483647 w 52"/>
                <a:gd name="T55" fmla="*/ 2147483647 h 24"/>
                <a:gd name="T56" fmla="*/ 2147483647 w 52"/>
                <a:gd name="T57" fmla="*/ 2147483647 h 24"/>
                <a:gd name="T58" fmla="*/ 2147483647 w 52"/>
                <a:gd name="T59" fmla="*/ 2147483647 h 24"/>
                <a:gd name="T60" fmla="*/ 2147483647 w 52"/>
                <a:gd name="T61" fmla="*/ 0 h 24"/>
                <a:gd name="T62" fmla="*/ 2147483647 w 52"/>
                <a:gd name="T63" fmla="*/ 2147483647 h 24"/>
                <a:gd name="T64" fmla="*/ 2147483647 w 52"/>
                <a:gd name="T65" fmla="*/ 2147483647 h 24"/>
                <a:gd name="T66" fmla="*/ 2147483647 w 52"/>
                <a:gd name="T67" fmla="*/ 2147483647 h 24"/>
                <a:gd name="T68" fmla="*/ 0 w 52"/>
                <a:gd name="T69" fmla="*/ 2147483647 h 24"/>
                <a:gd name="T70" fmla="*/ 2147483647 w 52"/>
                <a:gd name="T71" fmla="*/ 2147483647 h 24"/>
                <a:gd name="T72" fmla="*/ 2147483647 w 52"/>
                <a:gd name="T73" fmla="*/ 2147483647 h 24"/>
                <a:gd name="T74" fmla="*/ 2147483647 w 52"/>
                <a:gd name="T75" fmla="*/ 2147483647 h 24"/>
                <a:gd name="T76" fmla="*/ 2147483647 w 52"/>
                <a:gd name="T77" fmla="*/ 2147483647 h 24"/>
                <a:gd name="T78" fmla="*/ 2147483647 w 52"/>
                <a:gd name="T79" fmla="*/ 2147483647 h 24"/>
                <a:gd name="T80" fmla="*/ 2147483647 w 52"/>
                <a:gd name="T81" fmla="*/ 2147483647 h 24"/>
                <a:gd name="T82" fmla="*/ 2147483647 w 52"/>
                <a:gd name="T83" fmla="*/ 2147483647 h 24"/>
                <a:gd name="T84" fmla="*/ 2147483647 w 52"/>
                <a:gd name="T85" fmla="*/ 2147483647 h 24"/>
                <a:gd name="T86" fmla="*/ 2147483647 w 52"/>
                <a:gd name="T87" fmla="*/ 2147483647 h 24"/>
                <a:gd name="T88" fmla="*/ 2147483647 w 52"/>
                <a:gd name="T89" fmla="*/ 2147483647 h 24"/>
                <a:gd name="T90" fmla="*/ 2147483647 w 52"/>
                <a:gd name="T91" fmla="*/ 2147483647 h 24"/>
                <a:gd name="T92" fmla="*/ 2147483647 w 52"/>
                <a:gd name="T93" fmla="*/ 2147483647 h 24"/>
                <a:gd name="T94" fmla="*/ 2147483647 w 52"/>
                <a:gd name="T95" fmla="*/ 2147483647 h 24"/>
                <a:gd name="T96" fmla="*/ 2147483647 w 52"/>
                <a:gd name="T97" fmla="*/ 2147483647 h 24"/>
                <a:gd name="T98" fmla="*/ 2147483647 w 52"/>
                <a:gd name="T99" fmla="*/ 2147483647 h 24"/>
                <a:gd name="T100" fmla="*/ 2147483647 w 52"/>
                <a:gd name="T101" fmla="*/ 2147483647 h 24"/>
                <a:gd name="T102" fmla="*/ 2147483647 w 52"/>
                <a:gd name="T103" fmla="*/ 2147483647 h 24"/>
                <a:gd name="T104" fmla="*/ 2147483647 w 52"/>
                <a:gd name="T105" fmla="*/ 2147483647 h 24"/>
                <a:gd name="T106" fmla="*/ 2147483647 w 52"/>
                <a:gd name="T107" fmla="*/ 2147483647 h 24"/>
                <a:gd name="T108" fmla="*/ 2147483647 w 52"/>
                <a:gd name="T109" fmla="*/ 2147483647 h 24"/>
                <a:gd name="T110" fmla="*/ 2147483647 w 52"/>
                <a:gd name="T111" fmla="*/ 2147483647 h 24"/>
                <a:gd name="T112" fmla="*/ 2147483647 w 52"/>
                <a:gd name="T113" fmla="*/ 2147483647 h 24"/>
                <a:gd name="T114" fmla="*/ 2147483647 w 52"/>
                <a:gd name="T115" fmla="*/ 2147483647 h 24"/>
                <a:gd name="T116" fmla="*/ 2147483647 w 52"/>
                <a:gd name="T117" fmla="*/ 2147483647 h 24"/>
                <a:gd name="T118" fmla="*/ 2147483647 w 52"/>
                <a:gd name="T119" fmla="*/ 2147483647 h 24"/>
                <a:gd name="T120" fmla="*/ 2147483647 w 52"/>
                <a:gd name="T121" fmla="*/ 2147483647 h 24"/>
                <a:gd name="T122" fmla="*/ 2147483647 w 52"/>
                <a:gd name="T123" fmla="*/ 2147483647 h 2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2" h="24">
                  <a:moveTo>
                    <a:pt x="29" y="22"/>
                  </a:moveTo>
                  <a:cubicBezTo>
                    <a:pt x="29" y="22"/>
                    <a:pt x="29" y="22"/>
                    <a:pt x="29" y="22"/>
                  </a:cubicBezTo>
                  <a:cubicBezTo>
                    <a:pt x="27" y="22"/>
                    <a:pt x="26" y="22"/>
                    <a:pt x="24" y="22"/>
                  </a:cubicBezTo>
                  <a:cubicBezTo>
                    <a:pt x="24" y="22"/>
                    <a:pt x="24" y="22"/>
                    <a:pt x="24" y="22"/>
                  </a:cubicBezTo>
                  <a:cubicBezTo>
                    <a:pt x="23" y="22"/>
                    <a:pt x="22" y="21"/>
                    <a:pt x="21" y="21"/>
                  </a:cubicBezTo>
                  <a:cubicBezTo>
                    <a:pt x="18" y="21"/>
                    <a:pt x="16" y="21"/>
                    <a:pt x="14" y="20"/>
                  </a:cubicBezTo>
                  <a:cubicBezTo>
                    <a:pt x="14" y="20"/>
                    <a:pt x="14" y="20"/>
                    <a:pt x="14" y="20"/>
                  </a:cubicBezTo>
                  <a:cubicBezTo>
                    <a:pt x="13" y="20"/>
                    <a:pt x="11" y="20"/>
                    <a:pt x="10" y="19"/>
                  </a:cubicBezTo>
                  <a:cubicBezTo>
                    <a:pt x="10" y="19"/>
                    <a:pt x="10" y="19"/>
                    <a:pt x="9" y="19"/>
                  </a:cubicBezTo>
                  <a:cubicBezTo>
                    <a:pt x="9" y="19"/>
                    <a:pt x="9" y="19"/>
                    <a:pt x="9" y="19"/>
                  </a:cubicBezTo>
                  <a:cubicBezTo>
                    <a:pt x="9" y="19"/>
                    <a:pt x="8" y="18"/>
                    <a:pt x="8" y="18"/>
                  </a:cubicBezTo>
                  <a:cubicBezTo>
                    <a:pt x="5" y="17"/>
                    <a:pt x="2" y="15"/>
                    <a:pt x="2" y="11"/>
                  </a:cubicBezTo>
                  <a:cubicBezTo>
                    <a:pt x="3" y="10"/>
                    <a:pt x="3" y="8"/>
                    <a:pt x="4" y="7"/>
                  </a:cubicBezTo>
                  <a:cubicBezTo>
                    <a:pt x="5" y="5"/>
                    <a:pt x="7" y="5"/>
                    <a:pt x="9" y="4"/>
                  </a:cubicBezTo>
                  <a:cubicBezTo>
                    <a:pt x="10" y="3"/>
                    <a:pt x="12" y="3"/>
                    <a:pt x="13" y="3"/>
                  </a:cubicBezTo>
                  <a:cubicBezTo>
                    <a:pt x="16" y="3"/>
                    <a:pt x="18" y="2"/>
                    <a:pt x="21" y="2"/>
                  </a:cubicBezTo>
                  <a:cubicBezTo>
                    <a:pt x="20" y="2"/>
                    <a:pt x="26" y="1"/>
                    <a:pt x="25" y="1"/>
                  </a:cubicBezTo>
                  <a:cubicBezTo>
                    <a:pt x="25" y="1"/>
                    <a:pt x="25" y="1"/>
                    <a:pt x="25" y="1"/>
                  </a:cubicBezTo>
                  <a:cubicBezTo>
                    <a:pt x="25" y="2"/>
                    <a:pt x="25" y="2"/>
                    <a:pt x="25" y="2"/>
                  </a:cubicBezTo>
                  <a:cubicBezTo>
                    <a:pt x="24" y="1"/>
                    <a:pt x="22" y="1"/>
                    <a:pt x="22" y="1"/>
                  </a:cubicBezTo>
                  <a:cubicBezTo>
                    <a:pt x="22" y="2"/>
                    <a:pt x="21" y="2"/>
                    <a:pt x="17" y="3"/>
                  </a:cubicBezTo>
                  <a:cubicBezTo>
                    <a:pt x="15" y="3"/>
                    <a:pt x="13" y="3"/>
                    <a:pt x="13" y="4"/>
                  </a:cubicBezTo>
                  <a:cubicBezTo>
                    <a:pt x="12" y="4"/>
                    <a:pt x="14" y="3"/>
                    <a:pt x="14" y="4"/>
                  </a:cubicBezTo>
                  <a:cubicBezTo>
                    <a:pt x="15" y="3"/>
                    <a:pt x="17" y="3"/>
                    <a:pt x="19" y="3"/>
                  </a:cubicBezTo>
                  <a:cubicBezTo>
                    <a:pt x="20" y="2"/>
                    <a:pt x="21" y="2"/>
                    <a:pt x="22" y="2"/>
                  </a:cubicBezTo>
                  <a:cubicBezTo>
                    <a:pt x="23" y="2"/>
                    <a:pt x="23" y="2"/>
                    <a:pt x="24" y="2"/>
                  </a:cubicBezTo>
                  <a:cubicBezTo>
                    <a:pt x="24" y="2"/>
                    <a:pt x="24" y="2"/>
                    <a:pt x="24" y="2"/>
                  </a:cubicBezTo>
                  <a:cubicBezTo>
                    <a:pt x="24" y="2"/>
                    <a:pt x="25" y="3"/>
                    <a:pt x="25" y="3"/>
                  </a:cubicBezTo>
                  <a:cubicBezTo>
                    <a:pt x="24" y="3"/>
                    <a:pt x="25" y="2"/>
                    <a:pt x="25" y="2"/>
                  </a:cubicBezTo>
                  <a:cubicBezTo>
                    <a:pt x="25" y="2"/>
                    <a:pt x="25" y="2"/>
                    <a:pt x="25" y="2"/>
                  </a:cubicBezTo>
                  <a:cubicBezTo>
                    <a:pt x="25" y="0"/>
                    <a:pt x="25" y="0"/>
                    <a:pt x="25" y="0"/>
                  </a:cubicBezTo>
                  <a:cubicBezTo>
                    <a:pt x="21" y="1"/>
                    <a:pt x="18" y="1"/>
                    <a:pt x="14" y="1"/>
                  </a:cubicBezTo>
                  <a:cubicBezTo>
                    <a:pt x="12" y="2"/>
                    <a:pt x="10" y="2"/>
                    <a:pt x="8" y="2"/>
                  </a:cubicBezTo>
                  <a:cubicBezTo>
                    <a:pt x="7" y="3"/>
                    <a:pt x="4" y="4"/>
                    <a:pt x="3" y="5"/>
                  </a:cubicBezTo>
                  <a:cubicBezTo>
                    <a:pt x="2" y="6"/>
                    <a:pt x="0" y="8"/>
                    <a:pt x="0" y="12"/>
                  </a:cubicBezTo>
                  <a:cubicBezTo>
                    <a:pt x="0" y="14"/>
                    <a:pt x="1" y="16"/>
                    <a:pt x="3" y="18"/>
                  </a:cubicBezTo>
                  <a:cubicBezTo>
                    <a:pt x="4" y="19"/>
                    <a:pt x="6" y="20"/>
                    <a:pt x="8" y="21"/>
                  </a:cubicBezTo>
                  <a:cubicBezTo>
                    <a:pt x="16" y="24"/>
                    <a:pt x="25" y="24"/>
                    <a:pt x="28" y="24"/>
                  </a:cubicBezTo>
                  <a:cubicBezTo>
                    <a:pt x="29" y="24"/>
                    <a:pt x="29" y="24"/>
                    <a:pt x="29" y="24"/>
                  </a:cubicBezTo>
                  <a:cubicBezTo>
                    <a:pt x="33" y="24"/>
                    <a:pt x="37" y="24"/>
                    <a:pt x="40" y="24"/>
                  </a:cubicBezTo>
                  <a:cubicBezTo>
                    <a:pt x="42" y="24"/>
                    <a:pt x="43" y="24"/>
                    <a:pt x="45" y="24"/>
                  </a:cubicBezTo>
                  <a:cubicBezTo>
                    <a:pt x="44" y="24"/>
                    <a:pt x="44" y="24"/>
                    <a:pt x="43" y="24"/>
                  </a:cubicBezTo>
                  <a:cubicBezTo>
                    <a:pt x="44" y="24"/>
                    <a:pt x="46" y="24"/>
                    <a:pt x="47" y="23"/>
                  </a:cubicBezTo>
                  <a:cubicBezTo>
                    <a:pt x="50" y="23"/>
                    <a:pt x="48" y="23"/>
                    <a:pt x="47" y="23"/>
                  </a:cubicBezTo>
                  <a:cubicBezTo>
                    <a:pt x="46" y="23"/>
                    <a:pt x="47" y="23"/>
                    <a:pt x="46" y="23"/>
                  </a:cubicBezTo>
                  <a:cubicBezTo>
                    <a:pt x="47" y="23"/>
                    <a:pt x="47" y="23"/>
                    <a:pt x="48" y="23"/>
                  </a:cubicBezTo>
                  <a:cubicBezTo>
                    <a:pt x="48" y="23"/>
                    <a:pt x="45" y="23"/>
                    <a:pt x="46" y="23"/>
                  </a:cubicBezTo>
                  <a:cubicBezTo>
                    <a:pt x="47" y="23"/>
                    <a:pt x="48" y="23"/>
                    <a:pt x="49" y="22"/>
                  </a:cubicBezTo>
                  <a:cubicBezTo>
                    <a:pt x="48" y="22"/>
                    <a:pt x="45" y="23"/>
                    <a:pt x="45" y="23"/>
                  </a:cubicBezTo>
                  <a:cubicBezTo>
                    <a:pt x="46" y="22"/>
                    <a:pt x="48" y="23"/>
                    <a:pt x="48" y="22"/>
                  </a:cubicBezTo>
                  <a:cubicBezTo>
                    <a:pt x="48" y="22"/>
                    <a:pt x="47" y="22"/>
                    <a:pt x="47" y="22"/>
                  </a:cubicBezTo>
                  <a:cubicBezTo>
                    <a:pt x="50" y="22"/>
                    <a:pt x="52" y="22"/>
                    <a:pt x="49" y="22"/>
                  </a:cubicBezTo>
                  <a:cubicBezTo>
                    <a:pt x="50" y="22"/>
                    <a:pt x="51" y="22"/>
                    <a:pt x="52" y="22"/>
                  </a:cubicBezTo>
                  <a:cubicBezTo>
                    <a:pt x="52" y="22"/>
                    <a:pt x="52" y="22"/>
                    <a:pt x="52" y="22"/>
                  </a:cubicBezTo>
                  <a:cubicBezTo>
                    <a:pt x="52" y="22"/>
                    <a:pt x="51" y="22"/>
                    <a:pt x="50" y="22"/>
                  </a:cubicBezTo>
                  <a:cubicBezTo>
                    <a:pt x="52" y="22"/>
                    <a:pt x="52" y="22"/>
                    <a:pt x="52" y="22"/>
                  </a:cubicBezTo>
                  <a:cubicBezTo>
                    <a:pt x="52" y="22"/>
                    <a:pt x="52" y="22"/>
                    <a:pt x="52" y="22"/>
                  </a:cubicBezTo>
                  <a:cubicBezTo>
                    <a:pt x="51" y="22"/>
                    <a:pt x="51" y="22"/>
                    <a:pt x="51" y="22"/>
                  </a:cubicBezTo>
                  <a:cubicBezTo>
                    <a:pt x="52" y="22"/>
                    <a:pt x="52" y="22"/>
                    <a:pt x="52" y="22"/>
                  </a:cubicBezTo>
                  <a:cubicBezTo>
                    <a:pt x="51" y="22"/>
                    <a:pt x="51" y="22"/>
                    <a:pt x="51" y="22"/>
                  </a:cubicBezTo>
                  <a:cubicBezTo>
                    <a:pt x="49" y="22"/>
                    <a:pt x="48" y="22"/>
                    <a:pt x="47" y="22"/>
                  </a:cubicBezTo>
                  <a:cubicBezTo>
                    <a:pt x="41" y="22"/>
                    <a:pt x="35" y="22"/>
                    <a:pt x="29"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8701" name="Freeform 188"/>
            <p:cNvSpPr>
              <a:spLocks/>
            </p:cNvSpPr>
            <p:nvPr/>
          </p:nvSpPr>
          <p:spPr bwMode="auto">
            <a:xfrm>
              <a:off x="2052479" y="3277233"/>
              <a:ext cx="1866498" cy="763246"/>
            </a:xfrm>
            <a:custGeom>
              <a:avLst/>
              <a:gdLst>
                <a:gd name="T0" fmla="*/ 2147483647 w 52"/>
                <a:gd name="T1" fmla="*/ 2147483647 h 24"/>
                <a:gd name="T2" fmla="*/ 2147483647 w 52"/>
                <a:gd name="T3" fmla="*/ 2147483647 h 24"/>
                <a:gd name="T4" fmla="*/ 2147483647 w 52"/>
                <a:gd name="T5" fmla="*/ 2147483647 h 24"/>
                <a:gd name="T6" fmla="*/ 2147483647 w 52"/>
                <a:gd name="T7" fmla="*/ 2147483647 h 24"/>
                <a:gd name="T8" fmla="*/ 2147483647 w 52"/>
                <a:gd name="T9" fmla="*/ 2147483647 h 24"/>
                <a:gd name="T10" fmla="*/ 2147483647 w 52"/>
                <a:gd name="T11" fmla="*/ 2147483647 h 24"/>
                <a:gd name="T12" fmla="*/ 2147483647 w 52"/>
                <a:gd name="T13" fmla="*/ 2147483647 h 24"/>
                <a:gd name="T14" fmla="*/ 2147483647 w 52"/>
                <a:gd name="T15" fmla="*/ 2147483647 h 24"/>
                <a:gd name="T16" fmla="*/ 2147483647 w 52"/>
                <a:gd name="T17" fmla="*/ 2147483647 h 24"/>
                <a:gd name="T18" fmla="*/ 2147483647 w 52"/>
                <a:gd name="T19" fmla="*/ 2147483647 h 24"/>
                <a:gd name="T20" fmla="*/ 2147483647 w 52"/>
                <a:gd name="T21" fmla="*/ 2147483647 h 24"/>
                <a:gd name="T22" fmla="*/ 2147483647 w 52"/>
                <a:gd name="T23" fmla="*/ 2147483647 h 24"/>
                <a:gd name="T24" fmla="*/ 2147483647 w 52"/>
                <a:gd name="T25" fmla="*/ 2147483647 h 24"/>
                <a:gd name="T26" fmla="*/ 2147483647 w 52"/>
                <a:gd name="T27" fmla="*/ 2147483647 h 24"/>
                <a:gd name="T28" fmla="*/ 2147483647 w 52"/>
                <a:gd name="T29" fmla="*/ 2147483647 h 24"/>
                <a:gd name="T30" fmla="*/ 2147483647 w 52"/>
                <a:gd name="T31" fmla="*/ 2147483647 h 24"/>
                <a:gd name="T32" fmla="*/ 2147483647 w 52"/>
                <a:gd name="T33" fmla="*/ 2147483647 h 24"/>
                <a:gd name="T34" fmla="*/ 2147483647 w 52"/>
                <a:gd name="T35" fmla="*/ 2147483647 h 24"/>
                <a:gd name="T36" fmla="*/ 2147483647 w 52"/>
                <a:gd name="T37" fmla="*/ 2147483647 h 24"/>
                <a:gd name="T38" fmla="*/ 2147483647 w 52"/>
                <a:gd name="T39" fmla="*/ 2147483647 h 24"/>
                <a:gd name="T40" fmla="*/ 2147483647 w 52"/>
                <a:gd name="T41" fmla="*/ 2147483647 h 24"/>
                <a:gd name="T42" fmla="*/ 2147483647 w 52"/>
                <a:gd name="T43" fmla="*/ 2147483647 h 24"/>
                <a:gd name="T44" fmla="*/ 2147483647 w 52"/>
                <a:gd name="T45" fmla="*/ 2147483647 h 24"/>
                <a:gd name="T46" fmla="*/ 2147483647 w 52"/>
                <a:gd name="T47" fmla="*/ 2147483647 h 24"/>
                <a:gd name="T48" fmla="*/ 2147483647 w 52"/>
                <a:gd name="T49" fmla="*/ 2147483647 h 24"/>
                <a:gd name="T50" fmla="*/ 2147483647 w 52"/>
                <a:gd name="T51" fmla="*/ 2147483647 h 24"/>
                <a:gd name="T52" fmla="*/ 2147483647 w 52"/>
                <a:gd name="T53" fmla="*/ 2147483647 h 24"/>
                <a:gd name="T54" fmla="*/ 2147483647 w 52"/>
                <a:gd name="T55" fmla="*/ 2147483647 h 24"/>
                <a:gd name="T56" fmla="*/ 2147483647 w 52"/>
                <a:gd name="T57" fmla="*/ 2147483647 h 24"/>
                <a:gd name="T58" fmla="*/ 2147483647 w 52"/>
                <a:gd name="T59" fmla="*/ 2147483647 h 24"/>
                <a:gd name="T60" fmla="*/ 2147483647 w 52"/>
                <a:gd name="T61" fmla="*/ 2147483647 h 24"/>
                <a:gd name="T62" fmla="*/ 2147483647 w 52"/>
                <a:gd name="T63" fmla="*/ 2147483647 h 24"/>
                <a:gd name="T64" fmla="*/ 2147483647 w 52"/>
                <a:gd name="T65" fmla="*/ 2147483647 h 24"/>
                <a:gd name="T66" fmla="*/ 2147483647 w 52"/>
                <a:gd name="T67" fmla="*/ 2147483647 h 24"/>
                <a:gd name="T68" fmla="*/ 2147483647 w 52"/>
                <a:gd name="T69" fmla="*/ 2147483647 h 24"/>
                <a:gd name="T70" fmla="*/ 2147483647 w 52"/>
                <a:gd name="T71" fmla="*/ 2147483647 h 24"/>
                <a:gd name="T72" fmla="*/ 2147483647 w 52"/>
                <a:gd name="T73" fmla="*/ 2147483647 h 24"/>
                <a:gd name="T74" fmla="*/ 2147483647 w 52"/>
                <a:gd name="T75" fmla="*/ 0 h 24"/>
                <a:gd name="T76" fmla="*/ 2147483647 w 52"/>
                <a:gd name="T77" fmla="*/ 0 h 24"/>
                <a:gd name="T78" fmla="*/ 2147483647 w 52"/>
                <a:gd name="T79" fmla="*/ 0 h 24"/>
                <a:gd name="T80" fmla="*/ 2147483647 w 52"/>
                <a:gd name="T81" fmla="*/ 0 h 24"/>
                <a:gd name="T82" fmla="*/ 2147483647 w 52"/>
                <a:gd name="T83" fmla="*/ 2147483647 h 24"/>
                <a:gd name="T84" fmla="*/ 2147483647 w 52"/>
                <a:gd name="T85" fmla="*/ 2147483647 h 24"/>
                <a:gd name="T86" fmla="*/ 2147483647 w 52"/>
                <a:gd name="T87" fmla="*/ 2147483647 h 24"/>
                <a:gd name="T88" fmla="*/ 2147483647 w 52"/>
                <a:gd name="T89" fmla="*/ 2147483647 h 24"/>
                <a:gd name="T90" fmla="*/ 2147483647 w 52"/>
                <a:gd name="T91" fmla="*/ 2147483647 h 24"/>
                <a:gd name="T92" fmla="*/ 2147483647 w 52"/>
                <a:gd name="T93" fmla="*/ 2147483647 h 24"/>
                <a:gd name="T94" fmla="*/ 2147483647 w 52"/>
                <a:gd name="T95" fmla="*/ 2147483647 h 24"/>
                <a:gd name="T96" fmla="*/ 2147483647 w 52"/>
                <a:gd name="T97" fmla="*/ 2147483647 h 24"/>
                <a:gd name="T98" fmla="*/ 2147483647 w 52"/>
                <a:gd name="T99" fmla="*/ 2147483647 h 24"/>
                <a:gd name="T100" fmla="*/ 2147483647 w 52"/>
                <a:gd name="T101" fmla="*/ 2147483647 h 24"/>
                <a:gd name="T102" fmla="*/ 2147483647 w 52"/>
                <a:gd name="T103" fmla="*/ 2147483647 h 24"/>
                <a:gd name="T104" fmla="*/ 0 w 52"/>
                <a:gd name="T105" fmla="*/ 2147483647 h 24"/>
                <a:gd name="T106" fmla="*/ 0 w 52"/>
                <a:gd name="T107" fmla="*/ 2147483647 h 24"/>
                <a:gd name="T108" fmla="*/ 2147483647 w 52"/>
                <a:gd name="T109" fmla="*/ 2147483647 h 24"/>
                <a:gd name="T110" fmla="*/ 0 w 52"/>
                <a:gd name="T111" fmla="*/ 2147483647 h 24"/>
                <a:gd name="T112" fmla="*/ 2147483647 w 52"/>
                <a:gd name="T113" fmla="*/ 2147483647 h 24"/>
                <a:gd name="T114" fmla="*/ 2147483647 w 52"/>
                <a:gd name="T115" fmla="*/ 2147483647 h 24"/>
                <a:gd name="T116" fmla="*/ 2147483647 w 52"/>
                <a:gd name="T117" fmla="*/ 2147483647 h 24"/>
                <a:gd name="T118" fmla="*/ 2147483647 w 52"/>
                <a:gd name="T119" fmla="*/ 2147483647 h 24"/>
                <a:gd name="T120" fmla="*/ 2147483647 w 52"/>
                <a:gd name="T121" fmla="*/ 2147483647 h 24"/>
                <a:gd name="T122" fmla="*/ 2147483647 w 52"/>
                <a:gd name="T123" fmla="*/ 2147483647 h 2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2" h="24">
                  <a:moveTo>
                    <a:pt x="24" y="2"/>
                  </a:moveTo>
                  <a:cubicBezTo>
                    <a:pt x="24" y="2"/>
                    <a:pt x="23" y="2"/>
                    <a:pt x="24" y="2"/>
                  </a:cubicBezTo>
                  <a:cubicBezTo>
                    <a:pt x="25" y="2"/>
                    <a:pt x="27" y="3"/>
                    <a:pt x="28" y="3"/>
                  </a:cubicBezTo>
                  <a:cubicBezTo>
                    <a:pt x="28" y="3"/>
                    <a:pt x="28" y="3"/>
                    <a:pt x="28" y="3"/>
                  </a:cubicBezTo>
                  <a:cubicBezTo>
                    <a:pt x="29" y="3"/>
                    <a:pt x="31" y="3"/>
                    <a:pt x="32" y="3"/>
                  </a:cubicBezTo>
                  <a:cubicBezTo>
                    <a:pt x="34" y="3"/>
                    <a:pt x="37" y="4"/>
                    <a:pt x="39" y="4"/>
                  </a:cubicBezTo>
                  <a:cubicBezTo>
                    <a:pt x="39" y="4"/>
                    <a:pt x="39" y="4"/>
                    <a:pt x="39" y="4"/>
                  </a:cubicBezTo>
                  <a:cubicBezTo>
                    <a:pt x="40" y="4"/>
                    <a:pt x="41" y="5"/>
                    <a:pt x="43" y="5"/>
                  </a:cubicBezTo>
                  <a:cubicBezTo>
                    <a:pt x="43" y="5"/>
                    <a:pt x="43" y="5"/>
                    <a:pt x="43" y="5"/>
                  </a:cubicBezTo>
                  <a:cubicBezTo>
                    <a:pt x="43" y="5"/>
                    <a:pt x="43" y="5"/>
                    <a:pt x="43" y="5"/>
                  </a:cubicBezTo>
                  <a:cubicBezTo>
                    <a:pt x="44" y="5"/>
                    <a:pt x="44" y="6"/>
                    <a:pt x="45" y="6"/>
                  </a:cubicBezTo>
                  <a:cubicBezTo>
                    <a:pt x="48" y="7"/>
                    <a:pt x="51" y="10"/>
                    <a:pt x="50" y="13"/>
                  </a:cubicBezTo>
                  <a:cubicBezTo>
                    <a:pt x="50" y="15"/>
                    <a:pt x="50" y="16"/>
                    <a:pt x="48" y="17"/>
                  </a:cubicBezTo>
                  <a:cubicBezTo>
                    <a:pt x="47" y="19"/>
                    <a:pt x="46" y="20"/>
                    <a:pt x="44" y="20"/>
                  </a:cubicBezTo>
                  <a:cubicBezTo>
                    <a:pt x="43" y="21"/>
                    <a:pt x="41" y="21"/>
                    <a:pt x="39" y="21"/>
                  </a:cubicBezTo>
                  <a:cubicBezTo>
                    <a:pt x="37" y="21"/>
                    <a:pt x="34" y="22"/>
                    <a:pt x="32" y="22"/>
                  </a:cubicBezTo>
                  <a:cubicBezTo>
                    <a:pt x="32" y="22"/>
                    <a:pt x="27" y="23"/>
                    <a:pt x="28" y="23"/>
                  </a:cubicBezTo>
                  <a:cubicBezTo>
                    <a:pt x="28" y="23"/>
                    <a:pt x="28" y="23"/>
                    <a:pt x="27" y="23"/>
                  </a:cubicBezTo>
                  <a:cubicBezTo>
                    <a:pt x="27" y="23"/>
                    <a:pt x="27" y="23"/>
                    <a:pt x="27" y="23"/>
                  </a:cubicBezTo>
                  <a:cubicBezTo>
                    <a:pt x="29" y="23"/>
                    <a:pt x="31" y="23"/>
                    <a:pt x="31" y="23"/>
                  </a:cubicBezTo>
                  <a:cubicBezTo>
                    <a:pt x="31" y="22"/>
                    <a:pt x="32" y="22"/>
                    <a:pt x="36" y="22"/>
                  </a:cubicBezTo>
                  <a:cubicBezTo>
                    <a:pt x="37" y="21"/>
                    <a:pt x="40" y="21"/>
                    <a:pt x="40" y="21"/>
                  </a:cubicBezTo>
                  <a:cubicBezTo>
                    <a:pt x="41" y="20"/>
                    <a:pt x="38" y="21"/>
                    <a:pt x="39" y="21"/>
                  </a:cubicBezTo>
                  <a:cubicBezTo>
                    <a:pt x="37" y="21"/>
                    <a:pt x="35" y="21"/>
                    <a:pt x="33" y="22"/>
                  </a:cubicBezTo>
                  <a:cubicBezTo>
                    <a:pt x="32" y="22"/>
                    <a:pt x="31" y="22"/>
                    <a:pt x="30" y="22"/>
                  </a:cubicBezTo>
                  <a:cubicBezTo>
                    <a:pt x="30" y="22"/>
                    <a:pt x="29" y="22"/>
                    <a:pt x="29" y="22"/>
                  </a:cubicBezTo>
                  <a:cubicBezTo>
                    <a:pt x="29" y="22"/>
                    <a:pt x="28" y="22"/>
                    <a:pt x="28" y="22"/>
                  </a:cubicBezTo>
                  <a:cubicBezTo>
                    <a:pt x="28" y="22"/>
                    <a:pt x="28" y="22"/>
                    <a:pt x="28" y="22"/>
                  </a:cubicBezTo>
                  <a:cubicBezTo>
                    <a:pt x="28" y="22"/>
                    <a:pt x="28" y="22"/>
                    <a:pt x="28" y="22"/>
                  </a:cubicBezTo>
                  <a:cubicBezTo>
                    <a:pt x="28" y="23"/>
                    <a:pt x="28" y="23"/>
                    <a:pt x="27" y="23"/>
                  </a:cubicBezTo>
                  <a:cubicBezTo>
                    <a:pt x="28" y="24"/>
                    <a:pt x="28" y="24"/>
                    <a:pt x="28" y="24"/>
                  </a:cubicBezTo>
                  <a:cubicBezTo>
                    <a:pt x="31" y="24"/>
                    <a:pt x="35" y="23"/>
                    <a:pt x="39" y="23"/>
                  </a:cubicBezTo>
                  <a:cubicBezTo>
                    <a:pt x="40" y="23"/>
                    <a:pt x="42" y="23"/>
                    <a:pt x="44" y="22"/>
                  </a:cubicBezTo>
                  <a:cubicBezTo>
                    <a:pt x="46" y="21"/>
                    <a:pt x="48" y="21"/>
                    <a:pt x="50" y="19"/>
                  </a:cubicBezTo>
                  <a:cubicBezTo>
                    <a:pt x="50" y="18"/>
                    <a:pt x="52" y="16"/>
                    <a:pt x="52" y="12"/>
                  </a:cubicBezTo>
                  <a:cubicBezTo>
                    <a:pt x="52" y="10"/>
                    <a:pt x="51" y="8"/>
                    <a:pt x="50" y="7"/>
                  </a:cubicBezTo>
                  <a:cubicBezTo>
                    <a:pt x="48" y="5"/>
                    <a:pt x="46" y="4"/>
                    <a:pt x="44" y="3"/>
                  </a:cubicBezTo>
                  <a:cubicBezTo>
                    <a:pt x="37" y="0"/>
                    <a:pt x="28" y="0"/>
                    <a:pt x="24" y="0"/>
                  </a:cubicBezTo>
                  <a:cubicBezTo>
                    <a:pt x="24" y="0"/>
                    <a:pt x="24" y="0"/>
                    <a:pt x="24" y="0"/>
                  </a:cubicBezTo>
                  <a:cubicBezTo>
                    <a:pt x="20" y="0"/>
                    <a:pt x="15" y="0"/>
                    <a:pt x="12" y="0"/>
                  </a:cubicBezTo>
                  <a:cubicBezTo>
                    <a:pt x="11" y="0"/>
                    <a:pt x="9" y="0"/>
                    <a:pt x="8" y="0"/>
                  </a:cubicBezTo>
                  <a:cubicBezTo>
                    <a:pt x="8" y="1"/>
                    <a:pt x="9" y="1"/>
                    <a:pt x="10" y="1"/>
                  </a:cubicBezTo>
                  <a:cubicBezTo>
                    <a:pt x="8" y="1"/>
                    <a:pt x="7" y="1"/>
                    <a:pt x="6" y="1"/>
                  </a:cubicBezTo>
                  <a:cubicBezTo>
                    <a:pt x="3" y="1"/>
                    <a:pt x="5" y="1"/>
                    <a:pt x="6" y="1"/>
                  </a:cubicBezTo>
                  <a:cubicBezTo>
                    <a:pt x="7" y="1"/>
                    <a:pt x="6" y="1"/>
                    <a:pt x="7" y="1"/>
                  </a:cubicBezTo>
                  <a:cubicBezTo>
                    <a:pt x="6" y="1"/>
                    <a:pt x="6" y="2"/>
                    <a:pt x="5" y="2"/>
                  </a:cubicBezTo>
                  <a:cubicBezTo>
                    <a:pt x="4" y="2"/>
                    <a:pt x="8" y="1"/>
                    <a:pt x="7" y="2"/>
                  </a:cubicBezTo>
                  <a:cubicBezTo>
                    <a:pt x="6" y="2"/>
                    <a:pt x="5" y="2"/>
                    <a:pt x="4" y="2"/>
                  </a:cubicBezTo>
                  <a:cubicBezTo>
                    <a:pt x="4" y="2"/>
                    <a:pt x="7" y="2"/>
                    <a:pt x="7" y="2"/>
                  </a:cubicBezTo>
                  <a:cubicBezTo>
                    <a:pt x="7" y="2"/>
                    <a:pt x="4" y="2"/>
                    <a:pt x="4" y="2"/>
                  </a:cubicBezTo>
                  <a:cubicBezTo>
                    <a:pt x="4" y="2"/>
                    <a:pt x="5" y="2"/>
                    <a:pt x="6" y="2"/>
                  </a:cubicBezTo>
                  <a:cubicBezTo>
                    <a:pt x="3" y="2"/>
                    <a:pt x="1" y="2"/>
                    <a:pt x="4" y="2"/>
                  </a:cubicBezTo>
                  <a:cubicBezTo>
                    <a:pt x="3" y="2"/>
                    <a:pt x="1" y="2"/>
                    <a:pt x="0" y="2"/>
                  </a:cubicBezTo>
                  <a:cubicBezTo>
                    <a:pt x="0" y="2"/>
                    <a:pt x="0" y="2"/>
                    <a:pt x="0" y="2"/>
                  </a:cubicBezTo>
                  <a:cubicBezTo>
                    <a:pt x="1" y="2"/>
                    <a:pt x="2" y="2"/>
                    <a:pt x="2" y="2"/>
                  </a:cubicBezTo>
                  <a:cubicBezTo>
                    <a:pt x="0" y="2"/>
                    <a:pt x="0" y="2"/>
                    <a:pt x="0" y="2"/>
                  </a:cubicBezTo>
                  <a:cubicBezTo>
                    <a:pt x="1" y="2"/>
                    <a:pt x="1" y="2"/>
                    <a:pt x="1" y="2"/>
                  </a:cubicBezTo>
                  <a:cubicBezTo>
                    <a:pt x="1" y="2"/>
                    <a:pt x="2" y="2"/>
                    <a:pt x="2" y="2"/>
                  </a:cubicBezTo>
                  <a:cubicBezTo>
                    <a:pt x="1" y="2"/>
                    <a:pt x="1" y="2"/>
                    <a:pt x="1" y="2"/>
                  </a:cubicBezTo>
                  <a:cubicBezTo>
                    <a:pt x="1" y="2"/>
                    <a:pt x="2" y="2"/>
                    <a:pt x="2" y="2"/>
                  </a:cubicBezTo>
                  <a:cubicBezTo>
                    <a:pt x="3" y="2"/>
                    <a:pt x="5" y="3"/>
                    <a:pt x="5" y="2"/>
                  </a:cubicBezTo>
                  <a:cubicBezTo>
                    <a:pt x="11" y="2"/>
                    <a:pt x="18" y="2"/>
                    <a:pt x="24"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4" name="组合 1"/>
          <p:cNvGrpSpPr>
            <a:grpSpLocks/>
          </p:cNvGrpSpPr>
          <p:nvPr/>
        </p:nvGrpSpPr>
        <p:grpSpPr bwMode="auto">
          <a:xfrm>
            <a:off x="539750" y="1460952"/>
            <a:ext cx="2032000" cy="805111"/>
            <a:chOff x="783626" y="3401047"/>
            <a:chExt cx="2030981" cy="804875"/>
          </a:xfrm>
        </p:grpSpPr>
        <p:sp>
          <p:nvSpPr>
            <p:cNvPr id="18" name="Rectangle 16"/>
            <p:cNvSpPr/>
            <p:nvPr/>
          </p:nvSpPr>
          <p:spPr>
            <a:xfrm>
              <a:off x="783626" y="3651876"/>
              <a:ext cx="2030981" cy="55404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19" name="Rectangle 17"/>
            <p:cNvSpPr/>
            <p:nvPr/>
          </p:nvSpPr>
          <p:spPr>
            <a:xfrm>
              <a:off x="978791" y="3401047"/>
              <a:ext cx="1640652" cy="276229"/>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5" name="组合 1"/>
          <p:cNvGrpSpPr>
            <a:grpSpLocks/>
          </p:cNvGrpSpPr>
          <p:nvPr/>
        </p:nvGrpSpPr>
        <p:grpSpPr bwMode="auto">
          <a:xfrm>
            <a:off x="4554538" y="1132237"/>
            <a:ext cx="1835150" cy="2208894"/>
            <a:chOff x="2385760" y="2487352"/>
            <a:chExt cx="624818" cy="814039"/>
          </a:xfrm>
        </p:grpSpPr>
        <p:sp>
          <p:nvSpPr>
            <p:cNvPr id="28696" name="Freeform 12"/>
            <p:cNvSpPr>
              <a:spLocks/>
            </p:cNvSpPr>
            <p:nvPr/>
          </p:nvSpPr>
          <p:spPr bwMode="auto">
            <a:xfrm>
              <a:off x="2710363" y="2633224"/>
              <a:ext cx="300215" cy="641867"/>
            </a:xfrm>
            <a:custGeom>
              <a:avLst/>
              <a:gdLst>
                <a:gd name="T0" fmla="*/ 2147483647 w 260"/>
                <a:gd name="T1" fmla="*/ 0 h 614"/>
                <a:gd name="T2" fmla="*/ 2147483647 w 260"/>
                <a:gd name="T3" fmla="*/ 2147483647 h 614"/>
                <a:gd name="T4" fmla="*/ 0 w 260"/>
                <a:gd name="T5" fmla="*/ 2147483647 h 614"/>
                <a:gd name="T6" fmla="*/ 2147483647 w 260"/>
                <a:gd name="T7" fmla="*/ 2147483647 h 614"/>
                <a:gd name="T8" fmla="*/ 2147483647 w 260"/>
                <a:gd name="T9" fmla="*/ 0 h 6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 h="614">
                  <a:moveTo>
                    <a:pt x="88" y="0"/>
                  </a:moveTo>
                  <a:cubicBezTo>
                    <a:pt x="87" y="7"/>
                    <a:pt x="85" y="14"/>
                    <a:pt x="82" y="22"/>
                  </a:cubicBezTo>
                  <a:cubicBezTo>
                    <a:pt x="76" y="36"/>
                    <a:pt x="43" y="101"/>
                    <a:pt x="0" y="181"/>
                  </a:cubicBezTo>
                  <a:cubicBezTo>
                    <a:pt x="95" y="359"/>
                    <a:pt x="236" y="614"/>
                    <a:pt x="248" y="610"/>
                  </a:cubicBezTo>
                  <a:cubicBezTo>
                    <a:pt x="260" y="605"/>
                    <a:pt x="134" y="151"/>
                    <a:pt x="88" y="0"/>
                  </a:cubicBezTo>
                  <a:close/>
                </a:path>
              </a:pathLst>
            </a:custGeom>
            <a:blipFill dpi="0" rotWithShape="1">
              <a:blip r:embed="rId3" cstate="print">
                <a:duotone>
                  <a:prstClr val="black"/>
                  <a:schemeClr val="accent2">
                    <a:tint val="45000"/>
                    <a:satMod val="400000"/>
                  </a:schemeClr>
                </a:duotone>
                <a:lum bright="22000" contrast="54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8697" name="Freeform 13"/>
            <p:cNvSpPr>
              <a:spLocks/>
            </p:cNvSpPr>
            <p:nvPr/>
          </p:nvSpPr>
          <p:spPr bwMode="auto">
            <a:xfrm>
              <a:off x="2385760" y="2487352"/>
              <a:ext cx="422611" cy="814039"/>
            </a:xfrm>
            <a:custGeom>
              <a:avLst/>
              <a:gdLst>
                <a:gd name="T0" fmla="*/ 2147483647 w 364"/>
                <a:gd name="T1" fmla="*/ 2147483647 h 715"/>
                <a:gd name="T2" fmla="*/ 2147483647 w 364"/>
                <a:gd name="T3" fmla="*/ 0 h 715"/>
                <a:gd name="T4" fmla="*/ 2147483647 w 364"/>
                <a:gd name="T5" fmla="*/ 2147483647 h 715"/>
                <a:gd name="T6" fmla="*/ 2147483647 w 364"/>
                <a:gd name="T7" fmla="*/ 2147483647 h 715"/>
                <a:gd name="T8" fmla="*/ 2147483647 w 364"/>
                <a:gd name="T9" fmla="*/ 2147483647 h 715"/>
                <a:gd name="T10" fmla="*/ 2147483647 w 364"/>
                <a:gd name="T11" fmla="*/ 2147483647 h 715"/>
                <a:gd name="T12" fmla="*/ 2147483647 w 364"/>
                <a:gd name="T13" fmla="*/ 2147483647 h 715"/>
                <a:gd name="T14" fmla="*/ 2147483647 w 364"/>
                <a:gd name="T15" fmla="*/ 0 h 715"/>
                <a:gd name="T16" fmla="*/ 2147483647 w 364"/>
                <a:gd name="T17" fmla="*/ 2147483647 h 715"/>
                <a:gd name="T18" fmla="*/ 2147483647 w 364"/>
                <a:gd name="T19" fmla="*/ 2147483647 h 715"/>
                <a:gd name="T20" fmla="*/ 2147483647 w 364"/>
                <a:gd name="T21" fmla="*/ 2147483647 h 715"/>
                <a:gd name="T22" fmla="*/ 2147483647 w 364"/>
                <a:gd name="T23" fmla="*/ 2147483647 h 7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64" h="715">
                  <a:moveTo>
                    <a:pt x="300" y="6"/>
                  </a:moveTo>
                  <a:cubicBezTo>
                    <a:pt x="292" y="2"/>
                    <a:pt x="283" y="0"/>
                    <a:pt x="275" y="0"/>
                  </a:cubicBezTo>
                  <a:cubicBezTo>
                    <a:pt x="275" y="41"/>
                    <a:pt x="275" y="41"/>
                    <a:pt x="275" y="41"/>
                  </a:cubicBezTo>
                  <a:cubicBezTo>
                    <a:pt x="295" y="45"/>
                    <a:pt x="309" y="62"/>
                    <a:pt x="309" y="84"/>
                  </a:cubicBezTo>
                  <a:cubicBezTo>
                    <a:pt x="309" y="108"/>
                    <a:pt x="290" y="127"/>
                    <a:pt x="266" y="127"/>
                  </a:cubicBezTo>
                  <a:cubicBezTo>
                    <a:pt x="241" y="127"/>
                    <a:pt x="222" y="108"/>
                    <a:pt x="222" y="84"/>
                  </a:cubicBezTo>
                  <a:cubicBezTo>
                    <a:pt x="222" y="62"/>
                    <a:pt x="236" y="45"/>
                    <a:pt x="256" y="41"/>
                  </a:cubicBezTo>
                  <a:cubicBezTo>
                    <a:pt x="256" y="0"/>
                    <a:pt x="256" y="0"/>
                    <a:pt x="256" y="0"/>
                  </a:cubicBezTo>
                  <a:cubicBezTo>
                    <a:pt x="227" y="4"/>
                    <a:pt x="201" y="23"/>
                    <a:pt x="189" y="52"/>
                  </a:cubicBezTo>
                  <a:cubicBezTo>
                    <a:pt x="171" y="96"/>
                    <a:pt x="0" y="703"/>
                    <a:pt x="14" y="709"/>
                  </a:cubicBezTo>
                  <a:cubicBezTo>
                    <a:pt x="31" y="715"/>
                    <a:pt x="329" y="160"/>
                    <a:pt x="347" y="117"/>
                  </a:cubicBezTo>
                  <a:cubicBezTo>
                    <a:pt x="364" y="73"/>
                    <a:pt x="343" y="23"/>
                    <a:pt x="300" y="6"/>
                  </a:cubicBezTo>
                  <a:close/>
                </a:path>
              </a:pathLst>
            </a:custGeom>
            <a:blipFill dpi="0" rotWithShape="1">
              <a:blip r:embed="rId3" cstate="print">
                <a:duotone>
                  <a:prstClr val="black"/>
                  <a:schemeClr val="accent2">
                    <a:tint val="45000"/>
                    <a:satMod val="400000"/>
                  </a:schemeClr>
                </a:duotone>
                <a:lum bright="22000" contrast="54000"/>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28678" name="Line 49"/>
          <p:cNvSpPr>
            <a:spLocks noChangeShapeType="1"/>
          </p:cNvSpPr>
          <p:nvPr/>
        </p:nvSpPr>
        <p:spPr bwMode="auto">
          <a:xfrm>
            <a:off x="6276975" y="4023967"/>
            <a:ext cx="0" cy="0"/>
          </a:xfrm>
          <a:prstGeom prst="line">
            <a:avLst/>
          </a:prstGeom>
          <a:noFill/>
          <a:ln w="3175">
            <a:solidFill>
              <a:srgbClr val="C4B7AE"/>
            </a:solidFill>
            <a:miter lim="800000"/>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8679" name="Line 50"/>
          <p:cNvSpPr>
            <a:spLocks noChangeShapeType="1"/>
          </p:cNvSpPr>
          <p:nvPr/>
        </p:nvSpPr>
        <p:spPr bwMode="auto">
          <a:xfrm>
            <a:off x="6276975" y="3152161"/>
            <a:ext cx="0" cy="0"/>
          </a:xfrm>
          <a:prstGeom prst="line">
            <a:avLst/>
          </a:prstGeom>
          <a:noFill/>
          <a:ln w="3175">
            <a:solidFill>
              <a:srgbClr val="C4B7AE"/>
            </a:solidFill>
            <a:miter lim="800000"/>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8680" name="Line 51"/>
          <p:cNvSpPr>
            <a:spLocks noChangeShapeType="1"/>
          </p:cNvSpPr>
          <p:nvPr/>
        </p:nvSpPr>
        <p:spPr bwMode="auto">
          <a:xfrm>
            <a:off x="6276975" y="2320054"/>
            <a:ext cx="0" cy="0"/>
          </a:xfrm>
          <a:prstGeom prst="line">
            <a:avLst/>
          </a:prstGeom>
          <a:noFill/>
          <a:ln w="3175">
            <a:solidFill>
              <a:srgbClr val="C4B7AE"/>
            </a:solidFill>
            <a:miter lim="800000"/>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8681" name="椭圆 3"/>
          <p:cNvSpPr>
            <a:spLocks noChangeArrowheads="1"/>
          </p:cNvSpPr>
          <p:nvPr/>
        </p:nvSpPr>
        <p:spPr bwMode="auto">
          <a:xfrm>
            <a:off x="2547939" y="3109285"/>
            <a:ext cx="320675" cy="320774"/>
          </a:xfrm>
          <a:prstGeom prst="ellipse">
            <a:avLst/>
          </a:prstGeom>
          <a:blipFill dpi="0" rotWithShape="1">
            <a:blip r:embed="rId4" cstate="screen">
              <a:duotone>
                <a:prstClr val="black"/>
                <a:schemeClr val="accent3">
                  <a:tint val="45000"/>
                  <a:satMod val="400000"/>
                </a:schemeClr>
              </a:duotone>
              <a:lum bright="27000" contrast="54000"/>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
        <p:nvSpPr>
          <p:cNvPr id="28682" name="椭圆 27"/>
          <p:cNvSpPr>
            <a:spLocks noChangeArrowheads="1"/>
          </p:cNvSpPr>
          <p:nvPr/>
        </p:nvSpPr>
        <p:spPr bwMode="auto">
          <a:xfrm>
            <a:off x="3954464" y="3736542"/>
            <a:ext cx="320675" cy="320774"/>
          </a:xfrm>
          <a:prstGeom prst="ellipse">
            <a:avLst/>
          </a:prstGeom>
          <a:blipFill dpi="0" rotWithShape="1">
            <a:blip r:embed="rId4" cstate="screen">
              <a:duotone>
                <a:prstClr val="black"/>
                <a:schemeClr val="accent3">
                  <a:tint val="45000"/>
                  <a:satMod val="400000"/>
                </a:schemeClr>
              </a:duotone>
              <a:lum bright="27000" contrast="54000"/>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sp>
        <p:nvSpPr>
          <p:cNvPr id="28683" name="椭圆 28"/>
          <p:cNvSpPr>
            <a:spLocks noChangeArrowheads="1"/>
          </p:cNvSpPr>
          <p:nvPr/>
        </p:nvSpPr>
        <p:spPr bwMode="auto">
          <a:xfrm>
            <a:off x="5895976" y="3571391"/>
            <a:ext cx="322263" cy="320774"/>
          </a:xfrm>
          <a:prstGeom prst="ellipse">
            <a:avLst/>
          </a:prstGeom>
          <a:blipFill dpi="0" rotWithShape="1">
            <a:blip r:embed="rId5" cstate="screen">
              <a:duotone>
                <a:prstClr val="black"/>
                <a:schemeClr val="accent3">
                  <a:tint val="45000"/>
                  <a:satMod val="400000"/>
                </a:schemeClr>
              </a:duotone>
              <a:lum bright="27000" contrast="54000"/>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800"/>
          </a:p>
        </p:txBody>
      </p:sp>
      <p:grpSp>
        <p:nvGrpSpPr>
          <p:cNvPr id="6" name="组合 40"/>
          <p:cNvGrpSpPr>
            <a:grpSpLocks/>
          </p:cNvGrpSpPr>
          <p:nvPr/>
        </p:nvGrpSpPr>
        <p:grpSpPr bwMode="auto">
          <a:xfrm>
            <a:off x="2571750" y="1988164"/>
            <a:ext cx="2000250" cy="1281509"/>
            <a:chOff x="2571217" y="1987990"/>
            <a:chExt cx="2000785" cy="1280636"/>
          </a:xfrm>
        </p:grpSpPr>
        <p:cxnSp>
          <p:nvCxnSpPr>
            <p:cNvPr id="37" name="直接连接符 36"/>
            <p:cNvCxnSpPr>
              <a:stCxn id="18" idx="3"/>
            </p:cNvCxnSpPr>
            <p:nvPr/>
          </p:nvCxnSpPr>
          <p:spPr>
            <a:xfrm>
              <a:off x="2571217" y="1987990"/>
              <a:ext cx="84795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419169" y="1987990"/>
              <a:ext cx="1152833" cy="1280636"/>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 name="组合 1"/>
          <p:cNvGrpSpPr>
            <a:grpSpLocks/>
          </p:cNvGrpSpPr>
          <p:nvPr/>
        </p:nvGrpSpPr>
        <p:grpSpPr bwMode="auto">
          <a:xfrm>
            <a:off x="517526" y="3145809"/>
            <a:ext cx="2030413" cy="803523"/>
            <a:chOff x="783626" y="3401047"/>
            <a:chExt cx="2030981" cy="804875"/>
          </a:xfrm>
        </p:grpSpPr>
        <p:sp>
          <p:nvSpPr>
            <p:cNvPr id="43" name="Rectangle 16"/>
            <p:cNvSpPr/>
            <p:nvPr/>
          </p:nvSpPr>
          <p:spPr>
            <a:xfrm>
              <a:off x="783626" y="3652372"/>
              <a:ext cx="2030981" cy="55355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44" name="Rectangle 17"/>
            <p:cNvSpPr/>
            <p:nvPr/>
          </p:nvSpPr>
          <p:spPr>
            <a:xfrm>
              <a:off x="978944" y="3401047"/>
              <a:ext cx="1640346" cy="276775"/>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8" name="组合 1"/>
          <p:cNvGrpSpPr>
            <a:grpSpLocks/>
          </p:cNvGrpSpPr>
          <p:nvPr/>
        </p:nvGrpSpPr>
        <p:grpSpPr bwMode="auto">
          <a:xfrm>
            <a:off x="2998788" y="4157359"/>
            <a:ext cx="2030412" cy="805111"/>
            <a:chOff x="783626" y="3401047"/>
            <a:chExt cx="2030981" cy="804875"/>
          </a:xfrm>
        </p:grpSpPr>
        <p:sp>
          <p:nvSpPr>
            <p:cNvPr id="46" name="Rectangle 16"/>
            <p:cNvSpPr/>
            <p:nvPr/>
          </p:nvSpPr>
          <p:spPr>
            <a:xfrm>
              <a:off x="783626" y="3651876"/>
              <a:ext cx="2030981" cy="55404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47" name="Rectangle 17"/>
            <p:cNvSpPr/>
            <p:nvPr/>
          </p:nvSpPr>
          <p:spPr>
            <a:xfrm>
              <a:off x="978943" y="3401047"/>
              <a:ext cx="1640348" cy="276229"/>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grpSp>
        <p:nvGrpSpPr>
          <p:cNvPr id="9" name="组合 1"/>
          <p:cNvGrpSpPr>
            <a:grpSpLocks/>
          </p:cNvGrpSpPr>
          <p:nvPr/>
        </p:nvGrpSpPr>
        <p:grpSpPr bwMode="auto">
          <a:xfrm>
            <a:off x="6232525" y="3673022"/>
            <a:ext cx="2032000" cy="805110"/>
            <a:chOff x="783626" y="3401047"/>
            <a:chExt cx="2030981" cy="804875"/>
          </a:xfrm>
        </p:grpSpPr>
        <p:sp>
          <p:nvSpPr>
            <p:cNvPr id="49" name="Rectangle 16"/>
            <p:cNvSpPr/>
            <p:nvPr/>
          </p:nvSpPr>
          <p:spPr>
            <a:xfrm>
              <a:off x="783626" y="3651876"/>
              <a:ext cx="2030981" cy="55404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ms-MY" altLang="zh-CN" sz="1000">
                  <a:solidFill>
                    <a:srgbClr val="7F7F7F"/>
                  </a:solidFill>
                  <a:latin typeface="Open Sans Light" pitchFamily="34" charset="0"/>
                  <a:cs typeface="Open Sans Light" pitchFamily="34" charset="0"/>
                </a:rPr>
                <a:t>Praesent sodales odio sit amet odio tristi Praesent sodales odio sit amet odio tristi</a:t>
              </a:r>
              <a:endParaRPr lang="en-US" altLang="zh-CN" sz="1000">
                <a:solidFill>
                  <a:srgbClr val="7F7F7F"/>
                </a:solidFill>
                <a:latin typeface="Open Sans Light" pitchFamily="34" charset="0"/>
                <a:cs typeface="Open Sans Light" pitchFamily="34" charset="0"/>
              </a:endParaRPr>
            </a:p>
          </p:txBody>
        </p:sp>
        <p:sp>
          <p:nvSpPr>
            <p:cNvPr id="50" name="Rectangle 17"/>
            <p:cNvSpPr/>
            <p:nvPr/>
          </p:nvSpPr>
          <p:spPr>
            <a:xfrm>
              <a:off x="978791" y="3401047"/>
              <a:ext cx="1640652" cy="276229"/>
            </a:xfrm>
            <a:prstGeom prst="rect">
              <a:avLst/>
            </a:prstGeom>
          </p:spPr>
          <p:txBody>
            <a:bodyPr wrap="none">
              <a:spAutoFit/>
            </a:bodyPr>
            <a:lstStyle/>
            <a:p>
              <a:pPr algn="ctr">
                <a:defRPr/>
              </a:pPr>
              <a:r>
                <a:rPr lang="en-US" sz="1200" b="1" dirty="0">
                  <a:solidFill>
                    <a:schemeClr val="tx1">
                      <a:lumMod val="75000"/>
                      <a:lumOff val="25000"/>
                    </a:schemeClr>
                  </a:solidFill>
                  <a:latin typeface="Open Sans" pitchFamily="34" charset="0"/>
                  <a:ea typeface="Open Sans" pitchFamily="34" charset="0"/>
                  <a:cs typeface="Open Sans" pitchFamily="34" charset="0"/>
                </a:rPr>
                <a:t>NEW POWERPOINT</a:t>
              </a:r>
            </a:p>
          </p:txBody>
        </p:sp>
      </p:gr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8678"/>
                                        </p:tgtEl>
                                        <p:attrNameLst>
                                          <p:attrName>style.visibility</p:attrName>
                                        </p:attrNameLst>
                                      </p:cBhvr>
                                      <p:to>
                                        <p:strVal val="visible"/>
                                      </p:to>
                                    </p:set>
                                    <p:animEffect transition="in" filter="fade">
                                      <p:cBhvr>
                                        <p:cTn id="16" dur="500"/>
                                        <p:tgtEl>
                                          <p:spTgt spid="28678"/>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28679"/>
                                        </p:tgtEl>
                                        <p:attrNameLst>
                                          <p:attrName>style.visibility</p:attrName>
                                        </p:attrNameLst>
                                      </p:cBhvr>
                                      <p:to>
                                        <p:strVal val="visible"/>
                                      </p:to>
                                    </p:set>
                                    <p:animEffect transition="in" filter="fade">
                                      <p:cBhvr>
                                        <p:cTn id="19" dur="500"/>
                                        <p:tgtEl>
                                          <p:spTgt spid="28679"/>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28680"/>
                                        </p:tgtEl>
                                        <p:attrNameLst>
                                          <p:attrName>style.visibility</p:attrName>
                                        </p:attrNameLst>
                                      </p:cBhvr>
                                      <p:to>
                                        <p:strVal val="visible"/>
                                      </p:to>
                                    </p:set>
                                    <p:animEffect transition="in" filter="fade">
                                      <p:cBhvr>
                                        <p:cTn id="22" dur="500"/>
                                        <p:tgtEl>
                                          <p:spTgt spid="28680"/>
                                        </p:tgtEl>
                                      </p:cBhvr>
                                    </p:animEffect>
                                  </p:childTnLst>
                                </p:cTn>
                              </p:par>
                              <p:par>
                                <p:cTn id="23" presetID="10" presetClass="entr" presetSubtype="0" fill="hold" grpId="0" nodeType="withEffect">
                                  <p:stCondLst>
                                    <p:cond delay="2100"/>
                                  </p:stCondLst>
                                  <p:childTnLst>
                                    <p:set>
                                      <p:cBhvr>
                                        <p:cTn id="24" dur="1" fill="hold">
                                          <p:stCondLst>
                                            <p:cond delay="0"/>
                                          </p:stCondLst>
                                        </p:cTn>
                                        <p:tgtEl>
                                          <p:spTgt spid="28681"/>
                                        </p:tgtEl>
                                        <p:attrNameLst>
                                          <p:attrName>style.visibility</p:attrName>
                                        </p:attrNameLst>
                                      </p:cBhvr>
                                      <p:to>
                                        <p:strVal val="visible"/>
                                      </p:to>
                                    </p:set>
                                    <p:animEffect transition="in" filter="fade">
                                      <p:cBhvr>
                                        <p:cTn id="25" dur="500"/>
                                        <p:tgtEl>
                                          <p:spTgt spid="28681"/>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28682"/>
                                        </p:tgtEl>
                                        <p:attrNameLst>
                                          <p:attrName>style.visibility</p:attrName>
                                        </p:attrNameLst>
                                      </p:cBhvr>
                                      <p:to>
                                        <p:strVal val="visible"/>
                                      </p:to>
                                    </p:set>
                                    <p:animEffect transition="in" filter="fade">
                                      <p:cBhvr>
                                        <p:cTn id="28" dur="500"/>
                                        <p:tgtEl>
                                          <p:spTgt spid="28682"/>
                                        </p:tgtEl>
                                      </p:cBhvr>
                                    </p:animEffect>
                                  </p:childTnLst>
                                </p:cTn>
                              </p:par>
                              <p:par>
                                <p:cTn id="29" presetID="10" presetClass="entr" presetSubtype="0" fill="hold" grpId="0" nodeType="withEffect">
                                  <p:stCondLst>
                                    <p:cond delay="2700"/>
                                  </p:stCondLst>
                                  <p:childTnLst>
                                    <p:set>
                                      <p:cBhvr>
                                        <p:cTn id="30" dur="1" fill="hold">
                                          <p:stCondLst>
                                            <p:cond delay="0"/>
                                          </p:stCondLst>
                                        </p:cTn>
                                        <p:tgtEl>
                                          <p:spTgt spid="28683"/>
                                        </p:tgtEl>
                                        <p:attrNameLst>
                                          <p:attrName>style.visibility</p:attrName>
                                        </p:attrNameLst>
                                      </p:cBhvr>
                                      <p:to>
                                        <p:strVal val="visible"/>
                                      </p:to>
                                    </p:set>
                                    <p:animEffect transition="in" filter="fade">
                                      <p:cBhvr>
                                        <p:cTn id="31" dur="500"/>
                                        <p:tgtEl>
                                          <p:spTgt spid="28683"/>
                                        </p:tgtEl>
                                      </p:cBhvr>
                                    </p:animEffect>
                                  </p:childTnLst>
                                </p:cTn>
                              </p:par>
                              <p:par>
                                <p:cTn id="32" presetID="10" presetClass="entr" presetSubtype="0" fill="hold" nodeType="withEffect">
                                  <p:stCondLst>
                                    <p:cond delay="3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par>
                                <p:cTn id="35" presetID="10" presetClass="entr" presetSubtype="0" fill="hold" nodeType="withEffect">
                                  <p:stCondLst>
                                    <p:cond delay="330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ntr" presetSubtype="0" fill="hold" nodeType="withEffect">
                                  <p:stCondLst>
                                    <p:cond delay="360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par>
                                <p:cTn id="41" presetID="10" presetClass="entr" presetSubtype="0" fill="hold" nodeType="withEffect">
                                  <p:stCondLst>
                                    <p:cond delay="39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animBg="1"/>
      <p:bldP spid="28679" grpId="0" animBg="1"/>
      <p:bldP spid="28680" grpId="0" animBg="1"/>
      <p:bldP spid="28681" grpId="0" animBg="1"/>
      <p:bldP spid="28682" grpId="0" animBg="1"/>
      <p:bldP spid="2868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chenying0907 4"/>
          <p:cNvGrpSpPr/>
          <p:nvPr>
            <p:custDataLst>
              <p:tags r:id="rId1"/>
            </p:custDataLst>
          </p:nvPr>
        </p:nvGrpSpPr>
        <p:grpSpPr>
          <a:xfrm>
            <a:off x="3882895" y="1456057"/>
            <a:ext cx="1032347" cy="1213467"/>
            <a:chOff x="3213101" y="3067051"/>
            <a:chExt cx="541337" cy="720725"/>
          </a:xfrm>
          <a:solidFill>
            <a:schemeClr val="accent2"/>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3" name="PA_chenying0907 58"/>
          <p:cNvGrpSpPr/>
          <p:nvPr>
            <p:custDataLst>
              <p:tags r:id="rId2"/>
            </p:custDataLst>
          </p:nvPr>
        </p:nvGrpSpPr>
        <p:grpSpPr>
          <a:xfrm>
            <a:off x="1449116" y="1621365"/>
            <a:ext cx="1065845" cy="1031076"/>
            <a:chOff x="2033588" y="3044825"/>
            <a:chExt cx="771525" cy="746126"/>
          </a:xfrm>
          <a:solidFill>
            <a:schemeClr val="accent2"/>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4" name="PA_chenying0907 133"/>
          <p:cNvGrpSpPr/>
          <p:nvPr>
            <p:custDataLst>
              <p:tags r:id="rId3"/>
            </p:custDataLst>
          </p:nvPr>
        </p:nvGrpSpPr>
        <p:grpSpPr>
          <a:xfrm>
            <a:off x="6130469" y="1564121"/>
            <a:ext cx="1470400" cy="1125802"/>
            <a:chOff x="4148138" y="3128963"/>
            <a:chExt cx="798513" cy="611188"/>
          </a:xfrm>
          <a:solidFill>
            <a:schemeClr val="accent2"/>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3" y="2908484"/>
            <a:ext cx="2198519" cy="124872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9870"/>
            <a:ext cx="1774926"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241485" y="3012011"/>
            <a:ext cx="1687086" cy="400234"/>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2" y="2908484"/>
            <a:ext cx="2198519" cy="124872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9870"/>
            <a:ext cx="1774926"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711304" y="3012011"/>
            <a:ext cx="1774926" cy="400234"/>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6" y="2866368"/>
            <a:ext cx="2198519" cy="124872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7754"/>
            <a:ext cx="1774926"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171759" y="2969895"/>
            <a:ext cx="1780641" cy="400234"/>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xmlns="" val="2114870869"/>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6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9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216"/>
                                        </p:tgtEl>
                                        <p:attrNameLst>
                                          <p:attrName>style.visibility</p:attrName>
                                        </p:attrNameLst>
                                      </p:cBhvr>
                                      <p:to>
                                        <p:strVal val="visible"/>
                                      </p:to>
                                    </p:set>
                                    <p:animEffect transition="in" filter="wipe(left)">
                                      <p:cBhvr>
                                        <p:cTn id="22" dur="500"/>
                                        <p:tgtEl>
                                          <p:spTgt spid="216"/>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17"/>
                                        </p:tgtEl>
                                        <p:attrNameLst>
                                          <p:attrName>style.visibility</p:attrName>
                                        </p:attrNameLst>
                                      </p:cBhvr>
                                      <p:to>
                                        <p:strVal val="visible"/>
                                      </p:to>
                                    </p:set>
                                    <p:animEffect transition="in" filter="wipe(left)">
                                      <p:cBhvr>
                                        <p:cTn id="25" dur="500"/>
                                        <p:tgtEl>
                                          <p:spTgt spid="217"/>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27"/>
                                        </p:tgtEl>
                                        <p:attrNameLst>
                                          <p:attrName>style.visibility</p:attrName>
                                        </p:attrNameLst>
                                      </p:cBhvr>
                                      <p:to>
                                        <p:strVal val="visible"/>
                                      </p:to>
                                    </p:set>
                                    <p:animEffect transition="in" filter="wipe(left)">
                                      <p:cBhvr>
                                        <p:cTn id="28" dur="500"/>
                                        <p:tgtEl>
                                          <p:spTgt spid="227"/>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28"/>
                                        </p:tgtEl>
                                        <p:attrNameLst>
                                          <p:attrName>style.visibility</p:attrName>
                                        </p:attrNameLst>
                                      </p:cBhvr>
                                      <p:to>
                                        <p:strVal val="visible"/>
                                      </p:to>
                                    </p:set>
                                    <p:animEffect transition="in" filter="wipe(left)">
                                      <p:cBhvr>
                                        <p:cTn id="31" dur="500"/>
                                        <p:tgtEl>
                                          <p:spTgt spid="228"/>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29"/>
                                        </p:tgtEl>
                                        <p:attrNameLst>
                                          <p:attrName>style.visibility</p:attrName>
                                        </p:attrNameLst>
                                      </p:cBhvr>
                                      <p:to>
                                        <p:strVal val="visible"/>
                                      </p:to>
                                    </p:set>
                                    <p:animEffect transition="in" filter="wipe(left)">
                                      <p:cBhvr>
                                        <p:cTn id="34" dur="500"/>
                                        <p:tgtEl>
                                          <p:spTgt spid="229"/>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30"/>
                                        </p:tgtEl>
                                        <p:attrNameLst>
                                          <p:attrName>style.visibility</p:attrName>
                                        </p:attrNameLst>
                                      </p:cBhvr>
                                      <p:to>
                                        <p:strVal val="visible"/>
                                      </p:to>
                                    </p:set>
                                    <p:animEffect transition="in" filter="wipe(left)">
                                      <p:cBhvr>
                                        <p:cTn id="37" dur="500"/>
                                        <p:tgtEl>
                                          <p:spTgt spid="230"/>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31"/>
                                        </p:tgtEl>
                                        <p:attrNameLst>
                                          <p:attrName>style.visibility</p:attrName>
                                        </p:attrNameLst>
                                      </p:cBhvr>
                                      <p:to>
                                        <p:strVal val="visible"/>
                                      </p:to>
                                    </p:set>
                                    <p:animEffect transition="in" filter="wipe(left)">
                                      <p:cBhvr>
                                        <p:cTn id="40" dur="500"/>
                                        <p:tgtEl>
                                          <p:spTgt spid="231"/>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32"/>
                                        </p:tgtEl>
                                        <p:attrNameLst>
                                          <p:attrName>style.visibility</p:attrName>
                                        </p:attrNameLst>
                                      </p:cBhvr>
                                      <p:to>
                                        <p:strVal val="visible"/>
                                      </p:to>
                                    </p:set>
                                    <p:animEffect transition="in" filter="wipe(left)">
                                      <p:cBhvr>
                                        <p:cTn id="43" dur="500"/>
                                        <p:tgtEl>
                                          <p:spTgt spid="232"/>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33"/>
                                        </p:tgtEl>
                                        <p:attrNameLst>
                                          <p:attrName>style.visibility</p:attrName>
                                        </p:attrNameLst>
                                      </p:cBhvr>
                                      <p:to>
                                        <p:strVal val="visible"/>
                                      </p:to>
                                    </p:set>
                                    <p:animEffect transition="in" filter="wipe(left)">
                                      <p:cBhvr>
                                        <p:cTn id="46"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chenying0907 89"/>
          <p:cNvGrpSpPr/>
          <p:nvPr/>
        </p:nvGrpSpPr>
        <p:grpSpPr>
          <a:xfrm>
            <a:off x="3507461" y="1714771"/>
            <a:ext cx="2183340" cy="2160127"/>
            <a:chOff x="4676615" y="2285656"/>
            <a:chExt cx="2911120" cy="2879280"/>
          </a:xfrm>
        </p:grpSpPr>
        <p:sp>
          <p:nvSpPr>
            <p:cNvPr id="4" name="任意多边形 3"/>
            <p:cNvSpPr/>
            <p:nvPr/>
          </p:nvSpPr>
          <p:spPr>
            <a:xfrm>
              <a:off x="4676615" y="2341779"/>
              <a:ext cx="2858060" cy="2823157"/>
            </a:xfrm>
            <a:custGeom>
              <a:avLst/>
              <a:gdLst>
                <a:gd name="connsiteX0" fmla="*/ 1505547 w 2858060"/>
                <a:gd name="connsiteY0" fmla="*/ 407485 h 2823157"/>
                <a:gd name="connsiteX1" fmla="*/ 550204 w 2858060"/>
                <a:gd name="connsiteY1" fmla="*/ 1362828 h 2823157"/>
                <a:gd name="connsiteX2" fmla="*/ 58884 w 2858060"/>
                <a:gd name="connsiteY2" fmla="*/ 2017921 h 2823157"/>
                <a:gd name="connsiteX3" fmla="*/ 58884 w 2858060"/>
                <a:gd name="connsiteY3" fmla="*/ 2481945 h 2823157"/>
                <a:gd name="connsiteX4" fmla="*/ 509260 w 2858060"/>
                <a:gd name="connsiteY4" fmla="*/ 2823139 h 2823157"/>
                <a:gd name="connsiteX5" fmla="*/ 1205296 w 2858060"/>
                <a:gd name="connsiteY5" fmla="*/ 2468297 h 2823157"/>
                <a:gd name="connsiteX6" fmla="*/ 2665607 w 2858060"/>
                <a:gd name="connsiteY6" fmla="*/ 980691 h 2823157"/>
                <a:gd name="connsiteX7" fmla="*/ 2802084 w 2858060"/>
                <a:gd name="connsiteY7" fmla="*/ 175473 h 2823157"/>
                <a:gd name="connsiteX8" fmla="*/ 2297117 w 2858060"/>
                <a:gd name="connsiteY8" fmla="*/ 11700 h 2823157"/>
                <a:gd name="connsiteX9" fmla="*/ 1505547 w 2858060"/>
                <a:gd name="connsiteY9" fmla="*/ 407485 h 2823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58060" h="2823157">
                  <a:moveTo>
                    <a:pt x="1505547" y="407485"/>
                  </a:moveTo>
                  <a:cubicBezTo>
                    <a:pt x="1214395" y="632673"/>
                    <a:pt x="791314" y="1094422"/>
                    <a:pt x="550204" y="1362828"/>
                  </a:cubicBezTo>
                  <a:cubicBezTo>
                    <a:pt x="309094" y="1631234"/>
                    <a:pt x="140771" y="1831402"/>
                    <a:pt x="58884" y="2017921"/>
                  </a:cubicBezTo>
                  <a:cubicBezTo>
                    <a:pt x="-23003" y="2204441"/>
                    <a:pt x="-16179" y="2347742"/>
                    <a:pt x="58884" y="2481945"/>
                  </a:cubicBezTo>
                  <a:cubicBezTo>
                    <a:pt x="133947" y="2616148"/>
                    <a:pt x="318191" y="2825414"/>
                    <a:pt x="509260" y="2823139"/>
                  </a:cubicBezTo>
                  <a:cubicBezTo>
                    <a:pt x="700329" y="2820864"/>
                    <a:pt x="845905" y="2775372"/>
                    <a:pt x="1205296" y="2468297"/>
                  </a:cubicBezTo>
                  <a:cubicBezTo>
                    <a:pt x="1564687" y="2161222"/>
                    <a:pt x="2399476" y="1362828"/>
                    <a:pt x="2665607" y="980691"/>
                  </a:cubicBezTo>
                  <a:cubicBezTo>
                    <a:pt x="2931738" y="598554"/>
                    <a:pt x="2863499" y="336971"/>
                    <a:pt x="2802084" y="175473"/>
                  </a:cubicBezTo>
                  <a:cubicBezTo>
                    <a:pt x="2740669" y="13975"/>
                    <a:pt x="2510932" y="-22419"/>
                    <a:pt x="2297117" y="11700"/>
                  </a:cubicBezTo>
                  <a:cubicBezTo>
                    <a:pt x="2083302" y="45819"/>
                    <a:pt x="1796699" y="182297"/>
                    <a:pt x="1505547" y="407485"/>
                  </a:cubicBezTo>
                  <a:close/>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05448"/>
                </a:solidFill>
              </a:endParaRPr>
            </a:p>
          </p:txBody>
        </p:sp>
        <p:sp>
          <p:nvSpPr>
            <p:cNvPr id="5" name="任意多边形 4"/>
            <p:cNvSpPr/>
            <p:nvPr/>
          </p:nvSpPr>
          <p:spPr>
            <a:xfrm rot="16200000">
              <a:off x="4747127" y="2303107"/>
              <a:ext cx="2858060" cy="2823157"/>
            </a:xfrm>
            <a:custGeom>
              <a:avLst/>
              <a:gdLst>
                <a:gd name="connsiteX0" fmla="*/ 1505547 w 2858060"/>
                <a:gd name="connsiteY0" fmla="*/ 407485 h 2823157"/>
                <a:gd name="connsiteX1" fmla="*/ 550204 w 2858060"/>
                <a:gd name="connsiteY1" fmla="*/ 1362828 h 2823157"/>
                <a:gd name="connsiteX2" fmla="*/ 58884 w 2858060"/>
                <a:gd name="connsiteY2" fmla="*/ 2017921 h 2823157"/>
                <a:gd name="connsiteX3" fmla="*/ 58884 w 2858060"/>
                <a:gd name="connsiteY3" fmla="*/ 2481945 h 2823157"/>
                <a:gd name="connsiteX4" fmla="*/ 509260 w 2858060"/>
                <a:gd name="connsiteY4" fmla="*/ 2823139 h 2823157"/>
                <a:gd name="connsiteX5" fmla="*/ 1205296 w 2858060"/>
                <a:gd name="connsiteY5" fmla="*/ 2468297 h 2823157"/>
                <a:gd name="connsiteX6" fmla="*/ 2665607 w 2858060"/>
                <a:gd name="connsiteY6" fmla="*/ 980691 h 2823157"/>
                <a:gd name="connsiteX7" fmla="*/ 2802084 w 2858060"/>
                <a:gd name="connsiteY7" fmla="*/ 175473 h 2823157"/>
                <a:gd name="connsiteX8" fmla="*/ 2297117 w 2858060"/>
                <a:gd name="connsiteY8" fmla="*/ 11700 h 2823157"/>
                <a:gd name="connsiteX9" fmla="*/ 1505547 w 2858060"/>
                <a:gd name="connsiteY9" fmla="*/ 407485 h 2823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58060" h="2823157">
                  <a:moveTo>
                    <a:pt x="1505547" y="407485"/>
                  </a:moveTo>
                  <a:cubicBezTo>
                    <a:pt x="1214395" y="632673"/>
                    <a:pt x="791314" y="1094422"/>
                    <a:pt x="550204" y="1362828"/>
                  </a:cubicBezTo>
                  <a:cubicBezTo>
                    <a:pt x="309094" y="1631234"/>
                    <a:pt x="140771" y="1831402"/>
                    <a:pt x="58884" y="2017921"/>
                  </a:cubicBezTo>
                  <a:cubicBezTo>
                    <a:pt x="-23003" y="2204441"/>
                    <a:pt x="-16179" y="2347742"/>
                    <a:pt x="58884" y="2481945"/>
                  </a:cubicBezTo>
                  <a:cubicBezTo>
                    <a:pt x="133947" y="2616148"/>
                    <a:pt x="318191" y="2825414"/>
                    <a:pt x="509260" y="2823139"/>
                  </a:cubicBezTo>
                  <a:cubicBezTo>
                    <a:pt x="700329" y="2820864"/>
                    <a:pt x="845905" y="2775372"/>
                    <a:pt x="1205296" y="2468297"/>
                  </a:cubicBezTo>
                  <a:cubicBezTo>
                    <a:pt x="1564687" y="2161222"/>
                    <a:pt x="2399476" y="1362828"/>
                    <a:pt x="2665607" y="980691"/>
                  </a:cubicBezTo>
                  <a:cubicBezTo>
                    <a:pt x="2931738" y="598554"/>
                    <a:pt x="2863499" y="336971"/>
                    <a:pt x="2802084" y="175473"/>
                  </a:cubicBezTo>
                  <a:cubicBezTo>
                    <a:pt x="2740669" y="13975"/>
                    <a:pt x="2510932" y="-22419"/>
                    <a:pt x="2297117" y="11700"/>
                  </a:cubicBezTo>
                  <a:cubicBezTo>
                    <a:pt x="2083302" y="45819"/>
                    <a:pt x="1796699" y="182297"/>
                    <a:pt x="1505547" y="407485"/>
                  </a:cubicBezTo>
                  <a:close/>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05448"/>
                </a:solidFill>
              </a:endParaRPr>
            </a:p>
          </p:txBody>
        </p:sp>
      </p:grpSp>
      <p:sp>
        <p:nvSpPr>
          <p:cNvPr id="6" name="文本框 5"/>
          <p:cNvSpPr txBox="1"/>
          <p:nvPr/>
        </p:nvSpPr>
        <p:spPr>
          <a:xfrm>
            <a:off x="3745012" y="1714771"/>
            <a:ext cx="573206" cy="900525"/>
          </a:xfrm>
          <a:prstGeom prst="rect">
            <a:avLst/>
          </a:prstGeom>
          <a:noFill/>
        </p:spPr>
        <p:txBody>
          <a:bodyPr wrap="square" lIns="68580" tIns="34290" rIns="68580" bIns="34290" rtlCol="0">
            <a:spAutoFit/>
          </a:bodyPr>
          <a:lstStyle/>
          <a:p>
            <a:r>
              <a:rPr lang="en-US" altLang="zh-CN" sz="5400" dirty="0">
                <a:solidFill>
                  <a:schemeClr val="accent1"/>
                </a:solidFill>
                <a:latin typeface="方正静蕾简体" pitchFamily="2" charset="-122"/>
                <a:ea typeface="方正静蕾简体" pitchFamily="2" charset="-122"/>
              </a:rPr>
              <a:t>S</a:t>
            </a:r>
            <a:endParaRPr lang="zh-CN" altLang="en-US" sz="5400" dirty="0">
              <a:solidFill>
                <a:schemeClr val="accent1"/>
              </a:solidFill>
              <a:latin typeface="方正静蕾简体" pitchFamily="2" charset="-122"/>
              <a:ea typeface="方正静蕾简体" pitchFamily="2" charset="-122"/>
            </a:endParaRPr>
          </a:p>
        </p:txBody>
      </p:sp>
      <p:sp>
        <p:nvSpPr>
          <p:cNvPr id="7" name="文本框 6"/>
          <p:cNvSpPr txBox="1"/>
          <p:nvPr/>
        </p:nvSpPr>
        <p:spPr>
          <a:xfrm>
            <a:off x="4985677" y="1698508"/>
            <a:ext cx="573206" cy="900525"/>
          </a:xfrm>
          <a:prstGeom prst="rect">
            <a:avLst/>
          </a:prstGeom>
          <a:noFill/>
        </p:spPr>
        <p:txBody>
          <a:bodyPr wrap="square" lIns="68580" tIns="34290" rIns="68580" bIns="34290" rtlCol="0">
            <a:spAutoFit/>
          </a:bodyPr>
          <a:lstStyle/>
          <a:p>
            <a:r>
              <a:rPr lang="en-US" altLang="zh-CN" sz="5400" dirty="0">
                <a:solidFill>
                  <a:schemeClr val="accent1"/>
                </a:solidFill>
                <a:latin typeface="方正静蕾简体" pitchFamily="2" charset="-122"/>
                <a:ea typeface="方正静蕾简体" pitchFamily="2" charset="-122"/>
              </a:rPr>
              <a:t>W</a:t>
            </a:r>
            <a:endParaRPr lang="zh-CN" altLang="en-US" sz="5400" dirty="0">
              <a:solidFill>
                <a:schemeClr val="accent1"/>
              </a:solidFill>
              <a:latin typeface="方正静蕾简体" pitchFamily="2" charset="-122"/>
              <a:ea typeface="方正静蕾简体" pitchFamily="2" charset="-122"/>
            </a:endParaRPr>
          </a:p>
        </p:txBody>
      </p:sp>
      <p:sp>
        <p:nvSpPr>
          <p:cNvPr id="8" name="文本框 7"/>
          <p:cNvSpPr txBox="1"/>
          <p:nvPr/>
        </p:nvSpPr>
        <p:spPr>
          <a:xfrm>
            <a:off x="3745012" y="2940903"/>
            <a:ext cx="573206" cy="900525"/>
          </a:xfrm>
          <a:prstGeom prst="rect">
            <a:avLst/>
          </a:prstGeom>
          <a:noFill/>
        </p:spPr>
        <p:txBody>
          <a:bodyPr wrap="square" lIns="68580" tIns="34290" rIns="68580" bIns="34290" rtlCol="0">
            <a:spAutoFit/>
          </a:bodyPr>
          <a:lstStyle/>
          <a:p>
            <a:r>
              <a:rPr lang="en-US" altLang="zh-CN" sz="5400" dirty="0">
                <a:solidFill>
                  <a:schemeClr val="accent1"/>
                </a:solidFill>
                <a:latin typeface="方正静蕾简体" pitchFamily="2" charset="-122"/>
                <a:ea typeface="方正静蕾简体" pitchFamily="2" charset="-122"/>
              </a:rPr>
              <a:t>O</a:t>
            </a:r>
            <a:endParaRPr lang="zh-CN" altLang="en-US" sz="5400" dirty="0">
              <a:solidFill>
                <a:schemeClr val="accent1"/>
              </a:solidFill>
              <a:latin typeface="方正静蕾简体" pitchFamily="2" charset="-122"/>
              <a:ea typeface="方正静蕾简体" pitchFamily="2" charset="-122"/>
            </a:endParaRPr>
          </a:p>
        </p:txBody>
      </p:sp>
      <p:sp>
        <p:nvSpPr>
          <p:cNvPr id="9" name="文本框 8"/>
          <p:cNvSpPr txBox="1"/>
          <p:nvPr/>
        </p:nvSpPr>
        <p:spPr>
          <a:xfrm>
            <a:off x="4985677" y="2924640"/>
            <a:ext cx="573206" cy="900525"/>
          </a:xfrm>
          <a:prstGeom prst="rect">
            <a:avLst/>
          </a:prstGeom>
          <a:noFill/>
        </p:spPr>
        <p:txBody>
          <a:bodyPr wrap="square" lIns="68580" tIns="34290" rIns="68580" bIns="34290" rtlCol="0">
            <a:spAutoFit/>
          </a:bodyPr>
          <a:lstStyle/>
          <a:p>
            <a:r>
              <a:rPr lang="en-US" altLang="zh-CN" sz="5400" dirty="0">
                <a:solidFill>
                  <a:schemeClr val="accent1"/>
                </a:solidFill>
                <a:latin typeface="方正静蕾简体" pitchFamily="2" charset="-122"/>
                <a:ea typeface="方正静蕾简体" pitchFamily="2" charset="-122"/>
              </a:rPr>
              <a:t>T</a:t>
            </a:r>
            <a:endParaRPr lang="zh-CN" altLang="en-US" sz="5400" dirty="0">
              <a:solidFill>
                <a:schemeClr val="accent1"/>
              </a:solidFill>
              <a:latin typeface="方正静蕾简体" pitchFamily="2" charset="-122"/>
              <a:ea typeface="方正静蕾简体" pitchFamily="2" charset="-122"/>
            </a:endParaRPr>
          </a:p>
        </p:txBody>
      </p:sp>
      <p:grpSp>
        <p:nvGrpSpPr>
          <p:cNvPr id="90" name="chenying0907 90"/>
          <p:cNvGrpSpPr/>
          <p:nvPr/>
        </p:nvGrpSpPr>
        <p:grpSpPr>
          <a:xfrm>
            <a:off x="791580" y="1924472"/>
            <a:ext cx="2152538" cy="770374"/>
            <a:chOff x="1114588" y="2582109"/>
            <a:chExt cx="2870051" cy="1026849"/>
          </a:xfrm>
        </p:grpSpPr>
        <p:sp>
          <p:nvSpPr>
            <p:cNvPr id="10" name="文本框 16"/>
            <p:cNvSpPr txBox="1">
              <a:spLocks noChangeArrowheads="1"/>
            </p:cNvSpPr>
            <p:nvPr/>
          </p:nvSpPr>
          <p:spPr bwMode="auto">
            <a:xfrm>
              <a:off x="1114588" y="2975304"/>
              <a:ext cx="2870051" cy="633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defTabSz="513160">
                <a:lnSpc>
                  <a:spcPct val="150000"/>
                </a:lnSpc>
                <a:spcBef>
                  <a:spcPts val="0"/>
                </a:spcBef>
                <a:buNone/>
                <a:defRPr/>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a:t>
              </a:r>
              <a:endParaRPr lang="zh-CN" altLang="en-US" sz="6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Arial" pitchFamily="34" charset="0"/>
              </a:endParaRPr>
            </a:p>
          </p:txBody>
        </p:sp>
        <p:sp>
          <p:nvSpPr>
            <p:cNvPr id="11" name="文本框 10"/>
            <p:cNvSpPr txBox="1"/>
            <p:nvPr/>
          </p:nvSpPr>
          <p:spPr>
            <a:xfrm>
              <a:off x="1485705" y="2582109"/>
              <a:ext cx="1424489" cy="348706"/>
            </a:xfrm>
            <a:prstGeom prst="rect">
              <a:avLst/>
            </a:prstGeom>
            <a:noFill/>
          </p:spPr>
          <p:txBody>
            <a:bodyPr wrap="square" rtlCol="0">
              <a:spAutoFit/>
            </a:bodyPr>
            <a:lstStyle/>
            <a:p>
              <a:r>
                <a:rPr lang="zh-CN" altLang="en-US"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小标题</a:t>
              </a:r>
              <a:endParaRPr lang="en-US" altLang="zh-CN"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endParaRPr>
            </a:p>
          </p:txBody>
        </p:sp>
        <p:sp>
          <p:nvSpPr>
            <p:cNvPr id="12" name="chenying0907 30"/>
            <p:cNvSpPr>
              <a:spLocks noEditPoints="1"/>
            </p:cNvSpPr>
            <p:nvPr/>
          </p:nvSpPr>
          <p:spPr bwMode="auto">
            <a:xfrm>
              <a:off x="1192768" y="2586726"/>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005188"/>
            </a:solidFill>
            <a:ln>
              <a:noFill/>
            </a:ln>
          </p:spPr>
          <p:txBody>
            <a:bodyPr vert="horz" wrap="square" lIns="91440" tIns="45720" rIns="91440" bIns="45720" numCol="1" anchor="t" anchorCtr="0" compatLnSpc="1"/>
            <a:lstStyle/>
            <a:p>
              <a:endParaRPr lang="zh-CN" altLang="en-US" sz="1200">
                <a:solidFill>
                  <a:schemeClr val="tx1">
                    <a:lumMod val="50000"/>
                    <a:lumOff val="50000"/>
                  </a:schemeClr>
                </a:solidFill>
              </a:endParaRPr>
            </a:p>
          </p:txBody>
        </p:sp>
      </p:grpSp>
      <p:grpSp>
        <p:nvGrpSpPr>
          <p:cNvPr id="91" name="chenying0907 91"/>
          <p:cNvGrpSpPr/>
          <p:nvPr/>
        </p:nvGrpSpPr>
        <p:grpSpPr>
          <a:xfrm>
            <a:off x="857983" y="2981341"/>
            <a:ext cx="2152538" cy="770373"/>
            <a:chOff x="1143977" y="3973897"/>
            <a:chExt cx="2870051" cy="1026848"/>
          </a:xfrm>
        </p:grpSpPr>
        <p:sp>
          <p:nvSpPr>
            <p:cNvPr id="13" name="文本框 16"/>
            <p:cNvSpPr txBox="1">
              <a:spLocks noChangeArrowheads="1"/>
            </p:cNvSpPr>
            <p:nvPr/>
          </p:nvSpPr>
          <p:spPr bwMode="auto">
            <a:xfrm>
              <a:off x="1143977" y="4367091"/>
              <a:ext cx="2870051" cy="633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defTabSz="513160">
                <a:lnSpc>
                  <a:spcPct val="150000"/>
                </a:lnSpc>
                <a:spcBef>
                  <a:spcPts val="0"/>
                </a:spcBef>
                <a:buNone/>
                <a:defRPr/>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a:t>
              </a:r>
              <a:endParaRPr lang="zh-CN" altLang="en-US" sz="6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Arial" pitchFamily="34" charset="0"/>
              </a:endParaRPr>
            </a:p>
          </p:txBody>
        </p:sp>
        <p:sp>
          <p:nvSpPr>
            <p:cNvPr id="14" name="文本框 13"/>
            <p:cNvSpPr txBox="1"/>
            <p:nvPr/>
          </p:nvSpPr>
          <p:spPr>
            <a:xfrm>
              <a:off x="1515094" y="3973897"/>
              <a:ext cx="1424489" cy="348706"/>
            </a:xfrm>
            <a:prstGeom prst="rect">
              <a:avLst/>
            </a:prstGeom>
            <a:noFill/>
          </p:spPr>
          <p:txBody>
            <a:bodyPr wrap="square" rtlCol="0">
              <a:spAutoFit/>
            </a:bodyPr>
            <a:lstStyle/>
            <a:p>
              <a:r>
                <a:rPr lang="zh-CN" altLang="en-US"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小标题</a:t>
              </a:r>
              <a:endParaRPr lang="en-US" altLang="zh-CN"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endParaRPr>
            </a:p>
          </p:txBody>
        </p:sp>
        <p:sp>
          <p:nvSpPr>
            <p:cNvPr id="15" name="chenying0907 30"/>
            <p:cNvSpPr>
              <a:spLocks noEditPoints="1"/>
            </p:cNvSpPr>
            <p:nvPr/>
          </p:nvSpPr>
          <p:spPr bwMode="auto">
            <a:xfrm>
              <a:off x="1222157" y="3978513"/>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005188"/>
            </a:solidFill>
            <a:ln>
              <a:noFill/>
            </a:ln>
          </p:spPr>
          <p:txBody>
            <a:bodyPr vert="horz" wrap="square" lIns="91440" tIns="45720" rIns="91440" bIns="45720" numCol="1" anchor="t" anchorCtr="0" compatLnSpc="1"/>
            <a:lstStyle/>
            <a:p>
              <a:endParaRPr lang="zh-CN" altLang="en-US" sz="1200">
                <a:solidFill>
                  <a:schemeClr val="tx1">
                    <a:lumMod val="50000"/>
                    <a:lumOff val="50000"/>
                  </a:schemeClr>
                </a:solidFill>
              </a:endParaRPr>
            </a:p>
          </p:txBody>
        </p:sp>
      </p:grpSp>
      <p:grpSp>
        <p:nvGrpSpPr>
          <p:cNvPr id="92" name="chenying0907 92"/>
          <p:cNvGrpSpPr/>
          <p:nvPr/>
        </p:nvGrpSpPr>
        <p:grpSpPr>
          <a:xfrm>
            <a:off x="6110153" y="1907390"/>
            <a:ext cx="2169664" cy="770374"/>
            <a:chOff x="8146870" y="2542401"/>
            <a:chExt cx="2892885" cy="1026849"/>
          </a:xfrm>
        </p:grpSpPr>
        <p:sp>
          <p:nvSpPr>
            <p:cNvPr id="16" name="文本框 16"/>
            <p:cNvSpPr txBox="1">
              <a:spLocks noChangeArrowheads="1"/>
            </p:cNvSpPr>
            <p:nvPr/>
          </p:nvSpPr>
          <p:spPr bwMode="auto">
            <a:xfrm>
              <a:off x="8146870" y="2935596"/>
              <a:ext cx="2892885" cy="633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defTabSz="513160">
                <a:lnSpc>
                  <a:spcPct val="150000"/>
                </a:lnSpc>
                <a:spcBef>
                  <a:spcPts val="0"/>
                </a:spcBef>
                <a:buNone/>
                <a:defRPr/>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a:t>
              </a:r>
              <a:endParaRPr lang="zh-CN" altLang="en-US" sz="6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Arial" pitchFamily="34" charset="0"/>
              </a:endParaRPr>
            </a:p>
          </p:txBody>
        </p:sp>
        <p:sp>
          <p:nvSpPr>
            <p:cNvPr id="17" name="文本框 16"/>
            <p:cNvSpPr txBox="1"/>
            <p:nvPr/>
          </p:nvSpPr>
          <p:spPr>
            <a:xfrm>
              <a:off x="9592526" y="2542401"/>
              <a:ext cx="1424489" cy="348706"/>
            </a:xfrm>
            <a:prstGeom prst="rect">
              <a:avLst/>
            </a:prstGeom>
            <a:noFill/>
          </p:spPr>
          <p:txBody>
            <a:bodyPr wrap="square" rtlCol="0">
              <a:spAutoFit/>
            </a:bodyPr>
            <a:lstStyle/>
            <a:p>
              <a:pPr algn="r"/>
              <a:r>
                <a:rPr lang="zh-CN" altLang="en-US"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小标题</a:t>
              </a:r>
              <a:endParaRPr lang="en-US" altLang="zh-CN"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endParaRPr>
            </a:p>
          </p:txBody>
        </p:sp>
        <p:sp>
          <p:nvSpPr>
            <p:cNvPr id="18" name="chenying0907 30"/>
            <p:cNvSpPr>
              <a:spLocks noEditPoints="1"/>
            </p:cNvSpPr>
            <p:nvPr/>
          </p:nvSpPr>
          <p:spPr bwMode="auto">
            <a:xfrm>
              <a:off x="9521376" y="2546442"/>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005188"/>
            </a:solidFill>
            <a:ln>
              <a:noFill/>
            </a:ln>
          </p:spPr>
          <p:txBody>
            <a:bodyPr vert="horz" wrap="square" lIns="91440" tIns="45720" rIns="91440" bIns="45720" numCol="1" anchor="t" anchorCtr="0" compatLnSpc="1"/>
            <a:lstStyle/>
            <a:p>
              <a:pPr algn="r"/>
              <a:endParaRPr lang="zh-CN" altLang="en-US" sz="1200">
                <a:solidFill>
                  <a:schemeClr val="tx1">
                    <a:lumMod val="50000"/>
                    <a:lumOff val="50000"/>
                  </a:schemeClr>
                </a:solidFill>
              </a:endParaRPr>
            </a:p>
          </p:txBody>
        </p:sp>
      </p:grpSp>
      <p:grpSp>
        <p:nvGrpSpPr>
          <p:cNvPr id="93" name="chenying0907 93"/>
          <p:cNvGrpSpPr/>
          <p:nvPr/>
        </p:nvGrpSpPr>
        <p:grpSpPr>
          <a:xfrm>
            <a:off x="6132195" y="2951550"/>
            <a:ext cx="2169664" cy="770373"/>
            <a:chOff x="8176259" y="3934189"/>
            <a:chExt cx="2892885" cy="1026848"/>
          </a:xfrm>
        </p:grpSpPr>
        <p:sp>
          <p:nvSpPr>
            <p:cNvPr id="19" name="文本框 16"/>
            <p:cNvSpPr txBox="1">
              <a:spLocks noChangeArrowheads="1"/>
            </p:cNvSpPr>
            <p:nvPr/>
          </p:nvSpPr>
          <p:spPr bwMode="auto">
            <a:xfrm>
              <a:off x="8176259" y="4327383"/>
              <a:ext cx="2892885" cy="633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defTabSz="513160">
                <a:lnSpc>
                  <a:spcPct val="150000"/>
                </a:lnSpc>
                <a:spcBef>
                  <a:spcPts val="0"/>
                </a:spcBef>
                <a:buNone/>
                <a:defRPr/>
              </a:pPr>
              <a:r>
                <a:rPr lang="zh-CN" altLang="en-US" sz="9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a:t>
              </a:r>
              <a:endParaRPr lang="zh-CN" altLang="en-US" sz="6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Arial" pitchFamily="34" charset="0"/>
              </a:endParaRPr>
            </a:p>
          </p:txBody>
        </p:sp>
        <p:sp>
          <p:nvSpPr>
            <p:cNvPr id="20" name="文本框 19"/>
            <p:cNvSpPr txBox="1"/>
            <p:nvPr/>
          </p:nvSpPr>
          <p:spPr>
            <a:xfrm>
              <a:off x="9621915" y="3934189"/>
              <a:ext cx="1424489" cy="348706"/>
            </a:xfrm>
            <a:prstGeom prst="rect">
              <a:avLst/>
            </a:prstGeom>
            <a:noFill/>
          </p:spPr>
          <p:txBody>
            <a:bodyPr wrap="square" rtlCol="0">
              <a:spAutoFit/>
            </a:bodyPr>
            <a:lstStyle/>
            <a:p>
              <a:pPr algn="r"/>
              <a:r>
                <a:rPr lang="zh-CN" altLang="en-US"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rPr>
                <a:t>小标题</a:t>
              </a:r>
              <a:endParaRPr lang="en-US" altLang="zh-CN" sz="1100" b="1" dirty="0">
                <a:solidFill>
                  <a:schemeClr val="tx1">
                    <a:lumMod val="50000"/>
                    <a:lumOff val="50000"/>
                  </a:schemeClr>
                </a:solidFill>
                <a:latin typeface="方正清刻本悦宋简体" panose="02000000000000000000" pitchFamily="2" charset="-122"/>
                <a:ea typeface="方正清刻本悦宋简体" panose="02000000000000000000" pitchFamily="2" charset="-122"/>
              </a:endParaRPr>
            </a:p>
          </p:txBody>
        </p:sp>
        <p:sp>
          <p:nvSpPr>
            <p:cNvPr id="21" name="chenying0907 30"/>
            <p:cNvSpPr>
              <a:spLocks noEditPoints="1"/>
            </p:cNvSpPr>
            <p:nvPr/>
          </p:nvSpPr>
          <p:spPr bwMode="auto">
            <a:xfrm>
              <a:off x="9621915" y="4002577"/>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005188"/>
            </a:solidFill>
            <a:ln>
              <a:noFill/>
            </a:ln>
          </p:spPr>
          <p:txBody>
            <a:bodyPr vert="horz" wrap="square" lIns="91440" tIns="45720" rIns="91440" bIns="45720" numCol="1" anchor="t" anchorCtr="0" compatLnSpc="1"/>
            <a:lstStyle/>
            <a:p>
              <a:pPr algn="r"/>
              <a:endParaRPr lang="zh-CN" altLang="en-US" sz="1200">
                <a:solidFill>
                  <a:schemeClr val="tx1">
                    <a:lumMod val="50000"/>
                    <a:lumOff val="50000"/>
                  </a:schemeClr>
                </a:solidFill>
              </a:endParaRPr>
            </a:p>
          </p:txBody>
        </p:sp>
      </p:grpSp>
      <p:grpSp>
        <p:nvGrpSpPr>
          <p:cNvPr id="94" name="chenying0907 21"/>
          <p:cNvGrpSpPr/>
          <p:nvPr/>
        </p:nvGrpSpPr>
        <p:grpSpPr>
          <a:xfrm>
            <a:off x="4291228" y="2442052"/>
            <a:ext cx="545971" cy="542754"/>
            <a:chOff x="6137276" y="2995613"/>
            <a:chExt cx="768350" cy="763588"/>
          </a:xfrm>
          <a:solidFill>
            <a:srgbClr val="005188"/>
          </a:solidFill>
        </p:grpSpPr>
        <p:sp>
          <p:nvSpPr>
            <p:cNvPr id="23" name="chenying0907 276"/>
            <p:cNvSpPr/>
            <p:nvPr/>
          </p:nvSpPr>
          <p:spPr bwMode="auto">
            <a:xfrm>
              <a:off x="6154738" y="3495676"/>
              <a:ext cx="23813" cy="39688"/>
            </a:xfrm>
            <a:custGeom>
              <a:avLst/>
              <a:gdLst/>
              <a:ahLst/>
              <a:cxnLst>
                <a:cxn ang="0">
                  <a:pos x="43" y="6"/>
                </a:cxn>
                <a:cxn ang="0">
                  <a:pos x="43" y="6"/>
                </a:cxn>
                <a:cxn ang="0">
                  <a:pos x="43" y="4"/>
                </a:cxn>
                <a:cxn ang="0">
                  <a:pos x="42" y="3"/>
                </a:cxn>
                <a:cxn ang="0">
                  <a:pos x="38" y="0"/>
                </a:cxn>
                <a:cxn ang="0">
                  <a:pos x="35" y="1"/>
                </a:cxn>
                <a:cxn ang="0">
                  <a:pos x="34" y="3"/>
                </a:cxn>
                <a:cxn ang="0">
                  <a:pos x="33" y="4"/>
                </a:cxn>
                <a:cxn ang="0">
                  <a:pos x="33" y="4"/>
                </a:cxn>
                <a:cxn ang="0">
                  <a:pos x="32" y="9"/>
                </a:cxn>
                <a:cxn ang="0">
                  <a:pos x="30" y="13"/>
                </a:cxn>
                <a:cxn ang="0">
                  <a:pos x="25" y="22"/>
                </a:cxn>
                <a:cxn ang="0">
                  <a:pos x="13" y="39"/>
                </a:cxn>
                <a:cxn ang="0">
                  <a:pos x="13" y="39"/>
                </a:cxn>
                <a:cxn ang="0">
                  <a:pos x="8" y="46"/>
                </a:cxn>
                <a:cxn ang="0">
                  <a:pos x="4" y="53"/>
                </a:cxn>
                <a:cxn ang="0">
                  <a:pos x="1" y="62"/>
                </a:cxn>
                <a:cxn ang="0">
                  <a:pos x="0" y="70"/>
                </a:cxn>
                <a:cxn ang="0">
                  <a:pos x="0" y="70"/>
                </a:cxn>
                <a:cxn ang="0">
                  <a:pos x="0" y="72"/>
                </a:cxn>
                <a:cxn ang="0">
                  <a:pos x="1" y="73"/>
                </a:cxn>
                <a:cxn ang="0">
                  <a:pos x="3" y="74"/>
                </a:cxn>
                <a:cxn ang="0">
                  <a:pos x="4" y="74"/>
                </a:cxn>
                <a:cxn ang="0">
                  <a:pos x="6" y="74"/>
                </a:cxn>
                <a:cxn ang="0">
                  <a:pos x="7" y="73"/>
                </a:cxn>
                <a:cxn ang="0">
                  <a:pos x="9" y="72"/>
                </a:cxn>
                <a:cxn ang="0">
                  <a:pos x="9" y="70"/>
                </a:cxn>
                <a:cxn ang="0">
                  <a:pos x="9" y="70"/>
                </a:cxn>
                <a:cxn ang="0">
                  <a:pos x="12" y="62"/>
                </a:cxn>
                <a:cxn ang="0">
                  <a:pos x="15" y="53"/>
                </a:cxn>
                <a:cxn ang="0">
                  <a:pos x="19" y="46"/>
                </a:cxn>
                <a:cxn ang="0">
                  <a:pos x="24" y="39"/>
                </a:cxn>
                <a:cxn ang="0">
                  <a:pos x="34" y="25"/>
                </a:cxn>
                <a:cxn ang="0">
                  <a:pos x="38" y="18"/>
                </a:cxn>
                <a:cxn ang="0">
                  <a:pos x="42" y="11"/>
                </a:cxn>
                <a:cxn ang="0">
                  <a:pos x="42" y="11"/>
                </a:cxn>
                <a:cxn ang="0">
                  <a:pos x="43" y="8"/>
                </a:cxn>
                <a:cxn ang="0">
                  <a:pos x="43" y="6"/>
                </a:cxn>
              </a:cxnLst>
              <a:rect l="0" t="0" r="r" b="b"/>
              <a:pathLst>
                <a:path w="43" h="74">
                  <a:moveTo>
                    <a:pt x="43" y="6"/>
                  </a:moveTo>
                  <a:lnTo>
                    <a:pt x="43" y="6"/>
                  </a:lnTo>
                  <a:lnTo>
                    <a:pt x="43" y="4"/>
                  </a:lnTo>
                  <a:lnTo>
                    <a:pt x="42" y="3"/>
                  </a:lnTo>
                  <a:lnTo>
                    <a:pt x="38" y="0"/>
                  </a:lnTo>
                  <a:lnTo>
                    <a:pt x="35" y="1"/>
                  </a:lnTo>
                  <a:lnTo>
                    <a:pt x="34" y="3"/>
                  </a:lnTo>
                  <a:lnTo>
                    <a:pt x="33" y="4"/>
                  </a:lnTo>
                  <a:lnTo>
                    <a:pt x="33" y="4"/>
                  </a:lnTo>
                  <a:lnTo>
                    <a:pt x="32" y="9"/>
                  </a:lnTo>
                  <a:lnTo>
                    <a:pt x="30" y="13"/>
                  </a:lnTo>
                  <a:lnTo>
                    <a:pt x="25" y="22"/>
                  </a:lnTo>
                  <a:lnTo>
                    <a:pt x="13" y="39"/>
                  </a:lnTo>
                  <a:lnTo>
                    <a:pt x="13" y="39"/>
                  </a:lnTo>
                  <a:lnTo>
                    <a:pt x="8" y="46"/>
                  </a:lnTo>
                  <a:lnTo>
                    <a:pt x="4" y="53"/>
                  </a:lnTo>
                  <a:lnTo>
                    <a:pt x="1" y="62"/>
                  </a:lnTo>
                  <a:lnTo>
                    <a:pt x="0" y="70"/>
                  </a:lnTo>
                  <a:lnTo>
                    <a:pt x="0" y="70"/>
                  </a:lnTo>
                  <a:lnTo>
                    <a:pt x="0" y="72"/>
                  </a:lnTo>
                  <a:lnTo>
                    <a:pt x="1" y="73"/>
                  </a:lnTo>
                  <a:lnTo>
                    <a:pt x="3" y="74"/>
                  </a:lnTo>
                  <a:lnTo>
                    <a:pt x="4" y="74"/>
                  </a:lnTo>
                  <a:lnTo>
                    <a:pt x="6" y="74"/>
                  </a:lnTo>
                  <a:lnTo>
                    <a:pt x="7" y="73"/>
                  </a:lnTo>
                  <a:lnTo>
                    <a:pt x="9" y="72"/>
                  </a:lnTo>
                  <a:lnTo>
                    <a:pt x="9" y="70"/>
                  </a:lnTo>
                  <a:lnTo>
                    <a:pt x="9" y="70"/>
                  </a:lnTo>
                  <a:lnTo>
                    <a:pt x="12" y="62"/>
                  </a:lnTo>
                  <a:lnTo>
                    <a:pt x="15" y="53"/>
                  </a:lnTo>
                  <a:lnTo>
                    <a:pt x="19" y="46"/>
                  </a:lnTo>
                  <a:lnTo>
                    <a:pt x="24" y="39"/>
                  </a:lnTo>
                  <a:lnTo>
                    <a:pt x="34" y="25"/>
                  </a:lnTo>
                  <a:lnTo>
                    <a:pt x="38" y="18"/>
                  </a:lnTo>
                  <a:lnTo>
                    <a:pt x="42" y="11"/>
                  </a:lnTo>
                  <a:lnTo>
                    <a:pt x="42" y="11"/>
                  </a:lnTo>
                  <a:lnTo>
                    <a:pt x="43" y="8"/>
                  </a:lnTo>
                  <a:lnTo>
                    <a:pt x="43" y="6"/>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4" name="chenying0907 277"/>
            <p:cNvSpPr/>
            <p:nvPr/>
          </p:nvSpPr>
          <p:spPr bwMode="auto">
            <a:xfrm>
              <a:off x="6159501" y="3525838"/>
              <a:ext cx="30163" cy="38100"/>
            </a:xfrm>
            <a:custGeom>
              <a:avLst/>
              <a:gdLst/>
              <a:ahLst/>
              <a:cxnLst>
                <a:cxn ang="0">
                  <a:pos x="49" y="3"/>
                </a:cxn>
                <a:cxn ang="0">
                  <a:pos x="49" y="3"/>
                </a:cxn>
                <a:cxn ang="0">
                  <a:pos x="33" y="18"/>
                </a:cxn>
                <a:cxn ang="0">
                  <a:pos x="25" y="26"/>
                </a:cxn>
                <a:cxn ang="0">
                  <a:pos x="18" y="36"/>
                </a:cxn>
                <a:cxn ang="0">
                  <a:pos x="18" y="36"/>
                </a:cxn>
                <a:cxn ang="0">
                  <a:pos x="13" y="43"/>
                </a:cxn>
                <a:cxn ang="0">
                  <a:pos x="8" y="50"/>
                </a:cxn>
                <a:cxn ang="0">
                  <a:pos x="4" y="58"/>
                </a:cxn>
                <a:cxn ang="0">
                  <a:pos x="1" y="63"/>
                </a:cxn>
                <a:cxn ang="0">
                  <a:pos x="0" y="67"/>
                </a:cxn>
                <a:cxn ang="0">
                  <a:pos x="0" y="67"/>
                </a:cxn>
                <a:cxn ang="0">
                  <a:pos x="0" y="69"/>
                </a:cxn>
                <a:cxn ang="0">
                  <a:pos x="1" y="71"/>
                </a:cxn>
                <a:cxn ang="0">
                  <a:pos x="4" y="72"/>
                </a:cxn>
                <a:cxn ang="0">
                  <a:pos x="5" y="72"/>
                </a:cxn>
                <a:cxn ang="0">
                  <a:pos x="9" y="71"/>
                </a:cxn>
                <a:cxn ang="0">
                  <a:pos x="10" y="69"/>
                </a:cxn>
                <a:cxn ang="0">
                  <a:pos x="10" y="67"/>
                </a:cxn>
                <a:cxn ang="0">
                  <a:pos x="10" y="67"/>
                </a:cxn>
                <a:cxn ang="0">
                  <a:pos x="12" y="63"/>
                </a:cxn>
                <a:cxn ang="0">
                  <a:pos x="14" y="60"/>
                </a:cxn>
                <a:cxn ang="0">
                  <a:pos x="19" y="53"/>
                </a:cxn>
                <a:cxn ang="0">
                  <a:pos x="19" y="53"/>
                </a:cxn>
                <a:cxn ang="0">
                  <a:pos x="28" y="38"/>
                </a:cxn>
                <a:cxn ang="0">
                  <a:pos x="28" y="38"/>
                </a:cxn>
                <a:cxn ang="0">
                  <a:pos x="35" y="29"/>
                </a:cxn>
                <a:cxn ang="0">
                  <a:pos x="42" y="22"/>
                </a:cxn>
                <a:cxn ang="0">
                  <a:pos x="56" y="9"/>
                </a:cxn>
                <a:cxn ang="0">
                  <a:pos x="56" y="9"/>
                </a:cxn>
                <a:cxn ang="0">
                  <a:pos x="57" y="7"/>
                </a:cxn>
                <a:cxn ang="0">
                  <a:pos x="57" y="6"/>
                </a:cxn>
                <a:cxn ang="0">
                  <a:pos x="57" y="4"/>
                </a:cxn>
                <a:cxn ang="0">
                  <a:pos x="56" y="3"/>
                </a:cxn>
                <a:cxn ang="0">
                  <a:pos x="54" y="1"/>
                </a:cxn>
                <a:cxn ang="0">
                  <a:pos x="53" y="0"/>
                </a:cxn>
                <a:cxn ang="0">
                  <a:pos x="51" y="0"/>
                </a:cxn>
                <a:cxn ang="0">
                  <a:pos x="49" y="3"/>
                </a:cxn>
                <a:cxn ang="0">
                  <a:pos x="49" y="3"/>
                </a:cxn>
              </a:cxnLst>
              <a:rect l="0" t="0" r="r" b="b"/>
              <a:pathLst>
                <a:path w="57" h="72">
                  <a:moveTo>
                    <a:pt x="49" y="3"/>
                  </a:moveTo>
                  <a:lnTo>
                    <a:pt x="49" y="3"/>
                  </a:lnTo>
                  <a:lnTo>
                    <a:pt x="33" y="18"/>
                  </a:lnTo>
                  <a:lnTo>
                    <a:pt x="25" y="26"/>
                  </a:lnTo>
                  <a:lnTo>
                    <a:pt x="18" y="36"/>
                  </a:lnTo>
                  <a:lnTo>
                    <a:pt x="18" y="36"/>
                  </a:lnTo>
                  <a:lnTo>
                    <a:pt x="13" y="43"/>
                  </a:lnTo>
                  <a:lnTo>
                    <a:pt x="8" y="50"/>
                  </a:lnTo>
                  <a:lnTo>
                    <a:pt x="4" y="58"/>
                  </a:lnTo>
                  <a:lnTo>
                    <a:pt x="1" y="63"/>
                  </a:lnTo>
                  <a:lnTo>
                    <a:pt x="0" y="67"/>
                  </a:lnTo>
                  <a:lnTo>
                    <a:pt x="0" y="67"/>
                  </a:lnTo>
                  <a:lnTo>
                    <a:pt x="0" y="69"/>
                  </a:lnTo>
                  <a:lnTo>
                    <a:pt x="1" y="71"/>
                  </a:lnTo>
                  <a:lnTo>
                    <a:pt x="4" y="72"/>
                  </a:lnTo>
                  <a:lnTo>
                    <a:pt x="5" y="72"/>
                  </a:lnTo>
                  <a:lnTo>
                    <a:pt x="9" y="71"/>
                  </a:lnTo>
                  <a:lnTo>
                    <a:pt x="10" y="69"/>
                  </a:lnTo>
                  <a:lnTo>
                    <a:pt x="10" y="67"/>
                  </a:lnTo>
                  <a:lnTo>
                    <a:pt x="10" y="67"/>
                  </a:lnTo>
                  <a:lnTo>
                    <a:pt x="12" y="63"/>
                  </a:lnTo>
                  <a:lnTo>
                    <a:pt x="14" y="60"/>
                  </a:lnTo>
                  <a:lnTo>
                    <a:pt x="19" y="53"/>
                  </a:lnTo>
                  <a:lnTo>
                    <a:pt x="19" y="53"/>
                  </a:lnTo>
                  <a:lnTo>
                    <a:pt x="28" y="38"/>
                  </a:lnTo>
                  <a:lnTo>
                    <a:pt x="28" y="38"/>
                  </a:lnTo>
                  <a:lnTo>
                    <a:pt x="35" y="29"/>
                  </a:lnTo>
                  <a:lnTo>
                    <a:pt x="42" y="22"/>
                  </a:lnTo>
                  <a:lnTo>
                    <a:pt x="56" y="9"/>
                  </a:lnTo>
                  <a:lnTo>
                    <a:pt x="56" y="9"/>
                  </a:lnTo>
                  <a:lnTo>
                    <a:pt x="57" y="7"/>
                  </a:lnTo>
                  <a:lnTo>
                    <a:pt x="57" y="6"/>
                  </a:lnTo>
                  <a:lnTo>
                    <a:pt x="57" y="4"/>
                  </a:lnTo>
                  <a:lnTo>
                    <a:pt x="56" y="3"/>
                  </a:lnTo>
                  <a:lnTo>
                    <a:pt x="54" y="1"/>
                  </a:lnTo>
                  <a:lnTo>
                    <a:pt x="53" y="0"/>
                  </a:lnTo>
                  <a:lnTo>
                    <a:pt x="51" y="0"/>
                  </a:lnTo>
                  <a:lnTo>
                    <a:pt x="49" y="3"/>
                  </a:lnTo>
                  <a:lnTo>
                    <a:pt x="49"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5" name="chenying0907 278"/>
            <p:cNvSpPr/>
            <p:nvPr/>
          </p:nvSpPr>
          <p:spPr bwMode="auto">
            <a:xfrm>
              <a:off x="6164263" y="3563938"/>
              <a:ext cx="25400" cy="38100"/>
            </a:xfrm>
            <a:custGeom>
              <a:avLst/>
              <a:gdLst/>
              <a:ahLst/>
              <a:cxnLst>
                <a:cxn ang="0">
                  <a:pos x="47" y="3"/>
                </a:cxn>
                <a:cxn ang="0">
                  <a:pos x="47" y="3"/>
                </a:cxn>
                <a:cxn ang="0">
                  <a:pos x="46" y="2"/>
                </a:cxn>
                <a:cxn ang="0">
                  <a:pos x="45" y="1"/>
                </a:cxn>
                <a:cxn ang="0">
                  <a:pos x="43" y="0"/>
                </a:cxn>
                <a:cxn ang="0">
                  <a:pos x="41" y="0"/>
                </a:cxn>
                <a:cxn ang="0">
                  <a:pos x="40" y="1"/>
                </a:cxn>
                <a:cxn ang="0">
                  <a:pos x="39" y="2"/>
                </a:cxn>
                <a:cxn ang="0">
                  <a:pos x="38" y="4"/>
                </a:cxn>
                <a:cxn ang="0">
                  <a:pos x="38" y="6"/>
                </a:cxn>
                <a:cxn ang="0">
                  <a:pos x="38" y="6"/>
                </a:cxn>
                <a:cxn ang="0">
                  <a:pos x="38" y="8"/>
                </a:cxn>
                <a:cxn ang="0">
                  <a:pos x="37" y="10"/>
                </a:cxn>
                <a:cxn ang="0">
                  <a:pos x="33" y="17"/>
                </a:cxn>
                <a:cxn ang="0">
                  <a:pos x="24" y="27"/>
                </a:cxn>
                <a:cxn ang="0">
                  <a:pos x="24" y="27"/>
                </a:cxn>
                <a:cxn ang="0">
                  <a:pos x="11" y="46"/>
                </a:cxn>
                <a:cxn ang="0">
                  <a:pos x="1" y="64"/>
                </a:cxn>
                <a:cxn ang="0">
                  <a:pos x="1" y="64"/>
                </a:cxn>
                <a:cxn ang="0">
                  <a:pos x="0" y="66"/>
                </a:cxn>
                <a:cxn ang="0">
                  <a:pos x="0" y="68"/>
                </a:cxn>
                <a:cxn ang="0">
                  <a:pos x="1" y="69"/>
                </a:cxn>
                <a:cxn ang="0">
                  <a:pos x="3" y="70"/>
                </a:cxn>
                <a:cxn ang="0">
                  <a:pos x="4" y="71"/>
                </a:cxn>
                <a:cxn ang="0">
                  <a:pos x="6" y="71"/>
                </a:cxn>
                <a:cxn ang="0">
                  <a:pos x="7" y="70"/>
                </a:cxn>
                <a:cxn ang="0">
                  <a:pos x="9" y="69"/>
                </a:cxn>
                <a:cxn ang="0">
                  <a:pos x="9" y="69"/>
                </a:cxn>
                <a:cxn ang="0">
                  <a:pos x="15" y="58"/>
                </a:cxn>
                <a:cxn ang="0">
                  <a:pos x="21" y="48"/>
                </a:cxn>
                <a:cxn ang="0">
                  <a:pos x="29" y="37"/>
                </a:cxn>
                <a:cxn ang="0">
                  <a:pos x="36" y="27"/>
                </a:cxn>
                <a:cxn ang="0">
                  <a:pos x="36" y="27"/>
                </a:cxn>
                <a:cxn ang="0">
                  <a:pos x="39" y="22"/>
                </a:cxn>
                <a:cxn ang="0">
                  <a:pos x="44" y="17"/>
                </a:cxn>
                <a:cxn ang="0">
                  <a:pos x="46" y="10"/>
                </a:cxn>
                <a:cxn ang="0">
                  <a:pos x="47" y="7"/>
                </a:cxn>
                <a:cxn ang="0">
                  <a:pos x="47" y="3"/>
                </a:cxn>
                <a:cxn ang="0">
                  <a:pos x="47" y="3"/>
                </a:cxn>
              </a:cxnLst>
              <a:rect l="0" t="0" r="r" b="b"/>
              <a:pathLst>
                <a:path w="47" h="71">
                  <a:moveTo>
                    <a:pt x="47" y="3"/>
                  </a:moveTo>
                  <a:lnTo>
                    <a:pt x="47" y="3"/>
                  </a:lnTo>
                  <a:lnTo>
                    <a:pt x="46" y="2"/>
                  </a:lnTo>
                  <a:lnTo>
                    <a:pt x="45" y="1"/>
                  </a:lnTo>
                  <a:lnTo>
                    <a:pt x="43" y="0"/>
                  </a:lnTo>
                  <a:lnTo>
                    <a:pt x="41" y="0"/>
                  </a:lnTo>
                  <a:lnTo>
                    <a:pt x="40" y="1"/>
                  </a:lnTo>
                  <a:lnTo>
                    <a:pt x="39" y="2"/>
                  </a:lnTo>
                  <a:lnTo>
                    <a:pt x="38" y="4"/>
                  </a:lnTo>
                  <a:lnTo>
                    <a:pt x="38" y="6"/>
                  </a:lnTo>
                  <a:lnTo>
                    <a:pt x="38" y="6"/>
                  </a:lnTo>
                  <a:lnTo>
                    <a:pt x="38" y="8"/>
                  </a:lnTo>
                  <a:lnTo>
                    <a:pt x="37" y="10"/>
                  </a:lnTo>
                  <a:lnTo>
                    <a:pt x="33" y="17"/>
                  </a:lnTo>
                  <a:lnTo>
                    <a:pt x="24" y="27"/>
                  </a:lnTo>
                  <a:lnTo>
                    <a:pt x="24" y="27"/>
                  </a:lnTo>
                  <a:lnTo>
                    <a:pt x="11" y="46"/>
                  </a:lnTo>
                  <a:lnTo>
                    <a:pt x="1" y="64"/>
                  </a:lnTo>
                  <a:lnTo>
                    <a:pt x="1" y="64"/>
                  </a:lnTo>
                  <a:lnTo>
                    <a:pt x="0" y="66"/>
                  </a:lnTo>
                  <a:lnTo>
                    <a:pt x="0" y="68"/>
                  </a:lnTo>
                  <a:lnTo>
                    <a:pt x="1" y="69"/>
                  </a:lnTo>
                  <a:lnTo>
                    <a:pt x="3" y="70"/>
                  </a:lnTo>
                  <a:lnTo>
                    <a:pt x="4" y="71"/>
                  </a:lnTo>
                  <a:lnTo>
                    <a:pt x="6" y="71"/>
                  </a:lnTo>
                  <a:lnTo>
                    <a:pt x="7" y="70"/>
                  </a:lnTo>
                  <a:lnTo>
                    <a:pt x="9" y="69"/>
                  </a:lnTo>
                  <a:lnTo>
                    <a:pt x="9" y="69"/>
                  </a:lnTo>
                  <a:lnTo>
                    <a:pt x="15" y="58"/>
                  </a:lnTo>
                  <a:lnTo>
                    <a:pt x="21" y="48"/>
                  </a:lnTo>
                  <a:lnTo>
                    <a:pt x="29" y="37"/>
                  </a:lnTo>
                  <a:lnTo>
                    <a:pt x="36" y="27"/>
                  </a:lnTo>
                  <a:lnTo>
                    <a:pt x="36" y="27"/>
                  </a:lnTo>
                  <a:lnTo>
                    <a:pt x="39" y="22"/>
                  </a:lnTo>
                  <a:lnTo>
                    <a:pt x="44" y="17"/>
                  </a:lnTo>
                  <a:lnTo>
                    <a:pt x="46" y="10"/>
                  </a:lnTo>
                  <a:lnTo>
                    <a:pt x="47" y="7"/>
                  </a:lnTo>
                  <a:lnTo>
                    <a:pt x="47" y="3"/>
                  </a:lnTo>
                  <a:lnTo>
                    <a:pt x="47"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6" name="chenying0907 279"/>
            <p:cNvSpPr/>
            <p:nvPr/>
          </p:nvSpPr>
          <p:spPr bwMode="auto">
            <a:xfrm>
              <a:off x="6162676" y="3609976"/>
              <a:ext cx="30163" cy="34925"/>
            </a:xfrm>
            <a:custGeom>
              <a:avLst/>
              <a:gdLst/>
              <a:ahLst/>
              <a:cxnLst>
                <a:cxn ang="0">
                  <a:pos x="48" y="1"/>
                </a:cxn>
                <a:cxn ang="0">
                  <a:pos x="48" y="1"/>
                </a:cxn>
                <a:cxn ang="0">
                  <a:pos x="36" y="15"/>
                </a:cxn>
                <a:cxn ang="0">
                  <a:pos x="25" y="29"/>
                </a:cxn>
                <a:cxn ang="0">
                  <a:pos x="13" y="43"/>
                </a:cxn>
                <a:cxn ang="0">
                  <a:pos x="1" y="56"/>
                </a:cxn>
                <a:cxn ang="0">
                  <a:pos x="1" y="56"/>
                </a:cxn>
                <a:cxn ang="0">
                  <a:pos x="0" y="58"/>
                </a:cxn>
                <a:cxn ang="0">
                  <a:pos x="0" y="59"/>
                </a:cxn>
                <a:cxn ang="0">
                  <a:pos x="0" y="61"/>
                </a:cxn>
                <a:cxn ang="0">
                  <a:pos x="1" y="62"/>
                </a:cxn>
                <a:cxn ang="0">
                  <a:pos x="3" y="63"/>
                </a:cxn>
                <a:cxn ang="0">
                  <a:pos x="4" y="64"/>
                </a:cxn>
                <a:cxn ang="0">
                  <a:pos x="6" y="64"/>
                </a:cxn>
                <a:cxn ang="0">
                  <a:pos x="8" y="63"/>
                </a:cxn>
                <a:cxn ang="0">
                  <a:pos x="8" y="63"/>
                </a:cxn>
                <a:cxn ang="0">
                  <a:pos x="19" y="50"/>
                </a:cxn>
                <a:cxn ang="0">
                  <a:pos x="32" y="35"/>
                </a:cxn>
                <a:cxn ang="0">
                  <a:pos x="43" y="22"/>
                </a:cxn>
                <a:cxn ang="0">
                  <a:pos x="55" y="8"/>
                </a:cxn>
                <a:cxn ang="0">
                  <a:pos x="55" y="8"/>
                </a:cxn>
                <a:cxn ang="0">
                  <a:pos x="57" y="6"/>
                </a:cxn>
                <a:cxn ang="0">
                  <a:pos x="57" y="4"/>
                </a:cxn>
                <a:cxn ang="0">
                  <a:pos x="56" y="3"/>
                </a:cxn>
                <a:cxn ang="0">
                  <a:pos x="55" y="1"/>
                </a:cxn>
                <a:cxn ang="0">
                  <a:pos x="54" y="0"/>
                </a:cxn>
                <a:cxn ang="0">
                  <a:pos x="51" y="0"/>
                </a:cxn>
                <a:cxn ang="0">
                  <a:pos x="50" y="0"/>
                </a:cxn>
                <a:cxn ang="0">
                  <a:pos x="48" y="1"/>
                </a:cxn>
                <a:cxn ang="0">
                  <a:pos x="48" y="1"/>
                </a:cxn>
              </a:cxnLst>
              <a:rect l="0" t="0" r="r" b="b"/>
              <a:pathLst>
                <a:path w="57" h="64">
                  <a:moveTo>
                    <a:pt x="48" y="1"/>
                  </a:moveTo>
                  <a:lnTo>
                    <a:pt x="48" y="1"/>
                  </a:lnTo>
                  <a:lnTo>
                    <a:pt x="36" y="15"/>
                  </a:lnTo>
                  <a:lnTo>
                    <a:pt x="25" y="29"/>
                  </a:lnTo>
                  <a:lnTo>
                    <a:pt x="13" y="43"/>
                  </a:lnTo>
                  <a:lnTo>
                    <a:pt x="1" y="56"/>
                  </a:lnTo>
                  <a:lnTo>
                    <a:pt x="1" y="56"/>
                  </a:lnTo>
                  <a:lnTo>
                    <a:pt x="0" y="58"/>
                  </a:lnTo>
                  <a:lnTo>
                    <a:pt x="0" y="59"/>
                  </a:lnTo>
                  <a:lnTo>
                    <a:pt x="0" y="61"/>
                  </a:lnTo>
                  <a:lnTo>
                    <a:pt x="1" y="62"/>
                  </a:lnTo>
                  <a:lnTo>
                    <a:pt x="3" y="63"/>
                  </a:lnTo>
                  <a:lnTo>
                    <a:pt x="4" y="64"/>
                  </a:lnTo>
                  <a:lnTo>
                    <a:pt x="6" y="64"/>
                  </a:lnTo>
                  <a:lnTo>
                    <a:pt x="8" y="63"/>
                  </a:lnTo>
                  <a:lnTo>
                    <a:pt x="8" y="63"/>
                  </a:lnTo>
                  <a:lnTo>
                    <a:pt x="19" y="50"/>
                  </a:lnTo>
                  <a:lnTo>
                    <a:pt x="32" y="35"/>
                  </a:lnTo>
                  <a:lnTo>
                    <a:pt x="43" y="22"/>
                  </a:lnTo>
                  <a:lnTo>
                    <a:pt x="55" y="8"/>
                  </a:lnTo>
                  <a:lnTo>
                    <a:pt x="55" y="8"/>
                  </a:lnTo>
                  <a:lnTo>
                    <a:pt x="57" y="6"/>
                  </a:lnTo>
                  <a:lnTo>
                    <a:pt x="57" y="4"/>
                  </a:lnTo>
                  <a:lnTo>
                    <a:pt x="56" y="3"/>
                  </a:lnTo>
                  <a:lnTo>
                    <a:pt x="55" y="1"/>
                  </a:lnTo>
                  <a:lnTo>
                    <a:pt x="54" y="0"/>
                  </a:lnTo>
                  <a:lnTo>
                    <a:pt x="51" y="0"/>
                  </a:lnTo>
                  <a:lnTo>
                    <a:pt x="50" y="0"/>
                  </a:lnTo>
                  <a:lnTo>
                    <a:pt x="48" y="1"/>
                  </a:lnTo>
                  <a:lnTo>
                    <a:pt x="48"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7" name="chenying0907 280"/>
            <p:cNvSpPr/>
            <p:nvPr/>
          </p:nvSpPr>
          <p:spPr bwMode="auto">
            <a:xfrm>
              <a:off x="6167438" y="3644901"/>
              <a:ext cx="28575" cy="36513"/>
            </a:xfrm>
            <a:custGeom>
              <a:avLst/>
              <a:gdLst/>
              <a:ahLst/>
              <a:cxnLst>
                <a:cxn ang="0">
                  <a:pos x="48" y="1"/>
                </a:cxn>
                <a:cxn ang="0">
                  <a:pos x="48" y="1"/>
                </a:cxn>
                <a:cxn ang="0">
                  <a:pos x="39" y="7"/>
                </a:cxn>
                <a:cxn ang="0">
                  <a:pos x="32" y="13"/>
                </a:cxn>
                <a:cxn ang="0">
                  <a:pos x="26" y="20"/>
                </a:cxn>
                <a:cxn ang="0">
                  <a:pos x="20" y="27"/>
                </a:cxn>
                <a:cxn ang="0">
                  <a:pos x="9" y="44"/>
                </a:cxn>
                <a:cxn ang="0">
                  <a:pos x="0" y="61"/>
                </a:cxn>
                <a:cxn ang="0">
                  <a:pos x="0" y="61"/>
                </a:cxn>
                <a:cxn ang="0">
                  <a:pos x="0" y="62"/>
                </a:cxn>
                <a:cxn ang="0">
                  <a:pos x="0" y="64"/>
                </a:cxn>
                <a:cxn ang="0">
                  <a:pos x="1" y="66"/>
                </a:cxn>
                <a:cxn ang="0">
                  <a:pos x="2" y="67"/>
                </a:cxn>
                <a:cxn ang="0">
                  <a:pos x="4" y="67"/>
                </a:cxn>
                <a:cxn ang="0">
                  <a:pos x="5" y="67"/>
                </a:cxn>
                <a:cxn ang="0">
                  <a:pos x="7" y="67"/>
                </a:cxn>
                <a:cxn ang="0">
                  <a:pos x="8" y="65"/>
                </a:cxn>
                <a:cxn ang="0">
                  <a:pos x="8" y="65"/>
                </a:cxn>
                <a:cxn ang="0">
                  <a:pos x="18" y="49"/>
                </a:cxn>
                <a:cxn ang="0">
                  <a:pos x="27" y="35"/>
                </a:cxn>
                <a:cxn ang="0">
                  <a:pos x="32" y="27"/>
                </a:cxn>
                <a:cxn ang="0">
                  <a:pos x="37" y="20"/>
                </a:cxn>
                <a:cxn ang="0">
                  <a:pos x="44" y="15"/>
                </a:cxn>
                <a:cxn ang="0">
                  <a:pos x="52" y="10"/>
                </a:cxn>
                <a:cxn ang="0">
                  <a:pos x="52" y="10"/>
                </a:cxn>
                <a:cxn ang="0">
                  <a:pos x="54" y="8"/>
                </a:cxn>
                <a:cxn ang="0">
                  <a:pos x="54" y="7"/>
                </a:cxn>
                <a:cxn ang="0">
                  <a:pos x="54" y="5"/>
                </a:cxn>
                <a:cxn ang="0">
                  <a:pos x="54" y="4"/>
                </a:cxn>
                <a:cxn ang="0">
                  <a:pos x="53" y="1"/>
                </a:cxn>
                <a:cxn ang="0">
                  <a:pos x="51" y="0"/>
                </a:cxn>
                <a:cxn ang="0">
                  <a:pos x="49" y="0"/>
                </a:cxn>
                <a:cxn ang="0">
                  <a:pos x="48" y="1"/>
                </a:cxn>
                <a:cxn ang="0">
                  <a:pos x="48" y="1"/>
                </a:cxn>
              </a:cxnLst>
              <a:rect l="0" t="0" r="r" b="b"/>
              <a:pathLst>
                <a:path w="54" h="67">
                  <a:moveTo>
                    <a:pt x="48" y="1"/>
                  </a:moveTo>
                  <a:lnTo>
                    <a:pt x="48" y="1"/>
                  </a:lnTo>
                  <a:lnTo>
                    <a:pt x="39" y="7"/>
                  </a:lnTo>
                  <a:lnTo>
                    <a:pt x="32" y="13"/>
                  </a:lnTo>
                  <a:lnTo>
                    <a:pt x="26" y="20"/>
                  </a:lnTo>
                  <a:lnTo>
                    <a:pt x="20" y="27"/>
                  </a:lnTo>
                  <a:lnTo>
                    <a:pt x="9" y="44"/>
                  </a:lnTo>
                  <a:lnTo>
                    <a:pt x="0" y="61"/>
                  </a:lnTo>
                  <a:lnTo>
                    <a:pt x="0" y="61"/>
                  </a:lnTo>
                  <a:lnTo>
                    <a:pt x="0" y="62"/>
                  </a:lnTo>
                  <a:lnTo>
                    <a:pt x="0" y="64"/>
                  </a:lnTo>
                  <a:lnTo>
                    <a:pt x="1" y="66"/>
                  </a:lnTo>
                  <a:lnTo>
                    <a:pt x="2" y="67"/>
                  </a:lnTo>
                  <a:lnTo>
                    <a:pt x="4" y="67"/>
                  </a:lnTo>
                  <a:lnTo>
                    <a:pt x="5" y="67"/>
                  </a:lnTo>
                  <a:lnTo>
                    <a:pt x="7" y="67"/>
                  </a:lnTo>
                  <a:lnTo>
                    <a:pt x="8" y="65"/>
                  </a:lnTo>
                  <a:lnTo>
                    <a:pt x="8" y="65"/>
                  </a:lnTo>
                  <a:lnTo>
                    <a:pt x="18" y="49"/>
                  </a:lnTo>
                  <a:lnTo>
                    <a:pt x="27" y="35"/>
                  </a:lnTo>
                  <a:lnTo>
                    <a:pt x="32" y="27"/>
                  </a:lnTo>
                  <a:lnTo>
                    <a:pt x="37" y="20"/>
                  </a:lnTo>
                  <a:lnTo>
                    <a:pt x="44" y="15"/>
                  </a:lnTo>
                  <a:lnTo>
                    <a:pt x="52" y="10"/>
                  </a:lnTo>
                  <a:lnTo>
                    <a:pt x="52" y="10"/>
                  </a:lnTo>
                  <a:lnTo>
                    <a:pt x="54" y="8"/>
                  </a:lnTo>
                  <a:lnTo>
                    <a:pt x="54" y="7"/>
                  </a:lnTo>
                  <a:lnTo>
                    <a:pt x="54" y="5"/>
                  </a:lnTo>
                  <a:lnTo>
                    <a:pt x="54" y="4"/>
                  </a:lnTo>
                  <a:lnTo>
                    <a:pt x="53" y="1"/>
                  </a:lnTo>
                  <a:lnTo>
                    <a:pt x="51" y="0"/>
                  </a:lnTo>
                  <a:lnTo>
                    <a:pt x="49" y="0"/>
                  </a:lnTo>
                  <a:lnTo>
                    <a:pt x="48" y="1"/>
                  </a:lnTo>
                  <a:lnTo>
                    <a:pt x="48"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8" name="chenying0907 281"/>
            <p:cNvSpPr/>
            <p:nvPr/>
          </p:nvSpPr>
          <p:spPr bwMode="auto">
            <a:xfrm>
              <a:off x="6169026" y="3675063"/>
              <a:ext cx="28575" cy="38100"/>
            </a:xfrm>
            <a:custGeom>
              <a:avLst/>
              <a:gdLst/>
              <a:ahLst/>
              <a:cxnLst>
                <a:cxn ang="0">
                  <a:pos x="47" y="2"/>
                </a:cxn>
                <a:cxn ang="0">
                  <a:pos x="47" y="2"/>
                </a:cxn>
                <a:cxn ang="0">
                  <a:pos x="33" y="17"/>
                </a:cxn>
                <a:cxn ang="0">
                  <a:pos x="22" y="32"/>
                </a:cxn>
                <a:cxn ang="0">
                  <a:pos x="10" y="48"/>
                </a:cxn>
                <a:cxn ang="0">
                  <a:pos x="1" y="65"/>
                </a:cxn>
                <a:cxn ang="0">
                  <a:pos x="1" y="65"/>
                </a:cxn>
                <a:cxn ang="0">
                  <a:pos x="0" y="67"/>
                </a:cxn>
                <a:cxn ang="0">
                  <a:pos x="1" y="69"/>
                </a:cxn>
                <a:cxn ang="0">
                  <a:pos x="2" y="70"/>
                </a:cxn>
                <a:cxn ang="0">
                  <a:pos x="3" y="72"/>
                </a:cxn>
                <a:cxn ang="0">
                  <a:pos x="4" y="72"/>
                </a:cxn>
                <a:cxn ang="0">
                  <a:pos x="6" y="72"/>
                </a:cxn>
                <a:cxn ang="0">
                  <a:pos x="8" y="71"/>
                </a:cxn>
                <a:cxn ang="0">
                  <a:pos x="9" y="70"/>
                </a:cxn>
                <a:cxn ang="0">
                  <a:pos x="9" y="70"/>
                </a:cxn>
                <a:cxn ang="0">
                  <a:pos x="19" y="53"/>
                </a:cxn>
                <a:cxn ang="0">
                  <a:pos x="29" y="38"/>
                </a:cxn>
                <a:cxn ang="0">
                  <a:pos x="40" y="23"/>
                </a:cxn>
                <a:cxn ang="0">
                  <a:pos x="54" y="9"/>
                </a:cxn>
                <a:cxn ang="0">
                  <a:pos x="54" y="9"/>
                </a:cxn>
                <a:cxn ang="0">
                  <a:pos x="55" y="7"/>
                </a:cxn>
                <a:cxn ang="0">
                  <a:pos x="55" y="6"/>
                </a:cxn>
                <a:cxn ang="0">
                  <a:pos x="55" y="4"/>
                </a:cxn>
                <a:cxn ang="0">
                  <a:pos x="54" y="2"/>
                </a:cxn>
                <a:cxn ang="0">
                  <a:pos x="52" y="1"/>
                </a:cxn>
                <a:cxn ang="0">
                  <a:pos x="51" y="0"/>
                </a:cxn>
                <a:cxn ang="0">
                  <a:pos x="49" y="1"/>
                </a:cxn>
                <a:cxn ang="0">
                  <a:pos x="47" y="2"/>
                </a:cxn>
                <a:cxn ang="0">
                  <a:pos x="47" y="2"/>
                </a:cxn>
              </a:cxnLst>
              <a:rect l="0" t="0" r="r" b="b"/>
              <a:pathLst>
                <a:path w="55" h="72">
                  <a:moveTo>
                    <a:pt x="47" y="2"/>
                  </a:moveTo>
                  <a:lnTo>
                    <a:pt x="47" y="2"/>
                  </a:lnTo>
                  <a:lnTo>
                    <a:pt x="33" y="17"/>
                  </a:lnTo>
                  <a:lnTo>
                    <a:pt x="22" y="32"/>
                  </a:lnTo>
                  <a:lnTo>
                    <a:pt x="10" y="48"/>
                  </a:lnTo>
                  <a:lnTo>
                    <a:pt x="1" y="65"/>
                  </a:lnTo>
                  <a:lnTo>
                    <a:pt x="1" y="65"/>
                  </a:lnTo>
                  <a:lnTo>
                    <a:pt x="0" y="67"/>
                  </a:lnTo>
                  <a:lnTo>
                    <a:pt x="1" y="69"/>
                  </a:lnTo>
                  <a:lnTo>
                    <a:pt x="2" y="70"/>
                  </a:lnTo>
                  <a:lnTo>
                    <a:pt x="3" y="72"/>
                  </a:lnTo>
                  <a:lnTo>
                    <a:pt x="4" y="72"/>
                  </a:lnTo>
                  <a:lnTo>
                    <a:pt x="6" y="72"/>
                  </a:lnTo>
                  <a:lnTo>
                    <a:pt x="8" y="71"/>
                  </a:lnTo>
                  <a:lnTo>
                    <a:pt x="9" y="70"/>
                  </a:lnTo>
                  <a:lnTo>
                    <a:pt x="9" y="70"/>
                  </a:lnTo>
                  <a:lnTo>
                    <a:pt x="19" y="53"/>
                  </a:lnTo>
                  <a:lnTo>
                    <a:pt x="29" y="38"/>
                  </a:lnTo>
                  <a:lnTo>
                    <a:pt x="40" y="23"/>
                  </a:lnTo>
                  <a:lnTo>
                    <a:pt x="54" y="9"/>
                  </a:lnTo>
                  <a:lnTo>
                    <a:pt x="54" y="9"/>
                  </a:lnTo>
                  <a:lnTo>
                    <a:pt x="55" y="7"/>
                  </a:lnTo>
                  <a:lnTo>
                    <a:pt x="55" y="6"/>
                  </a:lnTo>
                  <a:lnTo>
                    <a:pt x="55" y="4"/>
                  </a:lnTo>
                  <a:lnTo>
                    <a:pt x="54" y="2"/>
                  </a:lnTo>
                  <a:lnTo>
                    <a:pt x="52" y="1"/>
                  </a:lnTo>
                  <a:lnTo>
                    <a:pt x="51" y="0"/>
                  </a:lnTo>
                  <a:lnTo>
                    <a:pt x="49" y="1"/>
                  </a:lnTo>
                  <a:lnTo>
                    <a:pt x="47" y="2"/>
                  </a:lnTo>
                  <a:lnTo>
                    <a:pt x="47"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29" name="chenying0907 282"/>
            <p:cNvSpPr/>
            <p:nvPr/>
          </p:nvSpPr>
          <p:spPr bwMode="auto">
            <a:xfrm>
              <a:off x="6181726" y="3694113"/>
              <a:ext cx="28575" cy="39688"/>
            </a:xfrm>
            <a:custGeom>
              <a:avLst/>
              <a:gdLst/>
              <a:ahLst/>
              <a:cxnLst>
                <a:cxn ang="0">
                  <a:pos x="47" y="1"/>
                </a:cxn>
                <a:cxn ang="0">
                  <a:pos x="47" y="1"/>
                </a:cxn>
                <a:cxn ang="0">
                  <a:pos x="39" y="7"/>
                </a:cxn>
                <a:cxn ang="0">
                  <a:pos x="32" y="14"/>
                </a:cxn>
                <a:cxn ang="0">
                  <a:pos x="25" y="22"/>
                </a:cxn>
                <a:cxn ang="0">
                  <a:pos x="19" y="32"/>
                </a:cxn>
                <a:cxn ang="0">
                  <a:pos x="12" y="40"/>
                </a:cxn>
                <a:cxn ang="0">
                  <a:pos x="7" y="49"/>
                </a:cxn>
                <a:cxn ang="0">
                  <a:pos x="3" y="60"/>
                </a:cxn>
                <a:cxn ang="0">
                  <a:pos x="0" y="69"/>
                </a:cxn>
                <a:cxn ang="0">
                  <a:pos x="0" y="69"/>
                </a:cxn>
                <a:cxn ang="0">
                  <a:pos x="0" y="71"/>
                </a:cxn>
                <a:cxn ang="0">
                  <a:pos x="1" y="73"/>
                </a:cxn>
                <a:cxn ang="0">
                  <a:pos x="2" y="74"/>
                </a:cxn>
                <a:cxn ang="0">
                  <a:pos x="4" y="75"/>
                </a:cxn>
                <a:cxn ang="0">
                  <a:pos x="5" y="75"/>
                </a:cxn>
                <a:cxn ang="0">
                  <a:pos x="7" y="74"/>
                </a:cxn>
                <a:cxn ang="0">
                  <a:pos x="8" y="73"/>
                </a:cxn>
                <a:cxn ang="0">
                  <a:pos x="9" y="71"/>
                </a:cxn>
                <a:cxn ang="0">
                  <a:pos x="9" y="71"/>
                </a:cxn>
                <a:cxn ang="0">
                  <a:pos x="12" y="63"/>
                </a:cxn>
                <a:cxn ang="0">
                  <a:pos x="16" y="54"/>
                </a:cxn>
                <a:cxn ang="0">
                  <a:pos x="21" y="45"/>
                </a:cxn>
                <a:cxn ang="0">
                  <a:pos x="27" y="36"/>
                </a:cxn>
                <a:cxn ang="0">
                  <a:pos x="33" y="28"/>
                </a:cxn>
                <a:cxn ang="0">
                  <a:pos x="39" y="20"/>
                </a:cxn>
                <a:cxn ang="0">
                  <a:pos x="54" y="7"/>
                </a:cxn>
                <a:cxn ang="0">
                  <a:pos x="54" y="7"/>
                </a:cxn>
                <a:cxn ang="0">
                  <a:pos x="55" y="6"/>
                </a:cxn>
                <a:cxn ang="0">
                  <a:pos x="55" y="4"/>
                </a:cxn>
                <a:cxn ang="0">
                  <a:pos x="55" y="3"/>
                </a:cxn>
                <a:cxn ang="0">
                  <a:pos x="54" y="1"/>
                </a:cxn>
                <a:cxn ang="0">
                  <a:pos x="51" y="0"/>
                </a:cxn>
                <a:cxn ang="0">
                  <a:pos x="49" y="0"/>
                </a:cxn>
                <a:cxn ang="0">
                  <a:pos x="47" y="1"/>
                </a:cxn>
                <a:cxn ang="0">
                  <a:pos x="47" y="1"/>
                </a:cxn>
              </a:cxnLst>
              <a:rect l="0" t="0" r="r" b="b"/>
              <a:pathLst>
                <a:path w="55" h="75">
                  <a:moveTo>
                    <a:pt x="47" y="1"/>
                  </a:moveTo>
                  <a:lnTo>
                    <a:pt x="47" y="1"/>
                  </a:lnTo>
                  <a:lnTo>
                    <a:pt x="39" y="7"/>
                  </a:lnTo>
                  <a:lnTo>
                    <a:pt x="32" y="14"/>
                  </a:lnTo>
                  <a:lnTo>
                    <a:pt x="25" y="22"/>
                  </a:lnTo>
                  <a:lnTo>
                    <a:pt x="19" y="32"/>
                  </a:lnTo>
                  <a:lnTo>
                    <a:pt x="12" y="40"/>
                  </a:lnTo>
                  <a:lnTo>
                    <a:pt x="7" y="49"/>
                  </a:lnTo>
                  <a:lnTo>
                    <a:pt x="3" y="60"/>
                  </a:lnTo>
                  <a:lnTo>
                    <a:pt x="0" y="69"/>
                  </a:lnTo>
                  <a:lnTo>
                    <a:pt x="0" y="69"/>
                  </a:lnTo>
                  <a:lnTo>
                    <a:pt x="0" y="71"/>
                  </a:lnTo>
                  <a:lnTo>
                    <a:pt x="1" y="73"/>
                  </a:lnTo>
                  <a:lnTo>
                    <a:pt x="2" y="74"/>
                  </a:lnTo>
                  <a:lnTo>
                    <a:pt x="4" y="75"/>
                  </a:lnTo>
                  <a:lnTo>
                    <a:pt x="5" y="75"/>
                  </a:lnTo>
                  <a:lnTo>
                    <a:pt x="7" y="74"/>
                  </a:lnTo>
                  <a:lnTo>
                    <a:pt x="8" y="73"/>
                  </a:lnTo>
                  <a:lnTo>
                    <a:pt x="9" y="71"/>
                  </a:lnTo>
                  <a:lnTo>
                    <a:pt x="9" y="71"/>
                  </a:lnTo>
                  <a:lnTo>
                    <a:pt x="12" y="63"/>
                  </a:lnTo>
                  <a:lnTo>
                    <a:pt x="16" y="54"/>
                  </a:lnTo>
                  <a:lnTo>
                    <a:pt x="21" y="45"/>
                  </a:lnTo>
                  <a:lnTo>
                    <a:pt x="27" y="36"/>
                  </a:lnTo>
                  <a:lnTo>
                    <a:pt x="33" y="28"/>
                  </a:lnTo>
                  <a:lnTo>
                    <a:pt x="39" y="20"/>
                  </a:lnTo>
                  <a:lnTo>
                    <a:pt x="54" y="7"/>
                  </a:lnTo>
                  <a:lnTo>
                    <a:pt x="54" y="7"/>
                  </a:lnTo>
                  <a:lnTo>
                    <a:pt x="55" y="6"/>
                  </a:lnTo>
                  <a:lnTo>
                    <a:pt x="55" y="4"/>
                  </a:lnTo>
                  <a:lnTo>
                    <a:pt x="55" y="3"/>
                  </a:lnTo>
                  <a:lnTo>
                    <a:pt x="54" y="1"/>
                  </a:lnTo>
                  <a:lnTo>
                    <a:pt x="51" y="0"/>
                  </a:lnTo>
                  <a:lnTo>
                    <a:pt x="49" y="0"/>
                  </a:lnTo>
                  <a:lnTo>
                    <a:pt x="47" y="1"/>
                  </a:lnTo>
                  <a:lnTo>
                    <a:pt x="47"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0" name="chenying0907 283"/>
            <p:cNvSpPr/>
            <p:nvPr/>
          </p:nvSpPr>
          <p:spPr bwMode="auto">
            <a:xfrm>
              <a:off x="6210301" y="3708401"/>
              <a:ext cx="22225" cy="30163"/>
            </a:xfrm>
            <a:custGeom>
              <a:avLst/>
              <a:gdLst/>
              <a:ahLst/>
              <a:cxnLst>
                <a:cxn ang="0">
                  <a:pos x="34" y="1"/>
                </a:cxn>
                <a:cxn ang="0">
                  <a:pos x="34" y="1"/>
                </a:cxn>
                <a:cxn ang="0">
                  <a:pos x="24" y="11"/>
                </a:cxn>
                <a:cxn ang="0">
                  <a:pos x="13" y="23"/>
                </a:cxn>
                <a:cxn ang="0">
                  <a:pos x="9" y="30"/>
                </a:cxn>
                <a:cxn ang="0">
                  <a:pos x="5" y="36"/>
                </a:cxn>
                <a:cxn ang="0">
                  <a:pos x="2" y="43"/>
                </a:cxn>
                <a:cxn ang="0">
                  <a:pos x="0" y="50"/>
                </a:cxn>
                <a:cxn ang="0">
                  <a:pos x="0" y="50"/>
                </a:cxn>
                <a:cxn ang="0">
                  <a:pos x="0" y="52"/>
                </a:cxn>
                <a:cxn ang="0">
                  <a:pos x="1" y="55"/>
                </a:cxn>
                <a:cxn ang="0">
                  <a:pos x="2" y="56"/>
                </a:cxn>
                <a:cxn ang="0">
                  <a:pos x="3" y="57"/>
                </a:cxn>
                <a:cxn ang="0">
                  <a:pos x="5" y="57"/>
                </a:cxn>
                <a:cxn ang="0">
                  <a:pos x="7" y="56"/>
                </a:cxn>
                <a:cxn ang="0">
                  <a:pos x="8" y="55"/>
                </a:cxn>
                <a:cxn ang="0">
                  <a:pos x="9" y="53"/>
                </a:cxn>
                <a:cxn ang="0">
                  <a:pos x="9" y="53"/>
                </a:cxn>
                <a:cxn ang="0">
                  <a:pos x="11" y="46"/>
                </a:cxn>
                <a:cxn ang="0">
                  <a:pos x="14" y="40"/>
                </a:cxn>
                <a:cxn ang="0">
                  <a:pos x="22" y="28"/>
                </a:cxn>
                <a:cxn ang="0">
                  <a:pos x="31" y="17"/>
                </a:cxn>
                <a:cxn ang="0">
                  <a:pos x="41" y="8"/>
                </a:cxn>
                <a:cxn ang="0">
                  <a:pos x="41" y="8"/>
                </a:cxn>
                <a:cxn ang="0">
                  <a:pos x="42" y="6"/>
                </a:cxn>
                <a:cxn ang="0">
                  <a:pos x="42" y="5"/>
                </a:cxn>
                <a:cxn ang="0">
                  <a:pos x="42" y="3"/>
                </a:cxn>
                <a:cxn ang="0">
                  <a:pos x="41" y="2"/>
                </a:cxn>
                <a:cxn ang="0">
                  <a:pos x="38" y="0"/>
                </a:cxn>
                <a:cxn ang="0">
                  <a:pos x="36" y="0"/>
                </a:cxn>
                <a:cxn ang="0">
                  <a:pos x="34" y="1"/>
                </a:cxn>
                <a:cxn ang="0">
                  <a:pos x="34" y="1"/>
                </a:cxn>
              </a:cxnLst>
              <a:rect l="0" t="0" r="r" b="b"/>
              <a:pathLst>
                <a:path w="42" h="57">
                  <a:moveTo>
                    <a:pt x="34" y="1"/>
                  </a:moveTo>
                  <a:lnTo>
                    <a:pt x="34" y="1"/>
                  </a:lnTo>
                  <a:lnTo>
                    <a:pt x="24" y="11"/>
                  </a:lnTo>
                  <a:lnTo>
                    <a:pt x="13" y="23"/>
                  </a:lnTo>
                  <a:lnTo>
                    <a:pt x="9" y="30"/>
                  </a:lnTo>
                  <a:lnTo>
                    <a:pt x="5" y="36"/>
                  </a:lnTo>
                  <a:lnTo>
                    <a:pt x="2" y="43"/>
                  </a:lnTo>
                  <a:lnTo>
                    <a:pt x="0" y="50"/>
                  </a:lnTo>
                  <a:lnTo>
                    <a:pt x="0" y="50"/>
                  </a:lnTo>
                  <a:lnTo>
                    <a:pt x="0" y="52"/>
                  </a:lnTo>
                  <a:lnTo>
                    <a:pt x="1" y="55"/>
                  </a:lnTo>
                  <a:lnTo>
                    <a:pt x="2" y="56"/>
                  </a:lnTo>
                  <a:lnTo>
                    <a:pt x="3" y="57"/>
                  </a:lnTo>
                  <a:lnTo>
                    <a:pt x="5" y="57"/>
                  </a:lnTo>
                  <a:lnTo>
                    <a:pt x="7" y="56"/>
                  </a:lnTo>
                  <a:lnTo>
                    <a:pt x="8" y="55"/>
                  </a:lnTo>
                  <a:lnTo>
                    <a:pt x="9" y="53"/>
                  </a:lnTo>
                  <a:lnTo>
                    <a:pt x="9" y="53"/>
                  </a:lnTo>
                  <a:lnTo>
                    <a:pt x="11" y="46"/>
                  </a:lnTo>
                  <a:lnTo>
                    <a:pt x="14" y="40"/>
                  </a:lnTo>
                  <a:lnTo>
                    <a:pt x="22" y="28"/>
                  </a:lnTo>
                  <a:lnTo>
                    <a:pt x="31" y="17"/>
                  </a:lnTo>
                  <a:lnTo>
                    <a:pt x="41" y="8"/>
                  </a:lnTo>
                  <a:lnTo>
                    <a:pt x="41" y="8"/>
                  </a:lnTo>
                  <a:lnTo>
                    <a:pt x="42" y="6"/>
                  </a:lnTo>
                  <a:lnTo>
                    <a:pt x="42" y="5"/>
                  </a:lnTo>
                  <a:lnTo>
                    <a:pt x="42" y="3"/>
                  </a:lnTo>
                  <a:lnTo>
                    <a:pt x="41" y="2"/>
                  </a:lnTo>
                  <a:lnTo>
                    <a:pt x="38" y="0"/>
                  </a:lnTo>
                  <a:lnTo>
                    <a:pt x="36" y="0"/>
                  </a:lnTo>
                  <a:lnTo>
                    <a:pt x="34" y="1"/>
                  </a:lnTo>
                  <a:lnTo>
                    <a:pt x="34"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1" name="chenying0907 284"/>
            <p:cNvSpPr/>
            <p:nvPr/>
          </p:nvSpPr>
          <p:spPr bwMode="auto">
            <a:xfrm>
              <a:off x="6245226" y="3708401"/>
              <a:ext cx="25400" cy="36513"/>
            </a:xfrm>
            <a:custGeom>
              <a:avLst/>
              <a:gdLst/>
              <a:ahLst/>
              <a:cxnLst>
                <a:cxn ang="0">
                  <a:pos x="40" y="3"/>
                </a:cxn>
                <a:cxn ang="0">
                  <a:pos x="40" y="3"/>
                </a:cxn>
                <a:cxn ang="0">
                  <a:pos x="37" y="11"/>
                </a:cxn>
                <a:cxn ang="0">
                  <a:pos x="32" y="18"/>
                </a:cxn>
                <a:cxn ang="0">
                  <a:pos x="22" y="33"/>
                </a:cxn>
                <a:cxn ang="0">
                  <a:pos x="11" y="47"/>
                </a:cxn>
                <a:cxn ang="0">
                  <a:pos x="1" y="62"/>
                </a:cxn>
                <a:cxn ang="0">
                  <a:pos x="1" y="62"/>
                </a:cxn>
                <a:cxn ang="0">
                  <a:pos x="0" y="63"/>
                </a:cxn>
                <a:cxn ang="0">
                  <a:pos x="0" y="65"/>
                </a:cxn>
                <a:cxn ang="0">
                  <a:pos x="1" y="67"/>
                </a:cxn>
                <a:cxn ang="0">
                  <a:pos x="2" y="68"/>
                </a:cxn>
                <a:cxn ang="0">
                  <a:pos x="4" y="68"/>
                </a:cxn>
                <a:cxn ang="0">
                  <a:pos x="5" y="68"/>
                </a:cxn>
                <a:cxn ang="0">
                  <a:pos x="7" y="68"/>
                </a:cxn>
                <a:cxn ang="0">
                  <a:pos x="8" y="66"/>
                </a:cxn>
                <a:cxn ang="0">
                  <a:pos x="8" y="66"/>
                </a:cxn>
                <a:cxn ang="0">
                  <a:pos x="20" y="51"/>
                </a:cxn>
                <a:cxn ang="0">
                  <a:pos x="31" y="37"/>
                </a:cxn>
                <a:cxn ang="0">
                  <a:pos x="42" y="21"/>
                </a:cxn>
                <a:cxn ang="0">
                  <a:pos x="46" y="14"/>
                </a:cxn>
                <a:cxn ang="0">
                  <a:pos x="50" y="6"/>
                </a:cxn>
                <a:cxn ang="0">
                  <a:pos x="50" y="6"/>
                </a:cxn>
                <a:cxn ang="0">
                  <a:pos x="50" y="4"/>
                </a:cxn>
                <a:cxn ang="0">
                  <a:pos x="50" y="2"/>
                </a:cxn>
                <a:cxn ang="0">
                  <a:pos x="49" y="1"/>
                </a:cxn>
                <a:cxn ang="0">
                  <a:pos x="47" y="0"/>
                </a:cxn>
                <a:cxn ang="0">
                  <a:pos x="44" y="1"/>
                </a:cxn>
                <a:cxn ang="0">
                  <a:pos x="42" y="2"/>
                </a:cxn>
                <a:cxn ang="0">
                  <a:pos x="40" y="3"/>
                </a:cxn>
                <a:cxn ang="0">
                  <a:pos x="40" y="3"/>
                </a:cxn>
              </a:cxnLst>
              <a:rect l="0" t="0" r="r" b="b"/>
              <a:pathLst>
                <a:path w="50" h="68">
                  <a:moveTo>
                    <a:pt x="40" y="3"/>
                  </a:moveTo>
                  <a:lnTo>
                    <a:pt x="40" y="3"/>
                  </a:lnTo>
                  <a:lnTo>
                    <a:pt x="37" y="11"/>
                  </a:lnTo>
                  <a:lnTo>
                    <a:pt x="32" y="18"/>
                  </a:lnTo>
                  <a:lnTo>
                    <a:pt x="22" y="33"/>
                  </a:lnTo>
                  <a:lnTo>
                    <a:pt x="11" y="47"/>
                  </a:lnTo>
                  <a:lnTo>
                    <a:pt x="1" y="62"/>
                  </a:lnTo>
                  <a:lnTo>
                    <a:pt x="1" y="62"/>
                  </a:lnTo>
                  <a:lnTo>
                    <a:pt x="0" y="63"/>
                  </a:lnTo>
                  <a:lnTo>
                    <a:pt x="0" y="65"/>
                  </a:lnTo>
                  <a:lnTo>
                    <a:pt x="1" y="67"/>
                  </a:lnTo>
                  <a:lnTo>
                    <a:pt x="2" y="68"/>
                  </a:lnTo>
                  <a:lnTo>
                    <a:pt x="4" y="68"/>
                  </a:lnTo>
                  <a:lnTo>
                    <a:pt x="5" y="68"/>
                  </a:lnTo>
                  <a:lnTo>
                    <a:pt x="7" y="68"/>
                  </a:lnTo>
                  <a:lnTo>
                    <a:pt x="8" y="66"/>
                  </a:lnTo>
                  <a:lnTo>
                    <a:pt x="8" y="66"/>
                  </a:lnTo>
                  <a:lnTo>
                    <a:pt x="20" y="51"/>
                  </a:lnTo>
                  <a:lnTo>
                    <a:pt x="31" y="37"/>
                  </a:lnTo>
                  <a:lnTo>
                    <a:pt x="42" y="21"/>
                  </a:lnTo>
                  <a:lnTo>
                    <a:pt x="46" y="14"/>
                  </a:lnTo>
                  <a:lnTo>
                    <a:pt x="50" y="6"/>
                  </a:lnTo>
                  <a:lnTo>
                    <a:pt x="50" y="6"/>
                  </a:lnTo>
                  <a:lnTo>
                    <a:pt x="50" y="4"/>
                  </a:lnTo>
                  <a:lnTo>
                    <a:pt x="50" y="2"/>
                  </a:lnTo>
                  <a:lnTo>
                    <a:pt x="49" y="1"/>
                  </a:lnTo>
                  <a:lnTo>
                    <a:pt x="47" y="0"/>
                  </a:lnTo>
                  <a:lnTo>
                    <a:pt x="44" y="1"/>
                  </a:lnTo>
                  <a:lnTo>
                    <a:pt x="42" y="2"/>
                  </a:lnTo>
                  <a:lnTo>
                    <a:pt x="40" y="3"/>
                  </a:lnTo>
                  <a:lnTo>
                    <a:pt x="40"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2" name="chenying0907 285"/>
            <p:cNvSpPr/>
            <p:nvPr/>
          </p:nvSpPr>
          <p:spPr bwMode="auto">
            <a:xfrm>
              <a:off x="6278563" y="3711576"/>
              <a:ext cx="20638" cy="31750"/>
            </a:xfrm>
            <a:custGeom>
              <a:avLst/>
              <a:gdLst/>
              <a:ahLst/>
              <a:cxnLst>
                <a:cxn ang="0">
                  <a:pos x="28" y="4"/>
                </a:cxn>
                <a:cxn ang="0">
                  <a:pos x="28" y="4"/>
                </a:cxn>
                <a:cxn ang="0">
                  <a:pos x="28" y="8"/>
                </a:cxn>
                <a:cxn ang="0">
                  <a:pos x="26" y="12"/>
                </a:cxn>
                <a:cxn ang="0">
                  <a:pos x="22" y="19"/>
                </a:cxn>
                <a:cxn ang="0">
                  <a:pos x="22" y="19"/>
                </a:cxn>
                <a:cxn ang="0">
                  <a:pos x="17" y="24"/>
                </a:cxn>
                <a:cxn ang="0">
                  <a:pos x="15" y="26"/>
                </a:cxn>
                <a:cxn ang="0">
                  <a:pos x="13" y="28"/>
                </a:cxn>
                <a:cxn ang="0">
                  <a:pos x="13" y="28"/>
                </a:cxn>
                <a:cxn ang="0">
                  <a:pos x="6" y="41"/>
                </a:cxn>
                <a:cxn ang="0">
                  <a:pos x="2" y="48"/>
                </a:cxn>
                <a:cxn ang="0">
                  <a:pos x="0" y="55"/>
                </a:cxn>
                <a:cxn ang="0">
                  <a:pos x="0" y="55"/>
                </a:cxn>
                <a:cxn ang="0">
                  <a:pos x="0" y="57"/>
                </a:cxn>
                <a:cxn ang="0">
                  <a:pos x="1" y="59"/>
                </a:cxn>
                <a:cxn ang="0">
                  <a:pos x="2" y="60"/>
                </a:cxn>
                <a:cxn ang="0">
                  <a:pos x="3" y="61"/>
                </a:cxn>
                <a:cxn ang="0">
                  <a:pos x="6" y="61"/>
                </a:cxn>
                <a:cxn ang="0">
                  <a:pos x="8" y="61"/>
                </a:cxn>
                <a:cxn ang="0">
                  <a:pos x="9" y="60"/>
                </a:cxn>
                <a:cxn ang="0">
                  <a:pos x="10" y="58"/>
                </a:cxn>
                <a:cxn ang="0">
                  <a:pos x="10" y="58"/>
                </a:cxn>
                <a:cxn ang="0">
                  <a:pos x="13" y="50"/>
                </a:cxn>
                <a:cxn ang="0">
                  <a:pos x="16" y="42"/>
                </a:cxn>
                <a:cxn ang="0">
                  <a:pos x="21" y="35"/>
                </a:cxn>
                <a:cxn ang="0">
                  <a:pos x="26" y="29"/>
                </a:cxn>
                <a:cxn ang="0">
                  <a:pos x="26" y="29"/>
                </a:cxn>
                <a:cxn ang="0">
                  <a:pos x="30" y="23"/>
                </a:cxn>
                <a:cxn ang="0">
                  <a:pos x="35" y="17"/>
                </a:cxn>
                <a:cxn ang="0">
                  <a:pos x="37" y="11"/>
                </a:cxn>
                <a:cxn ang="0">
                  <a:pos x="39" y="4"/>
                </a:cxn>
                <a:cxn ang="0">
                  <a:pos x="39" y="4"/>
                </a:cxn>
                <a:cxn ang="0">
                  <a:pos x="38" y="2"/>
                </a:cxn>
                <a:cxn ang="0">
                  <a:pos x="37" y="1"/>
                </a:cxn>
                <a:cxn ang="0">
                  <a:pos x="36" y="0"/>
                </a:cxn>
                <a:cxn ang="0">
                  <a:pos x="33" y="0"/>
                </a:cxn>
                <a:cxn ang="0">
                  <a:pos x="30" y="1"/>
                </a:cxn>
                <a:cxn ang="0">
                  <a:pos x="29" y="2"/>
                </a:cxn>
                <a:cxn ang="0">
                  <a:pos x="28" y="4"/>
                </a:cxn>
                <a:cxn ang="0">
                  <a:pos x="28" y="4"/>
                </a:cxn>
              </a:cxnLst>
              <a:rect l="0" t="0" r="r" b="b"/>
              <a:pathLst>
                <a:path w="39" h="61">
                  <a:moveTo>
                    <a:pt x="28" y="4"/>
                  </a:moveTo>
                  <a:lnTo>
                    <a:pt x="28" y="4"/>
                  </a:lnTo>
                  <a:lnTo>
                    <a:pt x="28" y="8"/>
                  </a:lnTo>
                  <a:lnTo>
                    <a:pt x="26" y="12"/>
                  </a:lnTo>
                  <a:lnTo>
                    <a:pt x="22" y="19"/>
                  </a:lnTo>
                  <a:lnTo>
                    <a:pt x="22" y="19"/>
                  </a:lnTo>
                  <a:lnTo>
                    <a:pt x="17" y="24"/>
                  </a:lnTo>
                  <a:lnTo>
                    <a:pt x="15" y="26"/>
                  </a:lnTo>
                  <a:lnTo>
                    <a:pt x="13" y="28"/>
                  </a:lnTo>
                  <a:lnTo>
                    <a:pt x="13" y="28"/>
                  </a:lnTo>
                  <a:lnTo>
                    <a:pt x="6" y="41"/>
                  </a:lnTo>
                  <a:lnTo>
                    <a:pt x="2" y="48"/>
                  </a:lnTo>
                  <a:lnTo>
                    <a:pt x="0" y="55"/>
                  </a:lnTo>
                  <a:lnTo>
                    <a:pt x="0" y="55"/>
                  </a:lnTo>
                  <a:lnTo>
                    <a:pt x="0" y="57"/>
                  </a:lnTo>
                  <a:lnTo>
                    <a:pt x="1" y="59"/>
                  </a:lnTo>
                  <a:lnTo>
                    <a:pt x="2" y="60"/>
                  </a:lnTo>
                  <a:lnTo>
                    <a:pt x="3" y="61"/>
                  </a:lnTo>
                  <a:lnTo>
                    <a:pt x="6" y="61"/>
                  </a:lnTo>
                  <a:lnTo>
                    <a:pt x="8" y="61"/>
                  </a:lnTo>
                  <a:lnTo>
                    <a:pt x="9" y="60"/>
                  </a:lnTo>
                  <a:lnTo>
                    <a:pt x="10" y="58"/>
                  </a:lnTo>
                  <a:lnTo>
                    <a:pt x="10" y="58"/>
                  </a:lnTo>
                  <a:lnTo>
                    <a:pt x="13" y="50"/>
                  </a:lnTo>
                  <a:lnTo>
                    <a:pt x="16" y="42"/>
                  </a:lnTo>
                  <a:lnTo>
                    <a:pt x="21" y="35"/>
                  </a:lnTo>
                  <a:lnTo>
                    <a:pt x="26" y="29"/>
                  </a:lnTo>
                  <a:lnTo>
                    <a:pt x="26" y="29"/>
                  </a:lnTo>
                  <a:lnTo>
                    <a:pt x="30" y="23"/>
                  </a:lnTo>
                  <a:lnTo>
                    <a:pt x="35" y="17"/>
                  </a:lnTo>
                  <a:lnTo>
                    <a:pt x="37" y="11"/>
                  </a:lnTo>
                  <a:lnTo>
                    <a:pt x="39" y="4"/>
                  </a:lnTo>
                  <a:lnTo>
                    <a:pt x="39" y="4"/>
                  </a:lnTo>
                  <a:lnTo>
                    <a:pt x="38" y="2"/>
                  </a:lnTo>
                  <a:lnTo>
                    <a:pt x="37" y="1"/>
                  </a:lnTo>
                  <a:lnTo>
                    <a:pt x="36" y="0"/>
                  </a:lnTo>
                  <a:lnTo>
                    <a:pt x="33" y="0"/>
                  </a:lnTo>
                  <a:lnTo>
                    <a:pt x="30" y="1"/>
                  </a:lnTo>
                  <a:lnTo>
                    <a:pt x="29" y="2"/>
                  </a:lnTo>
                  <a:lnTo>
                    <a:pt x="28" y="4"/>
                  </a:lnTo>
                  <a:lnTo>
                    <a:pt x="28"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3" name="chenying0907 286"/>
            <p:cNvSpPr/>
            <p:nvPr/>
          </p:nvSpPr>
          <p:spPr bwMode="auto">
            <a:xfrm>
              <a:off x="6307138" y="3713163"/>
              <a:ext cx="11113" cy="25400"/>
            </a:xfrm>
            <a:custGeom>
              <a:avLst/>
              <a:gdLst/>
              <a:ahLst/>
              <a:cxnLst>
                <a:cxn ang="0">
                  <a:pos x="13" y="4"/>
                </a:cxn>
                <a:cxn ang="0">
                  <a:pos x="13" y="4"/>
                </a:cxn>
                <a:cxn ang="0">
                  <a:pos x="12" y="14"/>
                </a:cxn>
                <a:cxn ang="0">
                  <a:pos x="9" y="25"/>
                </a:cxn>
                <a:cxn ang="0">
                  <a:pos x="1" y="43"/>
                </a:cxn>
                <a:cxn ang="0">
                  <a:pos x="1" y="43"/>
                </a:cxn>
                <a:cxn ang="0">
                  <a:pos x="0" y="45"/>
                </a:cxn>
                <a:cxn ang="0">
                  <a:pos x="1" y="48"/>
                </a:cxn>
                <a:cxn ang="0">
                  <a:pos x="2" y="49"/>
                </a:cxn>
                <a:cxn ang="0">
                  <a:pos x="4" y="50"/>
                </a:cxn>
                <a:cxn ang="0">
                  <a:pos x="7" y="49"/>
                </a:cxn>
                <a:cxn ang="0">
                  <a:pos x="10" y="48"/>
                </a:cxn>
                <a:cxn ang="0">
                  <a:pos x="11" y="46"/>
                </a:cxn>
                <a:cxn ang="0">
                  <a:pos x="11" y="46"/>
                </a:cxn>
                <a:cxn ang="0">
                  <a:pos x="18" y="26"/>
                </a:cxn>
                <a:cxn ang="0">
                  <a:pos x="21" y="15"/>
                </a:cxn>
                <a:cxn ang="0">
                  <a:pos x="22" y="4"/>
                </a:cxn>
                <a:cxn ang="0">
                  <a:pos x="22" y="4"/>
                </a:cxn>
                <a:cxn ang="0">
                  <a:pos x="22" y="2"/>
                </a:cxn>
                <a:cxn ang="0">
                  <a:pos x="21" y="1"/>
                </a:cxn>
                <a:cxn ang="0">
                  <a:pos x="20" y="0"/>
                </a:cxn>
                <a:cxn ang="0">
                  <a:pos x="18" y="0"/>
                </a:cxn>
                <a:cxn ang="0">
                  <a:pos x="16" y="0"/>
                </a:cxn>
                <a:cxn ang="0">
                  <a:pos x="15" y="1"/>
                </a:cxn>
                <a:cxn ang="0">
                  <a:pos x="14" y="2"/>
                </a:cxn>
                <a:cxn ang="0">
                  <a:pos x="13" y="4"/>
                </a:cxn>
                <a:cxn ang="0">
                  <a:pos x="13" y="4"/>
                </a:cxn>
              </a:cxnLst>
              <a:rect l="0" t="0" r="r" b="b"/>
              <a:pathLst>
                <a:path w="22" h="50">
                  <a:moveTo>
                    <a:pt x="13" y="4"/>
                  </a:moveTo>
                  <a:lnTo>
                    <a:pt x="13" y="4"/>
                  </a:lnTo>
                  <a:lnTo>
                    <a:pt x="12" y="14"/>
                  </a:lnTo>
                  <a:lnTo>
                    <a:pt x="9" y="25"/>
                  </a:lnTo>
                  <a:lnTo>
                    <a:pt x="1" y="43"/>
                  </a:lnTo>
                  <a:lnTo>
                    <a:pt x="1" y="43"/>
                  </a:lnTo>
                  <a:lnTo>
                    <a:pt x="0" y="45"/>
                  </a:lnTo>
                  <a:lnTo>
                    <a:pt x="1" y="48"/>
                  </a:lnTo>
                  <a:lnTo>
                    <a:pt x="2" y="49"/>
                  </a:lnTo>
                  <a:lnTo>
                    <a:pt x="4" y="50"/>
                  </a:lnTo>
                  <a:lnTo>
                    <a:pt x="7" y="49"/>
                  </a:lnTo>
                  <a:lnTo>
                    <a:pt x="10" y="48"/>
                  </a:lnTo>
                  <a:lnTo>
                    <a:pt x="11" y="46"/>
                  </a:lnTo>
                  <a:lnTo>
                    <a:pt x="11" y="46"/>
                  </a:lnTo>
                  <a:lnTo>
                    <a:pt x="18" y="26"/>
                  </a:lnTo>
                  <a:lnTo>
                    <a:pt x="21" y="15"/>
                  </a:lnTo>
                  <a:lnTo>
                    <a:pt x="22" y="4"/>
                  </a:lnTo>
                  <a:lnTo>
                    <a:pt x="22" y="4"/>
                  </a:lnTo>
                  <a:lnTo>
                    <a:pt x="22" y="2"/>
                  </a:lnTo>
                  <a:lnTo>
                    <a:pt x="21" y="1"/>
                  </a:lnTo>
                  <a:lnTo>
                    <a:pt x="20" y="0"/>
                  </a:lnTo>
                  <a:lnTo>
                    <a:pt x="18" y="0"/>
                  </a:lnTo>
                  <a:lnTo>
                    <a:pt x="16" y="0"/>
                  </a:lnTo>
                  <a:lnTo>
                    <a:pt x="15" y="1"/>
                  </a:lnTo>
                  <a:lnTo>
                    <a:pt x="14" y="2"/>
                  </a:lnTo>
                  <a:lnTo>
                    <a:pt x="13" y="4"/>
                  </a:lnTo>
                  <a:lnTo>
                    <a:pt x="13"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4" name="chenying0907 287"/>
            <p:cNvSpPr/>
            <p:nvPr/>
          </p:nvSpPr>
          <p:spPr bwMode="auto">
            <a:xfrm>
              <a:off x="6424613" y="3367088"/>
              <a:ext cx="34925" cy="30163"/>
            </a:xfrm>
            <a:custGeom>
              <a:avLst/>
              <a:gdLst/>
              <a:ahLst/>
              <a:cxnLst>
                <a:cxn ang="0">
                  <a:pos x="59" y="1"/>
                </a:cxn>
                <a:cxn ang="0">
                  <a:pos x="59" y="1"/>
                </a:cxn>
                <a:cxn ang="0">
                  <a:pos x="53" y="5"/>
                </a:cxn>
                <a:cxn ang="0">
                  <a:pos x="51" y="7"/>
                </a:cxn>
                <a:cxn ang="0">
                  <a:pos x="49" y="9"/>
                </a:cxn>
                <a:cxn ang="0">
                  <a:pos x="49" y="9"/>
                </a:cxn>
                <a:cxn ang="0">
                  <a:pos x="39" y="20"/>
                </a:cxn>
                <a:cxn ang="0">
                  <a:pos x="28" y="28"/>
                </a:cxn>
                <a:cxn ang="0">
                  <a:pos x="28" y="28"/>
                </a:cxn>
                <a:cxn ang="0">
                  <a:pos x="15" y="39"/>
                </a:cxn>
                <a:cxn ang="0">
                  <a:pos x="7" y="44"/>
                </a:cxn>
                <a:cxn ang="0">
                  <a:pos x="1" y="51"/>
                </a:cxn>
                <a:cxn ang="0">
                  <a:pos x="1" y="51"/>
                </a:cxn>
                <a:cxn ang="0">
                  <a:pos x="1" y="53"/>
                </a:cxn>
                <a:cxn ang="0">
                  <a:pos x="0" y="55"/>
                </a:cxn>
                <a:cxn ang="0">
                  <a:pos x="2" y="58"/>
                </a:cxn>
                <a:cxn ang="0">
                  <a:pos x="3" y="59"/>
                </a:cxn>
                <a:cxn ang="0">
                  <a:pos x="5" y="59"/>
                </a:cxn>
                <a:cxn ang="0">
                  <a:pos x="6" y="59"/>
                </a:cxn>
                <a:cxn ang="0">
                  <a:pos x="8" y="58"/>
                </a:cxn>
                <a:cxn ang="0">
                  <a:pos x="8" y="58"/>
                </a:cxn>
                <a:cxn ang="0">
                  <a:pos x="15" y="51"/>
                </a:cxn>
                <a:cxn ang="0">
                  <a:pos x="22" y="45"/>
                </a:cxn>
                <a:cxn ang="0">
                  <a:pos x="30" y="40"/>
                </a:cxn>
                <a:cxn ang="0">
                  <a:pos x="36" y="34"/>
                </a:cxn>
                <a:cxn ang="0">
                  <a:pos x="36" y="34"/>
                </a:cxn>
                <a:cxn ang="0">
                  <a:pos x="51" y="21"/>
                </a:cxn>
                <a:cxn ang="0">
                  <a:pos x="65" y="8"/>
                </a:cxn>
                <a:cxn ang="0">
                  <a:pos x="65" y="8"/>
                </a:cxn>
                <a:cxn ang="0">
                  <a:pos x="66" y="6"/>
                </a:cxn>
                <a:cxn ang="0">
                  <a:pos x="66" y="4"/>
                </a:cxn>
                <a:cxn ang="0">
                  <a:pos x="66" y="3"/>
                </a:cxn>
                <a:cxn ang="0">
                  <a:pos x="65" y="1"/>
                </a:cxn>
                <a:cxn ang="0">
                  <a:pos x="64" y="0"/>
                </a:cxn>
                <a:cxn ang="0">
                  <a:pos x="62" y="0"/>
                </a:cxn>
                <a:cxn ang="0">
                  <a:pos x="60" y="0"/>
                </a:cxn>
                <a:cxn ang="0">
                  <a:pos x="59" y="1"/>
                </a:cxn>
                <a:cxn ang="0">
                  <a:pos x="59" y="1"/>
                </a:cxn>
              </a:cxnLst>
              <a:rect l="0" t="0" r="r" b="b"/>
              <a:pathLst>
                <a:path w="66" h="59">
                  <a:moveTo>
                    <a:pt x="59" y="1"/>
                  </a:moveTo>
                  <a:lnTo>
                    <a:pt x="59" y="1"/>
                  </a:lnTo>
                  <a:lnTo>
                    <a:pt x="53" y="5"/>
                  </a:lnTo>
                  <a:lnTo>
                    <a:pt x="51" y="7"/>
                  </a:lnTo>
                  <a:lnTo>
                    <a:pt x="49" y="9"/>
                  </a:lnTo>
                  <a:lnTo>
                    <a:pt x="49" y="9"/>
                  </a:lnTo>
                  <a:lnTo>
                    <a:pt x="39" y="20"/>
                  </a:lnTo>
                  <a:lnTo>
                    <a:pt x="28" y="28"/>
                  </a:lnTo>
                  <a:lnTo>
                    <a:pt x="28" y="28"/>
                  </a:lnTo>
                  <a:lnTo>
                    <a:pt x="15" y="39"/>
                  </a:lnTo>
                  <a:lnTo>
                    <a:pt x="7" y="44"/>
                  </a:lnTo>
                  <a:lnTo>
                    <a:pt x="1" y="51"/>
                  </a:lnTo>
                  <a:lnTo>
                    <a:pt x="1" y="51"/>
                  </a:lnTo>
                  <a:lnTo>
                    <a:pt x="1" y="53"/>
                  </a:lnTo>
                  <a:lnTo>
                    <a:pt x="0" y="55"/>
                  </a:lnTo>
                  <a:lnTo>
                    <a:pt x="2" y="58"/>
                  </a:lnTo>
                  <a:lnTo>
                    <a:pt x="3" y="59"/>
                  </a:lnTo>
                  <a:lnTo>
                    <a:pt x="5" y="59"/>
                  </a:lnTo>
                  <a:lnTo>
                    <a:pt x="6" y="59"/>
                  </a:lnTo>
                  <a:lnTo>
                    <a:pt x="8" y="58"/>
                  </a:lnTo>
                  <a:lnTo>
                    <a:pt x="8" y="58"/>
                  </a:lnTo>
                  <a:lnTo>
                    <a:pt x="15" y="51"/>
                  </a:lnTo>
                  <a:lnTo>
                    <a:pt x="22" y="45"/>
                  </a:lnTo>
                  <a:lnTo>
                    <a:pt x="30" y="40"/>
                  </a:lnTo>
                  <a:lnTo>
                    <a:pt x="36" y="34"/>
                  </a:lnTo>
                  <a:lnTo>
                    <a:pt x="36" y="34"/>
                  </a:lnTo>
                  <a:lnTo>
                    <a:pt x="51" y="21"/>
                  </a:lnTo>
                  <a:lnTo>
                    <a:pt x="65" y="8"/>
                  </a:lnTo>
                  <a:lnTo>
                    <a:pt x="65" y="8"/>
                  </a:lnTo>
                  <a:lnTo>
                    <a:pt x="66" y="6"/>
                  </a:lnTo>
                  <a:lnTo>
                    <a:pt x="66" y="4"/>
                  </a:lnTo>
                  <a:lnTo>
                    <a:pt x="66" y="3"/>
                  </a:lnTo>
                  <a:lnTo>
                    <a:pt x="65" y="1"/>
                  </a:lnTo>
                  <a:lnTo>
                    <a:pt x="64" y="0"/>
                  </a:lnTo>
                  <a:lnTo>
                    <a:pt x="62" y="0"/>
                  </a:lnTo>
                  <a:lnTo>
                    <a:pt x="60" y="0"/>
                  </a:lnTo>
                  <a:lnTo>
                    <a:pt x="59" y="1"/>
                  </a:lnTo>
                  <a:lnTo>
                    <a:pt x="59"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5" name="chenying0907 288"/>
            <p:cNvSpPr/>
            <p:nvPr/>
          </p:nvSpPr>
          <p:spPr bwMode="auto">
            <a:xfrm>
              <a:off x="6427788" y="3405188"/>
              <a:ext cx="34925" cy="30163"/>
            </a:xfrm>
            <a:custGeom>
              <a:avLst/>
              <a:gdLst/>
              <a:ahLst/>
              <a:cxnLst>
                <a:cxn ang="0">
                  <a:pos x="57" y="0"/>
                </a:cxn>
                <a:cxn ang="0">
                  <a:pos x="57" y="0"/>
                </a:cxn>
                <a:cxn ang="0">
                  <a:pos x="49" y="6"/>
                </a:cxn>
                <a:cxn ang="0">
                  <a:pos x="42" y="11"/>
                </a:cxn>
                <a:cxn ang="0">
                  <a:pos x="28" y="23"/>
                </a:cxn>
                <a:cxn ang="0">
                  <a:pos x="15" y="36"/>
                </a:cxn>
                <a:cxn ang="0">
                  <a:pos x="1" y="49"/>
                </a:cxn>
                <a:cxn ang="0">
                  <a:pos x="1" y="49"/>
                </a:cxn>
                <a:cxn ang="0">
                  <a:pos x="0" y="51"/>
                </a:cxn>
                <a:cxn ang="0">
                  <a:pos x="0" y="52"/>
                </a:cxn>
                <a:cxn ang="0">
                  <a:pos x="0" y="54"/>
                </a:cxn>
                <a:cxn ang="0">
                  <a:pos x="1" y="55"/>
                </a:cxn>
                <a:cxn ang="0">
                  <a:pos x="3" y="56"/>
                </a:cxn>
                <a:cxn ang="0">
                  <a:pos x="4" y="57"/>
                </a:cxn>
                <a:cxn ang="0">
                  <a:pos x="6" y="57"/>
                </a:cxn>
                <a:cxn ang="0">
                  <a:pos x="9" y="56"/>
                </a:cxn>
                <a:cxn ang="0">
                  <a:pos x="9" y="56"/>
                </a:cxn>
                <a:cxn ang="0">
                  <a:pos x="33" y="30"/>
                </a:cxn>
                <a:cxn ang="0">
                  <a:pos x="47" y="19"/>
                </a:cxn>
                <a:cxn ang="0">
                  <a:pos x="54" y="14"/>
                </a:cxn>
                <a:cxn ang="0">
                  <a:pos x="62" y="9"/>
                </a:cxn>
                <a:cxn ang="0">
                  <a:pos x="62" y="9"/>
                </a:cxn>
                <a:cxn ang="0">
                  <a:pos x="63" y="8"/>
                </a:cxn>
                <a:cxn ang="0">
                  <a:pos x="65" y="7"/>
                </a:cxn>
                <a:cxn ang="0">
                  <a:pos x="65" y="5"/>
                </a:cxn>
                <a:cxn ang="0">
                  <a:pos x="63" y="3"/>
                </a:cxn>
                <a:cxn ang="0">
                  <a:pos x="62" y="1"/>
                </a:cxn>
                <a:cxn ang="0">
                  <a:pos x="61" y="0"/>
                </a:cxn>
                <a:cxn ang="0">
                  <a:pos x="59" y="0"/>
                </a:cxn>
                <a:cxn ang="0">
                  <a:pos x="57" y="0"/>
                </a:cxn>
                <a:cxn ang="0">
                  <a:pos x="57" y="0"/>
                </a:cxn>
              </a:cxnLst>
              <a:rect l="0" t="0" r="r" b="b"/>
              <a:pathLst>
                <a:path w="65" h="57">
                  <a:moveTo>
                    <a:pt x="57" y="0"/>
                  </a:moveTo>
                  <a:lnTo>
                    <a:pt x="57" y="0"/>
                  </a:lnTo>
                  <a:lnTo>
                    <a:pt x="49" y="6"/>
                  </a:lnTo>
                  <a:lnTo>
                    <a:pt x="42" y="11"/>
                  </a:lnTo>
                  <a:lnTo>
                    <a:pt x="28" y="23"/>
                  </a:lnTo>
                  <a:lnTo>
                    <a:pt x="15" y="36"/>
                  </a:lnTo>
                  <a:lnTo>
                    <a:pt x="1" y="49"/>
                  </a:lnTo>
                  <a:lnTo>
                    <a:pt x="1" y="49"/>
                  </a:lnTo>
                  <a:lnTo>
                    <a:pt x="0" y="51"/>
                  </a:lnTo>
                  <a:lnTo>
                    <a:pt x="0" y="52"/>
                  </a:lnTo>
                  <a:lnTo>
                    <a:pt x="0" y="54"/>
                  </a:lnTo>
                  <a:lnTo>
                    <a:pt x="1" y="55"/>
                  </a:lnTo>
                  <a:lnTo>
                    <a:pt x="3" y="56"/>
                  </a:lnTo>
                  <a:lnTo>
                    <a:pt x="4" y="57"/>
                  </a:lnTo>
                  <a:lnTo>
                    <a:pt x="6" y="57"/>
                  </a:lnTo>
                  <a:lnTo>
                    <a:pt x="9" y="56"/>
                  </a:lnTo>
                  <a:lnTo>
                    <a:pt x="9" y="56"/>
                  </a:lnTo>
                  <a:lnTo>
                    <a:pt x="33" y="30"/>
                  </a:lnTo>
                  <a:lnTo>
                    <a:pt x="47" y="19"/>
                  </a:lnTo>
                  <a:lnTo>
                    <a:pt x="54" y="14"/>
                  </a:lnTo>
                  <a:lnTo>
                    <a:pt x="62" y="9"/>
                  </a:lnTo>
                  <a:lnTo>
                    <a:pt x="62" y="9"/>
                  </a:lnTo>
                  <a:lnTo>
                    <a:pt x="63" y="8"/>
                  </a:lnTo>
                  <a:lnTo>
                    <a:pt x="65" y="7"/>
                  </a:lnTo>
                  <a:lnTo>
                    <a:pt x="65" y="5"/>
                  </a:lnTo>
                  <a:lnTo>
                    <a:pt x="63" y="3"/>
                  </a:lnTo>
                  <a:lnTo>
                    <a:pt x="62" y="1"/>
                  </a:lnTo>
                  <a:lnTo>
                    <a:pt x="61" y="0"/>
                  </a:lnTo>
                  <a:lnTo>
                    <a:pt x="59" y="0"/>
                  </a:lnTo>
                  <a:lnTo>
                    <a:pt x="57" y="0"/>
                  </a:lnTo>
                  <a:lnTo>
                    <a:pt x="57" y="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6" name="chenying0907 289"/>
            <p:cNvSpPr/>
            <p:nvPr/>
          </p:nvSpPr>
          <p:spPr bwMode="auto">
            <a:xfrm>
              <a:off x="6423026" y="3452813"/>
              <a:ext cx="28575" cy="30163"/>
            </a:xfrm>
            <a:custGeom>
              <a:avLst/>
              <a:gdLst/>
              <a:ahLst/>
              <a:cxnLst>
                <a:cxn ang="0">
                  <a:pos x="52" y="3"/>
                </a:cxn>
                <a:cxn ang="0">
                  <a:pos x="52" y="3"/>
                </a:cxn>
                <a:cxn ang="0">
                  <a:pos x="51" y="1"/>
                </a:cxn>
                <a:cxn ang="0">
                  <a:pos x="50" y="0"/>
                </a:cxn>
                <a:cxn ang="0">
                  <a:pos x="49" y="0"/>
                </a:cxn>
                <a:cxn ang="0">
                  <a:pos x="47" y="0"/>
                </a:cxn>
                <a:cxn ang="0">
                  <a:pos x="43" y="2"/>
                </a:cxn>
                <a:cxn ang="0">
                  <a:pos x="42" y="4"/>
                </a:cxn>
                <a:cxn ang="0">
                  <a:pos x="42" y="6"/>
                </a:cxn>
                <a:cxn ang="0">
                  <a:pos x="42" y="6"/>
                </a:cxn>
                <a:cxn ang="0">
                  <a:pos x="42" y="8"/>
                </a:cxn>
                <a:cxn ang="0">
                  <a:pos x="40" y="11"/>
                </a:cxn>
                <a:cxn ang="0">
                  <a:pos x="34" y="16"/>
                </a:cxn>
                <a:cxn ang="0">
                  <a:pos x="23" y="25"/>
                </a:cxn>
                <a:cxn ang="0">
                  <a:pos x="23" y="25"/>
                </a:cxn>
                <a:cxn ang="0">
                  <a:pos x="18" y="32"/>
                </a:cxn>
                <a:cxn ang="0">
                  <a:pos x="14" y="35"/>
                </a:cxn>
                <a:cxn ang="0">
                  <a:pos x="11" y="37"/>
                </a:cxn>
                <a:cxn ang="0">
                  <a:pos x="11" y="37"/>
                </a:cxn>
                <a:cxn ang="0">
                  <a:pos x="8" y="39"/>
                </a:cxn>
                <a:cxn ang="0">
                  <a:pos x="5" y="42"/>
                </a:cxn>
                <a:cxn ang="0">
                  <a:pos x="0" y="49"/>
                </a:cxn>
                <a:cxn ang="0">
                  <a:pos x="0" y="49"/>
                </a:cxn>
                <a:cxn ang="0">
                  <a:pos x="0" y="51"/>
                </a:cxn>
                <a:cxn ang="0">
                  <a:pos x="0" y="53"/>
                </a:cxn>
                <a:cxn ang="0">
                  <a:pos x="1" y="54"/>
                </a:cxn>
                <a:cxn ang="0">
                  <a:pos x="2" y="56"/>
                </a:cxn>
                <a:cxn ang="0">
                  <a:pos x="4" y="57"/>
                </a:cxn>
                <a:cxn ang="0">
                  <a:pos x="5" y="57"/>
                </a:cxn>
                <a:cxn ang="0">
                  <a:pos x="7" y="56"/>
                </a:cxn>
                <a:cxn ang="0">
                  <a:pos x="8" y="54"/>
                </a:cxn>
                <a:cxn ang="0">
                  <a:pos x="8" y="54"/>
                </a:cxn>
                <a:cxn ang="0">
                  <a:pos x="11" y="50"/>
                </a:cxn>
                <a:cxn ang="0">
                  <a:pos x="15" y="46"/>
                </a:cxn>
                <a:cxn ang="0">
                  <a:pos x="19" y="43"/>
                </a:cxn>
                <a:cxn ang="0">
                  <a:pos x="23" y="40"/>
                </a:cxn>
                <a:cxn ang="0">
                  <a:pos x="23" y="40"/>
                </a:cxn>
                <a:cxn ang="0">
                  <a:pos x="26" y="36"/>
                </a:cxn>
                <a:cxn ang="0">
                  <a:pos x="30" y="32"/>
                </a:cxn>
                <a:cxn ang="0">
                  <a:pos x="38" y="25"/>
                </a:cxn>
                <a:cxn ang="0">
                  <a:pos x="38" y="25"/>
                </a:cxn>
                <a:cxn ang="0">
                  <a:pos x="43" y="20"/>
                </a:cxn>
                <a:cxn ang="0">
                  <a:pos x="49" y="15"/>
                </a:cxn>
                <a:cxn ang="0">
                  <a:pos x="50" y="13"/>
                </a:cxn>
                <a:cxn ang="0">
                  <a:pos x="52" y="10"/>
                </a:cxn>
                <a:cxn ang="0">
                  <a:pos x="52" y="7"/>
                </a:cxn>
                <a:cxn ang="0">
                  <a:pos x="52" y="3"/>
                </a:cxn>
                <a:cxn ang="0">
                  <a:pos x="52" y="3"/>
                </a:cxn>
              </a:cxnLst>
              <a:rect l="0" t="0" r="r" b="b"/>
              <a:pathLst>
                <a:path w="52" h="57">
                  <a:moveTo>
                    <a:pt x="52" y="3"/>
                  </a:moveTo>
                  <a:lnTo>
                    <a:pt x="52" y="3"/>
                  </a:lnTo>
                  <a:lnTo>
                    <a:pt x="51" y="1"/>
                  </a:lnTo>
                  <a:lnTo>
                    <a:pt x="50" y="0"/>
                  </a:lnTo>
                  <a:lnTo>
                    <a:pt x="49" y="0"/>
                  </a:lnTo>
                  <a:lnTo>
                    <a:pt x="47" y="0"/>
                  </a:lnTo>
                  <a:lnTo>
                    <a:pt x="43" y="2"/>
                  </a:lnTo>
                  <a:lnTo>
                    <a:pt x="42" y="4"/>
                  </a:lnTo>
                  <a:lnTo>
                    <a:pt x="42" y="6"/>
                  </a:lnTo>
                  <a:lnTo>
                    <a:pt x="42" y="6"/>
                  </a:lnTo>
                  <a:lnTo>
                    <a:pt x="42" y="8"/>
                  </a:lnTo>
                  <a:lnTo>
                    <a:pt x="40" y="11"/>
                  </a:lnTo>
                  <a:lnTo>
                    <a:pt x="34" y="16"/>
                  </a:lnTo>
                  <a:lnTo>
                    <a:pt x="23" y="25"/>
                  </a:lnTo>
                  <a:lnTo>
                    <a:pt x="23" y="25"/>
                  </a:lnTo>
                  <a:lnTo>
                    <a:pt x="18" y="32"/>
                  </a:lnTo>
                  <a:lnTo>
                    <a:pt x="14" y="35"/>
                  </a:lnTo>
                  <a:lnTo>
                    <a:pt x="11" y="37"/>
                  </a:lnTo>
                  <a:lnTo>
                    <a:pt x="11" y="37"/>
                  </a:lnTo>
                  <a:lnTo>
                    <a:pt x="8" y="39"/>
                  </a:lnTo>
                  <a:lnTo>
                    <a:pt x="5" y="42"/>
                  </a:lnTo>
                  <a:lnTo>
                    <a:pt x="0" y="49"/>
                  </a:lnTo>
                  <a:lnTo>
                    <a:pt x="0" y="49"/>
                  </a:lnTo>
                  <a:lnTo>
                    <a:pt x="0" y="51"/>
                  </a:lnTo>
                  <a:lnTo>
                    <a:pt x="0" y="53"/>
                  </a:lnTo>
                  <a:lnTo>
                    <a:pt x="1" y="54"/>
                  </a:lnTo>
                  <a:lnTo>
                    <a:pt x="2" y="56"/>
                  </a:lnTo>
                  <a:lnTo>
                    <a:pt x="4" y="57"/>
                  </a:lnTo>
                  <a:lnTo>
                    <a:pt x="5" y="57"/>
                  </a:lnTo>
                  <a:lnTo>
                    <a:pt x="7" y="56"/>
                  </a:lnTo>
                  <a:lnTo>
                    <a:pt x="8" y="54"/>
                  </a:lnTo>
                  <a:lnTo>
                    <a:pt x="8" y="54"/>
                  </a:lnTo>
                  <a:lnTo>
                    <a:pt x="11" y="50"/>
                  </a:lnTo>
                  <a:lnTo>
                    <a:pt x="15" y="46"/>
                  </a:lnTo>
                  <a:lnTo>
                    <a:pt x="19" y="43"/>
                  </a:lnTo>
                  <a:lnTo>
                    <a:pt x="23" y="40"/>
                  </a:lnTo>
                  <a:lnTo>
                    <a:pt x="23" y="40"/>
                  </a:lnTo>
                  <a:lnTo>
                    <a:pt x="26" y="36"/>
                  </a:lnTo>
                  <a:lnTo>
                    <a:pt x="30" y="32"/>
                  </a:lnTo>
                  <a:lnTo>
                    <a:pt x="38" y="25"/>
                  </a:lnTo>
                  <a:lnTo>
                    <a:pt x="38" y="25"/>
                  </a:lnTo>
                  <a:lnTo>
                    <a:pt x="43" y="20"/>
                  </a:lnTo>
                  <a:lnTo>
                    <a:pt x="49" y="15"/>
                  </a:lnTo>
                  <a:lnTo>
                    <a:pt x="50" y="13"/>
                  </a:lnTo>
                  <a:lnTo>
                    <a:pt x="52" y="10"/>
                  </a:lnTo>
                  <a:lnTo>
                    <a:pt x="52" y="7"/>
                  </a:lnTo>
                  <a:lnTo>
                    <a:pt x="52" y="3"/>
                  </a:lnTo>
                  <a:lnTo>
                    <a:pt x="52"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7" name="chenying0907 290"/>
            <p:cNvSpPr/>
            <p:nvPr/>
          </p:nvSpPr>
          <p:spPr bwMode="auto">
            <a:xfrm>
              <a:off x="6423026" y="3487738"/>
              <a:ext cx="34925" cy="33338"/>
            </a:xfrm>
            <a:custGeom>
              <a:avLst/>
              <a:gdLst/>
              <a:ahLst/>
              <a:cxnLst>
                <a:cxn ang="0">
                  <a:pos x="60" y="0"/>
                </a:cxn>
                <a:cxn ang="0">
                  <a:pos x="60" y="0"/>
                </a:cxn>
                <a:cxn ang="0">
                  <a:pos x="52" y="4"/>
                </a:cxn>
                <a:cxn ang="0">
                  <a:pos x="45" y="9"/>
                </a:cxn>
                <a:cxn ang="0">
                  <a:pos x="30" y="23"/>
                </a:cxn>
                <a:cxn ang="0">
                  <a:pos x="30" y="23"/>
                </a:cxn>
                <a:cxn ang="0">
                  <a:pos x="14" y="37"/>
                </a:cxn>
                <a:cxn ang="0">
                  <a:pos x="6" y="46"/>
                </a:cxn>
                <a:cxn ang="0">
                  <a:pos x="0" y="55"/>
                </a:cxn>
                <a:cxn ang="0">
                  <a:pos x="0" y="55"/>
                </a:cxn>
                <a:cxn ang="0">
                  <a:pos x="0" y="57"/>
                </a:cxn>
                <a:cxn ang="0">
                  <a:pos x="0" y="59"/>
                </a:cxn>
                <a:cxn ang="0">
                  <a:pos x="1" y="60"/>
                </a:cxn>
                <a:cxn ang="0">
                  <a:pos x="2" y="61"/>
                </a:cxn>
                <a:cxn ang="0">
                  <a:pos x="4" y="62"/>
                </a:cxn>
                <a:cxn ang="0">
                  <a:pos x="6" y="62"/>
                </a:cxn>
                <a:cxn ang="0">
                  <a:pos x="7" y="61"/>
                </a:cxn>
                <a:cxn ang="0">
                  <a:pos x="8" y="60"/>
                </a:cxn>
                <a:cxn ang="0">
                  <a:pos x="8" y="60"/>
                </a:cxn>
                <a:cxn ang="0">
                  <a:pos x="13" y="52"/>
                </a:cxn>
                <a:cxn ang="0">
                  <a:pos x="20" y="46"/>
                </a:cxn>
                <a:cxn ang="0">
                  <a:pos x="32" y="33"/>
                </a:cxn>
                <a:cxn ang="0">
                  <a:pos x="32" y="33"/>
                </a:cxn>
                <a:cxn ang="0">
                  <a:pos x="47" y="20"/>
                </a:cxn>
                <a:cxn ang="0">
                  <a:pos x="55" y="13"/>
                </a:cxn>
                <a:cxn ang="0">
                  <a:pos x="59" y="11"/>
                </a:cxn>
                <a:cxn ang="0">
                  <a:pos x="63" y="9"/>
                </a:cxn>
                <a:cxn ang="0">
                  <a:pos x="63" y="9"/>
                </a:cxn>
                <a:cxn ang="0">
                  <a:pos x="64" y="8"/>
                </a:cxn>
                <a:cxn ang="0">
                  <a:pos x="65" y="7"/>
                </a:cxn>
                <a:cxn ang="0">
                  <a:pos x="66" y="5"/>
                </a:cxn>
                <a:cxn ang="0">
                  <a:pos x="66" y="3"/>
                </a:cxn>
                <a:cxn ang="0">
                  <a:pos x="65" y="2"/>
                </a:cxn>
                <a:cxn ang="0">
                  <a:pos x="64" y="1"/>
                </a:cxn>
                <a:cxn ang="0">
                  <a:pos x="62" y="0"/>
                </a:cxn>
                <a:cxn ang="0">
                  <a:pos x="60" y="0"/>
                </a:cxn>
                <a:cxn ang="0">
                  <a:pos x="60" y="0"/>
                </a:cxn>
              </a:cxnLst>
              <a:rect l="0" t="0" r="r" b="b"/>
              <a:pathLst>
                <a:path w="66" h="62">
                  <a:moveTo>
                    <a:pt x="60" y="0"/>
                  </a:moveTo>
                  <a:lnTo>
                    <a:pt x="60" y="0"/>
                  </a:lnTo>
                  <a:lnTo>
                    <a:pt x="52" y="4"/>
                  </a:lnTo>
                  <a:lnTo>
                    <a:pt x="45" y="9"/>
                  </a:lnTo>
                  <a:lnTo>
                    <a:pt x="30" y="23"/>
                  </a:lnTo>
                  <a:lnTo>
                    <a:pt x="30" y="23"/>
                  </a:lnTo>
                  <a:lnTo>
                    <a:pt x="14" y="37"/>
                  </a:lnTo>
                  <a:lnTo>
                    <a:pt x="6" y="46"/>
                  </a:lnTo>
                  <a:lnTo>
                    <a:pt x="0" y="55"/>
                  </a:lnTo>
                  <a:lnTo>
                    <a:pt x="0" y="55"/>
                  </a:lnTo>
                  <a:lnTo>
                    <a:pt x="0" y="57"/>
                  </a:lnTo>
                  <a:lnTo>
                    <a:pt x="0" y="59"/>
                  </a:lnTo>
                  <a:lnTo>
                    <a:pt x="1" y="60"/>
                  </a:lnTo>
                  <a:lnTo>
                    <a:pt x="2" y="61"/>
                  </a:lnTo>
                  <a:lnTo>
                    <a:pt x="4" y="62"/>
                  </a:lnTo>
                  <a:lnTo>
                    <a:pt x="6" y="62"/>
                  </a:lnTo>
                  <a:lnTo>
                    <a:pt x="7" y="61"/>
                  </a:lnTo>
                  <a:lnTo>
                    <a:pt x="8" y="60"/>
                  </a:lnTo>
                  <a:lnTo>
                    <a:pt x="8" y="60"/>
                  </a:lnTo>
                  <a:lnTo>
                    <a:pt x="13" y="52"/>
                  </a:lnTo>
                  <a:lnTo>
                    <a:pt x="20" y="46"/>
                  </a:lnTo>
                  <a:lnTo>
                    <a:pt x="32" y="33"/>
                  </a:lnTo>
                  <a:lnTo>
                    <a:pt x="32" y="33"/>
                  </a:lnTo>
                  <a:lnTo>
                    <a:pt x="47" y="20"/>
                  </a:lnTo>
                  <a:lnTo>
                    <a:pt x="55" y="13"/>
                  </a:lnTo>
                  <a:lnTo>
                    <a:pt x="59" y="11"/>
                  </a:lnTo>
                  <a:lnTo>
                    <a:pt x="63" y="9"/>
                  </a:lnTo>
                  <a:lnTo>
                    <a:pt x="63" y="9"/>
                  </a:lnTo>
                  <a:lnTo>
                    <a:pt x="64" y="8"/>
                  </a:lnTo>
                  <a:lnTo>
                    <a:pt x="65" y="7"/>
                  </a:lnTo>
                  <a:lnTo>
                    <a:pt x="66" y="5"/>
                  </a:lnTo>
                  <a:lnTo>
                    <a:pt x="66" y="3"/>
                  </a:lnTo>
                  <a:lnTo>
                    <a:pt x="65" y="2"/>
                  </a:lnTo>
                  <a:lnTo>
                    <a:pt x="64" y="1"/>
                  </a:lnTo>
                  <a:lnTo>
                    <a:pt x="62" y="0"/>
                  </a:lnTo>
                  <a:lnTo>
                    <a:pt x="60" y="0"/>
                  </a:lnTo>
                  <a:lnTo>
                    <a:pt x="60" y="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8" name="chenying0907 291"/>
            <p:cNvSpPr/>
            <p:nvPr/>
          </p:nvSpPr>
          <p:spPr bwMode="auto">
            <a:xfrm>
              <a:off x="6423026" y="3544888"/>
              <a:ext cx="30163" cy="26988"/>
            </a:xfrm>
            <a:custGeom>
              <a:avLst/>
              <a:gdLst/>
              <a:ahLst/>
              <a:cxnLst>
                <a:cxn ang="0">
                  <a:pos x="48" y="3"/>
                </a:cxn>
                <a:cxn ang="0">
                  <a:pos x="48" y="3"/>
                </a:cxn>
                <a:cxn ang="0">
                  <a:pos x="47" y="5"/>
                </a:cxn>
                <a:cxn ang="0">
                  <a:pos x="43" y="8"/>
                </a:cxn>
                <a:cxn ang="0">
                  <a:pos x="39" y="11"/>
                </a:cxn>
                <a:cxn ang="0">
                  <a:pos x="39" y="11"/>
                </a:cxn>
                <a:cxn ang="0">
                  <a:pos x="26" y="20"/>
                </a:cxn>
                <a:cxn ang="0">
                  <a:pos x="26" y="20"/>
                </a:cxn>
                <a:cxn ang="0">
                  <a:pos x="12" y="30"/>
                </a:cxn>
                <a:cxn ang="0">
                  <a:pos x="6" y="35"/>
                </a:cxn>
                <a:cxn ang="0">
                  <a:pos x="1" y="41"/>
                </a:cxn>
                <a:cxn ang="0">
                  <a:pos x="1" y="41"/>
                </a:cxn>
                <a:cxn ang="0">
                  <a:pos x="0" y="43"/>
                </a:cxn>
                <a:cxn ang="0">
                  <a:pos x="0" y="44"/>
                </a:cxn>
                <a:cxn ang="0">
                  <a:pos x="2" y="48"/>
                </a:cxn>
                <a:cxn ang="0">
                  <a:pos x="3" y="49"/>
                </a:cxn>
                <a:cxn ang="0">
                  <a:pos x="4" y="49"/>
                </a:cxn>
                <a:cxn ang="0">
                  <a:pos x="6" y="49"/>
                </a:cxn>
                <a:cxn ang="0">
                  <a:pos x="8" y="47"/>
                </a:cxn>
                <a:cxn ang="0">
                  <a:pos x="8" y="47"/>
                </a:cxn>
                <a:cxn ang="0">
                  <a:pos x="15" y="40"/>
                </a:cxn>
                <a:cxn ang="0">
                  <a:pos x="23" y="34"/>
                </a:cxn>
                <a:cxn ang="0">
                  <a:pos x="40" y="21"/>
                </a:cxn>
                <a:cxn ang="0">
                  <a:pos x="40" y="21"/>
                </a:cxn>
                <a:cxn ang="0">
                  <a:pos x="50" y="15"/>
                </a:cxn>
                <a:cxn ang="0">
                  <a:pos x="54" y="10"/>
                </a:cxn>
                <a:cxn ang="0">
                  <a:pos x="56" y="8"/>
                </a:cxn>
                <a:cxn ang="0">
                  <a:pos x="57" y="5"/>
                </a:cxn>
                <a:cxn ang="0">
                  <a:pos x="57" y="5"/>
                </a:cxn>
                <a:cxn ang="0">
                  <a:pos x="57" y="3"/>
                </a:cxn>
                <a:cxn ang="0">
                  <a:pos x="56" y="2"/>
                </a:cxn>
                <a:cxn ang="0">
                  <a:pos x="55" y="1"/>
                </a:cxn>
                <a:cxn ang="0">
                  <a:pos x="53" y="0"/>
                </a:cxn>
                <a:cxn ang="0">
                  <a:pos x="52" y="0"/>
                </a:cxn>
                <a:cxn ang="0">
                  <a:pos x="50" y="0"/>
                </a:cxn>
                <a:cxn ang="0">
                  <a:pos x="49" y="1"/>
                </a:cxn>
                <a:cxn ang="0">
                  <a:pos x="48" y="3"/>
                </a:cxn>
                <a:cxn ang="0">
                  <a:pos x="48" y="3"/>
                </a:cxn>
              </a:cxnLst>
              <a:rect l="0" t="0" r="r" b="b"/>
              <a:pathLst>
                <a:path w="57" h="49">
                  <a:moveTo>
                    <a:pt x="48" y="3"/>
                  </a:moveTo>
                  <a:lnTo>
                    <a:pt x="48" y="3"/>
                  </a:lnTo>
                  <a:lnTo>
                    <a:pt x="47" y="5"/>
                  </a:lnTo>
                  <a:lnTo>
                    <a:pt x="43" y="8"/>
                  </a:lnTo>
                  <a:lnTo>
                    <a:pt x="39" y="11"/>
                  </a:lnTo>
                  <a:lnTo>
                    <a:pt x="39" y="11"/>
                  </a:lnTo>
                  <a:lnTo>
                    <a:pt x="26" y="20"/>
                  </a:lnTo>
                  <a:lnTo>
                    <a:pt x="26" y="20"/>
                  </a:lnTo>
                  <a:lnTo>
                    <a:pt x="12" y="30"/>
                  </a:lnTo>
                  <a:lnTo>
                    <a:pt x="6" y="35"/>
                  </a:lnTo>
                  <a:lnTo>
                    <a:pt x="1" y="41"/>
                  </a:lnTo>
                  <a:lnTo>
                    <a:pt x="1" y="41"/>
                  </a:lnTo>
                  <a:lnTo>
                    <a:pt x="0" y="43"/>
                  </a:lnTo>
                  <a:lnTo>
                    <a:pt x="0" y="44"/>
                  </a:lnTo>
                  <a:lnTo>
                    <a:pt x="2" y="48"/>
                  </a:lnTo>
                  <a:lnTo>
                    <a:pt x="3" y="49"/>
                  </a:lnTo>
                  <a:lnTo>
                    <a:pt x="4" y="49"/>
                  </a:lnTo>
                  <a:lnTo>
                    <a:pt x="6" y="49"/>
                  </a:lnTo>
                  <a:lnTo>
                    <a:pt x="8" y="47"/>
                  </a:lnTo>
                  <a:lnTo>
                    <a:pt x="8" y="47"/>
                  </a:lnTo>
                  <a:lnTo>
                    <a:pt x="15" y="40"/>
                  </a:lnTo>
                  <a:lnTo>
                    <a:pt x="23" y="34"/>
                  </a:lnTo>
                  <a:lnTo>
                    <a:pt x="40" y="21"/>
                  </a:lnTo>
                  <a:lnTo>
                    <a:pt x="40" y="21"/>
                  </a:lnTo>
                  <a:lnTo>
                    <a:pt x="50" y="15"/>
                  </a:lnTo>
                  <a:lnTo>
                    <a:pt x="54" y="10"/>
                  </a:lnTo>
                  <a:lnTo>
                    <a:pt x="56" y="8"/>
                  </a:lnTo>
                  <a:lnTo>
                    <a:pt x="57" y="5"/>
                  </a:lnTo>
                  <a:lnTo>
                    <a:pt x="57" y="5"/>
                  </a:lnTo>
                  <a:lnTo>
                    <a:pt x="57" y="3"/>
                  </a:lnTo>
                  <a:lnTo>
                    <a:pt x="56" y="2"/>
                  </a:lnTo>
                  <a:lnTo>
                    <a:pt x="55" y="1"/>
                  </a:lnTo>
                  <a:lnTo>
                    <a:pt x="53" y="0"/>
                  </a:lnTo>
                  <a:lnTo>
                    <a:pt x="52" y="0"/>
                  </a:lnTo>
                  <a:lnTo>
                    <a:pt x="50" y="0"/>
                  </a:lnTo>
                  <a:lnTo>
                    <a:pt x="49" y="1"/>
                  </a:lnTo>
                  <a:lnTo>
                    <a:pt x="48" y="3"/>
                  </a:lnTo>
                  <a:lnTo>
                    <a:pt x="48"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39" name="chenying0907 292"/>
            <p:cNvSpPr/>
            <p:nvPr/>
          </p:nvSpPr>
          <p:spPr bwMode="auto">
            <a:xfrm>
              <a:off x="6427788" y="3571876"/>
              <a:ext cx="34925" cy="36513"/>
            </a:xfrm>
            <a:custGeom>
              <a:avLst/>
              <a:gdLst/>
              <a:ahLst/>
              <a:cxnLst>
                <a:cxn ang="0">
                  <a:pos x="57" y="0"/>
                </a:cxn>
                <a:cxn ang="0">
                  <a:pos x="57" y="0"/>
                </a:cxn>
                <a:cxn ang="0">
                  <a:pos x="49" y="7"/>
                </a:cxn>
                <a:cxn ang="0">
                  <a:pos x="43" y="14"/>
                </a:cxn>
                <a:cxn ang="0">
                  <a:pos x="30" y="30"/>
                </a:cxn>
                <a:cxn ang="0">
                  <a:pos x="30" y="30"/>
                </a:cxn>
                <a:cxn ang="0">
                  <a:pos x="23" y="38"/>
                </a:cxn>
                <a:cxn ang="0">
                  <a:pos x="16" y="45"/>
                </a:cxn>
                <a:cxn ang="0">
                  <a:pos x="8" y="53"/>
                </a:cxn>
                <a:cxn ang="0">
                  <a:pos x="1" y="62"/>
                </a:cxn>
                <a:cxn ang="0">
                  <a:pos x="1" y="62"/>
                </a:cxn>
                <a:cxn ang="0">
                  <a:pos x="0" y="64"/>
                </a:cxn>
                <a:cxn ang="0">
                  <a:pos x="0" y="66"/>
                </a:cxn>
                <a:cxn ang="0">
                  <a:pos x="1" y="67"/>
                </a:cxn>
                <a:cxn ang="0">
                  <a:pos x="2" y="68"/>
                </a:cxn>
                <a:cxn ang="0">
                  <a:pos x="5" y="69"/>
                </a:cxn>
                <a:cxn ang="0">
                  <a:pos x="8" y="68"/>
                </a:cxn>
                <a:cxn ang="0">
                  <a:pos x="10" y="67"/>
                </a:cxn>
                <a:cxn ang="0">
                  <a:pos x="10" y="67"/>
                </a:cxn>
                <a:cxn ang="0">
                  <a:pos x="16" y="59"/>
                </a:cxn>
                <a:cxn ang="0">
                  <a:pos x="23" y="51"/>
                </a:cxn>
                <a:cxn ang="0">
                  <a:pos x="37" y="36"/>
                </a:cxn>
                <a:cxn ang="0">
                  <a:pos x="37" y="36"/>
                </a:cxn>
                <a:cxn ang="0">
                  <a:pos x="48" y="21"/>
                </a:cxn>
                <a:cxn ang="0">
                  <a:pos x="54" y="15"/>
                </a:cxn>
                <a:cxn ang="0">
                  <a:pos x="62" y="9"/>
                </a:cxn>
                <a:cxn ang="0">
                  <a:pos x="62" y="9"/>
                </a:cxn>
                <a:cxn ang="0">
                  <a:pos x="63" y="8"/>
                </a:cxn>
                <a:cxn ang="0">
                  <a:pos x="65" y="6"/>
                </a:cxn>
                <a:cxn ang="0">
                  <a:pos x="65" y="5"/>
                </a:cxn>
                <a:cxn ang="0">
                  <a:pos x="63" y="3"/>
                </a:cxn>
                <a:cxn ang="0">
                  <a:pos x="62" y="2"/>
                </a:cxn>
                <a:cxn ang="0">
                  <a:pos x="61" y="0"/>
                </a:cxn>
                <a:cxn ang="0">
                  <a:pos x="59" y="0"/>
                </a:cxn>
                <a:cxn ang="0">
                  <a:pos x="57" y="0"/>
                </a:cxn>
                <a:cxn ang="0">
                  <a:pos x="57" y="0"/>
                </a:cxn>
              </a:cxnLst>
              <a:rect l="0" t="0" r="r" b="b"/>
              <a:pathLst>
                <a:path w="65" h="69">
                  <a:moveTo>
                    <a:pt x="57" y="0"/>
                  </a:moveTo>
                  <a:lnTo>
                    <a:pt x="57" y="0"/>
                  </a:lnTo>
                  <a:lnTo>
                    <a:pt x="49" y="7"/>
                  </a:lnTo>
                  <a:lnTo>
                    <a:pt x="43" y="14"/>
                  </a:lnTo>
                  <a:lnTo>
                    <a:pt x="30" y="30"/>
                  </a:lnTo>
                  <a:lnTo>
                    <a:pt x="30" y="30"/>
                  </a:lnTo>
                  <a:lnTo>
                    <a:pt x="23" y="38"/>
                  </a:lnTo>
                  <a:lnTo>
                    <a:pt x="16" y="45"/>
                  </a:lnTo>
                  <a:lnTo>
                    <a:pt x="8" y="53"/>
                  </a:lnTo>
                  <a:lnTo>
                    <a:pt x="1" y="62"/>
                  </a:lnTo>
                  <a:lnTo>
                    <a:pt x="1" y="62"/>
                  </a:lnTo>
                  <a:lnTo>
                    <a:pt x="0" y="64"/>
                  </a:lnTo>
                  <a:lnTo>
                    <a:pt x="0" y="66"/>
                  </a:lnTo>
                  <a:lnTo>
                    <a:pt x="1" y="67"/>
                  </a:lnTo>
                  <a:lnTo>
                    <a:pt x="2" y="68"/>
                  </a:lnTo>
                  <a:lnTo>
                    <a:pt x="5" y="69"/>
                  </a:lnTo>
                  <a:lnTo>
                    <a:pt x="8" y="68"/>
                  </a:lnTo>
                  <a:lnTo>
                    <a:pt x="10" y="67"/>
                  </a:lnTo>
                  <a:lnTo>
                    <a:pt x="10" y="67"/>
                  </a:lnTo>
                  <a:lnTo>
                    <a:pt x="16" y="59"/>
                  </a:lnTo>
                  <a:lnTo>
                    <a:pt x="23" y="51"/>
                  </a:lnTo>
                  <a:lnTo>
                    <a:pt x="37" y="36"/>
                  </a:lnTo>
                  <a:lnTo>
                    <a:pt x="37" y="36"/>
                  </a:lnTo>
                  <a:lnTo>
                    <a:pt x="48" y="21"/>
                  </a:lnTo>
                  <a:lnTo>
                    <a:pt x="54" y="15"/>
                  </a:lnTo>
                  <a:lnTo>
                    <a:pt x="62" y="9"/>
                  </a:lnTo>
                  <a:lnTo>
                    <a:pt x="62" y="9"/>
                  </a:lnTo>
                  <a:lnTo>
                    <a:pt x="63" y="8"/>
                  </a:lnTo>
                  <a:lnTo>
                    <a:pt x="65" y="6"/>
                  </a:lnTo>
                  <a:lnTo>
                    <a:pt x="65" y="5"/>
                  </a:lnTo>
                  <a:lnTo>
                    <a:pt x="63" y="3"/>
                  </a:lnTo>
                  <a:lnTo>
                    <a:pt x="62" y="2"/>
                  </a:lnTo>
                  <a:lnTo>
                    <a:pt x="61" y="0"/>
                  </a:lnTo>
                  <a:lnTo>
                    <a:pt x="59" y="0"/>
                  </a:lnTo>
                  <a:lnTo>
                    <a:pt x="57" y="0"/>
                  </a:lnTo>
                  <a:lnTo>
                    <a:pt x="57" y="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0" name="chenying0907 293"/>
            <p:cNvSpPr/>
            <p:nvPr/>
          </p:nvSpPr>
          <p:spPr bwMode="auto">
            <a:xfrm>
              <a:off x="6427788" y="3619501"/>
              <a:ext cx="36513" cy="33338"/>
            </a:xfrm>
            <a:custGeom>
              <a:avLst/>
              <a:gdLst/>
              <a:ahLst/>
              <a:cxnLst>
                <a:cxn ang="0">
                  <a:pos x="60" y="1"/>
                </a:cxn>
                <a:cxn ang="0">
                  <a:pos x="60" y="1"/>
                </a:cxn>
                <a:cxn ang="0">
                  <a:pos x="54" y="9"/>
                </a:cxn>
                <a:cxn ang="0">
                  <a:pos x="47" y="16"/>
                </a:cxn>
                <a:cxn ang="0">
                  <a:pos x="32" y="30"/>
                </a:cxn>
                <a:cxn ang="0">
                  <a:pos x="17" y="42"/>
                </a:cxn>
                <a:cxn ang="0">
                  <a:pos x="1" y="56"/>
                </a:cxn>
                <a:cxn ang="0">
                  <a:pos x="1" y="56"/>
                </a:cxn>
                <a:cxn ang="0">
                  <a:pos x="0" y="58"/>
                </a:cxn>
                <a:cxn ang="0">
                  <a:pos x="0" y="59"/>
                </a:cxn>
                <a:cxn ang="0">
                  <a:pos x="0" y="61"/>
                </a:cxn>
                <a:cxn ang="0">
                  <a:pos x="1" y="62"/>
                </a:cxn>
                <a:cxn ang="0">
                  <a:pos x="3" y="63"/>
                </a:cxn>
                <a:cxn ang="0">
                  <a:pos x="4" y="64"/>
                </a:cxn>
                <a:cxn ang="0">
                  <a:pos x="6" y="64"/>
                </a:cxn>
                <a:cxn ang="0">
                  <a:pos x="8" y="63"/>
                </a:cxn>
                <a:cxn ang="0">
                  <a:pos x="8" y="63"/>
                </a:cxn>
                <a:cxn ang="0">
                  <a:pos x="23" y="49"/>
                </a:cxn>
                <a:cxn ang="0">
                  <a:pos x="39" y="36"/>
                </a:cxn>
                <a:cxn ang="0">
                  <a:pos x="54" y="22"/>
                </a:cxn>
                <a:cxn ang="0">
                  <a:pos x="61" y="15"/>
                </a:cxn>
                <a:cxn ang="0">
                  <a:pos x="68" y="8"/>
                </a:cxn>
                <a:cxn ang="0">
                  <a:pos x="68" y="8"/>
                </a:cxn>
                <a:cxn ang="0">
                  <a:pos x="69" y="6"/>
                </a:cxn>
                <a:cxn ang="0">
                  <a:pos x="69" y="4"/>
                </a:cxn>
                <a:cxn ang="0">
                  <a:pos x="67" y="1"/>
                </a:cxn>
                <a:cxn ang="0">
                  <a:pos x="65" y="0"/>
                </a:cxn>
                <a:cxn ang="0">
                  <a:pos x="64" y="0"/>
                </a:cxn>
                <a:cxn ang="0">
                  <a:pos x="62" y="0"/>
                </a:cxn>
                <a:cxn ang="0">
                  <a:pos x="60" y="1"/>
                </a:cxn>
                <a:cxn ang="0">
                  <a:pos x="60" y="1"/>
                </a:cxn>
              </a:cxnLst>
              <a:rect l="0" t="0" r="r" b="b"/>
              <a:pathLst>
                <a:path w="69" h="64">
                  <a:moveTo>
                    <a:pt x="60" y="1"/>
                  </a:moveTo>
                  <a:lnTo>
                    <a:pt x="60" y="1"/>
                  </a:lnTo>
                  <a:lnTo>
                    <a:pt x="54" y="9"/>
                  </a:lnTo>
                  <a:lnTo>
                    <a:pt x="47" y="16"/>
                  </a:lnTo>
                  <a:lnTo>
                    <a:pt x="32" y="30"/>
                  </a:lnTo>
                  <a:lnTo>
                    <a:pt x="17" y="42"/>
                  </a:lnTo>
                  <a:lnTo>
                    <a:pt x="1" y="56"/>
                  </a:lnTo>
                  <a:lnTo>
                    <a:pt x="1" y="56"/>
                  </a:lnTo>
                  <a:lnTo>
                    <a:pt x="0" y="58"/>
                  </a:lnTo>
                  <a:lnTo>
                    <a:pt x="0" y="59"/>
                  </a:lnTo>
                  <a:lnTo>
                    <a:pt x="0" y="61"/>
                  </a:lnTo>
                  <a:lnTo>
                    <a:pt x="1" y="62"/>
                  </a:lnTo>
                  <a:lnTo>
                    <a:pt x="3" y="63"/>
                  </a:lnTo>
                  <a:lnTo>
                    <a:pt x="4" y="64"/>
                  </a:lnTo>
                  <a:lnTo>
                    <a:pt x="6" y="64"/>
                  </a:lnTo>
                  <a:lnTo>
                    <a:pt x="8" y="63"/>
                  </a:lnTo>
                  <a:lnTo>
                    <a:pt x="8" y="63"/>
                  </a:lnTo>
                  <a:lnTo>
                    <a:pt x="23" y="49"/>
                  </a:lnTo>
                  <a:lnTo>
                    <a:pt x="39" y="36"/>
                  </a:lnTo>
                  <a:lnTo>
                    <a:pt x="54" y="22"/>
                  </a:lnTo>
                  <a:lnTo>
                    <a:pt x="61" y="15"/>
                  </a:lnTo>
                  <a:lnTo>
                    <a:pt x="68" y="8"/>
                  </a:lnTo>
                  <a:lnTo>
                    <a:pt x="68" y="8"/>
                  </a:lnTo>
                  <a:lnTo>
                    <a:pt x="69" y="6"/>
                  </a:lnTo>
                  <a:lnTo>
                    <a:pt x="69" y="4"/>
                  </a:lnTo>
                  <a:lnTo>
                    <a:pt x="67" y="1"/>
                  </a:lnTo>
                  <a:lnTo>
                    <a:pt x="65" y="0"/>
                  </a:lnTo>
                  <a:lnTo>
                    <a:pt x="64" y="0"/>
                  </a:lnTo>
                  <a:lnTo>
                    <a:pt x="62" y="0"/>
                  </a:lnTo>
                  <a:lnTo>
                    <a:pt x="60" y="1"/>
                  </a:lnTo>
                  <a:lnTo>
                    <a:pt x="60"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1" name="chenying0907 294"/>
            <p:cNvSpPr/>
            <p:nvPr/>
          </p:nvSpPr>
          <p:spPr bwMode="auto">
            <a:xfrm>
              <a:off x="6427788" y="3656013"/>
              <a:ext cx="38100" cy="38100"/>
            </a:xfrm>
            <a:custGeom>
              <a:avLst/>
              <a:gdLst/>
              <a:ahLst/>
              <a:cxnLst>
                <a:cxn ang="0">
                  <a:pos x="62" y="2"/>
                </a:cxn>
                <a:cxn ang="0">
                  <a:pos x="62" y="2"/>
                </a:cxn>
                <a:cxn ang="0">
                  <a:pos x="56" y="11"/>
                </a:cxn>
                <a:cxn ang="0">
                  <a:pos x="49" y="20"/>
                </a:cxn>
                <a:cxn ang="0">
                  <a:pos x="41" y="27"/>
                </a:cxn>
                <a:cxn ang="0">
                  <a:pos x="32" y="35"/>
                </a:cxn>
                <a:cxn ang="0">
                  <a:pos x="16" y="50"/>
                </a:cxn>
                <a:cxn ang="0">
                  <a:pos x="9" y="57"/>
                </a:cxn>
                <a:cxn ang="0">
                  <a:pos x="1" y="66"/>
                </a:cxn>
                <a:cxn ang="0">
                  <a:pos x="1" y="66"/>
                </a:cxn>
                <a:cxn ang="0">
                  <a:pos x="0" y="69"/>
                </a:cxn>
                <a:cxn ang="0">
                  <a:pos x="0" y="70"/>
                </a:cxn>
                <a:cxn ang="0">
                  <a:pos x="1" y="72"/>
                </a:cxn>
                <a:cxn ang="0">
                  <a:pos x="2" y="73"/>
                </a:cxn>
                <a:cxn ang="0">
                  <a:pos x="5" y="73"/>
                </a:cxn>
                <a:cxn ang="0">
                  <a:pos x="8" y="73"/>
                </a:cxn>
                <a:cxn ang="0">
                  <a:pos x="10" y="71"/>
                </a:cxn>
                <a:cxn ang="0">
                  <a:pos x="10" y="71"/>
                </a:cxn>
                <a:cxn ang="0">
                  <a:pos x="16" y="62"/>
                </a:cxn>
                <a:cxn ang="0">
                  <a:pos x="24" y="54"/>
                </a:cxn>
                <a:cxn ang="0">
                  <a:pos x="41" y="39"/>
                </a:cxn>
                <a:cxn ang="0">
                  <a:pos x="49" y="32"/>
                </a:cxn>
                <a:cxn ang="0">
                  <a:pos x="57" y="25"/>
                </a:cxn>
                <a:cxn ang="0">
                  <a:pos x="65" y="16"/>
                </a:cxn>
                <a:cxn ang="0">
                  <a:pos x="71" y="6"/>
                </a:cxn>
                <a:cxn ang="0">
                  <a:pos x="71" y="6"/>
                </a:cxn>
                <a:cxn ang="0">
                  <a:pos x="72" y="5"/>
                </a:cxn>
                <a:cxn ang="0">
                  <a:pos x="72" y="3"/>
                </a:cxn>
                <a:cxn ang="0">
                  <a:pos x="71" y="1"/>
                </a:cxn>
                <a:cxn ang="0">
                  <a:pos x="70" y="0"/>
                </a:cxn>
                <a:cxn ang="0">
                  <a:pos x="68" y="0"/>
                </a:cxn>
                <a:cxn ang="0">
                  <a:pos x="66" y="0"/>
                </a:cxn>
                <a:cxn ang="0">
                  <a:pos x="65" y="0"/>
                </a:cxn>
                <a:cxn ang="0">
                  <a:pos x="62" y="2"/>
                </a:cxn>
                <a:cxn ang="0">
                  <a:pos x="62" y="2"/>
                </a:cxn>
              </a:cxnLst>
              <a:rect l="0" t="0" r="r" b="b"/>
              <a:pathLst>
                <a:path w="72" h="73">
                  <a:moveTo>
                    <a:pt x="62" y="2"/>
                  </a:moveTo>
                  <a:lnTo>
                    <a:pt x="62" y="2"/>
                  </a:lnTo>
                  <a:lnTo>
                    <a:pt x="56" y="11"/>
                  </a:lnTo>
                  <a:lnTo>
                    <a:pt x="49" y="20"/>
                  </a:lnTo>
                  <a:lnTo>
                    <a:pt x="41" y="27"/>
                  </a:lnTo>
                  <a:lnTo>
                    <a:pt x="32" y="35"/>
                  </a:lnTo>
                  <a:lnTo>
                    <a:pt x="16" y="50"/>
                  </a:lnTo>
                  <a:lnTo>
                    <a:pt x="9" y="57"/>
                  </a:lnTo>
                  <a:lnTo>
                    <a:pt x="1" y="66"/>
                  </a:lnTo>
                  <a:lnTo>
                    <a:pt x="1" y="66"/>
                  </a:lnTo>
                  <a:lnTo>
                    <a:pt x="0" y="69"/>
                  </a:lnTo>
                  <a:lnTo>
                    <a:pt x="0" y="70"/>
                  </a:lnTo>
                  <a:lnTo>
                    <a:pt x="1" y="72"/>
                  </a:lnTo>
                  <a:lnTo>
                    <a:pt x="2" y="73"/>
                  </a:lnTo>
                  <a:lnTo>
                    <a:pt x="5" y="73"/>
                  </a:lnTo>
                  <a:lnTo>
                    <a:pt x="8" y="73"/>
                  </a:lnTo>
                  <a:lnTo>
                    <a:pt x="10" y="71"/>
                  </a:lnTo>
                  <a:lnTo>
                    <a:pt x="10" y="71"/>
                  </a:lnTo>
                  <a:lnTo>
                    <a:pt x="16" y="62"/>
                  </a:lnTo>
                  <a:lnTo>
                    <a:pt x="24" y="54"/>
                  </a:lnTo>
                  <a:lnTo>
                    <a:pt x="41" y="39"/>
                  </a:lnTo>
                  <a:lnTo>
                    <a:pt x="49" y="32"/>
                  </a:lnTo>
                  <a:lnTo>
                    <a:pt x="57" y="25"/>
                  </a:lnTo>
                  <a:lnTo>
                    <a:pt x="65" y="16"/>
                  </a:lnTo>
                  <a:lnTo>
                    <a:pt x="71" y="6"/>
                  </a:lnTo>
                  <a:lnTo>
                    <a:pt x="71" y="6"/>
                  </a:lnTo>
                  <a:lnTo>
                    <a:pt x="72" y="5"/>
                  </a:lnTo>
                  <a:lnTo>
                    <a:pt x="72" y="3"/>
                  </a:lnTo>
                  <a:lnTo>
                    <a:pt x="71" y="1"/>
                  </a:lnTo>
                  <a:lnTo>
                    <a:pt x="70" y="0"/>
                  </a:lnTo>
                  <a:lnTo>
                    <a:pt x="68" y="0"/>
                  </a:lnTo>
                  <a:lnTo>
                    <a:pt x="66" y="0"/>
                  </a:lnTo>
                  <a:lnTo>
                    <a:pt x="65" y="0"/>
                  </a:lnTo>
                  <a:lnTo>
                    <a:pt x="62" y="2"/>
                  </a:lnTo>
                  <a:lnTo>
                    <a:pt x="62"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2" name="chenying0907 295"/>
            <p:cNvSpPr/>
            <p:nvPr/>
          </p:nvSpPr>
          <p:spPr bwMode="auto">
            <a:xfrm>
              <a:off x="6437313" y="3690938"/>
              <a:ext cx="33338" cy="34925"/>
            </a:xfrm>
            <a:custGeom>
              <a:avLst/>
              <a:gdLst/>
              <a:ahLst/>
              <a:cxnLst>
                <a:cxn ang="0">
                  <a:pos x="54" y="1"/>
                </a:cxn>
                <a:cxn ang="0">
                  <a:pos x="54" y="1"/>
                </a:cxn>
                <a:cxn ang="0">
                  <a:pos x="40" y="16"/>
                </a:cxn>
                <a:cxn ang="0">
                  <a:pos x="29" y="32"/>
                </a:cxn>
                <a:cxn ang="0">
                  <a:pos x="15" y="46"/>
                </a:cxn>
                <a:cxn ang="0">
                  <a:pos x="9" y="52"/>
                </a:cxn>
                <a:cxn ang="0">
                  <a:pos x="1" y="58"/>
                </a:cxn>
                <a:cxn ang="0">
                  <a:pos x="1" y="58"/>
                </a:cxn>
                <a:cxn ang="0">
                  <a:pos x="0" y="61"/>
                </a:cxn>
                <a:cxn ang="0">
                  <a:pos x="0" y="62"/>
                </a:cxn>
                <a:cxn ang="0">
                  <a:pos x="0" y="64"/>
                </a:cxn>
                <a:cxn ang="0">
                  <a:pos x="1" y="65"/>
                </a:cxn>
                <a:cxn ang="0">
                  <a:pos x="4" y="67"/>
                </a:cxn>
                <a:cxn ang="0">
                  <a:pos x="6" y="67"/>
                </a:cxn>
                <a:cxn ang="0">
                  <a:pos x="8" y="66"/>
                </a:cxn>
                <a:cxn ang="0">
                  <a:pos x="8" y="66"/>
                </a:cxn>
                <a:cxn ang="0">
                  <a:pos x="15" y="60"/>
                </a:cxn>
                <a:cxn ang="0">
                  <a:pos x="23" y="52"/>
                </a:cxn>
                <a:cxn ang="0">
                  <a:pos x="35" y="38"/>
                </a:cxn>
                <a:cxn ang="0">
                  <a:pos x="48" y="23"/>
                </a:cxn>
                <a:cxn ang="0">
                  <a:pos x="60" y="9"/>
                </a:cxn>
                <a:cxn ang="0">
                  <a:pos x="60" y="9"/>
                </a:cxn>
                <a:cxn ang="0">
                  <a:pos x="61" y="7"/>
                </a:cxn>
                <a:cxn ang="0">
                  <a:pos x="62" y="5"/>
                </a:cxn>
                <a:cxn ang="0">
                  <a:pos x="61" y="4"/>
                </a:cxn>
                <a:cxn ang="0">
                  <a:pos x="60" y="1"/>
                </a:cxn>
                <a:cxn ang="0">
                  <a:pos x="59" y="0"/>
                </a:cxn>
                <a:cxn ang="0">
                  <a:pos x="57" y="0"/>
                </a:cxn>
                <a:cxn ang="0">
                  <a:pos x="56" y="0"/>
                </a:cxn>
                <a:cxn ang="0">
                  <a:pos x="54" y="1"/>
                </a:cxn>
                <a:cxn ang="0">
                  <a:pos x="54" y="1"/>
                </a:cxn>
              </a:cxnLst>
              <a:rect l="0" t="0" r="r" b="b"/>
              <a:pathLst>
                <a:path w="62" h="67">
                  <a:moveTo>
                    <a:pt x="54" y="1"/>
                  </a:moveTo>
                  <a:lnTo>
                    <a:pt x="54" y="1"/>
                  </a:lnTo>
                  <a:lnTo>
                    <a:pt x="40" y="16"/>
                  </a:lnTo>
                  <a:lnTo>
                    <a:pt x="29" y="32"/>
                  </a:lnTo>
                  <a:lnTo>
                    <a:pt x="15" y="46"/>
                  </a:lnTo>
                  <a:lnTo>
                    <a:pt x="9" y="52"/>
                  </a:lnTo>
                  <a:lnTo>
                    <a:pt x="1" y="58"/>
                  </a:lnTo>
                  <a:lnTo>
                    <a:pt x="1" y="58"/>
                  </a:lnTo>
                  <a:lnTo>
                    <a:pt x="0" y="61"/>
                  </a:lnTo>
                  <a:lnTo>
                    <a:pt x="0" y="62"/>
                  </a:lnTo>
                  <a:lnTo>
                    <a:pt x="0" y="64"/>
                  </a:lnTo>
                  <a:lnTo>
                    <a:pt x="1" y="65"/>
                  </a:lnTo>
                  <a:lnTo>
                    <a:pt x="4" y="67"/>
                  </a:lnTo>
                  <a:lnTo>
                    <a:pt x="6" y="67"/>
                  </a:lnTo>
                  <a:lnTo>
                    <a:pt x="8" y="66"/>
                  </a:lnTo>
                  <a:lnTo>
                    <a:pt x="8" y="66"/>
                  </a:lnTo>
                  <a:lnTo>
                    <a:pt x="15" y="60"/>
                  </a:lnTo>
                  <a:lnTo>
                    <a:pt x="23" y="52"/>
                  </a:lnTo>
                  <a:lnTo>
                    <a:pt x="35" y="38"/>
                  </a:lnTo>
                  <a:lnTo>
                    <a:pt x="48" y="23"/>
                  </a:lnTo>
                  <a:lnTo>
                    <a:pt x="60" y="9"/>
                  </a:lnTo>
                  <a:lnTo>
                    <a:pt x="60" y="9"/>
                  </a:lnTo>
                  <a:lnTo>
                    <a:pt x="61" y="7"/>
                  </a:lnTo>
                  <a:lnTo>
                    <a:pt x="62" y="5"/>
                  </a:lnTo>
                  <a:lnTo>
                    <a:pt x="61" y="4"/>
                  </a:lnTo>
                  <a:lnTo>
                    <a:pt x="60" y="1"/>
                  </a:lnTo>
                  <a:lnTo>
                    <a:pt x="59" y="0"/>
                  </a:lnTo>
                  <a:lnTo>
                    <a:pt x="57" y="0"/>
                  </a:lnTo>
                  <a:lnTo>
                    <a:pt x="56" y="0"/>
                  </a:lnTo>
                  <a:lnTo>
                    <a:pt x="54" y="1"/>
                  </a:lnTo>
                  <a:lnTo>
                    <a:pt x="54"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3" name="chenying0907 296"/>
            <p:cNvSpPr/>
            <p:nvPr/>
          </p:nvSpPr>
          <p:spPr bwMode="auto">
            <a:xfrm>
              <a:off x="6473826" y="3708401"/>
              <a:ext cx="22225" cy="30163"/>
            </a:xfrm>
            <a:custGeom>
              <a:avLst/>
              <a:gdLst/>
              <a:ahLst/>
              <a:cxnLst>
                <a:cxn ang="0">
                  <a:pos x="34" y="1"/>
                </a:cxn>
                <a:cxn ang="0">
                  <a:pos x="34" y="1"/>
                </a:cxn>
                <a:cxn ang="0">
                  <a:pos x="26" y="11"/>
                </a:cxn>
                <a:cxn ang="0">
                  <a:pos x="19" y="22"/>
                </a:cxn>
                <a:cxn ang="0">
                  <a:pos x="19" y="22"/>
                </a:cxn>
                <a:cxn ang="0">
                  <a:pos x="16" y="29"/>
                </a:cxn>
                <a:cxn ang="0">
                  <a:pos x="12" y="35"/>
                </a:cxn>
                <a:cxn ang="0">
                  <a:pos x="8" y="41"/>
                </a:cxn>
                <a:cxn ang="0">
                  <a:pos x="5" y="43"/>
                </a:cxn>
                <a:cxn ang="0">
                  <a:pos x="2" y="45"/>
                </a:cxn>
                <a:cxn ang="0">
                  <a:pos x="2" y="45"/>
                </a:cxn>
                <a:cxn ang="0">
                  <a:pos x="0" y="46"/>
                </a:cxn>
                <a:cxn ang="0">
                  <a:pos x="0" y="48"/>
                </a:cxn>
                <a:cxn ang="0">
                  <a:pos x="0" y="49"/>
                </a:cxn>
                <a:cxn ang="0">
                  <a:pos x="0" y="51"/>
                </a:cxn>
                <a:cxn ang="0">
                  <a:pos x="3" y="53"/>
                </a:cxn>
                <a:cxn ang="0">
                  <a:pos x="5" y="55"/>
                </a:cxn>
                <a:cxn ang="0">
                  <a:pos x="8" y="53"/>
                </a:cxn>
                <a:cxn ang="0">
                  <a:pos x="8" y="53"/>
                </a:cxn>
                <a:cxn ang="0">
                  <a:pos x="12" y="50"/>
                </a:cxn>
                <a:cxn ang="0">
                  <a:pos x="16" y="47"/>
                </a:cxn>
                <a:cxn ang="0">
                  <a:pos x="19" y="42"/>
                </a:cxn>
                <a:cxn ang="0">
                  <a:pos x="21" y="37"/>
                </a:cxn>
                <a:cxn ang="0">
                  <a:pos x="21" y="37"/>
                </a:cxn>
                <a:cxn ang="0">
                  <a:pos x="25" y="30"/>
                </a:cxn>
                <a:cxn ang="0">
                  <a:pos x="30" y="21"/>
                </a:cxn>
                <a:cxn ang="0">
                  <a:pos x="36" y="14"/>
                </a:cxn>
                <a:cxn ang="0">
                  <a:pos x="42" y="8"/>
                </a:cxn>
                <a:cxn ang="0">
                  <a:pos x="42" y="8"/>
                </a:cxn>
                <a:cxn ang="0">
                  <a:pos x="43" y="6"/>
                </a:cxn>
                <a:cxn ang="0">
                  <a:pos x="43" y="4"/>
                </a:cxn>
                <a:cxn ang="0">
                  <a:pos x="42" y="3"/>
                </a:cxn>
                <a:cxn ang="0">
                  <a:pos x="41" y="1"/>
                </a:cxn>
                <a:cxn ang="0">
                  <a:pos x="40" y="0"/>
                </a:cxn>
                <a:cxn ang="0">
                  <a:pos x="38" y="0"/>
                </a:cxn>
                <a:cxn ang="0">
                  <a:pos x="37" y="0"/>
                </a:cxn>
                <a:cxn ang="0">
                  <a:pos x="34" y="1"/>
                </a:cxn>
                <a:cxn ang="0">
                  <a:pos x="34" y="1"/>
                </a:cxn>
              </a:cxnLst>
              <a:rect l="0" t="0" r="r" b="b"/>
              <a:pathLst>
                <a:path w="43" h="55">
                  <a:moveTo>
                    <a:pt x="34" y="1"/>
                  </a:moveTo>
                  <a:lnTo>
                    <a:pt x="34" y="1"/>
                  </a:lnTo>
                  <a:lnTo>
                    <a:pt x="26" y="11"/>
                  </a:lnTo>
                  <a:lnTo>
                    <a:pt x="19" y="22"/>
                  </a:lnTo>
                  <a:lnTo>
                    <a:pt x="19" y="22"/>
                  </a:lnTo>
                  <a:lnTo>
                    <a:pt x="16" y="29"/>
                  </a:lnTo>
                  <a:lnTo>
                    <a:pt x="12" y="35"/>
                  </a:lnTo>
                  <a:lnTo>
                    <a:pt x="8" y="41"/>
                  </a:lnTo>
                  <a:lnTo>
                    <a:pt x="5" y="43"/>
                  </a:lnTo>
                  <a:lnTo>
                    <a:pt x="2" y="45"/>
                  </a:lnTo>
                  <a:lnTo>
                    <a:pt x="2" y="45"/>
                  </a:lnTo>
                  <a:lnTo>
                    <a:pt x="0" y="46"/>
                  </a:lnTo>
                  <a:lnTo>
                    <a:pt x="0" y="48"/>
                  </a:lnTo>
                  <a:lnTo>
                    <a:pt x="0" y="49"/>
                  </a:lnTo>
                  <a:lnTo>
                    <a:pt x="0" y="51"/>
                  </a:lnTo>
                  <a:lnTo>
                    <a:pt x="3" y="53"/>
                  </a:lnTo>
                  <a:lnTo>
                    <a:pt x="5" y="55"/>
                  </a:lnTo>
                  <a:lnTo>
                    <a:pt x="8" y="53"/>
                  </a:lnTo>
                  <a:lnTo>
                    <a:pt x="8" y="53"/>
                  </a:lnTo>
                  <a:lnTo>
                    <a:pt x="12" y="50"/>
                  </a:lnTo>
                  <a:lnTo>
                    <a:pt x="16" y="47"/>
                  </a:lnTo>
                  <a:lnTo>
                    <a:pt x="19" y="42"/>
                  </a:lnTo>
                  <a:lnTo>
                    <a:pt x="21" y="37"/>
                  </a:lnTo>
                  <a:lnTo>
                    <a:pt x="21" y="37"/>
                  </a:lnTo>
                  <a:lnTo>
                    <a:pt x="25" y="30"/>
                  </a:lnTo>
                  <a:lnTo>
                    <a:pt x="30" y="21"/>
                  </a:lnTo>
                  <a:lnTo>
                    <a:pt x="36" y="14"/>
                  </a:lnTo>
                  <a:lnTo>
                    <a:pt x="42" y="8"/>
                  </a:lnTo>
                  <a:lnTo>
                    <a:pt x="42" y="8"/>
                  </a:lnTo>
                  <a:lnTo>
                    <a:pt x="43" y="6"/>
                  </a:lnTo>
                  <a:lnTo>
                    <a:pt x="43" y="4"/>
                  </a:lnTo>
                  <a:lnTo>
                    <a:pt x="42" y="3"/>
                  </a:lnTo>
                  <a:lnTo>
                    <a:pt x="41" y="1"/>
                  </a:lnTo>
                  <a:lnTo>
                    <a:pt x="40" y="0"/>
                  </a:lnTo>
                  <a:lnTo>
                    <a:pt x="38" y="0"/>
                  </a:lnTo>
                  <a:lnTo>
                    <a:pt x="37" y="0"/>
                  </a:lnTo>
                  <a:lnTo>
                    <a:pt x="34" y="1"/>
                  </a:lnTo>
                  <a:lnTo>
                    <a:pt x="34"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4" name="chenying0907 297"/>
            <p:cNvSpPr/>
            <p:nvPr/>
          </p:nvSpPr>
          <p:spPr bwMode="auto">
            <a:xfrm>
              <a:off x="6518276" y="3708401"/>
              <a:ext cx="22225" cy="30163"/>
            </a:xfrm>
            <a:custGeom>
              <a:avLst/>
              <a:gdLst/>
              <a:ahLst/>
              <a:cxnLst>
                <a:cxn ang="0">
                  <a:pos x="34" y="2"/>
                </a:cxn>
                <a:cxn ang="0">
                  <a:pos x="34" y="2"/>
                </a:cxn>
                <a:cxn ang="0">
                  <a:pos x="16" y="24"/>
                </a:cxn>
                <a:cxn ang="0">
                  <a:pos x="16" y="24"/>
                </a:cxn>
                <a:cxn ang="0">
                  <a:pos x="12" y="31"/>
                </a:cxn>
                <a:cxn ang="0">
                  <a:pos x="7" y="37"/>
                </a:cxn>
                <a:cxn ang="0">
                  <a:pos x="1" y="49"/>
                </a:cxn>
                <a:cxn ang="0">
                  <a:pos x="1" y="49"/>
                </a:cxn>
                <a:cxn ang="0">
                  <a:pos x="0" y="51"/>
                </a:cxn>
                <a:cxn ang="0">
                  <a:pos x="0" y="53"/>
                </a:cxn>
                <a:cxn ang="0">
                  <a:pos x="1" y="55"/>
                </a:cxn>
                <a:cxn ang="0">
                  <a:pos x="2" y="56"/>
                </a:cxn>
                <a:cxn ang="0">
                  <a:pos x="4" y="57"/>
                </a:cxn>
                <a:cxn ang="0">
                  <a:pos x="6" y="57"/>
                </a:cxn>
                <a:cxn ang="0">
                  <a:pos x="7" y="56"/>
                </a:cxn>
                <a:cxn ang="0">
                  <a:pos x="10" y="55"/>
                </a:cxn>
                <a:cxn ang="0">
                  <a:pos x="10" y="55"/>
                </a:cxn>
                <a:cxn ang="0">
                  <a:pos x="17" y="41"/>
                </a:cxn>
                <a:cxn ang="0">
                  <a:pos x="20" y="35"/>
                </a:cxn>
                <a:cxn ang="0">
                  <a:pos x="24" y="29"/>
                </a:cxn>
                <a:cxn ang="0">
                  <a:pos x="24" y="29"/>
                </a:cxn>
                <a:cxn ang="0">
                  <a:pos x="43" y="7"/>
                </a:cxn>
                <a:cxn ang="0">
                  <a:pos x="43" y="7"/>
                </a:cxn>
                <a:cxn ang="0">
                  <a:pos x="43" y="5"/>
                </a:cxn>
                <a:cxn ang="0">
                  <a:pos x="43" y="4"/>
                </a:cxn>
                <a:cxn ang="0">
                  <a:pos x="43" y="2"/>
                </a:cxn>
                <a:cxn ang="0">
                  <a:pos x="41" y="1"/>
                </a:cxn>
                <a:cxn ang="0">
                  <a:pos x="38" y="0"/>
                </a:cxn>
                <a:cxn ang="0">
                  <a:pos x="35" y="1"/>
                </a:cxn>
                <a:cxn ang="0">
                  <a:pos x="34" y="2"/>
                </a:cxn>
                <a:cxn ang="0">
                  <a:pos x="34" y="2"/>
                </a:cxn>
              </a:cxnLst>
              <a:rect l="0" t="0" r="r" b="b"/>
              <a:pathLst>
                <a:path w="43" h="57">
                  <a:moveTo>
                    <a:pt x="34" y="2"/>
                  </a:moveTo>
                  <a:lnTo>
                    <a:pt x="34" y="2"/>
                  </a:lnTo>
                  <a:lnTo>
                    <a:pt x="16" y="24"/>
                  </a:lnTo>
                  <a:lnTo>
                    <a:pt x="16" y="24"/>
                  </a:lnTo>
                  <a:lnTo>
                    <a:pt x="12" y="31"/>
                  </a:lnTo>
                  <a:lnTo>
                    <a:pt x="7" y="37"/>
                  </a:lnTo>
                  <a:lnTo>
                    <a:pt x="1" y="49"/>
                  </a:lnTo>
                  <a:lnTo>
                    <a:pt x="1" y="49"/>
                  </a:lnTo>
                  <a:lnTo>
                    <a:pt x="0" y="51"/>
                  </a:lnTo>
                  <a:lnTo>
                    <a:pt x="0" y="53"/>
                  </a:lnTo>
                  <a:lnTo>
                    <a:pt x="1" y="55"/>
                  </a:lnTo>
                  <a:lnTo>
                    <a:pt x="2" y="56"/>
                  </a:lnTo>
                  <a:lnTo>
                    <a:pt x="4" y="57"/>
                  </a:lnTo>
                  <a:lnTo>
                    <a:pt x="6" y="57"/>
                  </a:lnTo>
                  <a:lnTo>
                    <a:pt x="7" y="56"/>
                  </a:lnTo>
                  <a:lnTo>
                    <a:pt x="10" y="55"/>
                  </a:lnTo>
                  <a:lnTo>
                    <a:pt x="10" y="55"/>
                  </a:lnTo>
                  <a:lnTo>
                    <a:pt x="17" y="41"/>
                  </a:lnTo>
                  <a:lnTo>
                    <a:pt x="20" y="35"/>
                  </a:lnTo>
                  <a:lnTo>
                    <a:pt x="24" y="29"/>
                  </a:lnTo>
                  <a:lnTo>
                    <a:pt x="24" y="29"/>
                  </a:lnTo>
                  <a:lnTo>
                    <a:pt x="43" y="7"/>
                  </a:lnTo>
                  <a:lnTo>
                    <a:pt x="43" y="7"/>
                  </a:lnTo>
                  <a:lnTo>
                    <a:pt x="43" y="5"/>
                  </a:lnTo>
                  <a:lnTo>
                    <a:pt x="43" y="4"/>
                  </a:lnTo>
                  <a:lnTo>
                    <a:pt x="43" y="2"/>
                  </a:lnTo>
                  <a:lnTo>
                    <a:pt x="41" y="1"/>
                  </a:lnTo>
                  <a:lnTo>
                    <a:pt x="38" y="0"/>
                  </a:lnTo>
                  <a:lnTo>
                    <a:pt x="35" y="1"/>
                  </a:lnTo>
                  <a:lnTo>
                    <a:pt x="34" y="2"/>
                  </a:lnTo>
                  <a:lnTo>
                    <a:pt x="34"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5" name="chenying0907 298"/>
            <p:cNvSpPr/>
            <p:nvPr/>
          </p:nvSpPr>
          <p:spPr bwMode="auto">
            <a:xfrm>
              <a:off x="6556376" y="3709988"/>
              <a:ext cx="19050" cy="31750"/>
            </a:xfrm>
            <a:custGeom>
              <a:avLst/>
              <a:gdLst/>
              <a:ahLst/>
              <a:cxnLst>
                <a:cxn ang="0">
                  <a:pos x="27" y="3"/>
                </a:cxn>
                <a:cxn ang="0">
                  <a:pos x="27" y="3"/>
                </a:cxn>
                <a:cxn ang="0">
                  <a:pos x="24" y="9"/>
                </a:cxn>
                <a:cxn ang="0">
                  <a:pos x="19" y="15"/>
                </a:cxn>
                <a:cxn ang="0">
                  <a:pos x="19" y="15"/>
                </a:cxn>
                <a:cxn ang="0">
                  <a:pos x="16" y="23"/>
                </a:cxn>
                <a:cxn ang="0">
                  <a:pos x="13" y="30"/>
                </a:cxn>
                <a:cxn ang="0">
                  <a:pos x="13" y="30"/>
                </a:cxn>
                <a:cxn ang="0">
                  <a:pos x="6" y="40"/>
                </a:cxn>
                <a:cxn ang="0">
                  <a:pos x="3" y="46"/>
                </a:cxn>
                <a:cxn ang="0">
                  <a:pos x="0" y="53"/>
                </a:cxn>
                <a:cxn ang="0">
                  <a:pos x="0" y="53"/>
                </a:cxn>
                <a:cxn ang="0">
                  <a:pos x="0" y="55"/>
                </a:cxn>
                <a:cxn ang="0">
                  <a:pos x="1" y="56"/>
                </a:cxn>
                <a:cxn ang="0">
                  <a:pos x="2" y="58"/>
                </a:cxn>
                <a:cxn ang="0">
                  <a:pos x="3" y="58"/>
                </a:cxn>
                <a:cxn ang="0">
                  <a:pos x="5" y="58"/>
                </a:cxn>
                <a:cxn ang="0">
                  <a:pos x="7" y="58"/>
                </a:cxn>
                <a:cxn ang="0">
                  <a:pos x="8" y="57"/>
                </a:cxn>
                <a:cxn ang="0">
                  <a:pos x="9" y="55"/>
                </a:cxn>
                <a:cxn ang="0">
                  <a:pos x="9" y="55"/>
                </a:cxn>
                <a:cxn ang="0">
                  <a:pos x="12" y="48"/>
                </a:cxn>
                <a:cxn ang="0">
                  <a:pos x="16" y="42"/>
                </a:cxn>
                <a:cxn ang="0">
                  <a:pos x="16" y="42"/>
                </a:cxn>
                <a:cxn ang="0">
                  <a:pos x="21" y="37"/>
                </a:cxn>
                <a:cxn ang="0">
                  <a:pos x="23" y="34"/>
                </a:cxn>
                <a:cxn ang="0">
                  <a:pos x="24" y="31"/>
                </a:cxn>
                <a:cxn ang="0">
                  <a:pos x="24" y="31"/>
                </a:cxn>
                <a:cxn ang="0">
                  <a:pos x="26" y="25"/>
                </a:cxn>
                <a:cxn ang="0">
                  <a:pos x="29" y="18"/>
                </a:cxn>
                <a:cxn ang="0">
                  <a:pos x="35" y="5"/>
                </a:cxn>
                <a:cxn ang="0">
                  <a:pos x="35" y="5"/>
                </a:cxn>
                <a:cxn ang="0">
                  <a:pos x="36" y="3"/>
                </a:cxn>
                <a:cxn ang="0">
                  <a:pos x="35" y="2"/>
                </a:cxn>
                <a:cxn ang="0">
                  <a:pos x="34" y="0"/>
                </a:cxn>
                <a:cxn ang="0">
                  <a:pos x="33" y="0"/>
                </a:cxn>
                <a:cxn ang="0">
                  <a:pos x="29" y="0"/>
                </a:cxn>
                <a:cxn ang="0">
                  <a:pos x="28" y="1"/>
                </a:cxn>
                <a:cxn ang="0">
                  <a:pos x="27" y="3"/>
                </a:cxn>
                <a:cxn ang="0">
                  <a:pos x="27" y="3"/>
                </a:cxn>
              </a:cxnLst>
              <a:rect l="0" t="0" r="r" b="b"/>
              <a:pathLst>
                <a:path w="36" h="58">
                  <a:moveTo>
                    <a:pt x="27" y="3"/>
                  </a:moveTo>
                  <a:lnTo>
                    <a:pt x="27" y="3"/>
                  </a:lnTo>
                  <a:lnTo>
                    <a:pt x="24" y="9"/>
                  </a:lnTo>
                  <a:lnTo>
                    <a:pt x="19" y="15"/>
                  </a:lnTo>
                  <a:lnTo>
                    <a:pt x="19" y="15"/>
                  </a:lnTo>
                  <a:lnTo>
                    <a:pt x="16" y="23"/>
                  </a:lnTo>
                  <a:lnTo>
                    <a:pt x="13" y="30"/>
                  </a:lnTo>
                  <a:lnTo>
                    <a:pt x="13" y="30"/>
                  </a:lnTo>
                  <a:lnTo>
                    <a:pt x="6" y="40"/>
                  </a:lnTo>
                  <a:lnTo>
                    <a:pt x="3" y="46"/>
                  </a:lnTo>
                  <a:lnTo>
                    <a:pt x="0" y="53"/>
                  </a:lnTo>
                  <a:lnTo>
                    <a:pt x="0" y="53"/>
                  </a:lnTo>
                  <a:lnTo>
                    <a:pt x="0" y="55"/>
                  </a:lnTo>
                  <a:lnTo>
                    <a:pt x="1" y="56"/>
                  </a:lnTo>
                  <a:lnTo>
                    <a:pt x="2" y="58"/>
                  </a:lnTo>
                  <a:lnTo>
                    <a:pt x="3" y="58"/>
                  </a:lnTo>
                  <a:lnTo>
                    <a:pt x="5" y="58"/>
                  </a:lnTo>
                  <a:lnTo>
                    <a:pt x="7" y="58"/>
                  </a:lnTo>
                  <a:lnTo>
                    <a:pt x="8" y="57"/>
                  </a:lnTo>
                  <a:lnTo>
                    <a:pt x="9" y="55"/>
                  </a:lnTo>
                  <a:lnTo>
                    <a:pt x="9" y="55"/>
                  </a:lnTo>
                  <a:lnTo>
                    <a:pt x="12" y="48"/>
                  </a:lnTo>
                  <a:lnTo>
                    <a:pt x="16" y="42"/>
                  </a:lnTo>
                  <a:lnTo>
                    <a:pt x="16" y="42"/>
                  </a:lnTo>
                  <a:lnTo>
                    <a:pt x="21" y="37"/>
                  </a:lnTo>
                  <a:lnTo>
                    <a:pt x="23" y="34"/>
                  </a:lnTo>
                  <a:lnTo>
                    <a:pt x="24" y="31"/>
                  </a:lnTo>
                  <a:lnTo>
                    <a:pt x="24" y="31"/>
                  </a:lnTo>
                  <a:lnTo>
                    <a:pt x="26" y="25"/>
                  </a:lnTo>
                  <a:lnTo>
                    <a:pt x="29" y="18"/>
                  </a:lnTo>
                  <a:lnTo>
                    <a:pt x="35" y="5"/>
                  </a:lnTo>
                  <a:lnTo>
                    <a:pt x="35" y="5"/>
                  </a:lnTo>
                  <a:lnTo>
                    <a:pt x="36" y="3"/>
                  </a:lnTo>
                  <a:lnTo>
                    <a:pt x="35" y="2"/>
                  </a:lnTo>
                  <a:lnTo>
                    <a:pt x="34" y="0"/>
                  </a:lnTo>
                  <a:lnTo>
                    <a:pt x="33" y="0"/>
                  </a:lnTo>
                  <a:lnTo>
                    <a:pt x="29" y="0"/>
                  </a:lnTo>
                  <a:lnTo>
                    <a:pt x="28" y="1"/>
                  </a:lnTo>
                  <a:lnTo>
                    <a:pt x="27" y="3"/>
                  </a:lnTo>
                  <a:lnTo>
                    <a:pt x="27"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6" name="chenying0907 299"/>
            <p:cNvSpPr/>
            <p:nvPr/>
          </p:nvSpPr>
          <p:spPr bwMode="auto">
            <a:xfrm>
              <a:off x="6583363" y="3716338"/>
              <a:ext cx="15875" cy="22225"/>
            </a:xfrm>
            <a:custGeom>
              <a:avLst/>
              <a:gdLst/>
              <a:ahLst/>
              <a:cxnLst>
                <a:cxn ang="0">
                  <a:pos x="21" y="2"/>
                </a:cxn>
                <a:cxn ang="0">
                  <a:pos x="21" y="2"/>
                </a:cxn>
                <a:cxn ang="0">
                  <a:pos x="10" y="19"/>
                </a:cxn>
                <a:cxn ang="0">
                  <a:pos x="4" y="27"/>
                </a:cxn>
                <a:cxn ang="0">
                  <a:pos x="0" y="35"/>
                </a:cxn>
                <a:cxn ang="0">
                  <a:pos x="0" y="35"/>
                </a:cxn>
                <a:cxn ang="0">
                  <a:pos x="0" y="37"/>
                </a:cxn>
                <a:cxn ang="0">
                  <a:pos x="0" y="39"/>
                </a:cxn>
                <a:cxn ang="0">
                  <a:pos x="2" y="42"/>
                </a:cxn>
                <a:cxn ang="0">
                  <a:pos x="4" y="43"/>
                </a:cxn>
                <a:cxn ang="0">
                  <a:pos x="5" y="43"/>
                </a:cxn>
                <a:cxn ang="0">
                  <a:pos x="7" y="42"/>
                </a:cxn>
                <a:cxn ang="0">
                  <a:pos x="8" y="41"/>
                </a:cxn>
                <a:cxn ang="0">
                  <a:pos x="8" y="41"/>
                </a:cxn>
                <a:cxn ang="0">
                  <a:pos x="12" y="31"/>
                </a:cxn>
                <a:cxn ang="0">
                  <a:pos x="18" y="23"/>
                </a:cxn>
                <a:cxn ang="0">
                  <a:pos x="30" y="7"/>
                </a:cxn>
                <a:cxn ang="0">
                  <a:pos x="30" y="7"/>
                </a:cxn>
                <a:cxn ang="0">
                  <a:pos x="30" y="5"/>
                </a:cxn>
                <a:cxn ang="0">
                  <a:pos x="30" y="3"/>
                </a:cxn>
                <a:cxn ang="0">
                  <a:pos x="29" y="2"/>
                </a:cxn>
                <a:cxn ang="0">
                  <a:pos x="28" y="1"/>
                </a:cxn>
                <a:cxn ang="0">
                  <a:pos x="25" y="0"/>
                </a:cxn>
                <a:cxn ang="0">
                  <a:pos x="24" y="0"/>
                </a:cxn>
                <a:cxn ang="0">
                  <a:pos x="22" y="1"/>
                </a:cxn>
                <a:cxn ang="0">
                  <a:pos x="21" y="2"/>
                </a:cxn>
                <a:cxn ang="0">
                  <a:pos x="21" y="2"/>
                </a:cxn>
              </a:cxnLst>
              <a:rect l="0" t="0" r="r" b="b"/>
              <a:pathLst>
                <a:path w="30" h="43">
                  <a:moveTo>
                    <a:pt x="21" y="2"/>
                  </a:moveTo>
                  <a:lnTo>
                    <a:pt x="21" y="2"/>
                  </a:lnTo>
                  <a:lnTo>
                    <a:pt x="10" y="19"/>
                  </a:lnTo>
                  <a:lnTo>
                    <a:pt x="4" y="27"/>
                  </a:lnTo>
                  <a:lnTo>
                    <a:pt x="0" y="35"/>
                  </a:lnTo>
                  <a:lnTo>
                    <a:pt x="0" y="35"/>
                  </a:lnTo>
                  <a:lnTo>
                    <a:pt x="0" y="37"/>
                  </a:lnTo>
                  <a:lnTo>
                    <a:pt x="0" y="39"/>
                  </a:lnTo>
                  <a:lnTo>
                    <a:pt x="2" y="42"/>
                  </a:lnTo>
                  <a:lnTo>
                    <a:pt x="4" y="43"/>
                  </a:lnTo>
                  <a:lnTo>
                    <a:pt x="5" y="43"/>
                  </a:lnTo>
                  <a:lnTo>
                    <a:pt x="7" y="42"/>
                  </a:lnTo>
                  <a:lnTo>
                    <a:pt x="8" y="41"/>
                  </a:lnTo>
                  <a:lnTo>
                    <a:pt x="8" y="41"/>
                  </a:lnTo>
                  <a:lnTo>
                    <a:pt x="12" y="31"/>
                  </a:lnTo>
                  <a:lnTo>
                    <a:pt x="18" y="23"/>
                  </a:lnTo>
                  <a:lnTo>
                    <a:pt x="30" y="7"/>
                  </a:lnTo>
                  <a:lnTo>
                    <a:pt x="30" y="7"/>
                  </a:lnTo>
                  <a:lnTo>
                    <a:pt x="30" y="5"/>
                  </a:lnTo>
                  <a:lnTo>
                    <a:pt x="30" y="3"/>
                  </a:lnTo>
                  <a:lnTo>
                    <a:pt x="29" y="2"/>
                  </a:lnTo>
                  <a:lnTo>
                    <a:pt x="28" y="1"/>
                  </a:lnTo>
                  <a:lnTo>
                    <a:pt x="25" y="0"/>
                  </a:lnTo>
                  <a:lnTo>
                    <a:pt x="24" y="0"/>
                  </a:lnTo>
                  <a:lnTo>
                    <a:pt x="22" y="1"/>
                  </a:lnTo>
                  <a:lnTo>
                    <a:pt x="21" y="2"/>
                  </a:lnTo>
                  <a:lnTo>
                    <a:pt x="21"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7" name="chenying0907 300"/>
            <p:cNvSpPr/>
            <p:nvPr/>
          </p:nvSpPr>
          <p:spPr bwMode="auto">
            <a:xfrm>
              <a:off x="6699251" y="3224213"/>
              <a:ext cx="38100" cy="36513"/>
            </a:xfrm>
            <a:custGeom>
              <a:avLst/>
              <a:gdLst/>
              <a:ahLst/>
              <a:cxnLst>
                <a:cxn ang="0">
                  <a:pos x="63" y="2"/>
                </a:cxn>
                <a:cxn ang="0">
                  <a:pos x="63" y="2"/>
                </a:cxn>
                <a:cxn ang="0">
                  <a:pos x="56" y="11"/>
                </a:cxn>
                <a:cxn ang="0">
                  <a:pos x="50" y="18"/>
                </a:cxn>
                <a:cxn ang="0">
                  <a:pos x="34" y="33"/>
                </a:cxn>
                <a:cxn ang="0">
                  <a:pos x="2" y="61"/>
                </a:cxn>
                <a:cxn ang="0">
                  <a:pos x="2" y="61"/>
                </a:cxn>
                <a:cxn ang="0">
                  <a:pos x="1" y="63"/>
                </a:cxn>
                <a:cxn ang="0">
                  <a:pos x="0" y="64"/>
                </a:cxn>
                <a:cxn ang="0">
                  <a:pos x="1" y="66"/>
                </a:cxn>
                <a:cxn ang="0">
                  <a:pos x="2" y="67"/>
                </a:cxn>
                <a:cxn ang="0">
                  <a:pos x="3" y="68"/>
                </a:cxn>
                <a:cxn ang="0">
                  <a:pos x="5" y="69"/>
                </a:cxn>
                <a:cxn ang="0">
                  <a:pos x="7" y="69"/>
                </a:cxn>
                <a:cxn ang="0">
                  <a:pos x="9" y="68"/>
                </a:cxn>
                <a:cxn ang="0">
                  <a:pos x="9" y="68"/>
                </a:cxn>
                <a:cxn ang="0">
                  <a:pos x="42" y="39"/>
                </a:cxn>
                <a:cxn ang="0">
                  <a:pos x="57" y="23"/>
                </a:cxn>
                <a:cxn ang="0">
                  <a:pos x="64" y="16"/>
                </a:cxn>
                <a:cxn ang="0">
                  <a:pos x="72" y="7"/>
                </a:cxn>
                <a:cxn ang="0">
                  <a:pos x="72" y="7"/>
                </a:cxn>
                <a:cxn ang="0">
                  <a:pos x="72" y="5"/>
                </a:cxn>
                <a:cxn ang="0">
                  <a:pos x="72" y="4"/>
                </a:cxn>
                <a:cxn ang="0">
                  <a:pos x="72" y="1"/>
                </a:cxn>
                <a:cxn ang="0">
                  <a:pos x="70" y="0"/>
                </a:cxn>
                <a:cxn ang="0">
                  <a:pos x="67" y="0"/>
                </a:cxn>
                <a:cxn ang="0">
                  <a:pos x="64" y="0"/>
                </a:cxn>
                <a:cxn ang="0">
                  <a:pos x="63" y="2"/>
                </a:cxn>
                <a:cxn ang="0">
                  <a:pos x="63" y="2"/>
                </a:cxn>
              </a:cxnLst>
              <a:rect l="0" t="0" r="r" b="b"/>
              <a:pathLst>
                <a:path w="72" h="69">
                  <a:moveTo>
                    <a:pt x="63" y="2"/>
                  </a:moveTo>
                  <a:lnTo>
                    <a:pt x="63" y="2"/>
                  </a:lnTo>
                  <a:lnTo>
                    <a:pt x="56" y="11"/>
                  </a:lnTo>
                  <a:lnTo>
                    <a:pt x="50" y="18"/>
                  </a:lnTo>
                  <a:lnTo>
                    <a:pt x="34" y="33"/>
                  </a:lnTo>
                  <a:lnTo>
                    <a:pt x="2" y="61"/>
                  </a:lnTo>
                  <a:lnTo>
                    <a:pt x="2" y="61"/>
                  </a:lnTo>
                  <a:lnTo>
                    <a:pt x="1" y="63"/>
                  </a:lnTo>
                  <a:lnTo>
                    <a:pt x="0" y="64"/>
                  </a:lnTo>
                  <a:lnTo>
                    <a:pt x="1" y="66"/>
                  </a:lnTo>
                  <a:lnTo>
                    <a:pt x="2" y="67"/>
                  </a:lnTo>
                  <a:lnTo>
                    <a:pt x="3" y="68"/>
                  </a:lnTo>
                  <a:lnTo>
                    <a:pt x="5" y="69"/>
                  </a:lnTo>
                  <a:lnTo>
                    <a:pt x="7" y="69"/>
                  </a:lnTo>
                  <a:lnTo>
                    <a:pt x="9" y="68"/>
                  </a:lnTo>
                  <a:lnTo>
                    <a:pt x="9" y="68"/>
                  </a:lnTo>
                  <a:lnTo>
                    <a:pt x="42" y="39"/>
                  </a:lnTo>
                  <a:lnTo>
                    <a:pt x="57" y="23"/>
                  </a:lnTo>
                  <a:lnTo>
                    <a:pt x="64" y="16"/>
                  </a:lnTo>
                  <a:lnTo>
                    <a:pt x="72" y="7"/>
                  </a:lnTo>
                  <a:lnTo>
                    <a:pt x="72" y="7"/>
                  </a:lnTo>
                  <a:lnTo>
                    <a:pt x="72" y="5"/>
                  </a:lnTo>
                  <a:lnTo>
                    <a:pt x="72" y="4"/>
                  </a:lnTo>
                  <a:lnTo>
                    <a:pt x="72" y="1"/>
                  </a:lnTo>
                  <a:lnTo>
                    <a:pt x="70" y="0"/>
                  </a:lnTo>
                  <a:lnTo>
                    <a:pt x="67" y="0"/>
                  </a:lnTo>
                  <a:lnTo>
                    <a:pt x="64" y="0"/>
                  </a:lnTo>
                  <a:lnTo>
                    <a:pt x="63" y="2"/>
                  </a:lnTo>
                  <a:lnTo>
                    <a:pt x="63"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8" name="chenying0907 301"/>
            <p:cNvSpPr/>
            <p:nvPr/>
          </p:nvSpPr>
          <p:spPr bwMode="auto">
            <a:xfrm>
              <a:off x="6694488" y="3271838"/>
              <a:ext cx="39688" cy="39688"/>
            </a:xfrm>
            <a:custGeom>
              <a:avLst/>
              <a:gdLst/>
              <a:ahLst/>
              <a:cxnLst>
                <a:cxn ang="0">
                  <a:pos x="65" y="3"/>
                </a:cxn>
                <a:cxn ang="0">
                  <a:pos x="65" y="3"/>
                </a:cxn>
                <a:cxn ang="0">
                  <a:pos x="63" y="7"/>
                </a:cxn>
                <a:cxn ang="0">
                  <a:pos x="61" y="11"/>
                </a:cxn>
                <a:cxn ang="0">
                  <a:pos x="53" y="18"/>
                </a:cxn>
                <a:cxn ang="0">
                  <a:pos x="36" y="31"/>
                </a:cxn>
                <a:cxn ang="0">
                  <a:pos x="36" y="31"/>
                </a:cxn>
                <a:cxn ang="0">
                  <a:pos x="18" y="48"/>
                </a:cxn>
                <a:cxn ang="0">
                  <a:pos x="9" y="58"/>
                </a:cxn>
                <a:cxn ang="0">
                  <a:pos x="1" y="68"/>
                </a:cxn>
                <a:cxn ang="0">
                  <a:pos x="1" y="68"/>
                </a:cxn>
                <a:cxn ang="0">
                  <a:pos x="0" y="70"/>
                </a:cxn>
                <a:cxn ang="0">
                  <a:pos x="0" y="72"/>
                </a:cxn>
                <a:cxn ang="0">
                  <a:pos x="1" y="73"/>
                </a:cxn>
                <a:cxn ang="0">
                  <a:pos x="3" y="74"/>
                </a:cxn>
                <a:cxn ang="0">
                  <a:pos x="6" y="75"/>
                </a:cxn>
                <a:cxn ang="0">
                  <a:pos x="8" y="74"/>
                </a:cxn>
                <a:cxn ang="0">
                  <a:pos x="9" y="73"/>
                </a:cxn>
                <a:cxn ang="0">
                  <a:pos x="9" y="73"/>
                </a:cxn>
                <a:cxn ang="0">
                  <a:pos x="19" y="62"/>
                </a:cxn>
                <a:cxn ang="0">
                  <a:pos x="29" y="51"/>
                </a:cxn>
                <a:cxn ang="0">
                  <a:pos x="51" y="32"/>
                </a:cxn>
                <a:cxn ang="0">
                  <a:pos x="51" y="32"/>
                </a:cxn>
                <a:cxn ang="0">
                  <a:pos x="65" y="20"/>
                </a:cxn>
                <a:cxn ang="0">
                  <a:pos x="68" y="17"/>
                </a:cxn>
                <a:cxn ang="0">
                  <a:pos x="70" y="13"/>
                </a:cxn>
                <a:cxn ang="0">
                  <a:pos x="73" y="10"/>
                </a:cxn>
                <a:cxn ang="0">
                  <a:pos x="75" y="5"/>
                </a:cxn>
                <a:cxn ang="0">
                  <a:pos x="75" y="5"/>
                </a:cxn>
                <a:cxn ang="0">
                  <a:pos x="74" y="3"/>
                </a:cxn>
                <a:cxn ang="0">
                  <a:pos x="74" y="2"/>
                </a:cxn>
                <a:cxn ang="0">
                  <a:pos x="70" y="0"/>
                </a:cxn>
                <a:cxn ang="0">
                  <a:pos x="68" y="0"/>
                </a:cxn>
                <a:cxn ang="0">
                  <a:pos x="67" y="0"/>
                </a:cxn>
                <a:cxn ang="0">
                  <a:pos x="65" y="1"/>
                </a:cxn>
                <a:cxn ang="0">
                  <a:pos x="65" y="3"/>
                </a:cxn>
                <a:cxn ang="0">
                  <a:pos x="65" y="3"/>
                </a:cxn>
              </a:cxnLst>
              <a:rect l="0" t="0" r="r" b="b"/>
              <a:pathLst>
                <a:path w="75" h="75">
                  <a:moveTo>
                    <a:pt x="65" y="3"/>
                  </a:moveTo>
                  <a:lnTo>
                    <a:pt x="65" y="3"/>
                  </a:lnTo>
                  <a:lnTo>
                    <a:pt x="63" y="7"/>
                  </a:lnTo>
                  <a:lnTo>
                    <a:pt x="61" y="11"/>
                  </a:lnTo>
                  <a:lnTo>
                    <a:pt x="53" y="18"/>
                  </a:lnTo>
                  <a:lnTo>
                    <a:pt x="36" y="31"/>
                  </a:lnTo>
                  <a:lnTo>
                    <a:pt x="36" y="31"/>
                  </a:lnTo>
                  <a:lnTo>
                    <a:pt x="18" y="48"/>
                  </a:lnTo>
                  <a:lnTo>
                    <a:pt x="9" y="58"/>
                  </a:lnTo>
                  <a:lnTo>
                    <a:pt x="1" y="68"/>
                  </a:lnTo>
                  <a:lnTo>
                    <a:pt x="1" y="68"/>
                  </a:lnTo>
                  <a:lnTo>
                    <a:pt x="0" y="70"/>
                  </a:lnTo>
                  <a:lnTo>
                    <a:pt x="0" y="72"/>
                  </a:lnTo>
                  <a:lnTo>
                    <a:pt x="1" y="73"/>
                  </a:lnTo>
                  <a:lnTo>
                    <a:pt x="3" y="74"/>
                  </a:lnTo>
                  <a:lnTo>
                    <a:pt x="6" y="75"/>
                  </a:lnTo>
                  <a:lnTo>
                    <a:pt x="8" y="74"/>
                  </a:lnTo>
                  <a:lnTo>
                    <a:pt x="9" y="73"/>
                  </a:lnTo>
                  <a:lnTo>
                    <a:pt x="9" y="73"/>
                  </a:lnTo>
                  <a:lnTo>
                    <a:pt x="19" y="62"/>
                  </a:lnTo>
                  <a:lnTo>
                    <a:pt x="29" y="51"/>
                  </a:lnTo>
                  <a:lnTo>
                    <a:pt x="51" y="32"/>
                  </a:lnTo>
                  <a:lnTo>
                    <a:pt x="51" y="32"/>
                  </a:lnTo>
                  <a:lnTo>
                    <a:pt x="65" y="20"/>
                  </a:lnTo>
                  <a:lnTo>
                    <a:pt x="68" y="17"/>
                  </a:lnTo>
                  <a:lnTo>
                    <a:pt x="70" y="13"/>
                  </a:lnTo>
                  <a:lnTo>
                    <a:pt x="73" y="10"/>
                  </a:lnTo>
                  <a:lnTo>
                    <a:pt x="75" y="5"/>
                  </a:lnTo>
                  <a:lnTo>
                    <a:pt x="75" y="5"/>
                  </a:lnTo>
                  <a:lnTo>
                    <a:pt x="74" y="3"/>
                  </a:lnTo>
                  <a:lnTo>
                    <a:pt x="74" y="2"/>
                  </a:lnTo>
                  <a:lnTo>
                    <a:pt x="70" y="0"/>
                  </a:lnTo>
                  <a:lnTo>
                    <a:pt x="68" y="0"/>
                  </a:lnTo>
                  <a:lnTo>
                    <a:pt x="67" y="0"/>
                  </a:lnTo>
                  <a:lnTo>
                    <a:pt x="65" y="1"/>
                  </a:lnTo>
                  <a:lnTo>
                    <a:pt x="65" y="3"/>
                  </a:lnTo>
                  <a:lnTo>
                    <a:pt x="65"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49" name="chenying0907 302"/>
            <p:cNvSpPr/>
            <p:nvPr/>
          </p:nvSpPr>
          <p:spPr bwMode="auto">
            <a:xfrm>
              <a:off x="6697663" y="3328988"/>
              <a:ext cx="33338" cy="33338"/>
            </a:xfrm>
            <a:custGeom>
              <a:avLst/>
              <a:gdLst/>
              <a:ahLst/>
              <a:cxnLst>
                <a:cxn ang="0">
                  <a:pos x="57" y="1"/>
                </a:cxn>
                <a:cxn ang="0">
                  <a:pos x="57" y="1"/>
                </a:cxn>
                <a:cxn ang="0">
                  <a:pos x="43" y="13"/>
                </a:cxn>
                <a:cxn ang="0">
                  <a:pos x="29" y="25"/>
                </a:cxn>
                <a:cxn ang="0">
                  <a:pos x="1" y="52"/>
                </a:cxn>
                <a:cxn ang="0">
                  <a:pos x="1" y="52"/>
                </a:cxn>
                <a:cxn ang="0">
                  <a:pos x="0" y="53"/>
                </a:cxn>
                <a:cxn ang="0">
                  <a:pos x="0" y="55"/>
                </a:cxn>
                <a:cxn ang="0">
                  <a:pos x="1" y="57"/>
                </a:cxn>
                <a:cxn ang="0">
                  <a:pos x="2" y="58"/>
                </a:cxn>
                <a:cxn ang="0">
                  <a:pos x="3" y="59"/>
                </a:cxn>
                <a:cxn ang="0">
                  <a:pos x="5" y="61"/>
                </a:cxn>
                <a:cxn ang="0">
                  <a:pos x="6" y="59"/>
                </a:cxn>
                <a:cxn ang="0">
                  <a:pos x="8" y="58"/>
                </a:cxn>
                <a:cxn ang="0">
                  <a:pos x="8" y="58"/>
                </a:cxn>
                <a:cxn ang="0">
                  <a:pos x="34" y="34"/>
                </a:cxn>
                <a:cxn ang="0">
                  <a:pos x="48" y="21"/>
                </a:cxn>
                <a:cxn ang="0">
                  <a:pos x="62" y="10"/>
                </a:cxn>
                <a:cxn ang="0">
                  <a:pos x="62" y="10"/>
                </a:cxn>
                <a:cxn ang="0">
                  <a:pos x="63" y="8"/>
                </a:cxn>
                <a:cxn ang="0">
                  <a:pos x="64" y="6"/>
                </a:cxn>
                <a:cxn ang="0">
                  <a:pos x="63" y="2"/>
                </a:cxn>
                <a:cxn ang="0">
                  <a:pos x="62" y="1"/>
                </a:cxn>
                <a:cxn ang="0">
                  <a:pos x="61" y="0"/>
                </a:cxn>
                <a:cxn ang="0">
                  <a:pos x="59" y="0"/>
                </a:cxn>
                <a:cxn ang="0">
                  <a:pos x="57" y="1"/>
                </a:cxn>
                <a:cxn ang="0">
                  <a:pos x="57" y="1"/>
                </a:cxn>
              </a:cxnLst>
              <a:rect l="0" t="0" r="r" b="b"/>
              <a:pathLst>
                <a:path w="64" h="61">
                  <a:moveTo>
                    <a:pt x="57" y="1"/>
                  </a:moveTo>
                  <a:lnTo>
                    <a:pt x="57" y="1"/>
                  </a:lnTo>
                  <a:lnTo>
                    <a:pt x="43" y="13"/>
                  </a:lnTo>
                  <a:lnTo>
                    <a:pt x="29" y="25"/>
                  </a:lnTo>
                  <a:lnTo>
                    <a:pt x="1" y="52"/>
                  </a:lnTo>
                  <a:lnTo>
                    <a:pt x="1" y="52"/>
                  </a:lnTo>
                  <a:lnTo>
                    <a:pt x="0" y="53"/>
                  </a:lnTo>
                  <a:lnTo>
                    <a:pt x="0" y="55"/>
                  </a:lnTo>
                  <a:lnTo>
                    <a:pt x="1" y="57"/>
                  </a:lnTo>
                  <a:lnTo>
                    <a:pt x="2" y="58"/>
                  </a:lnTo>
                  <a:lnTo>
                    <a:pt x="3" y="59"/>
                  </a:lnTo>
                  <a:lnTo>
                    <a:pt x="5" y="61"/>
                  </a:lnTo>
                  <a:lnTo>
                    <a:pt x="6" y="59"/>
                  </a:lnTo>
                  <a:lnTo>
                    <a:pt x="8" y="58"/>
                  </a:lnTo>
                  <a:lnTo>
                    <a:pt x="8" y="58"/>
                  </a:lnTo>
                  <a:lnTo>
                    <a:pt x="34" y="34"/>
                  </a:lnTo>
                  <a:lnTo>
                    <a:pt x="48" y="21"/>
                  </a:lnTo>
                  <a:lnTo>
                    <a:pt x="62" y="10"/>
                  </a:lnTo>
                  <a:lnTo>
                    <a:pt x="62" y="10"/>
                  </a:lnTo>
                  <a:lnTo>
                    <a:pt x="63" y="8"/>
                  </a:lnTo>
                  <a:lnTo>
                    <a:pt x="64" y="6"/>
                  </a:lnTo>
                  <a:lnTo>
                    <a:pt x="63" y="2"/>
                  </a:lnTo>
                  <a:lnTo>
                    <a:pt x="62" y="1"/>
                  </a:lnTo>
                  <a:lnTo>
                    <a:pt x="61" y="0"/>
                  </a:lnTo>
                  <a:lnTo>
                    <a:pt x="59" y="0"/>
                  </a:lnTo>
                  <a:lnTo>
                    <a:pt x="57" y="1"/>
                  </a:lnTo>
                  <a:lnTo>
                    <a:pt x="57"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0" name="chenying0907 303"/>
            <p:cNvSpPr/>
            <p:nvPr/>
          </p:nvSpPr>
          <p:spPr bwMode="auto">
            <a:xfrm>
              <a:off x="6697663" y="3379788"/>
              <a:ext cx="33338" cy="34925"/>
            </a:xfrm>
            <a:custGeom>
              <a:avLst/>
              <a:gdLst/>
              <a:ahLst/>
              <a:cxnLst>
                <a:cxn ang="0">
                  <a:pos x="55" y="0"/>
                </a:cxn>
                <a:cxn ang="0">
                  <a:pos x="55" y="0"/>
                </a:cxn>
                <a:cxn ang="0">
                  <a:pos x="47" y="6"/>
                </a:cxn>
                <a:cxn ang="0">
                  <a:pos x="38" y="13"/>
                </a:cxn>
                <a:cxn ang="0">
                  <a:pos x="31" y="20"/>
                </a:cxn>
                <a:cxn ang="0">
                  <a:pos x="25" y="28"/>
                </a:cxn>
                <a:cxn ang="0">
                  <a:pos x="13" y="44"/>
                </a:cxn>
                <a:cxn ang="0">
                  <a:pos x="1" y="61"/>
                </a:cxn>
                <a:cxn ang="0">
                  <a:pos x="1" y="61"/>
                </a:cxn>
                <a:cxn ang="0">
                  <a:pos x="0" y="63"/>
                </a:cxn>
                <a:cxn ang="0">
                  <a:pos x="0" y="65"/>
                </a:cxn>
                <a:cxn ang="0">
                  <a:pos x="1" y="66"/>
                </a:cxn>
                <a:cxn ang="0">
                  <a:pos x="2" y="67"/>
                </a:cxn>
                <a:cxn ang="0">
                  <a:pos x="4" y="68"/>
                </a:cxn>
                <a:cxn ang="0">
                  <a:pos x="6" y="68"/>
                </a:cxn>
                <a:cxn ang="0">
                  <a:pos x="7" y="67"/>
                </a:cxn>
                <a:cxn ang="0">
                  <a:pos x="9" y="66"/>
                </a:cxn>
                <a:cxn ang="0">
                  <a:pos x="9" y="66"/>
                </a:cxn>
                <a:cxn ang="0">
                  <a:pos x="20" y="49"/>
                </a:cxn>
                <a:cxn ang="0">
                  <a:pos x="31" y="34"/>
                </a:cxn>
                <a:cxn ang="0">
                  <a:pos x="45" y="20"/>
                </a:cxn>
                <a:cxn ang="0">
                  <a:pos x="52" y="14"/>
                </a:cxn>
                <a:cxn ang="0">
                  <a:pos x="60" y="8"/>
                </a:cxn>
                <a:cxn ang="0">
                  <a:pos x="60" y="8"/>
                </a:cxn>
                <a:cxn ang="0">
                  <a:pos x="61" y="7"/>
                </a:cxn>
                <a:cxn ang="0">
                  <a:pos x="62" y="5"/>
                </a:cxn>
                <a:cxn ang="0">
                  <a:pos x="61" y="2"/>
                </a:cxn>
                <a:cxn ang="0">
                  <a:pos x="60" y="0"/>
                </a:cxn>
                <a:cxn ang="0">
                  <a:pos x="58" y="0"/>
                </a:cxn>
                <a:cxn ang="0">
                  <a:pos x="57" y="0"/>
                </a:cxn>
                <a:cxn ang="0">
                  <a:pos x="55" y="0"/>
                </a:cxn>
                <a:cxn ang="0">
                  <a:pos x="55" y="0"/>
                </a:cxn>
              </a:cxnLst>
              <a:rect l="0" t="0" r="r" b="b"/>
              <a:pathLst>
                <a:path w="62" h="68">
                  <a:moveTo>
                    <a:pt x="55" y="0"/>
                  </a:moveTo>
                  <a:lnTo>
                    <a:pt x="55" y="0"/>
                  </a:lnTo>
                  <a:lnTo>
                    <a:pt x="47" y="6"/>
                  </a:lnTo>
                  <a:lnTo>
                    <a:pt x="38" y="13"/>
                  </a:lnTo>
                  <a:lnTo>
                    <a:pt x="31" y="20"/>
                  </a:lnTo>
                  <a:lnTo>
                    <a:pt x="25" y="28"/>
                  </a:lnTo>
                  <a:lnTo>
                    <a:pt x="13" y="44"/>
                  </a:lnTo>
                  <a:lnTo>
                    <a:pt x="1" y="61"/>
                  </a:lnTo>
                  <a:lnTo>
                    <a:pt x="1" y="61"/>
                  </a:lnTo>
                  <a:lnTo>
                    <a:pt x="0" y="63"/>
                  </a:lnTo>
                  <a:lnTo>
                    <a:pt x="0" y="65"/>
                  </a:lnTo>
                  <a:lnTo>
                    <a:pt x="1" y="66"/>
                  </a:lnTo>
                  <a:lnTo>
                    <a:pt x="2" y="67"/>
                  </a:lnTo>
                  <a:lnTo>
                    <a:pt x="4" y="68"/>
                  </a:lnTo>
                  <a:lnTo>
                    <a:pt x="6" y="68"/>
                  </a:lnTo>
                  <a:lnTo>
                    <a:pt x="7" y="67"/>
                  </a:lnTo>
                  <a:lnTo>
                    <a:pt x="9" y="66"/>
                  </a:lnTo>
                  <a:lnTo>
                    <a:pt x="9" y="66"/>
                  </a:lnTo>
                  <a:lnTo>
                    <a:pt x="20" y="49"/>
                  </a:lnTo>
                  <a:lnTo>
                    <a:pt x="31" y="34"/>
                  </a:lnTo>
                  <a:lnTo>
                    <a:pt x="45" y="20"/>
                  </a:lnTo>
                  <a:lnTo>
                    <a:pt x="52" y="14"/>
                  </a:lnTo>
                  <a:lnTo>
                    <a:pt x="60" y="8"/>
                  </a:lnTo>
                  <a:lnTo>
                    <a:pt x="60" y="8"/>
                  </a:lnTo>
                  <a:lnTo>
                    <a:pt x="61" y="7"/>
                  </a:lnTo>
                  <a:lnTo>
                    <a:pt x="62" y="5"/>
                  </a:lnTo>
                  <a:lnTo>
                    <a:pt x="61" y="2"/>
                  </a:lnTo>
                  <a:lnTo>
                    <a:pt x="60" y="0"/>
                  </a:lnTo>
                  <a:lnTo>
                    <a:pt x="58" y="0"/>
                  </a:lnTo>
                  <a:lnTo>
                    <a:pt x="57" y="0"/>
                  </a:lnTo>
                  <a:lnTo>
                    <a:pt x="55" y="0"/>
                  </a:lnTo>
                  <a:lnTo>
                    <a:pt x="55" y="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1" name="chenying0907 304"/>
            <p:cNvSpPr/>
            <p:nvPr/>
          </p:nvSpPr>
          <p:spPr bwMode="auto">
            <a:xfrm>
              <a:off x="6699251" y="3429001"/>
              <a:ext cx="31750" cy="34925"/>
            </a:xfrm>
            <a:custGeom>
              <a:avLst/>
              <a:gdLst/>
              <a:ahLst/>
              <a:cxnLst>
                <a:cxn ang="0">
                  <a:pos x="51" y="3"/>
                </a:cxn>
                <a:cxn ang="0">
                  <a:pos x="51" y="3"/>
                </a:cxn>
                <a:cxn ang="0">
                  <a:pos x="50" y="5"/>
                </a:cxn>
                <a:cxn ang="0">
                  <a:pos x="49" y="7"/>
                </a:cxn>
                <a:cxn ang="0">
                  <a:pos x="45" y="11"/>
                </a:cxn>
                <a:cxn ang="0">
                  <a:pos x="35" y="18"/>
                </a:cxn>
                <a:cxn ang="0">
                  <a:pos x="35" y="18"/>
                </a:cxn>
                <a:cxn ang="0">
                  <a:pos x="21" y="31"/>
                </a:cxn>
                <a:cxn ang="0">
                  <a:pos x="21" y="31"/>
                </a:cxn>
                <a:cxn ang="0">
                  <a:pos x="15" y="37"/>
                </a:cxn>
                <a:cxn ang="0">
                  <a:pos x="9" y="45"/>
                </a:cxn>
                <a:cxn ang="0">
                  <a:pos x="4" y="52"/>
                </a:cxn>
                <a:cxn ang="0">
                  <a:pos x="1" y="60"/>
                </a:cxn>
                <a:cxn ang="0">
                  <a:pos x="1" y="60"/>
                </a:cxn>
                <a:cxn ang="0">
                  <a:pos x="0" y="62"/>
                </a:cxn>
                <a:cxn ang="0">
                  <a:pos x="1" y="64"/>
                </a:cxn>
                <a:cxn ang="0">
                  <a:pos x="2" y="65"/>
                </a:cxn>
                <a:cxn ang="0">
                  <a:pos x="4" y="65"/>
                </a:cxn>
                <a:cxn ang="0">
                  <a:pos x="6" y="66"/>
                </a:cxn>
                <a:cxn ang="0">
                  <a:pos x="7" y="65"/>
                </a:cxn>
                <a:cxn ang="0">
                  <a:pos x="10" y="64"/>
                </a:cxn>
                <a:cxn ang="0">
                  <a:pos x="10" y="62"/>
                </a:cxn>
                <a:cxn ang="0">
                  <a:pos x="10" y="62"/>
                </a:cxn>
                <a:cxn ang="0">
                  <a:pos x="12" y="57"/>
                </a:cxn>
                <a:cxn ang="0">
                  <a:pos x="15" y="53"/>
                </a:cxn>
                <a:cxn ang="0">
                  <a:pos x="21" y="45"/>
                </a:cxn>
                <a:cxn ang="0">
                  <a:pos x="38" y="29"/>
                </a:cxn>
                <a:cxn ang="0">
                  <a:pos x="38" y="29"/>
                </a:cxn>
                <a:cxn ang="0">
                  <a:pos x="44" y="24"/>
                </a:cxn>
                <a:cxn ang="0">
                  <a:pos x="51" y="19"/>
                </a:cxn>
                <a:cxn ang="0">
                  <a:pos x="56" y="12"/>
                </a:cxn>
                <a:cxn ang="0">
                  <a:pos x="58" y="9"/>
                </a:cxn>
                <a:cxn ang="0">
                  <a:pos x="60" y="5"/>
                </a:cxn>
                <a:cxn ang="0">
                  <a:pos x="60" y="5"/>
                </a:cxn>
                <a:cxn ang="0">
                  <a:pos x="60" y="3"/>
                </a:cxn>
                <a:cxn ang="0">
                  <a:pos x="59" y="2"/>
                </a:cxn>
                <a:cxn ang="0">
                  <a:pos x="58" y="0"/>
                </a:cxn>
                <a:cxn ang="0">
                  <a:pos x="56" y="0"/>
                </a:cxn>
                <a:cxn ang="0">
                  <a:pos x="54" y="0"/>
                </a:cxn>
                <a:cxn ang="0">
                  <a:pos x="53" y="0"/>
                </a:cxn>
                <a:cxn ang="0">
                  <a:pos x="52" y="1"/>
                </a:cxn>
                <a:cxn ang="0">
                  <a:pos x="51" y="3"/>
                </a:cxn>
                <a:cxn ang="0">
                  <a:pos x="51" y="3"/>
                </a:cxn>
              </a:cxnLst>
              <a:rect l="0" t="0" r="r" b="b"/>
              <a:pathLst>
                <a:path w="60" h="66">
                  <a:moveTo>
                    <a:pt x="51" y="3"/>
                  </a:moveTo>
                  <a:lnTo>
                    <a:pt x="51" y="3"/>
                  </a:lnTo>
                  <a:lnTo>
                    <a:pt x="50" y="5"/>
                  </a:lnTo>
                  <a:lnTo>
                    <a:pt x="49" y="7"/>
                  </a:lnTo>
                  <a:lnTo>
                    <a:pt x="45" y="11"/>
                  </a:lnTo>
                  <a:lnTo>
                    <a:pt x="35" y="18"/>
                  </a:lnTo>
                  <a:lnTo>
                    <a:pt x="35" y="18"/>
                  </a:lnTo>
                  <a:lnTo>
                    <a:pt x="21" y="31"/>
                  </a:lnTo>
                  <a:lnTo>
                    <a:pt x="21" y="31"/>
                  </a:lnTo>
                  <a:lnTo>
                    <a:pt x="15" y="37"/>
                  </a:lnTo>
                  <a:lnTo>
                    <a:pt x="9" y="45"/>
                  </a:lnTo>
                  <a:lnTo>
                    <a:pt x="4" y="52"/>
                  </a:lnTo>
                  <a:lnTo>
                    <a:pt x="1" y="60"/>
                  </a:lnTo>
                  <a:lnTo>
                    <a:pt x="1" y="60"/>
                  </a:lnTo>
                  <a:lnTo>
                    <a:pt x="0" y="62"/>
                  </a:lnTo>
                  <a:lnTo>
                    <a:pt x="1" y="64"/>
                  </a:lnTo>
                  <a:lnTo>
                    <a:pt x="2" y="65"/>
                  </a:lnTo>
                  <a:lnTo>
                    <a:pt x="4" y="65"/>
                  </a:lnTo>
                  <a:lnTo>
                    <a:pt x="6" y="66"/>
                  </a:lnTo>
                  <a:lnTo>
                    <a:pt x="7" y="65"/>
                  </a:lnTo>
                  <a:lnTo>
                    <a:pt x="10" y="64"/>
                  </a:lnTo>
                  <a:lnTo>
                    <a:pt x="10" y="62"/>
                  </a:lnTo>
                  <a:lnTo>
                    <a:pt x="10" y="62"/>
                  </a:lnTo>
                  <a:lnTo>
                    <a:pt x="12" y="57"/>
                  </a:lnTo>
                  <a:lnTo>
                    <a:pt x="15" y="53"/>
                  </a:lnTo>
                  <a:lnTo>
                    <a:pt x="21" y="45"/>
                  </a:lnTo>
                  <a:lnTo>
                    <a:pt x="38" y="29"/>
                  </a:lnTo>
                  <a:lnTo>
                    <a:pt x="38" y="29"/>
                  </a:lnTo>
                  <a:lnTo>
                    <a:pt x="44" y="24"/>
                  </a:lnTo>
                  <a:lnTo>
                    <a:pt x="51" y="19"/>
                  </a:lnTo>
                  <a:lnTo>
                    <a:pt x="56" y="12"/>
                  </a:lnTo>
                  <a:lnTo>
                    <a:pt x="58" y="9"/>
                  </a:lnTo>
                  <a:lnTo>
                    <a:pt x="60" y="5"/>
                  </a:lnTo>
                  <a:lnTo>
                    <a:pt x="60" y="5"/>
                  </a:lnTo>
                  <a:lnTo>
                    <a:pt x="60" y="3"/>
                  </a:lnTo>
                  <a:lnTo>
                    <a:pt x="59" y="2"/>
                  </a:lnTo>
                  <a:lnTo>
                    <a:pt x="58" y="0"/>
                  </a:lnTo>
                  <a:lnTo>
                    <a:pt x="56" y="0"/>
                  </a:lnTo>
                  <a:lnTo>
                    <a:pt x="54" y="0"/>
                  </a:lnTo>
                  <a:lnTo>
                    <a:pt x="53" y="0"/>
                  </a:lnTo>
                  <a:lnTo>
                    <a:pt x="52" y="1"/>
                  </a:lnTo>
                  <a:lnTo>
                    <a:pt x="51" y="3"/>
                  </a:lnTo>
                  <a:lnTo>
                    <a:pt x="51"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2" name="chenying0907 305"/>
            <p:cNvSpPr/>
            <p:nvPr/>
          </p:nvSpPr>
          <p:spPr bwMode="auto">
            <a:xfrm>
              <a:off x="6704013" y="3460751"/>
              <a:ext cx="30163" cy="36513"/>
            </a:xfrm>
            <a:custGeom>
              <a:avLst/>
              <a:gdLst/>
              <a:ahLst/>
              <a:cxnLst>
                <a:cxn ang="0">
                  <a:pos x="49" y="1"/>
                </a:cxn>
                <a:cxn ang="0">
                  <a:pos x="49" y="1"/>
                </a:cxn>
                <a:cxn ang="0">
                  <a:pos x="24" y="31"/>
                </a:cxn>
                <a:cxn ang="0">
                  <a:pos x="12" y="46"/>
                </a:cxn>
                <a:cxn ang="0">
                  <a:pos x="1" y="61"/>
                </a:cxn>
                <a:cxn ang="0">
                  <a:pos x="1" y="61"/>
                </a:cxn>
                <a:cxn ang="0">
                  <a:pos x="0" y="63"/>
                </a:cxn>
                <a:cxn ang="0">
                  <a:pos x="1" y="65"/>
                </a:cxn>
                <a:cxn ang="0">
                  <a:pos x="1" y="66"/>
                </a:cxn>
                <a:cxn ang="0">
                  <a:pos x="3" y="67"/>
                </a:cxn>
                <a:cxn ang="0">
                  <a:pos x="4" y="69"/>
                </a:cxn>
                <a:cxn ang="0">
                  <a:pos x="6" y="69"/>
                </a:cxn>
                <a:cxn ang="0">
                  <a:pos x="8" y="69"/>
                </a:cxn>
                <a:cxn ang="0">
                  <a:pos x="9" y="66"/>
                </a:cxn>
                <a:cxn ang="0">
                  <a:pos x="9" y="66"/>
                </a:cxn>
                <a:cxn ang="0">
                  <a:pos x="20" y="51"/>
                </a:cxn>
                <a:cxn ang="0">
                  <a:pos x="32" y="36"/>
                </a:cxn>
                <a:cxn ang="0">
                  <a:pos x="56" y="8"/>
                </a:cxn>
                <a:cxn ang="0">
                  <a:pos x="56" y="8"/>
                </a:cxn>
                <a:cxn ang="0">
                  <a:pos x="57" y="6"/>
                </a:cxn>
                <a:cxn ang="0">
                  <a:pos x="58" y="4"/>
                </a:cxn>
                <a:cxn ang="0">
                  <a:pos x="57" y="2"/>
                </a:cxn>
                <a:cxn ang="0">
                  <a:pos x="56" y="1"/>
                </a:cxn>
                <a:cxn ang="0">
                  <a:pos x="54" y="0"/>
                </a:cxn>
                <a:cxn ang="0">
                  <a:pos x="52" y="0"/>
                </a:cxn>
                <a:cxn ang="0">
                  <a:pos x="50" y="0"/>
                </a:cxn>
                <a:cxn ang="0">
                  <a:pos x="49" y="1"/>
                </a:cxn>
                <a:cxn ang="0">
                  <a:pos x="49" y="1"/>
                </a:cxn>
              </a:cxnLst>
              <a:rect l="0" t="0" r="r" b="b"/>
              <a:pathLst>
                <a:path w="58" h="69">
                  <a:moveTo>
                    <a:pt x="49" y="1"/>
                  </a:moveTo>
                  <a:lnTo>
                    <a:pt x="49" y="1"/>
                  </a:lnTo>
                  <a:lnTo>
                    <a:pt x="24" y="31"/>
                  </a:lnTo>
                  <a:lnTo>
                    <a:pt x="12" y="46"/>
                  </a:lnTo>
                  <a:lnTo>
                    <a:pt x="1" y="61"/>
                  </a:lnTo>
                  <a:lnTo>
                    <a:pt x="1" y="61"/>
                  </a:lnTo>
                  <a:lnTo>
                    <a:pt x="0" y="63"/>
                  </a:lnTo>
                  <a:lnTo>
                    <a:pt x="1" y="65"/>
                  </a:lnTo>
                  <a:lnTo>
                    <a:pt x="1" y="66"/>
                  </a:lnTo>
                  <a:lnTo>
                    <a:pt x="3" y="67"/>
                  </a:lnTo>
                  <a:lnTo>
                    <a:pt x="4" y="69"/>
                  </a:lnTo>
                  <a:lnTo>
                    <a:pt x="6" y="69"/>
                  </a:lnTo>
                  <a:lnTo>
                    <a:pt x="8" y="69"/>
                  </a:lnTo>
                  <a:lnTo>
                    <a:pt x="9" y="66"/>
                  </a:lnTo>
                  <a:lnTo>
                    <a:pt x="9" y="66"/>
                  </a:lnTo>
                  <a:lnTo>
                    <a:pt x="20" y="51"/>
                  </a:lnTo>
                  <a:lnTo>
                    <a:pt x="32" y="36"/>
                  </a:lnTo>
                  <a:lnTo>
                    <a:pt x="56" y="8"/>
                  </a:lnTo>
                  <a:lnTo>
                    <a:pt x="56" y="8"/>
                  </a:lnTo>
                  <a:lnTo>
                    <a:pt x="57" y="6"/>
                  </a:lnTo>
                  <a:lnTo>
                    <a:pt x="58" y="4"/>
                  </a:lnTo>
                  <a:lnTo>
                    <a:pt x="57" y="2"/>
                  </a:lnTo>
                  <a:lnTo>
                    <a:pt x="56" y="1"/>
                  </a:lnTo>
                  <a:lnTo>
                    <a:pt x="54" y="0"/>
                  </a:lnTo>
                  <a:lnTo>
                    <a:pt x="52" y="0"/>
                  </a:lnTo>
                  <a:lnTo>
                    <a:pt x="50" y="0"/>
                  </a:lnTo>
                  <a:lnTo>
                    <a:pt x="49" y="1"/>
                  </a:lnTo>
                  <a:lnTo>
                    <a:pt x="49"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3" name="chenying0907 306"/>
            <p:cNvSpPr/>
            <p:nvPr/>
          </p:nvSpPr>
          <p:spPr bwMode="auto">
            <a:xfrm>
              <a:off x="6704013" y="3514726"/>
              <a:ext cx="34925" cy="36513"/>
            </a:xfrm>
            <a:custGeom>
              <a:avLst/>
              <a:gdLst/>
              <a:ahLst/>
              <a:cxnLst>
                <a:cxn ang="0">
                  <a:pos x="60" y="1"/>
                </a:cxn>
                <a:cxn ang="0">
                  <a:pos x="60" y="1"/>
                </a:cxn>
                <a:cxn ang="0">
                  <a:pos x="43" y="14"/>
                </a:cxn>
                <a:cxn ang="0">
                  <a:pos x="29" y="29"/>
                </a:cxn>
                <a:cxn ang="0">
                  <a:pos x="14" y="44"/>
                </a:cxn>
                <a:cxn ang="0">
                  <a:pos x="1" y="60"/>
                </a:cxn>
                <a:cxn ang="0">
                  <a:pos x="1" y="60"/>
                </a:cxn>
                <a:cxn ang="0">
                  <a:pos x="0" y="62"/>
                </a:cxn>
                <a:cxn ang="0">
                  <a:pos x="0" y="64"/>
                </a:cxn>
                <a:cxn ang="0">
                  <a:pos x="1" y="67"/>
                </a:cxn>
                <a:cxn ang="0">
                  <a:pos x="3" y="68"/>
                </a:cxn>
                <a:cxn ang="0">
                  <a:pos x="4" y="68"/>
                </a:cxn>
                <a:cxn ang="0">
                  <a:pos x="6" y="68"/>
                </a:cxn>
                <a:cxn ang="0">
                  <a:pos x="7" y="67"/>
                </a:cxn>
                <a:cxn ang="0">
                  <a:pos x="7" y="67"/>
                </a:cxn>
                <a:cxn ang="0">
                  <a:pos x="20" y="51"/>
                </a:cxn>
                <a:cxn ang="0">
                  <a:pos x="35" y="35"/>
                </a:cxn>
                <a:cxn ang="0">
                  <a:pos x="50" y="20"/>
                </a:cxn>
                <a:cxn ang="0">
                  <a:pos x="67" y="7"/>
                </a:cxn>
                <a:cxn ang="0">
                  <a:pos x="67" y="7"/>
                </a:cxn>
                <a:cxn ang="0">
                  <a:pos x="68" y="6"/>
                </a:cxn>
                <a:cxn ang="0">
                  <a:pos x="68" y="4"/>
                </a:cxn>
                <a:cxn ang="0">
                  <a:pos x="68" y="3"/>
                </a:cxn>
                <a:cxn ang="0">
                  <a:pos x="67" y="1"/>
                </a:cxn>
                <a:cxn ang="0">
                  <a:pos x="64" y="0"/>
                </a:cxn>
                <a:cxn ang="0">
                  <a:pos x="62" y="0"/>
                </a:cxn>
                <a:cxn ang="0">
                  <a:pos x="60" y="1"/>
                </a:cxn>
                <a:cxn ang="0">
                  <a:pos x="60" y="1"/>
                </a:cxn>
              </a:cxnLst>
              <a:rect l="0" t="0" r="r" b="b"/>
              <a:pathLst>
                <a:path w="68" h="68">
                  <a:moveTo>
                    <a:pt x="60" y="1"/>
                  </a:moveTo>
                  <a:lnTo>
                    <a:pt x="60" y="1"/>
                  </a:lnTo>
                  <a:lnTo>
                    <a:pt x="43" y="14"/>
                  </a:lnTo>
                  <a:lnTo>
                    <a:pt x="29" y="29"/>
                  </a:lnTo>
                  <a:lnTo>
                    <a:pt x="14" y="44"/>
                  </a:lnTo>
                  <a:lnTo>
                    <a:pt x="1" y="60"/>
                  </a:lnTo>
                  <a:lnTo>
                    <a:pt x="1" y="60"/>
                  </a:lnTo>
                  <a:lnTo>
                    <a:pt x="0" y="62"/>
                  </a:lnTo>
                  <a:lnTo>
                    <a:pt x="0" y="64"/>
                  </a:lnTo>
                  <a:lnTo>
                    <a:pt x="1" y="67"/>
                  </a:lnTo>
                  <a:lnTo>
                    <a:pt x="3" y="68"/>
                  </a:lnTo>
                  <a:lnTo>
                    <a:pt x="4" y="68"/>
                  </a:lnTo>
                  <a:lnTo>
                    <a:pt x="6" y="68"/>
                  </a:lnTo>
                  <a:lnTo>
                    <a:pt x="7" y="67"/>
                  </a:lnTo>
                  <a:lnTo>
                    <a:pt x="7" y="67"/>
                  </a:lnTo>
                  <a:lnTo>
                    <a:pt x="20" y="51"/>
                  </a:lnTo>
                  <a:lnTo>
                    <a:pt x="35" y="35"/>
                  </a:lnTo>
                  <a:lnTo>
                    <a:pt x="50" y="20"/>
                  </a:lnTo>
                  <a:lnTo>
                    <a:pt x="67" y="7"/>
                  </a:lnTo>
                  <a:lnTo>
                    <a:pt x="67" y="7"/>
                  </a:lnTo>
                  <a:lnTo>
                    <a:pt x="68" y="6"/>
                  </a:lnTo>
                  <a:lnTo>
                    <a:pt x="68" y="4"/>
                  </a:lnTo>
                  <a:lnTo>
                    <a:pt x="68" y="3"/>
                  </a:lnTo>
                  <a:lnTo>
                    <a:pt x="67" y="1"/>
                  </a:lnTo>
                  <a:lnTo>
                    <a:pt x="64" y="0"/>
                  </a:lnTo>
                  <a:lnTo>
                    <a:pt x="62" y="0"/>
                  </a:lnTo>
                  <a:lnTo>
                    <a:pt x="60" y="1"/>
                  </a:lnTo>
                  <a:lnTo>
                    <a:pt x="60"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4" name="chenying0907 307"/>
            <p:cNvSpPr/>
            <p:nvPr/>
          </p:nvSpPr>
          <p:spPr bwMode="auto">
            <a:xfrm>
              <a:off x="6704013" y="3554413"/>
              <a:ext cx="26988" cy="38100"/>
            </a:xfrm>
            <a:custGeom>
              <a:avLst/>
              <a:gdLst/>
              <a:ahLst/>
              <a:cxnLst>
                <a:cxn ang="0">
                  <a:pos x="42" y="6"/>
                </a:cxn>
                <a:cxn ang="0">
                  <a:pos x="42" y="6"/>
                </a:cxn>
                <a:cxn ang="0">
                  <a:pos x="41" y="9"/>
                </a:cxn>
                <a:cxn ang="0">
                  <a:pos x="39" y="13"/>
                </a:cxn>
                <a:cxn ang="0">
                  <a:pos x="34" y="20"/>
                </a:cxn>
                <a:cxn ang="0">
                  <a:pos x="22" y="33"/>
                </a:cxn>
                <a:cxn ang="0">
                  <a:pos x="22" y="33"/>
                </a:cxn>
                <a:cxn ang="0">
                  <a:pos x="11" y="47"/>
                </a:cxn>
                <a:cxn ang="0">
                  <a:pos x="1" y="62"/>
                </a:cxn>
                <a:cxn ang="0">
                  <a:pos x="1" y="62"/>
                </a:cxn>
                <a:cxn ang="0">
                  <a:pos x="0" y="63"/>
                </a:cxn>
                <a:cxn ang="0">
                  <a:pos x="0" y="65"/>
                </a:cxn>
                <a:cxn ang="0">
                  <a:pos x="1" y="68"/>
                </a:cxn>
                <a:cxn ang="0">
                  <a:pos x="3" y="69"/>
                </a:cxn>
                <a:cxn ang="0">
                  <a:pos x="4" y="70"/>
                </a:cxn>
                <a:cxn ang="0">
                  <a:pos x="6" y="69"/>
                </a:cxn>
                <a:cxn ang="0">
                  <a:pos x="7" y="68"/>
                </a:cxn>
                <a:cxn ang="0">
                  <a:pos x="7" y="68"/>
                </a:cxn>
                <a:cxn ang="0">
                  <a:pos x="20" y="50"/>
                </a:cxn>
                <a:cxn ang="0">
                  <a:pos x="35" y="33"/>
                </a:cxn>
                <a:cxn ang="0">
                  <a:pos x="35" y="33"/>
                </a:cxn>
                <a:cxn ang="0">
                  <a:pos x="41" y="26"/>
                </a:cxn>
                <a:cxn ang="0">
                  <a:pos x="45" y="20"/>
                </a:cxn>
                <a:cxn ang="0">
                  <a:pos x="49" y="13"/>
                </a:cxn>
                <a:cxn ang="0">
                  <a:pos x="51" y="6"/>
                </a:cxn>
                <a:cxn ang="0">
                  <a:pos x="51" y="6"/>
                </a:cxn>
                <a:cxn ang="0">
                  <a:pos x="51" y="3"/>
                </a:cxn>
                <a:cxn ang="0">
                  <a:pos x="50" y="1"/>
                </a:cxn>
                <a:cxn ang="0">
                  <a:pos x="48" y="0"/>
                </a:cxn>
                <a:cxn ang="0">
                  <a:pos x="47" y="0"/>
                </a:cxn>
                <a:cxn ang="0">
                  <a:pos x="43" y="1"/>
                </a:cxn>
                <a:cxn ang="0">
                  <a:pos x="42" y="3"/>
                </a:cxn>
                <a:cxn ang="0">
                  <a:pos x="42" y="6"/>
                </a:cxn>
                <a:cxn ang="0">
                  <a:pos x="42" y="6"/>
                </a:cxn>
              </a:cxnLst>
              <a:rect l="0" t="0" r="r" b="b"/>
              <a:pathLst>
                <a:path w="51" h="70">
                  <a:moveTo>
                    <a:pt x="42" y="6"/>
                  </a:moveTo>
                  <a:lnTo>
                    <a:pt x="42" y="6"/>
                  </a:lnTo>
                  <a:lnTo>
                    <a:pt x="41" y="9"/>
                  </a:lnTo>
                  <a:lnTo>
                    <a:pt x="39" y="13"/>
                  </a:lnTo>
                  <a:lnTo>
                    <a:pt x="34" y="20"/>
                  </a:lnTo>
                  <a:lnTo>
                    <a:pt x="22" y="33"/>
                  </a:lnTo>
                  <a:lnTo>
                    <a:pt x="22" y="33"/>
                  </a:lnTo>
                  <a:lnTo>
                    <a:pt x="11" y="47"/>
                  </a:lnTo>
                  <a:lnTo>
                    <a:pt x="1" y="62"/>
                  </a:lnTo>
                  <a:lnTo>
                    <a:pt x="1" y="62"/>
                  </a:lnTo>
                  <a:lnTo>
                    <a:pt x="0" y="63"/>
                  </a:lnTo>
                  <a:lnTo>
                    <a:pt x="0" y="65"/>
                  </a:lnTo>
                  <a:lnTo>
                    <a:pt x="1" y="68"/>
                  </a:lnTo>
                  <a:lnTo>
                    <a:pt x="3" y="69"/>
                  </a:lnTo>
                  <a:lnTo>
                    <a:pt x="4" y="70"/>
                  </a:lnTo>
                  <a:lnTo>
                    <a:pt x="6" y="69"/>
                  </a:lnTo>
                  <a:lnTo>
                    <a:pt x="7" y="68"/>
                  </a:lnTo>
                  <a:lnTo>
                    <a:pt x="7" y="68"/>
                  </a:lnTo>
                  <a:lnTo>
                    <a:pt x="20" y="50"/>
                  </a:lnTo>
                  <a:lnTo>
                    <a:pt x="35" y="33"/>
                  </a:lnTo>
                  <a:lnTo>
                    <a:pt x="35" y="33"/>
                  </a:lnTo>
                  <a:lnTo>
                    <a:pt x="41" y="26"/>
                  </a:lnTo>
                  <a:lnTo>
                    <a:pt x="45" y="20"/>
                  </a:lnTo>
                  <a:lnTo>
                    <a:pt x="49" y="13"/>
                  </a:lnTo>
                  <a:lnTo>
                    <a:pt x="51" y="6"/>
                  </a:lnTo>
                  <a:lnTo>
                    <a:pt x="51" y="6"/>
                  </a:lnTo>
                  <a:lnTo>
                    <a:pt x="51" y="3"/>
                  </a:lnTo>
                  <a:lnTo>
                    <a:pt x="50" y="1"/>
                  </a:lnTo>
                  <a:lnTo>
                    <a:pt x="48" y="0"/>
                  </a:lnTo>
                  <a:lnTo>
                    <a:pt x="47" y="0"/>
                  </a:lnTo>
                  <a:lnTo>
                    <a:pt x="43" y="1"/>
                  </a:lnTo>
                  <a:lnTo>
                    <a:pt x="42" y="3"/>
                  </a:lnTo>
                  <a:lnTo>
                    <a:pt x="42" y="6"/>
                  </a:lnTo>
                  <a:lnTo>
                    <a:pt x="42" y="6"/>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5" name="chenying0907 308"/>
            <p:cNvSpPr/>
            <p:nvPr/>
          </p:nvSpPr>
          <p:spPr bwMode="auto">
            <a:xfrm>
              <a:off x="6704013" y="3603626"/>
              <a:ext cx="28575" cy="30163"/>
            </a:xfrm>
            <a:custGeom>
              <a:avLst/>
              <a:gdLst/>
              <a:ahLst/>
              <a:cxnLst>
                <a:cxn ang="0">
                  <a:pos x="46" y="2"/>
                </a:cxn>
                <a:cxn ang="0">
                  <a:pos x="46" y="2"/>
                </a:cxn>
                <a:cxn ang="0">
                  <a:pos x="22" y="24"/>
                </a:cxn>
                <a:cxn ang="0">
                  <a:pos x="1" y="48"/>
                </a:cxn>
                <a:cxn ang="0">
                  <a:pos x="1" y="48"/>
                </a:cxn>
                <a:cxn ang="0">
                  <a:pos x="0" y="50"/>
                </a:cxn>
                <a:cxn ang="0">
                  <a:pos x="0" y="52"/>
                </a:cxn>
                <a:cxn ang="0">
                  <a:pos x="0" y="54"/>
                </a:cxn>
                <a:cxn ang="0">
                  <a:pos x="1" y="56"/>
                </a:cxn>
                <a:cxn ang="0">
                  <a:pos x="3" y="57"/>
                </a:cxn>
                <a:cxn ang="0">
                  <a:pos x="4" y="57"/>
                </a:cxn>
                <a:cxn ang="0">
                  <a:pos x="6" y="57"/>
                </a:cxn>
                <a:cxn ang="0">
                  <a:pos x="7" y="56"/>
                </a:cxn>
                <a:cxn ang="0">
                  <a:pos x="7" y="56"/>
                </a:cxn>
                <a:cxn ang="0">
                  <a:pos x="30" y="32"/>
                </a:cxn>
                <a:cxn ang="0">
                  <a:pos x="52" y="8"/>
                </a:cxn>
                <a:cxn ang="0">
                  <a:pos x="52" y="8"/>
                </a:cxn>
                <a:cxn ang="0">
                  <a:pos x="53" y="6"/>
                </a:cxn>
                <a:cxn ang="0">
                  <a:pos x="53" y="5"/>
                </a:cxn>
                <a:cxn ang="0">
                  <a:pos x="53" y="3"/>
                </a:cxn>
                <a:cxn ang="0">
                  <a:pos x="52" y="2"/>
                </a:cxn>
                <a:cxn ang="0">
                  <a:pos x="51" y="1"/>
                </a:cxn>
                <a:cxn ang="0">
                  <a:pos x="49" y="0"/>
                </a:cxn>
                <a:cxn ang="0">
                  <a:pos x="47" y="0"/>
                </a:cxn>
                <a:cxn ang="0">
                  <a:pos x="46" y="2"/>
                </a:cxn>
                <a:cxn ang="0">
                  <a:pos x="46" y="2"/>
                </a:cxn>
              </a:cxnLst>
              <a:rect l="0" t="0" r="r" b="b"/>
              <a:pathLst>
                <a:path w="53" h="57">
                  <a:moveTo>
                    <a:pt x="46" y="2"/>
                  </a:moveTo>
                  <a:lnTo>
                    <a:pt x="46" y="2"/>
                  </a:lnTo>
                  <a:lnTo>
                    <a:pt x="22" y="24"/>
                  </a:lnTo>
                  <a:lnTo>
                    <a:pt x="1" y="48"/>
                  </a:lnTo>
                  <a:lnTo>
                    <a:pt x="1" y="48"/>
                  </a:lnTo>
                  <a:lnTo>
                    <a:pt x="0" y="50"/>
                  </a:lnTo>
                  <a:lnTo>
                    <a:pt x="0" y="52"/>
                  </a:lnTo>
                  <a:lnTo>
                    <a:pt x="0" y="54"/>
                  </a:lnTo>
                  <a:lnTo>
                    <a:pt x="1" y="56"/>
                  </a:lnTo>
                  <a:lnTo>
                    <a:pt x="3" y="57"/>
                  </a:lnTo>
                  <a:lnTo>
                    <a:pt x="4" y="57"/>
                  </a:lnTo>
                  <a:lnTo>
                    <a:pt x="6" y="57"/>
                  </a:lnTo>
                  <a:lnTo>
                    <a:pt x="7" y="56"/>
                  </a:lnTo>
                  <a:lnTo>
                    <a:pt x="7" y="56"/>
                  </a:lnTo>
                  <a:lnTo>
                    <a:pt x="30" y="32"/>
                  </a:lnTo>
                  <a:lnTo>
                    <a:pt x="52" y="8"/>
                  </a:lnTo>
                  <a:lnTo>
                    <a:pt x="52" y="8"/>
                  </a:lnTo>
                  <a:lnTo>
                    <a:pt x="53" y="6"/>
                  </a:lnTo>
                  <a:lnTo>
                    <a:pt x="53" y="5"/>
                  </a:lnTo>
                  <a:lnTo>
                    <a:pt x="53" y="3"/>
                  </a:lnTo>
                  <a:lnTo>
                    <a:pt x="52" y="2"/>
                  </a:lnTo>
                  <a:lnTo>
                    <a:pt x="51" y="1"/>
                  </a:lnTo>
                  <a:lnTo>
                    <a:pt x="49" y="0"/>
                  </a:lnTo>
                  <a:lnTo>
                    <a:pt x="47" y="0"/>
                  </a:lnTo>
                  <a:lnTo>
                    <a:pt x="46" y="2"/>
                  </a:lnTo>
                  <a:lnTo>
                    <a:pt x="46"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6" name="chenying0907 309"/>
            <p:cNvSpPr/>
            <p:nvPr/>
          </p:nvSpPr>
          <p:spPr bwMode="auto">
            <a:xfrm>
              <a:off x="6704013" y="3644901"/>
              <a:ext cx="34925" cy="44450"/>
            </a:xfrm>
            <a:custGeom>
              <a:avLst/>
              <a:gdLst/>
              <a:ahLst/>
              <a:cxnLst>
                <a:cxn ang="0">
                  <a:pos x="59" y="2"/>
                </a:cxn>
                <a:cxn ang="0">
                  <a:pos x="59" y="2"/>
                </a:cxn>
                <a:cxn ang="0">
                  <a:pos x="53" y="11"/>
                </a:cxn>
                <a:cxn ang="0">
                  <a:pos x="47" y="18"/>
                </a:cxn>
                <a:cxn ang="0">
                  <a:pos x="41" y="24"/>
                </a:cxn>
                <a:cxn ang="0">
                  <a:pos x="35" y="31"/>
                </a:cxn>
                <a:cxn ang="0">
                  <a:pos x="35" y="31"/>
                </a:cxn>
                <a:cxn ang="0">
                  <a:pos x="18" y="54"/>
                </a:cxn>
                <a:cxn ang="0">
                  <a:pos x="1" y="76"/>
                </a:cxn>
                <a:cxn ang="0">
                  <a:pos x="1" y="76"/>
                </a:cxn>
                <a:cxn ang="0">
                  <a:pos x="0" y="77"/>
                </a:cxn>
                <a:cxn ang="0">
                  <a:pos x="0" y="79"/>
                </a:cxn>
                <a:cxn ang="0">
                  <a:pos x="1" y="82"/>
                </a:cxn>
                <a:cxn ang="0">
                  <a:pos x="2" y="83"/>
                </a:cxn>
                <a:cxn ang="0">
                  <a:pos x="4" y="84"/>
                </a:cxn>
                <a:cxn ang="0">
                  <a:pos x="6" y="83"/>
                </a:cxn>
                <a:cxn ang="0">
                  <a:pos x="7" y="82"/>
                </a:cxn>
                <a:cxn ang="0">
                  <a:pos x="7" y="82"/>
                </a:cxn>
                <a:cxn ang="0">
                  <a:pos x="22" y="64"/>
                </a:cxn>
                <a:cxn ang="0">
                  <a:pos x="37" y="45"/>
                </a:cxn>
                <a:cxn ang="0">
                  <a:pos x="37" y="45"/>
                </a:cxn>
                <a:cxn ang="0">
                  <a:pos x="45" y="36"/>
                </a:cxn>
                <a:cxn ang="0">
                  <a:pos x="53" y="27"/>
                </a:cxn>
                <a:cxn ang="0">
                  <a:pos x="61" y="18"/>
                </a:cxn>
                <a:cxn ang="0">
                  <a:pos x="64" y="13"/>
                </a:cxn>
                <a:cxn ang="0">
                  <a:pos x="67" y="8"/>
                </a:cxn>
                <a:cxn ang="0">
                  <a:pos x="67" y="8"/>
                </a:cxn>
                <a:cxn ang="0">
                  <a:pos x="68" y="6"/>
                </a:cxn>
                <a:cxn ang="0">
                  <a:pos x="67" y="4"/>
                </a:cxn>
                <a:cxn ang="0">
                  <a:pos x="65" y="1"/>
                </a:cxn>
                <a:cxn ang="0">
                  <a:pos x="64" y="0"/>
                </a:cxn>
                <a:cxn ang="0">
                  <a:pos x="62" y="0"/>
                </a:cxn>
                <a:cxn ang="0">
                  <a:pos x="60" y="1"/>
                </a:cxn>
                <a:cxn ang="0">
                  <a:pos x="59" y="2"/>
                </a:cxn>
                <a:cxn ang="0">
                  <a:pos x="59" y="2"/>
                </a:cxn>
              </a:cxnLst>
              <a:rect l="0" t="0" r="r" b="b"/>
              <a:pathLst>
                <a:path w="68" h="84">
                  <a:moveTo>
                    <a:pt x="59" y="2"/>
                  </a:moveTo>
                  <a:lnTo>
                    <a:pt x="59" y="2"/>
                  </a:lnTo>
                  <a:lnTo>
                    <a:pt x="53" y="11"/>
                  </a:lnTo>
                  <a:lnTo>
                    <a:pt x="47" y="18"/>
                  </a:lnTo>
                  <a:lnTo>
                    <a:pt x="41" y="24"/>
                  </a:lnTo>
                  <a:lnTo>
                    <a:pt x="35" y="31"/>
                  </a:lnTo>
                  <a:lnTo>
                    <a:pt x="35" y="31"/>
                  </a:lnTo>
                  <a:lnTo>
                    <a:pt x="18" y="54"/>
                  </a:lnTo>
                  <a:lnTo>
                    <a:pt x="1" y="76"/>
                  </a:lnTo>
                  <a:lnTo>
                    <a:pt x="1" y="76"/>
                  </a:lnTo>
                  <a:lnTo>
                    <a:pt x="0" y="77"/>
                  </a:lnTo>
                  <a:lnTo>
                    <a:pt x="0" y="79"/>
                  </a:lnTo>
                  <a:lnTo>
                    <a:pt x="1" y="82"/>
                  </a:lnTo>
                  <a:lnTo>
                    <a:pt x="2" y="83"/>
                  </a:lnTo>
                  <a:lnTo>
                    <a:pt x="4" y="84"/>
                  </a:lnTo>
                  <a:lnTo>
                    <a:pt x="6" y="83"/>
                  </a:lnTo>
                  <a:lnTo>
                    <a:pt x="7" y="82"/>
                  </a:lnTo>
                  <a:lnTo>
                    <a:pt x="7" y="82"/>
                  </a:lnTo>
                  <a:lnTo>
                    <a:pt x="22" y="64"/>
                  </a:lnTo>
                  <a:lnTo>
                    <a:pt x="37" y="45"/>
                  </a:lnTo>
                  <a:lnTo>
                    <a:pt x="37" y="45"/>
                  </a:lnTo>
                  <a:lnTo>
                    <a:pt x="45" y="36"/>
                  </a:lnTo>
                  <a:lnTo>
                    <a:pt x="53" y="27"/>
                  </a:lnTo>
                  <a:lnTo>
                    <a:pt x="61" y="18"/>
                  </a:lnTo>
                  <a:lnTo>
                    <a:pt x="64" y="13"/>
                  </a:lnTo>
                  <a:lnTo>
                    <a:pt x="67" y="8"/>
                  </a:lnTo>
                  <a:lnTo>
                    <a:pt x="67" y="8"/>
                  </a:lnTo>
                  <a:lnTo>
                    <a:pt x="68" y="6"/>
                  </a:lnTo>
                  <a:lnTo>
                    <a:pt x="67" y="4"/>
                  </a:lnTo>
                  <a:lnTo>
                    <a:pt x="65" y="1"/>
                  </a:lnTo>
                  <a:lnTo>
                    <a:pt x="64" y="0"/>
                  </a:lnTo>
                  <a:lnTo>
                    <a:pt x="62" y="0"/>
                  </a:lnTo>
                  <a:lnTo>
                    <a:pt x="60" y="1"/>
                  </a:lnTo>
                  <a:lnTo>
                    <a:pt x="59" y="2"/>
                  </a:lnTo>
                  <a:lnTo>
                    <a:pt x="59"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7" name="chenying0907 310"/>
            <p:cNvSpPr/>
            <p:nvPr/>
          </p:nvSpPr>
          <p:spPr bwMode="auto">
            <a:xfrm>
              <a:off x="6699251" y="3689351"/>
              <a:ext cx="41275" cy="46038"/>
            </a:xfrm>
            <a:custGeom>
              <a:avLst/>
              <a:gdLst/>
              <a:ahLst/>
              <a:cxnLst>
                <a:cxn ang="0">
                  <a:pos x="71" y="2"/>
                </a:cxn>
                <a:cxn ang="0">
                  <a:pos x="71" y="2"/>
                </a:cxn>
                <a:cxn ang="0">
                  <a:pos x="62" y="13"/>
                </a:cxn>
                <a:cxn ang="0">
                  <a:pos x="53" y="22"/>
                </a:cxn>
                <a:cxn ang="0">
                  <a:pos x="34" y="41"/>
                </a:cxn>
                <a:cxn ang="0">
                  <a:pos x="25" y="50"/>
                </a:cxn>
                <a:cxn ang="0">
                  <a:pos x="17" y="59"/>
                </a:cxn>
                <a:cxn ang="0">
                  <a:pos x="9" y="70"/>
                </a:cxn>
                <a:cxn ang="0">
                  <a:pos x="1" y="81"/>
                </a:cxn>
                <a:cxn ang="0">
                  <a:pos x="1" y="81"/>
                </a:cxn>
                <a:cxn ang="0">
                  <a:pos x="0" y="82"/>
                </a:cxn>
                <a:cxn ang="0">
                  <a:pos x="1" y="84"/>
                </a:cxn>
                <a:cxn ang="0">
                  <a:pos x="2" y="86"/>
                </a:cxn>
                <a:cxn ang="0">
                  <a:pos x="3" y="87"/>
                </a:cxn>
                <a:cxn ang="0">
                  <a:pos x="4" y="87"/>
                </a:cxn>
                <a:cxn ang="0">
                  <a:pos x="6" y="87"/>
                </a:cxn>
                <a:cxn ang="0">
                  <a:pos x="9" y="87"/>
                </a:cxn>
                <a:cxn ang="0">
                  <a:pos x="10" y="85"/>
                </a:cxn>
                <a:cxn ang="0">
                  <a:pos x="10" y="85"/>
                </a:cxn>
                <a:cxn ang="0">
                  <a:pos x="17" y="74"/>
                </a:cxn>
                <a:cxn ang="0">
                  <a:pos x="25" y="65"/>
                </a:cxn>
                <a:cxn ang="0">
                  <a:pos x="33" y="54"/>
                </a:cxn>
                <a:cxn ang="0">
                  <a:pos x="43" y="45"/>
                </a:cxn>
                <a:cxn ang="0">
                  <a:pos x="61" y="27"/>
                </a:cxn>
                <a:cxn ang="0">
                  <a:pos x="71" y="17"/>
                </a:cxn>
                <a:cxn ang="0">
                  <a:pos x="79" y="7"/>
                </a:cxn>
                <a:cxn ang="0">
                  <a:pos x="79" y="7"/>
                </a:cxn>
                <a:cxn ang="0">
                  <a:pos x="79" y="6"/>
                </a:cxn>
                <a:cxn ang="0">
                  <a:pos x="79" y="3"/>
                </a:cxn>
                <a:cxn ang="0">
                  <a:pos x="78" y="2"/>
                </a:cxn>
                <a:cxn ang="0">
                  <a:pos x="77" y="1"/>
                </a:cxn>
                <a:cxn ang="0">
                  <a:pos x="74" y="0"/>
                </a:cxn>
                <a:cxn ang="0">
                  <a:pos x="72" y="0"/>
                </a:cxn>
                <a:cxn ang="0">
                  <a:pos x="71" y="2"/>
                </a:cxn>
                <a:cxn ang="0">
                  <a:pos x="71" y="2"/>
                </a:cxn>
              </a:cxnLst>
              <a:rect l="0" t="0" r="r" b="b"/>
              <a:pathLst>
                <a:path w="79" h="87">
                  <a:moveTo>
                    <a:pt x="71" y="2"/>
                  </a:moveTo>
                  <a:lnTo>
                    <a:pt x="71" y="2"/>
                  </a:lnTo>
                  <a:lnTo>
                    <a:pt x="62" y="13"/>
                  </a:lnTo>
                  <a:lnTo>
                    <a:pt x="53" y="22"/>
                  </a:lnTo>
                  <a:lnTo>
                    <a:pt x="34" y="41"/>
                  </a:lnTo>
                  <a:lnTo>
                    <a:pt x="25" y="50"/>
                  </a:lnTo>
                  <a:lnTo>
                    <a:pt x="17" y="59"/>
                  </a:lnTo>
                  <a:lnTo>
                    <a:pt x="9" y="70"/>
                  </a:lnTo>
                  <a:lnTo>
                    <a:pt x="1" y="81"/>
                  </a:lnTo>
                  <a:lnTo>
                    <a:pt x="1" y="81"/>
                  </a:lnTo>
                  <a:lnTo>
                    <a:pt x="0" y="82"/>
                  </a:lnTo>
                  <a:lnTo>
                    <a:pt x="1" y="84"/>
                  </a:lnTo>
                  <a:lnTo>
                    <a:pt x="2" y="86"/>
                  </a:lnTo>
                  <a:lnTo>
                    <a:pt x="3" y="87"/>
                  </a:lnTo>
                  <a:lnTo>
                    <a:pt x="4" y="87"/>
                  </a:lnTo>
                  <a:lnTo>
                    <a:pt x="6" y="87"/>
                  </a:lnTo>
                  <a:lnTo>
                    <a:pt x="9" y="87"/>
                  </a:lnTo>
                  <a:lnTo>
                    <a:pt x="10" y="85"/>
                  </a:lnTo>
                  <a:lnTo>
                    <a:pt x="10" y="85"/>
                  </a:lnTo>
                  <a:lnTo>
                    <a:pt x="17" y="74"/>
                  </a:lnTo>
                  <a:lnTo>
                    <a:pt x="25" y="65"/>
                  </a:lnTo>
                  <a:lnTo>
                    <a:pt x="33" y="54"/>
                  </a:lnTo>
                  <a:lnTo>
                    <a:pt x="43" y="45"/>
                  </a:lnTo>
                  <a:lnTo>
                    <a:pt x="61" y="27"/>
                  </a:lnTo>
                  <a:lnTo>
                    <a:pt x="71" y="17"/>
                  </a:lnTo>
                  <a:lnTo>
                    <a:pt x="79" y="7"/>
                  </a:lnTo>
                  <a:lnTo>
                    <a:pt x="79" y="7"/>
                  </a:lnTo>
                  <a:lnTo>
                    <a:pt x="79" y="6"/>
                  </a:lnTo>
                  <a:lnTo>
                    <a:pt x="79" y="3"/>
                  </a:lnTo>
                  <a:lnTo>
                    <a:pt x="78" y="2"/>
                  </a:lnTo>
                  <a:lnTo>
                    <a:pt x="77" y="1"/>
                  </a:lnTo>
                  <a:lnTo>
                    <a:pt x="74" y="0"/>
                  </a:lnTo>
                  <a:lnTo>
                    <a:pt x="72" y="0"/>
                  </a:lnTo>
                  <a:lnTo>
                    <a:pt x="71" y="2"/>
                  </a:lnTo>
                  <a:lnTo>
                    <a:pt x="71"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8" name="chenying0907 311"/>
            <p:cNvSpPr/>
            <p:nvPr/>
          </p:nvSpPr>
          <p:spPr bwMode="auto">
            <a:xfrm>
              <a:off x="6732588" y="3716338"/>
              <a:ext cx="23813" cy="33338"/>
            </a:xfrm>
            <a:custGeom>
              <a:avLst/>
              <a:gdLst/>
              <a:ahLst/>
              <a:cxnLst>
                <a:cxn ang="0">
                  <a:pos x="37" y="2"/>
                </a:cxn>
                <a:cxn ang="0">
                  <a:pos x="37" y="2"/>
                </a:cxn>
                <a:cxn ang="0">
                  <a:pos x="26" y="18"/>
                </a:cxn>
                <a:cxn ang="0">
                  <a:pos x="17" y="33"/>
                </a:cxn>
                <a:cxn ang="0">
                  <a:pos x="17" y="33"/>
                </a:cxn>
                <a:cxn ang="0">
                  <a:pos x="13" y="39"/>
                </a:cxn>
                <a:cxn ang="0">
                  <a:pos x="8" y="46"/>
                </a:cxn>
                <a:cxn ang="0">
                  <a:pos x="5" y="51"/>
                </a:cxn>
                <a:cxn ang="0">
                  <a:pos x="2" y="58"/>
                </a:cxn>
                <a:cxn ang="0">
                  <a:pos x="2" y="58"/>
                </a:cxn>
                <a:cxn ang="0">
                  <a:pos x="0" y="60"/>
                </a:cxn>
                <a:cxn ang="0">
                  <a:pos x="2" y="61"/>
                </a:cxn>
                <a:cxn ang="0">
                  <a:pos x="3" y="63"/>
                </a:cxn>
                <a:cxn ang="0">
                  <a:pos x="5" y="63"/>
                </a:cxn>
                <a:cxn ang="0">
                  <a:pos x="6" y="63"/>
                </a:cxn>
                <a:cxn ang="0">
                  <a:pos x="8" y="63"/>
                </a:cxn>
                <a:cxn ang="0">
                  <a:pos x="9" y="62"/>
                </a:cxn>
                <a:cxn ang="0">
                  <a:pos x="10" y="60"/>
                </a:cxn>
                <a:cxn ang="0">
                  <a:pos x="10" y="60"/>
                </a:cxn>
                <a:cxn ang="0">
                  <a:pos x="13" y="54"/>
                </a:cxn>
                <a:cxn ang="0">
                  <a:pos x="18" y="48"/>
                </a:cxn>
                <a:cxn ang="0">
                  <a:pos x="22" y="42"/>
                </a:cxn>
                <a:cxn ang="0">
                  <a:pos x="26" y="35"/>
                </a:cxn>
                <a:cxn ang="0">
                  <a:pos x="26" y="35"/>
                </a:cxn>
                <a:cxn ang="0">
                  <a:pos x="36" y="21"/>
                </a:cxn>
                <a:cxn ang="0">
                  <a:pos x="45" y="7"/>
                </a:cxn>
                <a:cxn ang="0">
                  <a:pos x="45" y="7"/>
                </a:cxn>
                <a:cxn ang="0">
                  <a:pos x="46" y="5"/>
                </a:cxn>
                <a:cxn ang="0">
                  <a:pos x="46" y="3"/>
                </a:cxn>
                <a:cxn ang="0">
                  <a:pos x="45" y="2"/>
                </a:cxn>
                <a:cxn ang="0">
                  <a:pos x="44" y="1"/>
                </a:cxn>
                <a:cxn ang="0">
                  <a:pos x="41" y="0"/>
                </a:cxn>
                <a:cxn ang="0">
                  <a:pos x="39" y="1"/>
                </a:cxn>
                <a:cxn ang="0">
                  <a:pos x="37" y="2"/>
                </a:cxn>
                <a:cxn ang="0">
                  <a:pos x="37" y="2"/>
                </a:cxn>
              </a:cxnLst>
              <a:rect l="0" t="0" r="r" b="b"/>
              <a:pathLst>
                <a:path w="46" h="63">
                  <a:moveTo>
                    <a:pt x="37" y="2"/>
                  </a:moveTo>
                  <a:lnTo>
                    <a:pt x="37" y="2"/>
                  </a:lnTo>
                  <a:lnTo>
                    <a:pt x="26" y="18"/>
                  </a:lnTo>
                  <a:lnTo>
                    <a:pt x="17" y="33"/>
                  </a:lnTo>
                  <a:lnTo>
                    <a:pt x="17" y="33"/>
                  </a:lnTo>
                  <a:lnTo>
                    <a:pt x="13" y="39"/>
                  </a:lnTo>
                  <a:lnTo>
                    <a:pt x="8" y="46"/>
                  </a:lnTo>
                  <a:lnTo>
                    <a:pt x="5" y="51"/>
                  </a:lnTo>
                  <a:lnTo>
                    <a:pt x="2" y="58"/>
                  </a:lnTo>
                  <a:lnTo>
                    <a:pt x="2" y="58"/>
                  </a:lnTo>
                  <a:lnTo>
                    <a:pt x="0" y="60"/>
                  </a:lnTo>
                  <a:lnTo>
                    <a:pt x="2" y="61"/>
                  </a:lnTo>
                  <a:lnTo>
                    <a:pt x="3" y="63"/>
                  </a:lnTo>
                  <a:lnTo>
                    <a:pt x="5" y="63"/>
                  </a:lnTo>
                  <a:lnTo>
                    <a:pt x="6" y="63"/>
                  </a:lnTo>
                  <a:lnTo>
                    <a:pt x="8" y="63"/>
                  </a:lnTo>
                  <a:lnTo>
                    <a:pt x="9" y="62"/>
                  </a:lnTo>
                  <a:lnTo>
                    <a:pt x="10" y="60"/>
                  </a:lnTo>
                  <a:lnTo>
                    <a:pt x="10" y="60"/>
                  </a:lnTo>
                  <a:lnTo>
                    <a:pt x="13" y="54"/>
                  </a:lnTo>
                  <a:lnTo>
                    <a:pt x="18" y="48"/>
                  </a:lnTo>
                  <a:lnTo>
                    <a:pt x="22" y="42"/>
                  </a:lnTo>
                  <a:lnTo>
                    <a:pt x="26" y="35"/>
                  </a:lnTo>
                  <a:lnTo>
                    <a:pt x="26" y="35"/>
                  </a:lnTo>
                  <a:lnTo>
                    <a:pt x="36" y="21"/>
                  </a:lnTo>
                  <a:lnTo>
                    <a:pt x="45" y="7"/>
                  </a:lnTo>
                  <a:lnTo>
                    <a:pt x="45" y="7"/>
                  </a:lnTo>
                  <a:lnTo>
                    <a:pt x="46" y="5"/>
                  </a:lnTo>
                  <a:lnTo>
                    <a:pt x="46" y="3"/>
                  </a:lnTo>
                  <a:lnTo>
                    <a:pt x="45" y="2"/>
                  </a:lnTo>
                  <a:lnTo>
                    <a:pt x="44" y="1"/>
                  </a:lnTo>
                  <a:lnTo>
                    <a:pt x="41" y="0"/>
                  </a:lnTo>
                  <a:lnTo>
                    <a:pt x="39" y="1"/>
                  </a:lnTo>
                  <a:lnTo>
                    <a:pt x="37" y="2"/>
                  </a:lnTo>
                  <a:lnTo>
                    <a:pt x="37"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59" name="chenying0907 312"/>
            <p:cNvSpPr/>
            <p:nvPr/>
          </p:nvSpPr>
          <p:spPr bwMode="auto">
            <a:xfrm>
              <a:off x="6786563" y="3716338"/>
              <a:ext cx="25400" cy="33338"/>
            </a:xfrm>
            <a:custGeom>
              <a:avLst/>
              <a:gdLst/>
              <a:ahLst/>
              <a:cxnLst>
                <a:cxn ang="0">
                  <a:pos x="41" y="1"/>
                </a:cxn>
                <a:cxn ang="0">
                  <a:pos x="41" y="1"/>
                </a:cxn>
                <a:cxn ang="0">
                  <a:pos x="36" y="7"/>
                </a:cxn>
                <a:cxn ang="0">
                  <a:pos x="31" y="15"/>
                </a:cxn>
                <a:cxn ang="0">
                  <a:pos x="22" y="28"/>
                </a:cxn>
                <a:cxn ang="0">
                  <a:pos x="22" y="28"/>
                </a:cxn>
                <a:cxn ang="0">
                  <a:pos x="17" y="35"/>
                </a:cxn>
                <a:cxn ang="0">
                  <a:pos x="11" y="43"/>
                </a:cxn>
                <a:cxn ang="0">
                  <a:pos x="11" y="43"/>
                </a:cxn>
                <a:cxn ang="0">
                  <a:pos x="9" y="47"/>
                </a:cxn>
                <a:cxn ang="0">
                  <a:pos x="6" y="50"/>
                </a:cxn>
                <a:cxn ang="0">
                  <a:pos x="3" y="53"/>
                </a:cxn>
                <a:cxn ang="0">
                  <a:pos x="0" y="57"/>
                </a:cxn>
                <a:cxn ang="0">
                  <a:pos x="0" y="57"/>
                </a:cxn>
                <a:cxn ang="0">
                  <a:pos x="0" y="59"/>
                </a:cxn>
                <a:cxn ang="0">
                  <a:pos x="0" y="61"/>
                </a:cxn>
                <a:cxn ang="0">
                  <a:pos x="3" y="63"/>
                </a:cxn>
                <a:cxn ang="0">
                  <a:pos x="4" y="64"/>
                </a:cxn>
                <a:cxn ang="0">
                  <a:pos x="6" y="64"/>
                </a:cxn>
                <a:cxn ang="0">
                  <a:pos x="7" y="63"/>
                </a:cxn>
                <a:cxn ang="0">
                  <a:pos x="8" y="61"/>
                </a:cxn>
                <a:cxn ang="0">
                  <a:pos x="8" y="61"/>
                </a:cxn>
                <a:cxn ang="0">
                  <a:pos x="10" y="59"/>
                </a:cxn>
                <a:cxn ang="0">
                  <a:pos x="12" y="58"/>
                </a:cxn>
                <a:cxn ang="0">
                  <a:pos x="15" y="56"/>
                </a:cxn>
                <a:cxn ang="0">
                  <a:pos x="16" y="55"/>
                </a:cxn>
                <a:cxn ang="0">
                  <a:pos x="16" y="55"/>
                </a:cxn>
                <a:cxn ang="0">
                  <a:pos x="21" y="46"/>
                </a:cxn>
                <a:cxn ang="0">
                  <a:pos x="24" y="41"/>
                </a:cxn>
                <a:cxn ang="0">
                  <a:pos x="27" y="36"/>
                </a:cxn>
                <a:cxn ang="0">
                  <a:pos x="27" y="36"/>
                </a:cxn>
                <a:cxn ang="0">
                  <a:pos x="32" y="29"/>
                </a:cxn>
                <a:cxn ang="0">
                  <a:pos x="37" y="22"/>
                </a:cxn>
                <a:cxn ang="0">
                  <a:pos x="43" y="15"/>
                </a:cxn>
                <a:cxn ang="0">
                  <a:pos x="49" y="8"/>
                </a:cxn>
                <a:cxn ang="0">
                  <a:pos x="49" y="8"/>
                </a:cxn>
                <a:cxn ang="0">
                  <a:pos x="50" y="6"/>
                </a:cxn>
                <a:cxn ang="0">
                  <a:pos x="50" y="4"/>
                </a:cxn>
                <a:cxn ang="0">
                  <a:pos x="49" y="2"/>
                </a:cxn>
                <a:cxn ang="0">
                  <a:pos x="48" y="1"/>
                </a:cxn>
                <a:cxn ang="0">
                  <a:pos x="47" y="0"/>
                </a:cxn>
                <a:cxn ang="0">
                  <a:pos x="45" y="0"/>
                </a:cxn>
                <a:cxn ang="0">
                  <a:pos x="44" y="0"/>
                </a:cxn>
                <a:cxn ang="0">
                  <a:pos x="41" y="1"/>
                </a:cxn>
                <a:cxn ang="0">
                  <a:pos x="41" y="1"/>
                </a:cxn>
              </a:cxnLst>
              <a:rect l="0" t="0" r="r" b="b"/>
              <a:pathLst>
                <a:path w="50" h="64">
                  <a:moveTo>
                    <a:pt x="41" y="1"/>
                  </a:moveTo>
                  <a:lnTo>
                    <a:pt x="41" y="1"/>
                  </a:lnTo>
                  <a:lnTo>
                    <a:pt x="36" y="7"/>
                  </a:lnTo>
                  <a:lnTo>
                    <a:pt x="31" y="15"/>
                  </a:lnTo>
                  <a:lnTo>
                    <a:pt x="22" y="28"/>
                  </a:lnTo>
                  <a:lnTo>
                    <a:pt x="22" y="28"/>
                  </a:lnTo>
                  <a:lnTo>
                    <a:pt x="17" y="35"/>
                  </a:lnTo>
                  <a:lnTo>
                    <a:pt x="11" y="43"/>
                  </a:lnTo>
                  <a:lnTo>
                    <a:pt x="11" y="43"/>
                  </a:lnTo>
                  <a:lnTo>
                    <a:pt x="9" y="47"/>
                  </a:lnTo>
                  <a:lnTo>
                    <a:pt x="6" y="50"/>
                  </a:lnTo>
                  <a:lnTo>
                    <a:pt x="3" y="53"/>
                  </a:lnTo>
                  <a:lnTo>
                    <a:pt x="0" y="57"/>
                  </a:lnTo>
                  <a:lnTo>
                    <a:pt x="0" y="57"/>
                  </a:lnTo>
                  <a:lnTo>
                    <a:pt x="0" y="59"/>
                  </a:lnTo>
                  <a:lnTo>
                    <a:pt x="0" y="61"/>
                  </a:lnTo>
                  <a:lnTo>
                    <a:pt x="3" y="63"/>
                  </a:lnTo>
                  <a:lnTo>
                    <a:pt x="4" y="64"/>
                  </a:lnTo>
                  <a:lnTo>
                    <a:pt x="6" y="64"/>
                  </a:lnTo>
                  <a:lnTo>
                    <a:pt x="7" y="63"/>
                  </a:lnTo>
                  <a:lnTo>
                    <a:pt x="8" y="61"/>
                  </a:lnTo>
                  <a:lnTo>
                    <a:pt x="8" y="61"/>
                  </a:lnTo>
                  <a:lnTo>
                    <a:pt x="10" y="59"/>
                  </a:lnTo>
                  <a:lnTo>
                    <a:pt x="12" y="58"/>
                  </a:lnTo>
                  <a:lnTo>
                    <a:pt x="15" y="56"/>
                  </a:lnTo>
                  <a:lnTo>
                    <a:pt x="16" y="55"/>
                  </a:lnTo>
                  <a:lnTo>
                    <a:pt x="16" y="55"/>
                  </a:lnTo>
                  <a:lnTo>
                    <a:pt x="21" y="46"/>
                  </a:lnTo>
                  <a:lnTo>
                    <a:pt x="24" y="41"/>
                  </a:lnTo>
                  <a:lnTo>
                    <a:pt x="27" y="36"/>
                  </a:lnTo>
                  <a:lnTo>
                    <a:pt x="27" y="36"/>
                  </a:lnTo>
                  <a:lnTo>
                    <a:pt x="32" y="29"/>
                  </a:lnTo>
                  <a:lnTo>
                    <a:pt x="37" y="22"/>
                  </a:lnTo>
                  <a:lnTo>
                    <a:pt x="43" y="15"/>
                  </a:lnTo>
                  <a:lnTo>
                    <a:pt x="49" y="8"/>
                  </a:lnTo>
                  <a:lnTo>
                    <a:pt x="49" y="8"/>
                  </a:lnTo>
                  <a:lnTo>
                    <a:pt x="50" y="6"/>
                  </a:lnTo>
                  <a:lnTo>
                    <a:pt x="50" y="4"/>
                  </a:lnTo>
                  <a:lnTo>
                    <a:pt x="49" y="2"/>
                  </a:lnTo>
                  <a:lnTo>
                    <a:pt x="48" y="1"/>
                  </a:lnTo>
                  <a:lnTo>
                    <a:pt x="47" y="0"/>
                  </a:lnTo>
                  <a:lnTo>
                    <a:pt x="45" y="0"/>
                  </a:lnTo>
                  <a:lnTo>
                    <a:pt x="44" y="0"/>
                  </a:lnTo>
                  <a:lnTo>
                    <a:pt x="41" y="1"/>
                  </a:lnTo>
                  <a:lnTo>
                    <a:pt x="41"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0" name="chenying0907 313"/>
            <p:cNvSpPr/>
            <p:nvPr/>
          </p:nvSpPr>
          <p:spPr bwMode="auto">
            <a:xfrm>
              <a:off x="6829426" y="3713163"/>
              <a:ext cx="20638" cy="34925"/>
            </a:xfrm>
            <a:custGeom>
              <a:avLst/>
              <a:gdLst/>
              <a:ahLst/>
              <a:cxnLst>
                <a:cxn ang="0">
                  <a:pos x="31" y="3"/>
                </a:cxn>
                <a:cxn ang="0">
                  <a:pos x="31" y="3"/>
                </a:cxn>
                <a:cxn ang="0">
                  <a:pos x="28" y="10"/>
                </a:cxn>
                <a:cxn ang="0">
                  <a:pos x="24" y="17"/>
                </a:cxn>
                <a:cxn ang="0">
                  <a:pos x="14" y="30"/>
                </a:cxn>
                <a:cxn ang="0">
                  <a:pos x="14" y="30"/>
                </a:cxn>
                <a:cxn ang="0">
                  <a:pos x="10" y="37"/>
                </a:cxn>
                <a:cxn ang="0">
                  <a:pos x="6" y="44"/>
                </a:cxn>
                <a:cxn ang="0">
                  <a:pos x="0" y="59"/>
                </a:cxn>
                <a:cxn ang="0">
                  <a:pos x="0" y="59"/>
                </a:cxn>
                <a:cxn ang="0">
                  <a:pos x="0" y="61"/>
                </a:cxn>
                <a:cxn ang="0">
                  <a:pos x="0" y="63"/>
                </a:cxn>
                <a:cxn ang="0">
                  <a:pos x="3" y="66"/>
                </a:cxn>
                <a:cxn ang="0">
                  <a:pos x="4" y="66"/>
                </a:cxn>
                <a:cxn ang="0">
                  <a:pos x="6" y="66"/>
                </a:cxn>
                <a:cxn ang="0">
                  <a:pos x="7" y="65"/>
                </a:cxn>
                <a:cxn ang="0">
                  <a:pos x="8" y="64"/>
                </a:cxn>
                <a:cxn ang="0">
                  <a:pos x="8" y="64"/>
                </a:cxn>
                <a:cxn ang="0">
                  <a:pos x="16" y="48"/>
                </a:cxn>
                <a:cxn ang="0">
                  <a:pos x="21" y="39"/>
                </a:cxn>
                <a:cxn ang="0">
                  <a:pos x="26" y="31"/>
                </a:cxn>
                <a:cxn ang="0">
                  <a:pos x="26" y="31"/>
                </a:cxn>
                <a:cxn ang="0">
                  <a:pos x="34" y="20"/>
                </a:cxn>
                <a:cxn ang="0">
                  <a:pos x="37" y="12"/>
                </a:cxn>
                <a:cxn ang="0">
                  <a:pos x="40" y="6"/>
                </a:cxn>
                <a:cxn ang="0">
                  <a:pos x="40" y="6"/>
                </a:cxn>
                <a:cxn ang="0">
                  <a:pos x="40" y="4"/>
                </a:cxn>
                <a:cxn ang="0">
                  <a:pos x="39" y="2"/>
                </a:cxn>
                <a:cxn ang="0">
                  <a:pos x="38" y="1"/>
                </a:cxn>
                <a:cxn ang="0">
                  <a:pos x="37" y="0"/>
                </a:cxn>
                <a:cxn ang="0">
                  <a:pos x="33" y="0"/>
                </a:cxn>
                <a:cxn ang="0">
                  <a:pos x="32" y="1"/>
                </a:cxn>
                <a:cxn ang="0">
                  <a:pos x="31" y="3"/>
                </a:cxn>
                <a:cxn ang="0">
                  <a:pos x="31" y="3"/>
                </a:cxn>
              </a:cxnLst>
              <a:rect l="0" t="0" r="r" b="b"/>
              <a:pathLst>
                <a:path w="40" h="66">
                  <a:moveTo>
                    <a:pt x="31" y="3"/>
                  </a:moveTo>
                  <a:lnTo>
                    <a:pt x="31" y="3"/>
                  </a:lnTo>
                  <a:lnTo>
                    <a:pt x="28" y="10"/>
                  </a:lnTo>
                  <a:lnTo>
                    <a:pt x="24" y="17"/>
                  </a:lnTo>
                  <a:lnTo>
                    <a:pt x="14" y="30"/>
                  </a:lnTo>
                  <a:lnTo>
                    <a:pt x="14" y="30"/>
                  </a:lnTo>
                  <a:lnTo>
                    <a:pt x="10" y="37"/>
                  </a:lnTo>
                  <a:lnTo>
                    <a:pt x="6" y="44"/>
                  </a:lnTo>
                  <a:lnTo>
                    <a:pt x="0" y="59"/>
                  </a:lnTo>
                  <a:lnTo>
                    <a:pt x="0" y="59"/>
                  </a:lnTo>
                  <a:lnTo>
                    <a:pt x="0" y="61"/>
                  </a:lnTo>
                  <a:lnTo>
                    <a:pt x="0" y="63"/>
                  </a:lnTo>
                  <a:lnTo>
                    <a:pt x="3" y="66"/>
                  </a:lnTo>
                  <a:lnTo>
                    <a:pt x="4" y="66"/>
                  </a:lnTo>
                  <a:lnTo>
                    <a:pt x="6" y="66"/>
                  </a:lnTo>
                  <a:lnTo>
                    <a:pt x="7" y="65"/>
                  </a:lnTo>
                  <a:lnTo>
                    <a:pt x="8" y="64"/>
                  </a:lnTo>
                  <a:lnTo>
                    <a:pt x="8" y="64"/>
                  </a:lnTo>
                  <a:lnTo>
                    <a:pt x="16" y="48"/>
                  </a:lnTo>
                  <a:lnTo>
                    <a:pt x="21" y="39"/>
                  </a:lnTo>
                  <a:lnTo>
                    <a:pt x="26" y="31"/>
                  </a:lnTo>
                  <a:lnTo>
                    <a:pt x="26" y="31"/>
                  </a:lnTo>
                  <a:lnTo>
                    <a:pt x="34" y="20"/>
                  </a:lnTo>
                  <a:lnTo>
                    <a:pt x="37" y="12"/>
                  </a:lnTo>
                  <a:lnTo>
                    <a:pt x="40" y="6"/>
                  </a:lnTo>
                  <a:lnTo>
                    <a:pt x="40" y="6"/>
                  </a:lnTo>
                  <a:lnTo>
                    <a:pt x="40" y="4"/>
                  </a:lnTo>
                  <a:lnTo>
                    <a:pt x="39" y="2"/>
                  </a:lnTo>
                  <a:lnTo>
                    <a:pt x="38" y="1"/>
                  </a:lnTo>
                  <a:lnTo>
                    <a:pt x="37" y="0"/>
                  </a:lnTo>
                  <a:lnTo>
                    <a:pt x="33" y="0"/>
                  </a:lnTo>
                  <a:lnTo>
                    <a:pt x="32" y="1"/>
                  </a:lnTo>
                  <a:lnTo>
                    <a:pt x="31" y="3"/>
                  </a:lnTo>
                  <a:lnTo>
                    <a:pt x="31"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1" name="chenying0907 314"/>
            <p:cNvSpPr/>
            <p:nvPr/>
          </p:nvSpPr>
          <p:spPr bwMode="auto">
            <a:xfrm>
              <a:off x="6859588" y="3713163"/>
              <a:ext cx="17463" cy="22225"/>
            </a:xfrm>
            <a:custGeom>
              <a:avLst/>
              <a:gdLst/>
              <a:ahLst/>
              <a:cxnLst>
                <a:cxn ang="0">
                  <a:pos x="28" y="1"/>
                </a:cxn>
                <a:cxn ang="0">
                  <a:pos x="28" y="1"/>
                </a:cxn>
                <a:cxn ang="0">
                  <a:pos x="13" y="17"/>
                </a:cxn>
                <a:cxn ang="0">
                  <a:pos x="6" y="26"/>
                </a:cxn>
                <a:cxn ang="0">
                  <a:pos x="1" y="35"/>
                </a:cxn>
                <a:cxn ang="0">
                  <a:pos x="1" y="35"/>
                </a:cxn>
                <a:cxn ang="0">
                  <a:pos x="0" y="37"/>
                </a:cxn>
                <a:cxn ang="0">
                  <a:pos x="0" y="39"/>
                </a:cxn>
                <a:cxn ang="0">
                  <a:pos x="1" y="40"/>
                </a:cxn>
                <a:cxn ang="0">
                  <a:pos x="2" y="41"/>
                </a:cxn>
                <a:cxn ang="0">
                  <a:pos x="4" y="42"/>
                </a:cxn>
                <a:cxn ang="0">
                  <a:pos x="5" y="42"/>
                </a:cxn>
                <a:cxn ang="0">
                  <a:pos x="7" y="41"/>
                </a:cxn>
                <a:cxn ang="0">
                  <a:pos x="8" y="40"/>
                </a:cxn>
                <a:cxn ang="0">
                  <a:pos x="8" y="40"/>
                </a:cxn>
                <a:cxn ang="0">
                  <a:pos x="14" y="32"/>
                </a:cxn>
                <a:cxn ang="0">
                  <a:pos x="21" y="24"/>
                </a:cxn>
                <a:cxn ang="0">
                  <a:pos x="34" y="8"/>
                </a:cxn>
                <a:cxn ang="0">
                  <a:pos x="34" y="8"/>
                </a:cxn>
                <a:cxn ang="0">
                  <a:pos x="35" y="6"/>
                </a:cxn>
                <a:cxn ang="0">
                  <a:pos x="35" y="4"/>
                </a:cxn>
                <a:cxn ang="0">
                  <a:pos x="35" y="3"/>
                </a:cxn>
                <a:cxn ang="0">
                  <a:pos x="34" y="1"/>
                </a:cxn>
                <a:cxn ang="0">
                  <a:pos x="32" y="0"/>
                </a:cxn>
                <a:cxn ang="0">
                  <a:pos x="31" y="0"/>
                </a:cxn>
                <a:cxn ang="0">
                  <a:pos x="29" y="0"/>
                </a:cxn>
                <a:cxn ang="0">
                  <a:pos x="28" y="1"/>
                </a:cxn>
                <a:cxn ang="0">
                  <a:pos x="28" y="1"/>
                </a:cxn>
              </a:cxnLst>
              <a:rect l="0" t="0" r="r" b="b"/>
              <a:pathLst>
                <a:path w="35" h="42">
                  <a:moveTo>
                    <a:pt x="28" y="1"/>
                  </a:moveTo>
                  <a:lnTo>
                    <a:pt x="28" y="1"/>
                  </a:lnTo>
                  <a:lnTo>
                    <a:pt x="13" y="17"/>
                  </a:lnTo>
                  <a:lnTo>
                    <a:pt x="6" y="26"/>
                  </a:lnTo>
                  <a:lnTo>
                    <a:pt x="1" y="35"/>
                  </a:lnTo>
                  <a:lnTo>
                    <a:pt x="1" y="35"/>
                  </a:lnTo>
                  <a:lnTo>
                    <a:pt x="0" y="37"/>
                  </a:lnTo>
                  <a:lnTo>
                    <a:pt x="0" y="39"/>
                  </a:lnTo>
                  <a:lnTo>
                    <a:pt x="1" y="40"/>
                  </a:lnTo>
                  <a:lnTo>
                    <a:pt x="2" y="41"/>
                  </a:lnTo>
                  <a:lnTo>
                    <a:pt x="4" y="42"/>
                  </a:lnTo>
                  <a:lnTo>
                    <a:pt x="5" y="42"/>
                  </a:lnTo>
                  <a:lnTo>
                    <a:pt x="7" y="41"/>
                  </a:lnTo>
                  <a:lnTo>
                    <a:pt x="8" y="40"/>
                  </a:lnTo>
                  <a:lnTo>
                    <a:pt x="8" y="40"/>
                  </a:lnTo>
                  <a:lnTo>
                    <a:pt x="14" y="32"/>
                  </a:lnTo>
                  <a:lnTo>
                    <a:pt x="21" y="24"/>
                  </a:lnTo>
                  <a:lnTo>
                    <a:pt x="34" y="8"/>
                  </a:lnTo>
                  <a:lnTo>
                    <a:pt x="34" y="8"/>
                  </a:lnTo>
                  <a:lnTo>
                    <a:pt x="35" y="6"/>
                  </a:lnTo>
                  <a:lnTo>
                    <a:pt x="35" y="4"/>
                  </a:lnTo>
                  <a:lnTo>
                    <a:pt x="35" y="3"/>
                  </a:lnTo>
                  <a:lnTo>
                    <a:pt x="34" y="1"/>
                  </a:lnTo>
                  <a:lnTo>
                    <a:pt x="32" y="0"/>
                  </a:lnTo>
                  <a:lnTo>
                    <a:pt x="31" y="0"/>
                  </a:lnTo>
                  <a:lnTo>
                    <a:pt x="29" y="0"/>
                  </a:lnTo>
                  <a:lnTo>
                    <a:pt x="28" y="1"/>
                  </a:lnTo>
                  <a:lnTo>
                    <a:pt x="28"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2" name="chenying0907 315"/>
            <p:cNvSpPr/>
            <p:nvPr/>
          </p:nvSpPr>
          <p:spPr bwMode="auto">
            <a:xfrm>
              <a:off x="6310313" y="3257551"/>
              <a:ext cx="19050" cy="31750"/>
            </a:xfrm>
            <a:custGeom>
              <a:avLst/>
              <a:gdLst/>
              <a:ahLst/>
              <a:cxnLst>
                <a:cxn ang="0">
                  <a:pos x="27" y="2"/>
                </a:cxn>
                <a:cxn ang="0">
                  <a:pos x="27" y="2"/>
                </a:cxn>
                <a:cxn ang="0">
                  <a:pos x="13" y="28"/>
                </a:cxn>
                <a:cxn ang="0">
                  <a:pos x="6" y="41"/>
                </a:cxn>
                <a:cxn ang="0">
                  <a:pos x="0" y="56"/>
                </a:cxn>
                <a:cxn ang="0">
                  <a:pos x="0" y="56"/>
                </a:cxn>
                <a:cxn ang="0">
                  <a:pos x="0" y="58"/>
                </a:cxn>
                <a:cxn ang="0">
                  <a:pos x="1" y="59"/>
                </a:cxn>
                <a:cxn ang="0">
                  <a:pos x="2" y="61"/>
                </a:cxn>
                <a:cxn ang="0">
                  <a:pos x="5" y="61"/>
                </a:cxn>
                <a:cxn ang="0">
                  <a:pos x="6" y="62"/>
                </a:cxn>
                <a:cxn ang="0">
                  <a:pos x="8" y="61"/>
                </a:cxn>
                <a:cxn ang="0">
                  <a:pos x="9" y="60"/>
                </a:cxn>
                <a:cxn ang="0">
                  <a:pos x="10" y="58"/>
                </a:cxn>
                <a:cxn ang="0">
                  <a:pos x="10" y="58"/>
                </a:cxn>
                <a:cxn ang="0">
                  <a:pos x="15" y="44"/>
                </a:cxn>
                <a:cxn ang="0">
                  <a:pos x="21" y="32"/>
                </a:cxn>
                <a:cxn ang="0">
                  <a:pos x="36" y="7"/>
                </a:cxn>
                <a:cxn ang="0">
                  <a:pos x="36" y="7"/>
                </a:cxn>
                <a:cxn ang="0">
                  <a:pos x="37" y="5"/>
                </a:cxn>
                <a:cxn ang="0">
                  <a:pos x="37" y="3"/>
                </a:cxn>
                <a:cxn ang="0">
                  <a:pos x="36" y="2"/>
                </a:cxn>
                <a:cxn ang="0">
                  <a:pos x="34" y="1"/>
                </a:cxn>
                <a:cxn ang="0">
                  <a:pos x="33" y="0"/>
                </a:cxn>
                <a:cxn ang="0">
                  <a:pos x="30" y="0"/>
                </a:cxn>
                <a:cxn ang="0">
                  <a:pos x="28" y="1"/>
                </a:cxn>
                <a:cxn ang="0">
                  <a:pos x="27" y="2"/>
                </a:cxn>
                <a:cxn ang="0">
                  <a:pos x="27" y="2"/>
                </a:cxn>
              </a:cxnLst>
              <a:rect l="0" t="0" r="r" b="b"/>
              <a:pathLst>
                <a:path w="37" h="62">
                  <a:moveTo>
                    <a:pt x="27" y="2"/>
                  </a:moveTo>
                  <a:lnTo>
                    <a:pt x="27" y="2"/>
                  </a:lnTo>
                  <a:lnTo>
                    <a:pt x="13" y="28"/>
                  </a:lnTo>
                  <a:lnTo>
                    <a:pt x="6" y="41"/>
                  </a:lnTo>
                  <a:lnTo>
                    <a:pt x="0" y="56"/>
                  </a:lnTo>
                  <a:lnTo>
                    <a:pt x="0" y="56"/>
                  </a:lnTo>
                  <a:lnTo>
                    <a:pt x="0" y="58"/>
                  </a:lnTo>
                  <a:lnTo>
                    <a:pt x="1" y="59"/>
                  </a:lnTo>
                  <a:lnTo>
                    <a:pt x="2" y="61"/>
                  </a:lnTo>
                  <a:lnTo>
                    <a:pt x="5" y="61"/>
                  </a:lnTo>
                  <a:lnTo>
                    <a:pt x="6" y="62"/>
                  </a:lnTo>
                  <a:lnTo>
                    <a:pt x="8" y="61"/>
                  </a:lnTo>
                  <a:lnTo>
                    <a:pt x="9" y="60"/>
                  </a:lnTo>
                  <a:lnTo>
                    <a:pt x="10" y="58"/>
                  </a:lnTo>
                  <a:lnTo>
                    <a:pt x="10" y="58"/>
                  </a:lnTo>
                  <a:lnTo>
                    <a:pt x="15" y="44"/>
                  </a:lnTo>
                  <a:lnTo>
                    <a:pt x="21" y="32"/>
                  </a:lnTo>
                  <a:lnTo>
                    <a:pt x="36" y="7"/>
                  </a:lnTo>
                  <a:lnTo>
                    <a:pt x="36" y="7"/>
                  </a:lnTo>
                  <a:lnTo>
                    <a:pt x="37" y="5"/>
                  </a:lnTo>
                  <a:lnTo>
                    <a:pt x="37" y="3"/>
                  </a:lnTo>
                  <a:lnTo>
                    <a:pt x="36" y="2"/>
                  </a:lnTo>
                  <a:lnTo>
                    <a:pt x="34" y="1"/>
                  </a:lnTo>
                  <a:lnTo>
                    <a:pt x="33" y="0"/>
                  </a:lnTo>
                  <a:lnTo>
                    <a:pt x="30" y="0"/>
                  </a:lnTo>
                  <a:lnTo>
                    <a:pt x="28" y="1"/>
                  </a:lnTo>
                  <a:lnTo>
                    <a:pt x="27" y="2"/>
                  </a:lnTo>
                  <a:lnTo>
                    <a:pt x="27"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3" name="chenying0907 316"/>
            <p:cNvSpPr/>
            <p:nvPr/>
          </p:nvSpPr>
          <p:spPr bwMode="auto">
            <a:xfrm>
              <a:off x="6348413" y="3241676"/>
              <a:ext cx="26988" cy="34925"/>
            </a:xfrm>
            <a:custGeom>
              <a:avLst/>
              <a:gdLst/>
              <a:ahLst/>
              <a:cxnLst>
                <a:cxn ang="0">
                  <a:pos x="39" y="1"/>
                </a:cxn>
                <a:cxn ang="0">
                  <a:pos x="39" y="1"/>
                </a:cxn>
                <a:cxn ang="0">
                  <a:pos x="34" y="6"/>
                </a:cxn>
                <a:cxn ang="0">
                  <a:pos x="30" y="11"/>
                </a:cxn>
                <a:cxn ang="0">
                  <a:pos x="22" y="23"/>
                </a:cxn>
                <a:cxn ang="0">
                  <a:pos x="22" y="23"/>
                </a:cxn>
                <a:cxn ang="0">
                  <a:pos x="11" y="41"/>
                </a:cxn>
                <a:cxn ang="0">
                  <a:pos x="1" y="59"/>
                </a:cxn>
                <a:cxn ang="0">
                  <a:pos x="1" y="59"/>
                </a:cxn>
                <a:cxn ang="0">
                  <a:pos x="0" y="61"/>
                </a:cxn>
                <a:cxn ang="0">
                  <a:pos x="1" y="63"/>
                </a:cxn>
                <a:cxn ang="0">
                  <a:pos x="2" y="64"/>
                </a:cxn>
                <a:cxn ang="0">
                  <a:pos x="3" y="65"/>
                </a:cxn>
                <a:cxn ang="0">
                  <a:pos x="5" y="66"/>
                </a:cxn>
                <a:cxn ang="0">
                  <a:pos x="6" y="66"/>
                </a:cxn>
                <a:cxn ang="0">
                  <a:pos x="8" y="65"/>
                </a:cxn>
                <a:cxn ang="0">
                  <a:pos x="9" y="63"/>
                </a:cxn>
                <a:cxn ang="0">
                  <a:pos x="9" y="63"/>
                </a:cxn>
                <a:cxn ang="0">
                  <a:pos x="19" y="47"/>
                </a:cxn>
                <a:cxn ang="0">
                  <a:pos x="28" y="32"/>
                </a:cxn>
                <a:cxn ang="0">
                  <a:pos x="28" y="32"/>
                </a:cxn>
                <a:cxn ang="0">
                  <a:pos x="36" y="18"/>
                </a:cxn>
                <a:cxn ang="0">
                  <a:pos x="40" y="13"/>
                </a:cxn>
                <a:cxn ang="0">
                  <a:pos x="47" y="7"/>
                </a:cxn>
                <a:cxn ang="0">
                  <a:pos x="47" y="7"/>
                </a:cxn>
                <a:cxn ang="0">
                  <a:pos x="48" y="6"/>
                </a:cxn>
                <a:cxn ang="0">
                  <a:pos x="49" y="4"/>
                </a:cxn>
                <a:cxn ang="0">
                  <a:pos x="48" y="3"/>
                </a:cxn>
                <a:cxn ang="0">
                  <a:pos x="47" y="1"/>
                </a:cxn>
                <a:cxn ang="0">
                  <a:pos x="44" y="0"/>
                </a:cxn>
                <a:cxn ang="0">
                  <a:pos x="41" y="0"/>
                </a:cxn>
                <a:cxn ang="0">
                  <a:pos x="39" y="1"/>
                </a:cxn>
                <a:cxn ang="0">
                  <a:pos x="39" y="1"/>
                </a:cxn>
              </a:cxnLst>
              <a:rect l="0" t="0" r="r" b="b"/>
              <a:pathLst>
                <a:path w="49" h="66">
                  <a:moveTo>
                    <a:pt x="39" y="1"/>
                  </a:moveTo>
                  <a:lnTo>
                    <a:pt x="39" y="1"/>
                  </a:lnTo>
                  <a:lnTo>
                    <a:pt x="34" y="6"/>
                  </a:lnTo>
                  <a:lnTo>
                    <a:pt x="30" y="11"/>
                  </a:lnTo>
                  <a:lnTo>
                    <a:pt x="22" y="23"/>
                  </a:lnTo>
                  <a:lnTo>
                    <a:pt x="22" y="23"/>
                  </a:lnTo>
                  <a:lnTo>
                    <a:pt x="11" y="41"/>
                  </a:lnTo>
                  <a:lnTo>
                    <a:pt x="1" y="59"/>
                  </a:lnTo>
                  <a:lnTo>
                    <a:pt x="1" y="59"/>
                  </a:lnTo>
                  <a:lnTo>
                    <a:pt x="0" y="61"/>
                  </a:lnTo>
                  <a:lnTo>
                    <a:pt x="1" y="63"/>
                  </a:lnTo>
                  <a:lnTo>
                    <a:pt x="2" y="64"/>
                  </a:lnTo>
                  <a:lnTo>
                    <a:pt x="3" y="65"/>
                  </a:lnTo>
                  <a:lnTo>
                    <a:pt x="5" y="66"/>
                  </a:lnTo>
                  <a:lnTo>
                    <a:pt x="6" y="66"/>
                  </a:lnTo>
                  <a:lnTo>
                    <a:pt x="8" y="65"/>
                  </a:lnTo>
                  <a:lnTo>
                    <a:pt x="9" y="63"/>
                  </a:lnTo>
                  <a:lnTo>
                    <a:pt x="9" y="63"/>
                  </a:lnTo>
                  <a:lnTo>
                    <a:pt x="19" y="47"/>
                  </a:lnTo>
                  <a:lnTo>
                    <a:pt x="28" y="32"/>
                  </a:lnTo>
                  <a:lnTo>
                    <a:pt x="28" y="32"/>
                  </a:lnTo>
                  <a:lnTo>
                    <a:pt x="36" y="18"/>
                  </a:lnTo>
                  <a:lnTo>
                    <a:pt x="40" y="13"/>
                  </a:lnTo>
                  <a:lnTo>
                    <a:pt x="47" y="7"/>
                  </a:lnTo>
                  <a:lnTo>
                    <a:pt x="47" y="7"/>
                  </a:lnTo>
                  <a:lnTo>
                    <a:pt x="48" y="6"/>
                  </a:lnTo>
                  <a:lnTo>
                    <a:pt x="49" y="4"/>
                  </a:lnTo>
                  <a:lnTo>
                    <a:pt x="48" y="3"/>
                  </a:lnTo>
                  <a:lnTo>
                    <a:pt x="47" y="1"/>
                  </a:lnTo>
                  <a:lnTo>
                    <a:pt x="44" y="0"/>
                  </a:lnTo>
                  <a:lnTo>
                    <a:pt x="41" y="0"/>
                  </a:lnTo>
                  <a:lnTo>
                    <a:pt x="39" y="1"/>
                  </a:lnTo>
                  <a:lnTo>
                    <a:pt x="39"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4" name="chenying0907 317"/>
            <p:cNvSpPr/>
            <p:nvPr/>
          </p:nvSpPr>
          <p:spPr bwMode="auto">
            <a:xfrm>
              <a:off x="6388101" y="3217863"/>
              <a:ext cx="19050" cy="42863"/>
            </a:xfrm>
            <a:custGeom>
              <a:avLst/>
              <a:gdLst/>
              <a:ahLst/>
              <a:cxnLst>
                <a:cxn ang="0">
                  <a:pos x="26" y="3"/>
                </a:cxn>
                <a:cxn ang="0">
                  <a:pos x="26" y="3"/>
                </a:cxn>
                <a:cxn ang="0">
                  <a:pos x="20" y="22"/>
                </a:cxn>
                <a:cxn ang="0">
                  <a:pos x="15" y="39"/>
                </a:cxn>
                <a:cxn ang="0">
                  <a:pos x="8" y="57"/>
                </a:cxn>
                <a:cxn ang="0">
                  <a:pos x="0" y="74"/>
                </a:cxn>
                <a:cxn ang="0">
                  <a:pos x="0" y="74"/>
                </a:cxn>
                <a:cxn ang="0">
                  <a:pos x="0" y="76"/>
                </a:cxn>
                <a:cxn ang="0">
                  <a:pos x="0" y="78"/>
                </a:cxn>
                <a:cxn ang="0">
                  <a:pos x="1" y="79"/>
                </a:cxn>
                <a:cxn ang="0">
                  <a:pos x="2" y="80"/>
                </a:cxn>
                <a:cxn ang="0">
                  <a:pos x="4" y="81"/>
                </a:cxn>
                <a:cxn ang="0">
                  <a:pos x="5" y="81"/>
                </a:cxn>
                <a:cxn ang="0">
                  <a:pos x="7" y="80"/>
                </a:cxn>
                <a:cxn ang="0">
                  <a:pos x="8" y="79"/>
                </a:cxn>
                <a:cxn ang="0">
                  <a:pos x="8" y="79"/>
                </a:cxn>
                <a:cxn ang="0">
                  <a:pos x="16" y="61"/>
                </a:cxn>
                <a:cxn ang="0">
                  <a:pos x="23" y="43"/>
                </a:cxn>
                <a:cxn ang="0">
                  <a:pos x="30" y="25"/>
                </a:cxn>
                <a:cxn ang="0">
                  <a:pos x="35" y="6"/>
                </a:cxn>
                <a:cxn ang="0">
                  <a:pos x="35" y="6"/>
                </a:cxn>
                <a:cxn ang="0">
                  <a:pos x="35" y="4"/>
                </a:cxn>
                <a:cxn ang="0">
                  <a:pos x="34" y="2"/>
                </a:cxn>
                <a:cxn ang="0">
                  <a:pos x="33" y="1"/>
                </a:cxn>
                <a:cxn ang="0">
                  <a:pos x="31" y="0"/>
                </a:cxn>
                <a:cxn ang="0">
                  <a:pos x="30" y="0"/>
                </a:cxn>
                <a:cxn ang="0">
                  <a:pos x="28" y="0"/>
                </a:cxn>
                <a:cxn ang="0">
                  <a:pos x="27" y="1"/>
                </a:cxn>
                <a:cxn ang="0">
                  <a:pos x="26" y="3"/>
                </a:cxn>
                <a:cxn ang="0">
                  <a:pos x="26" y="3"/>
                </a:cxn>
              </a:cxnLst>
              <a:rect l="0" t="0" r="r" b="b"/>
              <a:pathLst>
                <a:path w="35" h="81">
                  <a:moveTo>
                    <a:pt x="26" y="3"/>
                  </a:moveTo>
                  <a:lnTo>
                    <a:pt x="26" y="3"/>
                  </a:lnTo>
                  <a:lnTo>
                    <a:pt x="20" y="22"/>
                  </a:lnTo>
                  <a:lnTo>
                    <a:pt x="15" y="39"/>
                  </a:lnTo>
                  <a:lnTo>
                    <a:pt x="8" y="57"/>
                  </a:lnTo>
                  <a:lnTo>
                    <a:pt x="0" y="74"/>
                  </a:lnTo>
                  <a:lnTo>
                    <a:pt x="0" y="74"/>
                  </a:lnTo>
                  <a:lnTo>
                    <a:pt x="0" y="76"/>
                  </a:lnTo>
                  <a:lnTo>
                    <a:pt x="0" y="78"/>
                  </a:lnTo>
                  <a:lnTo>
                    <a:pt x="1" y="79"/>
                  </a:lnTo>
                  <a:lnTo>
                    <a:pt x="2" y="80"/>
                  </a:lnTo>
                  <a:lnTo>
                    <a:pt x="4" y="81"/>
                  </a:lnTo>
                  <a:lnTo>
                    <a:pt x="5" y="81"/>
                  </a:lnTo>
                  <a:lnTo>
                    <a:pt x="7" y="80"/>
                  </a:lnTo>
                  <a:lnTo>
                    <a:pt x="8" y="79"/>
                  </a:lnTo>
                  <a:lnTo>
                    <a:pt x="8" y="79"/>
                  </a:lnTo>
                  <a:lnTo>
                    <a:pt x="16" y="61"/>
                  </a:lnTo>
                  <a:lnTo>
                    <a:pt x="23" y="43"/>
                  </a:lnTo>
                  <a:lnTo>
                    <a:pt x="30" y="25"/>
                  </a:lnTo>
                  <a:lnTo>
                    <a:pt x="35" y="6"/>
                  </a:lnTo>
                  <a:lnTo>
                    <a:pt x="35" y="6"/>
                  </a:lnTo>
                  <a:lnTo>
                    <a:pt x="35" y="4"/>
                  </a:lnTo>
                  <a:lnTo>
                    <a:pt x="34" y="2"/>
                  </a:lnTo>
                  <a:lnTo>
                    <a:pt x="33" y="1"/>
                  </a:lnTo>
                  <a:lnTo>
                    <a:pt x="31" y="0"/>
                  </a:lnTo>
                  <a:lnTo>
                    <a:pt x="30" y="0"/>
                  </a:lnTo>
                  <a:lnTo>
                    <a:pt x="28" y="0"/>
                  </a:lnTo>
                  <a:lnTo>
                    <a:pt x="27" y="1"/>
                  </a:lnTo>
                  <a:lnTo>
                    <a:pt x="26" y="3"/>
                  </a:lnTo>
                  <a:lnTo>
                    <a:pt x="26"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5" name="chenying0907 318"/>
            <p:cNvSpPr/>
            <p:nvPr/>
          </p:nvSpPr>
          <p:spPr bwMode="auto">
            <a:xfrm>
              <a:off x="6411913" y="3201988"/>
              <a:ext cx="23813" cy="47625"/>
            </a:xfrm>
            <a:custGeom>
              <a:avLst/>
              <a:gdLst/>
              <a:ahLst/>
              <a:cxnLst>
                <a:cxn ang="0">
                  <a:pos x="34" y="2"/>
                </a:cxn>
                <a:cxn ang="0">
                  <a:pos x="34" y="2"/>
                </a:cxn>
                <a:cxn ang="0">
                  <a:pos x="30" y="10"/>
                </a:cxn>
                <a:cxn ang="0">
                  <a:pos x="26" y="19"/>
                </a:cxn>
                <a:cxn ang="0">
                  <a:pos x="24" y="28"/>
                </a:cxn>
                <a:cxn ang="0">
                  <a:pos x="22" y="37"/>
                </a:cxn>
                <a:cxn ang="0">
                  <a:pos x="22" y="37"/>
                </a:cxn>
                <a:cxn ang="0">
                  <a:pos x="19" y="50"/>
                </a:cxn>
                <a:cxn ang="0">
                  <a:pos x="14" y="62"/>
                </a:cxn>
                <a:cxn ang="0">
                  <a:pos x="7" y="73"/>
                </a:cxn>
                <a:cxn ang="0">
                  <a:pos x="1" y="86"/>
                </a:cxn>
                <a:cxn ang="0">
                  <a:pos x="1" y="86"/>
                </a:cxn>
                <a:cxn ang="0">
                  <a:pos x="0" y="88"/>
                </a:cxn>
                <a:cxn ang="0">
                  <a:pos x="0" y="89"/>
                </a:cxn>
                <a:cxn ang="0">
                  <a:pos x="1" y="91"/>
                </a:cxn>
                <a:cxn ang="0">
                  <a:pos x="3" y="92"/>
                </a:cxn>
                <a:cxn ang="0">
                  <a:pos x="4" y="92"/>
                </a:cxn>
                <a:cxn ang="0">
                  <a:pos x="6" y="92"/>
                </a:cxn>
                <a:cxn ang="0">
                  <a:pos x="7" y="92"/>
                </a:cxn>
                <a:cxn ang="0">
                  <a:pos x="10" y="90"/>
                </a:cxn>
                <a:cxn ang="0">
                  <a:pos x="10" y="90"/>
                </a:cxn>
                <a:cxn ang="0">
                  <a:pos x="19" y="70"/>
                </a:cxn>
                <a:cxn ang="0">
                  <a:pos x="27" y="51"/>
                </a:cxn>
                <a:cxn ang="0">
                  <a:pos x="27" y="51"/>
                </a:cxn>
                <a:cxn ang="0">
                  <a:pos x="31" y="39"/>
                </a:cxn>
                <a:cxn ang="0">
                  <a:pos x="33" y="28"/>
                </a:cxn>
                <a:cxn ang="0">
                  <a:pos x="37" y="17"/>
                </a:cxn>
                <a:cxn ang="0">
                  <a:pos x="40" y="12"/>
                </a:cxn>
                <a:cxn ang="0">
                  <a:pos x="43" y="7"/>
                </a:cxn>
                <a:cxn ang="0">
                  <a:pos x="43" y="7"/>
                </a:cxn>
                <a:cxn ang="0">
                  <a:pos x="44" y="5"/>
                </a:cxn>
                <a:cxn ang="0">
                  <a:pos x="43" y="3"/>
                </a:cxn>
                <a:cxn ang="0">
                  <a:pos x="43" y="2"/>
                </a:cxn>
                <a:cxn ang="0">
                  <a:pos x="41" y="1"/>
                </a:cxn>
                <a:cxn ang="0">
                  <a:pos x="40" y="0"/>
                </a:cxn>
                <a:cxn ang="0">
                  <a:pos x="37" y="0"/>
                </a:cxn>
                <a:cxn ang="0">
                  <a:pos x="35" y="1"/>
                </a:cxn>
                <a:cxn ang="0">
                  <a:pos x="34" y="2"/>
                </a:cxn>
                <a:cxn ang="0">
                  <a:pos x="34" y="2"/>
                </a:cxn>
              </a:cxnLst>
              <a:rect l="0" t="0" r="r" b="b"/>
              <a:pathLst>
                <a:path w="44" h="92">
                  <a:moveTo>
                    <a:pt x="34" y="2"/>
                  </a:moveTo>
                  <a:lnTo>
                    <a:pt x="34" y="2"/>
                  </a:lnTo>
                  <a:lnTo>
                    <a:pt x="30" y="10"/>
                  </a:lnTo>
                  <a:lnTo>
                    <a:pt x="26" y="19"/>
                  </a:lnTo>
                  <a:lnTo>
                    <a:pt x="24" y="28"/>
                  </a:lnTo>
                  <a:lnTo>
                    <a:pt x="22" y="37"/>
                  </a:lnTo>
                  <a:lnTo>
                    <a:pt x="22" y="37"/>
                  </a:lnTo>
                  <a:lnTo>
                    <a:pt x="19" y="50"/>
                  </a:lnTo>
                  <a:lnTo>
                    <a:pt x="14" y="62"/>
                  </a:lnTo>
                  <a:lnTo>
                    <a:pt x="7" y="73"/>
                  </a:lnTo>
                  <a:lnTo>
                    <a:pt x="1" y="86"/>
                  </a:lnTo>
                  <a:lnTo>
                    <a:pt x="1" y="86"/>
                  </a:lnTo>
                  <a:lnTo>
                    <a:pt x="0" y="88"/>
                  </a:lnTo>
                  <a:lnTo>
                    <a:pt x="0" y="89"/>
                  </a:lnTo>
                  <a:lnTo>
                    <a:pt x="1" y="91"/>
                  </a:lnTo>
                  <a:lnTo>
                    <a:pt x="3" y="92"/>
                  </a:lnTo>
                  <a:lnTo>
                    <a:pt x="4" y="92"/>
                  </a:lnTo>
                  <a:lnTo>
                    <a:pt x="6" y="92"/>
                  </a:lnTo>
                  <a:lnTo>
                    <a:pt x="7" y="92"/>
                  </a:lnTo>
                  <a:lnTo>
                    <a:pt x="10" y="90"/>
                  </a:lnTo>
                  <a:lnTo>
                    <a:pt x="10" y="90"/>
                  </a:lnTo>
                  <a:lnTo>
                    <a:pt x="19" y="70"/>
                  </a:lnTo>
                  <a:lnTo>
                    <a:pt x="27" y="51"/>
                  </a:lnTo>
                  <a:lnTo>
                    <a:pt x="27" y="51"/>
                  </a:lnTo>
                  <a:lnTo>
                    <a:pt x="31" y="39"/>
                  </a:lnTo>
                  <a:lnTo>
                    <a:pt x="33" y="28"/>
                  </a:lnTo>
                  <a:lnTo>
                    <a:pt x="37" y="17"/>
                  </a:lnTo>
                  <a:lnTo>
                    <a:pt x="40" y="12"/>
                  </a:lnTo>
                  <a:lnTo>
                    <a:pt x="43" y="7"/>
                  </a:lnTo>
                  <a:lnTo>
                    <a:pt x="43" y="7"/>
                  </a:lnTo>
                  <a:lnTo>
                    <a:pt x="44" y="5"/>
                  </a:lnTo>
                  <a:lnTo>
                    <a:pt x="43" y="3"/>
                  </a:lnTo>
                  <a:lnTo>
                    <a:pt x="43" y="2"/>
                  </a:lnTo>
                  <a:lnTo>
                    <a:pt x="41" y="1"/>
                  </a:lnTo>
                  <a:lnTo>
                    <a:pt x="40" y="0"/>
                  </a:lnTo>
                  <a:lnTo>
                    <a:pt x="37" y="0"/>
                  </a:lnTo>
                  <a:lnTo>
                    <a:pt x="35" y="1"/>
                  </a:lnTo>
                  <a:lnTo>
                    <a:pt x="34" y="2"/>
                  </a:lnTo>
                  <a:lnTo>
                    <a:pt x="34"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6" name="chenying0907 319"/>
            <p:cNvSpPr/>
            <p:nvPr/>
          </p:nvSpPr>
          <p:spPr bwMode="auto">
            <a:xfrm>
              <a:off x="6442076" y="3187701"/>
              <a:ext cx="17463" cy="49213"/>
            </a:xfrm>
            <a:custGeom>
              <a:avLst/>
              <a:gdLst/>
              <a:ahLst/>
              <a:cxnLst>
                <a:cxn ang="0">
                  <a:pos x="24" y="4"/>
                </a:cxn>
                <a:cxn ang="0">
                  <a:pos x="24" y="4"/>
                </a:cxn>
                <a:cxn ang="0">
                  <a:pos x="23" y="16"/>
                </a:cxn>
                <a:cxn ang="0">
                  <a:pos x="22" y="26"/>
                </a:cxn>
                <a:cxn ang="0">
                  <a:pos x="19" y="37"/>
                </a:cxn>
                <a:cxn ang="0">
                  <a:pos x="16" y="48"/>
                </a:cxn>
                <a:cxn ang="0">
                  <a:pos x="16" y="48"/>
                </a:cxn>
                <a:cxn ang="0">
                  <a:pos x="10" y="67"/>
                </a:cxn>
                <a:cxn ang="0">
                  <a:pos x="6" y="77"/>
                </a:cxn>
                <a:cxn ang="0">
                  <a:pos x="1" y="85"/>
                </a:cxn>
                <a:cxn ang="0">
                  <a:pos x="1" y="85"/>
                </a:cxn>
                <a:cxn ang="0">
                  <a:pos x="0" y="87"/>
                </a:cxn>
                <a:cxn ang="0">
                  <a:pos x="0" y="89"/>
                </a:cxn>
                <a:cxn ang="0">
                  <a:pos x="1" y="90"/>
                </a:cxn>
                <a:cxn ang="0">
                  <a:pos x="2" y="91"/>
                </a:cxn>
                <a:cxn ang="0">
                  <a:pos x="6" y="92"/>
                </a:cxn>
                <a:cxn ang="0">
                  <a:pos x="7" y="91"/>
                </a:cxn>
                <a:cxn ang="0">
                  <a:pos x="10" y="90"/>
                </a:cxn>
                <a:cxn ang="0">
                  <a:pos x="10" y="90"/>
                </a:cxn>
                <a:cxn ang="0">
                  <a:pos x="15" y="82"/>
                </a:cxn>
                <a:cxn ang="0">
                  <a:pos x="18" y="73"/>
                </a:cxn>
                <a:cxn ang="0">
                  <a:pos x="24" y="54"/>
                </a:cxn>
                <a:cxn ang="0">
                  <a:pos x="24" y="54"/>
                </a:cxn>
                <a:cxn ang="0">
                  <a:pos x="30" y="30"/>
                </a:cxn>
                <a:cxn ang="0">
                  <a:pos x="32" y="18"/>
                </a:cxn>
                <a:cxn ang="0">
                  <a:pos x="33" y="4"/>
                </a:cxn>
                <a:cxn ang="0">
                  <a:pos x="33" y="4"/>
                </a:cxn>
                <a:cxn ang="0">
                  <a:pos x="33" y="2"/>
                </a:cxn>
                <a:cxn ang="0">
                  <a:pos x="32" y="1"/>
                </a:cxn>
                <a:cxn ang="0">
                  <a:pos x="31" y="0"/>
                </a:cxn>
                <a:cxn ang="0">
                  <a:pos x="29" y="0"/>
                </a:cxn>
                <a:cxn ang="0">
                  <a:pos x="27" y="0"/>
                </a:cxn>
                <a:cxn ang="0">
                  <a:pos x="26" y="1"/>
                </a:cxn>
                <a:cxn ang="0">
                  <a:pos x="25" y="2"/>
                </a:cxn>
                <a:cxn ang="0">
                  <a:pos x="24" y="4"/>
                </a:cxn>
                <a:cxn ang="0">
                  <a:pos x="24" y="4"/>
                </a:cxn>
              </a:cxnLst>
              <a:rect l="0" t="0" r="r" b="b"/>
              <a:pathLst>
                <a:path w="33" h="92">
                  <a:moveTo>
                    <a:pt x="24" y="4"/>
                  </a:moveTo>
                  <a:lnTo>
                    <a:pt x="24" y="4"/>
                  </a:lnTo>
                  <a:lnTo>
                    <a:pt x="23" y="16"/>
                  </a:lnTo>
                  <a:lnTo>
                    <a:pt x="22" y="26"/>
                  </a:lnTo>
                  <a:lnTo>
                    <a:pt x="19" y="37"/>
                  </a:lnTo>
                  <a:lnTo>
                    <a:pt x="16" y="48"/>
                  </a:lnTo>
                  <a:lnTo>
                    <a:pt x="16" y="48"/>
                  </a:lnTo>
                  <a:lnTo>
                    <a:pt x="10" y="67"/>
                  </a:lnTo>
                  <a:lnTo>
                    <a:pt x="6" y="77"/>
                  </a:lnTo>
                  <a:lnTo>
                    <a:pt x="1" y="85"/>
                  </a:lnTo>
                  <a:lnTo>
                    <a:pt x="1" y="85"/>
                  </a:lnTo>
                  <a:lnTo>
                    <a:pt x="0" y="87"/>
                  </a:lnTo>
                  <a:lnTo>
                    <a:pt x="0" y="89"/>
                  </a:lnTo>
                  <a:lnTo>
                    <a:pt x="1" y="90"/>
                  </a:lnTo>
                  <a:lnTo>
                    <a:pt x="2" y="91"/>
                  </a:lnTo>
                  <a:lnTo>
                    <a:pt x="6" y="92"/>
                  </a:lnTo>
                  <a:lnTo>
                    <a:pt x="7" y="91"/>
                  </a:lnTo>
                  <a:lnTo>
                    <a:pt x="10" y="90"/>
                  </a:lnTo>
                  <a:lnTo>
                    <a:pt x="10" y="90"/>
                  </a:lnTo>
                  <a:lnTo>
                    <a:pt x="15" y="82"/>
                  </a:lnTo>
                  <a:lnTo>
                    <a:pt x="18" y="73"/>
                  </a:lnTo>
                  <a:lnTo>
                    <a:pt x="24" y="54"/>
                  </a:lnTo>
                  <a:lnTo>
                    <a:pt x="24" y="54"/>
                  </a:lnTo>
                  <a:lnTo>
                    <a:pt x="30" y="30"/>
                  </a:lnTo>
                  <a:lnTo>
                    <a:pt x="32" y="18"/>
                  </a:lnTo>
                  <a:lnTo>
                    <a:pt x="33" y="4"/>
                  </a:lnTo>
                  <a:lnTo>
                    <a:pt x="33" y="4"/>
                  </a:lnTo>
                  <a:lnTo>
                    <a:pt x="33" y="2"/>
                  </a:lnTo>
                  <a:lnTo>
                    <a:pt x="32" y="1"/>
                  </a:lnTo>
                  <a:lnTo>
                    <a:pt x="31" y="0"/>
                  </a:lnTo>
                  <a:lnTo>
                    <a:pt x="29" y="0"/>
                  </a:lnTo>
                  <a:lnTo>
                    <a:pt x="27" y="0"/>
                  </a:lnTo>
                  <a:lnTo>
                    <a:pt x="26" y="1"/>
                  </a:lnTo>
                  <a:lnTo>
                    <a:pt x="25" y="2"/>
                  </a:lnTo>
                  <a:lnTo>
                    <a:pt x="24" y="4"/>
                  </a:lnTo>
                  <a:lnTo>
                    <a:pt x="24"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7" name="chenying0907 320"/>
            <p:cNvSpPr/>
            <p:nvPr/>
          </p:nvSpPr>
          <p:spPr bwMode="auto">
            <a:xfrm>
              <a:off x="6475413" y="3162301"/>
              <a:ext cx="15875" cy="42863"/>
            </a:xfrm>
            <a:custGeom>
              <a:avLst/>
              <a:gdLst/>
              <a:ahLst/>
              <a:cxnLst>
                <a:cxn ang="0">
                  <a:pos x="22" y="3"/>
                </a:cxn>
                <a:cxn ang="0">
                  <a:pos x="22" y="3"/>
                </a:cxn>
                <a:cxn ang="0">
                  <a:pos x="12" y="40"/>
                </a:cxn>
                <a:cxn ang="0">
                  <a:pos x="7" y="57"/>
                </a:cxn>
                <a:cxn ang="0">
                  <a:pos x="0" y="75"/>
                </a:cxn>
                <a:cxn ang="0">
                  <a:pos x="0" y="75"/>
                </a:cxn>
                <a:cxn ang="0">
                  <a:pos x="0" y="77"/>
                </a:cxn>
                <a:cxn ang="0">
                  <a:pos x="0" y="79"/>
                </a:cxn>
                <a:cxn ang="0">
                  <a:pos x="1" y="80"/>
                </a:cxn>
                <a:cxn ang="0">
                  <a:pos x="3" y="81"/>
                </a:cxn>
                <a:cxn ang="0">
                  <a:pos x="7" y="80"/>
                </a:cxn>
                <a:cxn ang="0">
                  <a:pos x="9" y="79"/>
                </a:cxn>
                <a:cxn ang="0">
                  <a:pos x="10" y="78"/>
                </a:cxn>
                <a:cxn ang="0">
                  <a:pos x="10" y="78"/>
                </a:cxn>
                <a:cxn ang="0">
                  <a:pos x="16" y="60"/>
                </a:cxn>
                <a:cxn ang="0">
                  <a:pos x="21" y="42"/>
                </a:cxn>
                <a:cxn ang="0">
                  <a:pos x="31" y="6"/>
                </a:cxn>
                <a:cxn ang="0">
                  <a:pos x="31" y="6"/>
                </a:cxn>
                <a:cxn ang="0">
                  <a:pos x="31" y="4"/>
                </a:cxn>
                <a:cxn ang="0">
                  <a:pos x="30" y="2"/>
                </a:cxn>
                <a:cxn ang="0">
                  <a:pos x="29" y="1"/>
                </a:cxn>
                <a:cxn ang="0">
                  <a:pos x="28" y="0"/>
                </a:cxn>
                <a:cxn ang="0">
                  <a:pos x="26" y="0"/>
                </a:cxn>
                <a:cxn ang="0">
                  <a:pos x="24" y="0"/>
                </a:cxn>
                <a:cxn ang="0">
                  <a:pos x="23" y="2"/>
                </a:cxn>
                <a:cxn ang="0">
                  <a:pos x="22" y="3"/>
                </a:cxn>
                <a:cxn ang="0">
                  <a:pos x="22" y="3"/>
                </a:cxn>
              </a:cxnLst>
              <a:rect l="0" t="0" r="r" b="b"/>
              <a:pathLst>
                <a:path w="31" h="81">
                  <a:moveTo>
                    <a:pt x="22" y="3"/>
                  </a:moveTo>
                  <a:lnTo>
                    <a:pt x="22" y="3"/>
                  </a:lnTo>
                  <a:lnTo>
                    <a:pt x="12" y="40"/>
                  </a:lnTo>
                  <a:lnTo>
                    <a:pt x="7" y="57"/>
                  </a:lnTo>
                  <a:lnTo>
                    <a:pt x="0" y="75"/>
                  </a:lnTo>
                  <a:lnTo>
                    <a:pt x="0" y="75"/>
                  </a:lnTo>
                  <a:lnTo>
                    <a:pt x="0" y="77"/>
                  </a:lnTo>
                  <a:lnTo>
                    <a:pt x="0" y="79"/>
                  </a:lnTo>
                  <a:lnTo>
                    <a:pt x="1" y="80"/>
                  </a:lnTo>
                  <a:lnTo>
                    <a:pt x="3" y="81"/>
                  </a:lnTo>
                  <a:lnTo>
                    <a:pt x="7" y="80"/>
                  </a:lnTo>
                  <a:lnTo>
                    <a:pt x="9" y="79"/>
                  </a:lnTo>
                  <a:lnTo>
                    <a:pt x="10" y="78"/>
                  </a:lnTo>
                  <a:lnTo>
                    <a:pt x="10" y="78"/>
                  </a:lnTo>
                  <a:lnTo>
                    <a:pt x="16" y="60"/>
                  </a:lnTo>
                  <a:lnTo>
                    <a:pt x="21" y="42"/>
                  </a:lnTo>
                  <a:lnTo>
                    <a:pt x="31" y="6"/>
                  </a:lnTo>
                  <a:lnTo>
                    <a:pt x="31" y="6"/>
                  </a:lnTo>
                  <a:lnTo>
                    <a:pt x="31" y="4"/>
                  </a:lnTo>
                  <a:lnTo>
                    <a:pt x="30" y="2"/>
                  </a:lnTo>
                  <a:lnTo>
                    <a:pt x="29" y="1"/>
                  </a:lnTo>
                  <a:lnTo>
                    <a:pt x="28" y="0"/>
                  </a:lnTo>
                  <a:lnTo>
                    <a:pt x="26" y="0"/>
                  </a:lnTo>
                  <a:lnTo>
                    <a:pt x="24" y="0"/>
                  </a:lnTo>
                  <a:lnTo>
                    <a:pt x="23" y="2"/>
                  </a:lnTo>
                  <a:lnTo>
                    <a:pt x="22" y="3"/>
                  </a:lnTo>
                  <a:lnTo>
                    <a:pt x="22"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8" name="chenying0907 321"/>
            <p:cNvSpPr/>
            <p:nvPr/>
          </p:nvSpPr>
          <p:spPr bwMode="auto">
            <a:xfrm>
              <a:off x="6500813" y="3133726"/>
              <a:ext cx="12700" cy="46038"/>
            </a:xfrm>
            <a:custGeom>
              <a:avLst/>
              <a:gdLst/>
              <a:ahLst/>
              <a:cxnLst>
                <a:cxn ang="0">
                  <a:pos x="13" y="6"/>
                </a:cxn>
                <a:cxn ang="0">
                  <a:pos x="13" y="6"/>
                </a:cxn>
                <a:cxn ang="0">
                  <a:pos x="10" y="13"/>
                </a:cxn>
                <a:cxn ang="0">
                  <a:pos x="9" y="20"/>
                </a:cxn>
                <a:cxn ang="0">
                  <a:pos x="8" y="27"/>
                </a:cxn>
                <a:cxn ang="0">
                  <a:pos x="7" y="36"/>
                </a:cxn>
                <a:cxn ang="0">
                  <a:pos x="7" y="36"/>
                </a:cxn>
                <a:cxn ang="0">
                  <a:pos x="6" y="48"/>
                </a:cxn>
                <a:cxn ang="0">
                  <a:pos x="5" y="59"/>
                </a:cxn>
                <a:cxn ang="0">
                  <a:pos x="0" y="82"/>
                </a:cxn>
                <a:cxn ang="0">
                  <a:pos x="0" y="82"/>
                </a:cxn>
                <a:cxn ang="0">
                  <a:pos x="0" y="84"/>
                </a:cxn>
                <a:cxn ang="0">
                  <a:pos x="1" y="86"/>
                </a:cxn>
                <a:cxn ang="0">
                  <a:pos x="2" y="87"/>
                </a:cxn>
                <a:cxn ang="0">
                  <a:pos x="4" y="88"/>
                </a:cxn>
                <a:cxn ang="0">
                  <a:pos x="5" y="88"/>
                </a:cxn>
                <a:cxn ang="0">
                  <a:pos x="7" y="88"/>
                </a:cxn>
                <a:cxn ang="0">
                  <a:pos x="8" y="86"/>
                </a:cxn>
                <a:cxn ang="0">
                  <a:pos x="9" y="85"/>
                </a:cxn>
                <a:cxn ang="0">
                  <a:pos x="9" y="85"/>
                </a:cxn>
                <a:cxn ang="0">
                  <a:pos x="15" y="64"/>
                </a:cxn>
                <a:cxn ang="0">
                  <a:pos x="17" y="52"/>
                </a:cxn>
                <a:cxn ang="0">
                  <a:pos x="17" y="42"/>
                </a:cxn>
                <a:cxn ang="0">
                  <a:pos x="17" y="42"/>
                </a:cxn>
                <a:cxn ang="0">
                  <a:pos x="18" y="32"/>
                </a:cxn>
                <a:cxn ang="0">
                  <a:pos x="19" y="23"/>
                </a:cxn>
                <a:cxn ang="0">
                  <a:pos x="22" y="6"/>
                </a:cxn>
                <a:cxn ang="0">
                  <a:pos x="22" y="6"/>
                </a:cxn>
                <a:cxn ang="0">
                  <a:pos x="22" y="3"/>
                </a:cxn>
                <a:cxn ang="0">
                  <a:pos x="21" y="1"/>
                </a:cxn>
                <a:cxn ang="0">
                  <a:pos x="19" y="1"/>
                </a:cxn>
                <a:cxn ang="0">
                  <a:pos x="18" y="0"/>
                </a:cxn>
                <a:cxn ang="0">
                  <a:pos x="14" y="1"/>
                </a:cxn>
                <a:cxn ang="0">
                  <a:pos x="13" y="3"/>
                </a:cxn>
                <a:cxn ang="0">
                  <a:pos x="13" y="6"/>
                </a:cxn>
                <a:cxn ang="0">
                  <a:pos x="13" y="6"/>
                </a:cxn>
              </a:cxnLst>
              <a:rect l="0" t="0" r="r" b="b"/>
              <a:pathLst>
                <a:path w="22" h="88">
                  <a:moveTo>
                    <a:pt x="13" y="6"/>
                  </a:moveTo>
                  <a:lnTo>
                    <a:pt x="13" y="6"/>
                  </a:lnTo>
                  <a:lnTo>
                    <a:pt x="10" y="13"/>
                  </a:lnTo>
                  <a:lnTo>
                    <a:pt x="9" y="20"/>
                  </a:lnTo>
                  <a:lnTo>
                    <a:pt x="8" y="27"/>
                  </a:lnTo>
                  <a:lnTo>
                    <a:pt x="7" y="36"/>
                  </a:lnTo>
                  <a:lnTo>
                    <a:pt x="7" y="36"/>
                  </a:lnTo>
                  <a:lnTo>
                    <a:pt x="6" y="48"/>
                  </a:lnTo>
                  <a:lnTo>
                    <a:pt x="5" y="59"/>
                  </a:lnTo>
                  <a:lnTo>
                    <a:pt x="0" y="82"/>
                  </a:lnTo>
                  <a:lnTo>
                    <a:pt x="0" y="82"/>
                  </a:lnTo>
                  <a:lnTo>
                    <a:pt x="0" y="84"/>
                  </a:lnTo>
                  <a:lnTo>
                    <a:pt x="1" y="86"/>
                  </a:lnTo>
                  <a:lnTo>
                    <a:pt x="2" y="87"/>
                  </a:lnTo>
                  <a:lnTo>
                    <a:pt x="4" y="88"/>
                  </a:lnTo>
                  <a:lnTo>
                    <a:pt x="5" y="88"/>
                  </a:lnTo>
                  <a:lnTo>
                    <a:pt x="7" y="88"/>
                  </a:lnTo>
                  <a:lnTo>
                    <a:pt x="8" y="86"/>
                  </a:lnTo>
                  <a:lnTo>
                    <a:pt x="9" y="85"/>
                  </a:lnTo>
                  <a:lnTo>
                    <a:pt x="9" y="85"/>
                  </a:lnTo>
                  <a:lnTo>
                    <a:pt x="15" y="64"/>
                  </a:lnTo>
                  <a:lnTo>
                    <a:pt x="17" y="52"/>
                  </a:lnTo>
                  <a:lnTo>
                    <a:pt x="17" y="42"/>
                  </a:lnTo>
                  <a:lnTo>
                    <a:pt x="17" y="42"/>
                  </a:lnTo>
                  <a:lnTo>
                    <a:pt x="18" y="32"/>
                  </a:lnTo>
                  <a:lnTo>
                    <a:pt x="19" y="23"/>
                  </a:lnTo>
                  <a:lnTo>
                    <a:pt x="22" y="6"/>
                  </a:lnTo>
                  <a:lnTo>
                    <a:pt x="22" y="6"/>
                  </a:lnTo>
                  <a:lnTo>
                    <a:pt x="22" y="3"/>
                  </a:lnTo>
                  <a:lnTo>
                    <a:pt x="21" y="1"/>
                  </a:lnTo>
                  <a:lnTo>
                    <a:pt x="19" y="1"/>
                  </a:lnTo>
                  <a:lnTo>
                    <a:pt x="18" y="0"/>
                  </a:lnTo>
                  <a:lnTo>
                    <a:pt x="14" y="1"/>
                  </a:lnTo>
                  <a:lnTo>
                    <a:pt x="13" y="3"/>
                  </a:lnTo>
                  <a:lnTo>
                    <a:pt x="13" y="6"/>
                  </a:lnTo>
                  <a:lnTo>
                    <a:pt x="13" y="6"/>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69" name="chenying0907 322"/>
            <p:cNvSpPr/>
            <p:nvPr/>
          </p:nvSpPr>
          <p:spPr bwMode="auto">
            <a:xfrm>
              <a:off x="6370638" y="3087688"/>
              <a:ext cx="14288" cy="19050"/>
            </a:xfrm>
            <a:custGeom>
              <a:avLst/>
              <a:gdLst/>
              <a:ahLst/>
              <a:cxnLst>
                <a:cxn ang="0">
                  <a:pos x="18" y="2"/>
                </a:cxn>
                <a:cxn ang="0">
                  <a:pos x="18" y="2"/>
                </a:cxn>
                <a:cxn ang="0">
                  <a:pos x="9" y="15"/>
                </a:cxn>
                <a:cxn ang="0">
                  <a:pos x="5" y="22"/>
                </a:cxn>
                <a:cxn ang="0">
                  <a:pos x="1" y="29"/>
                </a:cxn>
                <a:cxn ang="0">
                  <a:pos x="1" y="29"/>
                </a:cxn>
                <a:cxn ang="0">
                  <a:pos x="0" y="31"/>
                </a:cxn>
                <a:cxn ang="0">
                  <a:pos x="1" y="34"/>
                </a:cxn>
                <a:cxn ang="0">
                  <a:pos x="2" y="35"/>
                </a:cxn>
                <a:cxn ang="0">
                  <a:pos x="5" y="36"/>
                </a:cxn>
                <a:cxn ang="0">
                  <a:pos x="7" y="36"/>
                </a:cxn>
                <a:cxn ang="0">
                  <a:pos x="8" y="35"/>
                </a:cxn>
                <a:cxn ang="0">
                  <a:pos x="10" y="34"/>
                </a:cxn>
                <a:cxn ang="0">
                  <a:pos x="10" y="32"/>
                </a:cxn>
                <a:cxn ang="0">
                  <a:pos x="10" y="32"/>
                </a:cxn>
                <a:cxn ang="0">
                  <a:pos x="13" y="25"/>
                </a:cxn>
                <a:cxn ang="0">
                  <a:pos x="17" y="19"/>
                </a:cxn>
                <a:cxn ang="0">
                  <a:pos x="26" y="7"/>
                </a:cxn>
                <a:cxn ang="0">
                  <a:pos x="26" y="7"/>
                </a:cxn>
                <a:cxn ang="0">
                  <a:pos x="27" y="6"/>
                </a:cxn>
                <a:cxn ang="0">
                  <a:pos x="27" y="3"/>
                </a:cxn>
                <a:cxn ang="0">
                  <a:pos x="26" y="2"/>
                </a:cxn>
                <a:cxn ang="0">
                  <a:pos x="25" y="0"/>
                </a:cxn>
                <a:cxn ang="0">
                  <a:pos x="23" y="0"/>
                </a:cxn>
                <a:cxn ang="0">
                  <a:pos x="21" y="0"/>
                </a:cxn>
                <a:cxn ang="0">
                  <a:pos x="20" y="0"/>
                </a:cxn>
                <a:cxn ang="0">
                  <a:pos x="18" y="2"/>
                </a:cxn>
                <a:cxn ang="0">
                  <a:pos x="18" y="2"/>
                </a:cxn>
              </a:cxnLst>
              <a:rect l="0" t="0" r="r" b="b"/>
              <a:pathLst>
                <a:path w="27" h="36">
                  <a:moveTo>
                    <a:pt x="18" y="2"/>
                  </a:moveTo>
                  <a:lnTo>
                    <a:pt x="18" y="2"/>
                  </a:lnTo>
                  <a:lnTo>
                    <a:pt x="9" y="15"/>
                  </a:lnTo>
                  <a:lnTo>
                    <a:pt x="5" y="22"/>
                  </a:lnTo>
                  <a:lnTo>
                    <a:pt x="1" y="29"/>
                  </a:lnTo>
                  <a:lnTo>
                    <a:pt x="1" y="29"/>
                  </a:lnTo>
                  <a:lnTo>
                    <a:pt x="0" y="31"/>
                  </a:lnTo>
                  <a:lnTo>
                    <a:pt x="1" y="34"/>
                  </a:lnTo>
                  <a:lnTo>
                    <a:pt x="2" y="35"/>
                  </a:lnTo>
                  <a:lnTo>
                    <a:pt x="5" y="36"/>
                  </a:lnTo>
                  <a:lnTo>
                    <a:pt x="7" y="36"/>
                  </a:lnTo>
                  <a:lnTo>
                    <a:pt x="8" y="35"/>
                  </a:lnTo>
                  <a:lnTo>
                    <a:pt x="10" y="34"/>
                  </a:lnTo>
                  <a:lnTo>
                    <a:pt x="10" y="32"/>
                  </a:lnTo>
                  <a:lnTo>
                    <a:pt x="10" y="32"/>
                  </a:lnTo>
                  <a:lnTo>
                    <a:pt x="13" y="25"/>
                  </a:lnTo>
                  <a:lnTo>
                    <a:pt x="17" y="19"/>
                  </a:lnTo>
                  <a:lnTo>
                    <a:pt x="26" y="7"/>
                  </a:lnTo>
                  <a:lnTo>
                    <a:pt x="26" y="7"/>
                  </a:lnTo>
                  <a:lnTo>
                    <a:pt x="27" y="6"/>
                  </a:lnTo>
                  <a:lnTo>
                    <a:pt x="27" y="3"/>
                  </a:lnTo>
                  <a:lnTo>
                    <a:pt x="26" y="2"/>
                  </a:lnTo>
                  <a:lnTo>
                    <a:pt x="25" y="0"/>
                  </a:lnTo>
                  <a:lnTo>
                    <a:pt x="23" y="0"/>
                  </a:lnTo>
                  <a:lnTo>
                    <a:pt x="21" y="0"/>
                  </a:lnTo>
                  <a:lnTo>
                    <a:pt x="20" y="0"/>
                  </a:lnTo>
                  <a:lnTo>
                    <a:pt x="18" y="2"/>
                  </a:lnTo>
                  <a:lnTo>
                    <a:pt x="18"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0" name="chenying0907 323"/>
            <p:cNvSpPr/>
            <p:nvPr/>
          </p:nvSpPr>
          <p:spPr bwMode="auto">
            <a:xfrm>
              <a:off x="6396038" y="3084513"/>
              <a:ext cx="9525" cy="22225"/>
            </a:xfrm>
            <a:custGeom>
              <a:avLst/>
              <a:gdLst/>
              <a:ahLst/>
              <a:cxnLst>
                <a:cxn ang="0">
                  <a:pos x="10" y="3"/>
                </a:cxn>
                <a:cxn ang="0">
                  <a:pos x="10" y="3"/>
                </a:cxn>
                <a:cxn ang="0">
                  <a:pos x="6" y="19"/>
                </a:cxn>
                <a:cxn ang="0">
                  <a:pos x="4" y="26"/>
                </a:cxn>
                <a:cxn ang="0">
                  <a:pos x="1" y="33"/>
                </a:cxn>
                <a:cxn ang="0">
                  <a:pos x="1" y="33"/>
                </a:cxn>
                <a:cxn ang="0">
                  <a:pos x="0" y="35"/>
                </a:cxn>
                <a:cxn ang="0">
                  <a:pos x="1" y="36"/>
                </a:cxn>
                <a:cxn ang="0">
                  <a:pos x="3" y="39"/>
                </a:cxn>
                <a:cxn ang="0">
                  <a:pos x="5" y="41"/>
                </a:cxn>
                <a:cxn ang="0">
                  <a:pos x="6" y="41"/>
                </a:cxn>
                <a:cxn ang="0">
                  <a:pos x="8" y="39"/>
                </a:cxn>
                <a:cxn ang="0">
                  <a:pos x="9" y="37"/>
                </a:cxn>
                <a:cxn ang="0">
                  <a:pos x="9" y="37"/>
                </a:cxn>
                <a:cxn ang="0">
                  <a:pos x="13" y="30"/>
                </a:cxn>
                <a:cxn ang="0">
                  <a:pos x="16" y="22"/>
                </a:cxn>
                <a:cxn ang="0">
                  <a:pos x="20" y="5"/>
                </a:cxn>
                <a:cxn ang="0">
                  <a:pos x="20" y="5"/>
                </a:cxn>
                <a:cxn ang="0">
                  <a:pos x="20" y="3"/>
                </a:cxn>
                <a:cxn ang="0">
                  <a:pos x="19" y="2"/>
                </a:cxn>
                <a:cxn ang="0">
                  <a:pos x="18" y="1"/>
                </a:cxn>
                <a:cxn ang="0">
                  <a:pos x="16" y="0"/>
                </a:cxn>
                <a:cxn ang="0">
                  <a:pos x="14" y="0"/>
                </a:cxn>
                <a:cxn ang="0">
                  <a:pos x="13" y="0"/>
                </a:cxn>
                <a:cxn ang="0">
                  <a:pos x="10" y="1"/>
                </a:cxn>
                <a:cxn ang="0">
                  <a:pos x="10" y="3"/>
                </a:cxn>
                <a:cxn ang="0">
                  <a:pos x="10" y="3"/>
                </a:cxn>
              </a:cxnLst>
              <a:rect l="0" t="0" r="r" b="b"/>
              <a:pathLst>
                <a:path w="20" h="41">
                  <a:moveTo>
                    <a:pt x="10" y="3"/>
                  </a:moveTo>
                  <a:lnTo>
                    <a:pt x="10" y="3"/>
                  </a:lnTo>
                  <a:lnTo>
                    <a:pt x="6" y="19"/>
                  </a:lnTo>
                  <a:lnTo>
                    <a:pt x="4" y="26"/>
                  </a:lnTo>
                  <a:lnTo>
                    <a:pt x="1" y="33"/>
                  </a:lnTo>
                  <a:lnTo>
                    <a:pt x="1" y="33"/>
                  </a:lnTo>
                  <a:lnTo>
                    <a:pt x="0" y="35"/>
                  </a:lnTo>
                  <a:lnTo>
                    <a:pt x="1" y="36"/>
                  </a:lnTo>
                  <a:lnTo>
                    <a:pt x="3" y="39"/>
                  </a:lnTo>
                  <a:lnTo>
                    <a:pt x="5" y="41"/>
                  </a:lnTo>
                  <a:lnTo>
                    <a:pt x="6" y="41"/>
                  </a:lnTo>
                  <a:lnTo>
                    <a:pt x="8" y="39"/>
                  </a:lnTo>
                  <a:lnTo>
                    <a:pt x="9" y="37"/>
                  </a:lnTo>
                  <a:lnTo>
                    <a:pt x="9" y="37"/>
                  </a:lnTo>
                  <a:lnTo>
                    <a:pt x="13" y="30"/>
                  </a:lnTo>
                  <a:lnTo>
                    <a:pt x="16" y="22"/>
                  </a:lnTo>
                  <a:lnTo>
                    <a:pt x="20" y="5"/>
                  </a:lnTo>
                  <a:lnTo>
                    <a:pt x="20" y="5"/>
                  </a:lnTo>
                  <a:lnTo>
                    <a:pt x="20" y="3"/>
                  </a:lnTo>
                  <a:lnTo>
                    <a:pt x="19" y="2"/>
                  </a:lnTo>
                  <a:lnTo>
                    <a:pt x="18" y="1"/>
                  </a:lnTo>
                  <a:lnTo>
                    <a:pt x="16" y="0"/>
                  </a:lnTo>
                  <a:lnTo>
                    <a:pt x="14" y="0"/>
                  </a:lnTo>
                  <a:lnTo>
                    <a:pt x="13" y="0"/>
                  </a:lnTo>
                  <a:lnTo>
                    <a:pt x="10" y="1"/>
                  </a:lnTo>
                  <a:lnTo>
                    <a:pt x="10" y="3"/>
                  </a:lnTo>
                  <a:lnTo>
                    <a:pt x="10"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1" name="chenying0907 324"/>
            <p:cNvSpPr/>
            <p:nvPr/>
          </p:nvSpPr>
          <p:spPr bwMode="auto">
            <a:xfrm>
              <a:off x="6527801" y="3087688"/>
              <a:ext cx="22225" cy="22225"/>
            </a:xfrm>
            <a:custGeom>
              <a:avLst/>
              <a:gdLst/>
              <a:ahLst/>
              <a:cxnLst>
                <a:cxn ang="0">
                  <a:pos x="34" y="3"/>
                </a:cxn>
                <a:cxn ang="0">
                  <a:pos x="34" y="3"/>
                </a:cxn>
                <a:cxn ang="0">
                  <a:pos x="31" y="9"/>
                </a:cxn>
                <a:cxn ang="0">
                  <a:pos x="27" y="13"/>
                </a:cxn>
                <a:cxn ang="0">
                  <a:pos x="17" y="21"/>
                </a:cxn>
                <a:cxn ang="0">
                  <a:pos x="7" y="28"/>
                </a:cxn>
                <a:cxn ang="0">
                  <a:pos x="3" y="33"/>
                </a:cxn>
                <a:cxn ang="0">
                  <a:pos x="0" y="39"/>
                </a:cxn>
                <a:cxn ang="0">
                  <a:pos x="0" y="39"/>
                </a:cxn>
                <a:cxn ang="0">
                  <a:pos x="0" y="41"/>
                </a:cxn>
                <a:cxn ang="0">
                  <a:pos x="1" y="42"/>
                </a:cxn>
                <a:cxn ang="0">
                  <a:pos x="2" y="44"/>
                </a:cxn>
                <a:cxn ang="0">
                  <a:pos x="3" y="44"/>
                </a:cxn>
                <a:cxn ang="0">
                  <a:pos x="7" y="44"/>
                </a:cxn>
                <a:cxn ang="0">
                  <a:pos x="8" y="43"/>
                </a:cxn>
                <a:cxn ang="0">
                  <a:pos x="9" y="41"/>
                </a:cxn>
                <a:cxn ang="0">
                  <a:pos x="9" y="41"/>
                </a:cxn>
                <a:cxn ang="0">
                  <a:pos x="11" y="38"/>
                </a:cxn>
                <a:cxn ang="0">
                  <a:pos x="13" y="36"/>
                </a:cxn>
                <a:cxn ang="0">
                  <a:pos x="19" y="31"/>
                </a:cxn>
                <a:cxn ang="0">
                  <a:pos x="19" y="31"/>
                </a:cxn>
                <a:cxn ang="0">
                  <a:pos x="24" y="28"/>
                </a:cxn>
                <a:cxn ang="0">
                  <a:pos x="28" y="24"/>
                </a:cxn>
                <a:cxn ang="0">
                  <a:pos x="28" y="24"/>
                </a:cxn>
                <a:cxn ang="0">
                  <a:pos x="36" y="16"/>
                </a:cxn>
                <a:cxn ang="0">
                  <a:pos x="40" y="11"/>
                </a:cxn>
                <a:cxn ang="0">
                  <a:pos x="42" y="5"/>
                </a:cxn>
                <a:cxn ang="0">
                  <a:pos x="42" y="5"/>
                </a:cxn>
                <a:cxn ang="0">
                  <a:pos x="43" y="3"/>
                </a:cxn>
                <a:cxn ang="0">
                  <a:pos x="42" y="2"/>
                </a:cxn>
                <a:cxn ang="0">
                  <a:pos x="41" y="0"/>
                </a:cxn>
                <a:cxn ang="0">
                  <a:pos x="40" y="0"/>
                </a:cxn>
                <a:cxn ang="0">
                  <a:pos x="36" y="0"/>
                </a:cxn>
                <a:cxn ang="0">
                  <a:pos x="35" y="1"/>
                </a:cxn>
                <a:cxn ang="0">
                  <a:pos x="34" y="3"/>
                </a:cxn>
                <a:cxn ang="0">
                  <a:pos x="34" y="3"/>
                </a:cxn>
              </a:cxnLst>
              <a:rect l="0" t="0" r="r" b="b"/>
              <a:pathLst>
                <a:path w="43" h="44">
                  <a:moveTo>
                    <a:pt x="34" y="3"/>
                  </a:moveTo>
                  <a:lnTo>
                    <a:pt x="34" y="3"/>
                  </a:lnTo>
                  <a:lnTo>
                    <a:pt x="31" y="9"/>
                  </a:lnTo>
                  <a:lnTo>
                    <a:pt x="27" y="13"/>
                  </a:lnTo>
                  <a:lnTo>
                    <a:pt x="17" y="21"/>
                  </a:lnTo>
                  <a:lnTo>
                    <a:pt x="7" y="28"/>
                  </a:lnTo>
                  <a:lnTo>
                    <a:pt x="3" y="33"/>
                  </a:lnTo>
                  <a:lnTo>
                    <a:pt x="0" y="39"/>
                  </a:lnTo>
                  <a:lnTo>
                    <a:pt x="0" y="39"/>
                  </a:lnTo>
                  <a:lnTo>
                    <a:pt x="0" y="41"/>
                  </a:lnTo>
                  <a:lnTo>
                    <a:pt x="1" y="42"/>
                  </a:lnTo>
                  <a:lnTo>
                    <a:pt x="2" y="44"/>
                  </a:lnTo>
                  <a:lnTo>
                    <a:pt x="3" y="44"/>
                  </a:lnTo>
                  <a:lnTo>
                    <a:pt x="7" y="44"/>
                  </a:lnTo>
                  <a:lnTo>
                    <a:pt x="8" y="43"/>
                  </a:lnTo>
                  <a:lnTo>
                    <a:pt x="9" y="41"/>
                  </a:lnTo>
                  <a:lnTo>
                    <a:pt x="9" y="41"/>
                  </a:lnTo>
                  <a:lnTo>
                    <a:pt x="11" y="38"/>
                  </a:lnTo>
                  <a:lnTo>
                    <a:pt x="13" y="36"/>
                  </a:lnTo>
                  <a:lnTo>
                    <a:pt x="19" y="31"/>
                  </a:lnTo>
                  <a:lnTo>
                    <a:pt x="19" y="31"/>
                  </a:lnTo>
                  <a:lnTo>
                    <a:pt x="24" y="28"/>
                  </a:lnTo>
                  <a:lnTo>
                    <a:pt x="28" y="24"/>
                  </a:lnTo>
                  <a:lnTo>
                    <a:pt x="28" y="24"/>
                  </a:lnTo>
                  <a:lnTo>
                    <a:pt x="36" y="16"/>
                  </a:lnTo>
                  <a:lnTo>
                    <a:pt x="40" y="11"/>
                  </a:lnTo>
                  <a:lnTo>
                    <a:pt x="42" y="5"/>
                  </a:lnTo>
                  <a:lnTo>
                    <a:pt x="42" y="5"/>
                  </a:lnTo>
                  <a:lnTo>
                    <a:pt x="43" y="3"/>
                  </a:lnTo>
                  <a:lnTo>
                    <a:pt x="42" y="2"/>
                  </a:lnTo>
                  <a:lnTo>
                    <a:pt x="41" y="0"/>
                  </a:lnTo>
                  <a:lnTo>
                    <a:pt x="40" y="0"/>
                  </a:lnTo>
                  <a:lnTo>
                    <a:pt x="36" y="0"/>
                  </a:lnTo>
                  <a:lnTo>
                    <a:pt x="35" y="1"/>
                  </a:lnTo>
                  <a:lnTo>
                    <a:pt x="34" y="3"/>
                  </a:lnTo>
                  <a:lnTo>
                    <a:pt x="34"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2" name="chenying0907 325"/>
            <p:cNvSpPr/>
            <p:nvPr/>
          </p:nvSpPr>
          <p:spPr bwMode="auto">
            <a:xfrm>
              <a:off x="6550026" y="3089276"/>
              <a:ext cx="19050" cy="20638"/>
            </a:xfrm>
            <a:custGeom>
              <a:avLst/>
              <a:gdLst/>
              <a:ahLst/>
              <a:cxnLst>
                <a:cxn ang="0">
                  <a:pos x="25" y="1"/>
                </a:cxn>
                <a:cxn ang="0">
                  <a:pos x="25" y="1"/>
                </a:cxn>
                <a:cxn ang="0">
                  <a:pos x="12" y="15"/>
                </a:cxn>
                <a:cxn ang="0">
                  <a:pos x="12" y="15"/>
                </a:cxn>
                <a:cxn ang="0">
                  <a:pos x="10" y="18"/>
                </a:cxn>
                <a:cxn ang="0">
                  <a:pos x="7" y="22"/>
                </a:cxn>
                <a:cxn ang="0">
                  <a:pos x="5" y="26"/>
                </a:cxn>
                <a:cxn ang="0">
                  <a:pos x="1" y="30"/>
                </a:cxn>
                <a:cxn ang="0">
                  <a:pos x="1" y="30"/>
                </a:cxn>
                <a:cxn ang="0">
                  <a:pos x="0" y="32"/>
                </a:cxn>
                <a:cxn ang="0">
                  <a:pos x="0" y="34"/>
                </a:cxn>
                <a:cxn ang="0">
                  <a:pos x="0" y="36"/>
                </a:cxn>
                <a:cxn ang="0">
                  <a:pos x="1" y="37"/>
                </a:cxn>
                <a:cxn ang="0">
                  <a:pos x="4" y="38"/>
                </a:cxn>
                <a:cxn ang="0">
                  <a:pos x="5" y="39"/>
                </a:cxn>
                <a:cxn ang="0">
                  <a:pos x="7" y="38"/>
                </a:cxn>
                <a:cxn ang="0">
                  <a:pos x="8" y="37"/>
                </a:cxn>
                <a:cxn ang="0">
                  <a:pos x="8" y="37"/>
                </a:cxn>
                <a:cxn ang="0">
                  <a:pos x="13" y="30"/>
                </a:cxn>
                <a:cxn ang="0">
                  <a:pos x="18" y="23"/>
                </a:cxn>
                <a:cxn ang="0">
                  <a:pos x="18" y="23"/>
                </a:cxn>
                <a:cxn ang="0">
                  <a:pos x="21" y="19"/>
                </a:cxn>
                <a:cxn ang="0">
                  <a:pos x="24" y="15"/>
                </a:cxn>
                <a:cxn ang="0">
                  <a:pos x="31" y="9"/>
                </a:cxn>
                <a:cxn ang="0">
                  <a:pos x="31" y="9"/>
                </a:cxn>
                <a:cxn ang="0">
                  <a:pos x="34" y="7"/>
                </a:cxn>
                <a:cxn ang="0">
                  <a:pos x="34" y="5"/>
                </a:cxn>
                <a:cxn ang="0">
                  <a:pos x="33" y="4"/>
                </a:cxn>
                <a:cxn ang="0">
                  <a:pos x="31" y="1"/>
                </a:cxn>
                <a:cxn ang="0">
                  <a:pos x="30" y="0"/>
                </a:cxn>
                <a:cxn ang="0">
                  <a:pos x="28" y="0"/>
                </a:cxn>
                <a:cxn ang="0">
                  <a:pos x="27" y="0"/>
                </a:cxn>
                <a:cxn ang="0">
                  <a:pos x="25" y="1"/>
                </a:cxn>
                <a:cxn ang="0">
                  <a:pos x="25" y="1"/>
                </a:cxn>
              </a:cxnLst>
              <a:rect l="0" t="0" r="r" b="b"/>
              <a:pathLst>
                <a:path w="34" h="39">
                  <a:moveTo>
                    <a:pt x="25" y="1"/>
                  </a:moveTo>
                  <a:lnTo>
                    <a:pt x="25" y="1"/>
                  </a:lnTo>
                  <a:lnTo>
                    <a:pt x="12" y="15"/>
                  </a:lnTo>
                  <a:lnTo>
                    <a:pt x="12" y="15"/>
                  </a:lnTo>
                  <a:lnTo>
                    <a:pt x="10" y="18"/>
                  </a:lnTo>
                  <a:lnTo>
                    <a:pt x="7" y="22"/>
                  </a:lnTo>
                  <a:lnTo>
                    <a:pt x="5" y="26"/>
                  </a:lnTo>
                  <a:lnTo>
                    <a:pt x="1" y="30"/>
                  </a:lnTo>
                  <a:lnTo>
                    <a:pt x="1" y="30"/>
                  </a:lnTo>
                  <a:lnTo>
                    <a:pt x="0" y="32"/>
                  </a:lnTo>
                  <a:lnTo>
                    <a:pt x="0" y="34"/>
                  </a:lnTo>
                  <a:lnTo>
                    <a:pt x="0" y="36"/>
                  </a:lnTo>
                  <a:lnTo>
                    <a:pt x="1" y="37"/>
                  </a:lnTo>
                  <a:lnTo>
                    <a:pt x="4" y="38"/>
                  </a:lnTo>
                  <a:lnTo>
                    <a:pt x="5" y="39"/>
                  </a:lnTo>
                  <a:lnTo>
                    <a:pt x="7" y="38"/>
                  </a:lnTo>
                  <a:lnTo>
                    <a:pt x="8" y="37"/>
                  </a:lnTo>
                  <a:lnTo>
                    <a:pt x="8" y="37"/>
                  </a:lnTo>
                  <a:lnTo>
                    <a:pt x="13" y="30"/>
                  </a:lnTo>
                  <a:lnTo>
                    <a:pt x="18" y="23"/>
                  </a:lnTo>
                  <a:lnTo>
                    <a:pt x="18" y="23"/>
                  </a:lnTo>
                  <a:lnTo>
                    <a:pt x="21" y="19"/>
                  </a:lnTo>
                  <a:lnTo>
                    <a:pt x="24" y="15"/>
                  </a:lnTo>
                  <a:lnTo>
                    <a:pt x="31" y="9"/>
                  </a:lnTo>
                  <a:lnTo>
                    <a:pt x="31" y="9"/>
                  </a:lnTo>
                  <a:lnTo>
                    <a:pt x="34" y="7"/>
                  </a:lnTo>
                  <a:lnTo>
                    <a:pt x="34" y="5"/>
                  </a:lnTo>
                  <a:lnTo>
                    <a:pt x="33" y="4"/>
                  </a:lnTo>
                  <a:lnTo>
                    <a:pt x="31" y="1"/>
                  </a:lnTo>
                  <a:lnTo>
                    <a:pt x="30" y="0"/>
                  </a:lnTo>
                  <a:lnTo>
                    <a:pt x="28" y="0"/>
                  </a:lnTo>
                  <a:lnTo>
                    <a:pt x="27" y="0"/>
                  </a:lnTo>
                  <a:lnTo>
                    <a:pt x="25" y="1"/>
                  </a:lnTo>
                  <a:lnTo>
                    <a:pt x="25"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3" name="chenying0907 326"/>
            <p:cNvSpPr/>
            <p:nvPr/>
          </p:nvSpPr>
          <p:spPr bwMode="auto">
            <a:xfrm>
              <a:off x="6246813" y="3517901"/>
              <a:ext cx="25400" cy="38100"/>
            </a:xfrm>
            <a:custGeom>
              <a:avLst/>
              <a:gdLst/>
              <a:ahLst/>
              <a:cxnLst>
                <a:cxn ang="0">
                  <a:pos x="39" y="2"/>
                </a:cxn>
                <a:cxn ang="0">
                  <a:pos x="39" y="2"/>
                </a:cxn>
                <a:cxn ang="0">
                  <a:pos x="29" y="19"/>
                </a:cxn>
                <a:cxn ang="0">
                  <a:pos x="21" y="34"/>
                </a:cxn>
                <a:cxn ang="0">
                  <a:pos x="13" y="50"/>
                </a:cxn>
                <a:cxn ang="0">
                  <a:pos x="7" y="58"/>
                </a:cxn>
                <a:cxn ang="0">
                  <a:pos x="1" y="64"/>
                </a:cxn>
                <a:cxn ang="0">
                  <a:pos x="1" y="64"/>
                </a:cxn>
                <a:cxn ang="0">
                  <a:pos x="0" y="66"/>
                </a:cxn>
                <a:cxn ang="0">
                  <a:pos x="0" y="68"/>
                </a:cxn>
                <a:cxn ang="0">
                  <a:pos x="0" y="70"/>
                </a:cxn>
                <a:cxn ang="0">
                  <a:pos x="1" y="71"/>
                </a:cxn>
                <a:cxn ang="0">
                  <a:pos x="3" y="72"/>
                </a:cxn>
                <a:cxn ang="0">
                  <a:pos x="4" y="72"/>
                </a:cxn>
                <a:cxn ang="0">
                  <a:pos x="6" y="72"/>
                </a:cxn>
                <a:cxn ang="0">
                  <a:pos x="9" y="71"/>
                </a:cxn>
                <a:cxn ang="0">
                  <a:pos x="9" y="71"/>
                </a:cxn>
                <a:cxn ang="0">
                  <a:pos x="15" y="64"/>
                </a:cxn>
                <a:cxn ang="0">
                  <a:pos x="20" y="56"/>
                </a:cxn>
                <a:cxn ang="0">
                  <a:pos x="29" y="40"/>
                </a:cxn>
                <a:cxn ang="0">
                  <a:pos x="38" y="24"/>
                </a:cxn>
                <a:cxn ang="0">
                  <a:pos x="47" y="7"/>
                </a:cxn>
                <a:cxn ang="0">
                  <a:pos x="47" y="7"/>
                </a:cxn>
                <a:cxn ang="0">
                  <a:pos x="48" y="5"/>
                </a:cxn>
                <a:cxn ang="0">
                  <a:pos x="48" y="3"/>
                </a:cxn>
                <a:cxn ang="0">
                  <a:pos x="47" y="2"/>
                </a:cxn>
                <a:cxn ang="0">
                  <a:pos x="45" y="1"/>
                </a:cxn>
                <a:cxn ang="0">
                  <a:pos x="44" y="0"/>
                </a:cxn>
                <a:cxn ang="0">
                  <a:pos x="42" y="0"/>
                </a:cxn>
                <a:cxn ang="0">
                  <a:pos x="40" y="1"/>
                </a:cxn>
                <a:cxn ang="0">
                  <a:pos x="39" y="2"/>
                </a:cxn>
                <a:cxn ang="0">
                  <a:pos x="39" y="2"/>
                </a:cxn>
              </a:cxnLst>
              <a:rect l="0" t="0" r="r" b="b"/>
              <a:pathLst>
                <a:path w="48" h="72">
                  <a:moveTo>
                    <a:pt x="39" y="2"/>
                  </a:moveTo>
                  <a:lnTo>
                    <a:pt x="39" y="2"/>
                  </a:lnTo>
                  <a:lnTo>
                    <a:pt x="29" y="19"/>
                  </a:lnTo>
                  <a:lnTo>
                    <a:pt x="21" y="34"/>
                  </a:lnTo>
                  <a:lnTo>
                    <a:pt x="13" y="50"/>
                  </a:lnTo>
                  <a:lnTo>
                    <a:pt x="7" y="58"/>
                  </a:lnTo>
                  <a:lnTo>
                    <a:pt x="1" y="64"/>
                  </a:lnTo>
                  <a:lnTo>
                    <a:pt x="1" y="64"/>
                  </a:lnTo>
                  <a:lnTo>
                    <a:pt x="0" y="66"/>
                  </a:lnTo>
                  <a:lnTo>
                    <a:pt x="0" y="68"/>
                  </a:lnTo>
                  <a:lnTo>
                    <a:pt x="0" y="70"/>
                  </a:lnTo>
                  <a:lnTo>
                    <a:pt x="1" y="71"/>
                  </a:lnTo>
                  <a:lnTo>
                    <a:pt x="3" y="72"/>
                  </a:lnTo>
                  <a:lnTo>
                    <a:pt x="4" y="72"/>
                  </a:lnTo>
                  <a:lnTo>
                    <a:pt x="6" y="72"/>
                  </a:lnTo>
                  <a:lnTo>
                    <a:pt x="9" y="71"/>
                  </a:lnTo>
                  <a:lnTo>
                    <a:pt x="9" y="71"/>
                  </a:lnTo>
                  <a:lnTo>
                    <a:pt x="15" y="64"/>
                  </a:lnTo>
                  <a:lnTo>
                    <a:pt x="20" y="56"/>
                  </a:lnTo>
                  <a:lnTo>
                    <a:pt x="29" y="40"/>
                  </a:lnTo>
                  <a:lnTo>
                    <a:pt x="38" y="24"/>
                  </a:lnTo>
                  <a:lnTo>
                    <a:pt x="47" y="7"/>
                  </a:lnTo>
                  <a:lnTo>
                    <a:pt x="47" y="7"/>
                  </a:lnTo>
                  <a:lnTo>
                    <a:pt x="48" y="5"/>
                  </a:lnTo>
                  <a:lnTo>
                    <a:pt x="48" y="3"/>
                  </a:lnTo>
                  <a:lnTo>
                    <a:pt x="47" y="2"/>
                  </a:lnTo>
                  <a:lnTo>
                    <a:pt x="45" y="1"/>
                  </a:lnTo>
                  <a:lnTo>
                    <a:pt x="44" y="0"/>
                  </a:lnTo>
                  <a:lnTo>
                    <a:pt x="42" y="0"/>
                  </a:lnTo>
                  <a:lnTo>
                    <a:pt x="40" y="1"/>
                  </a:lnTo>
                  <a:lnTo>
                    <a:pt x="39" y="2"/>
                  </a:lnTo>
                  <a:lnTo>
                    <a:pt x="39"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4" name="chenying0907 327"/>
            <p:cNvSpPr/>
            <p:nvPr/>
          </p:nvSpPr>
          <p:spPr bwMode="auto">
            <a:xfrm>
              <a:off x="6259513" y="3559176"/>
              <a:ext cx="22225" cy="38100"/>
            </a:xfrm>
            <a:custGeom>
              <a:avLst/>
              <a:gdLst/>
              <a:ahLst/>
              <a:cxnLst>
                <a:cxn ang="0">
                  <a:pos x="32" y="4"/>
                </a:cxn>
                <a:cxn ang="0">
                  <a:pos x="32" y="4"/>
                </a:cxn>
                <a:cxn ang="0">
                  <a:pos x="31" y="8"/>
                </a:cxn>
                <a:cxn ang="0">
                  <a:pos x="29" y="12"/>
                </a:cxn>
                <a:cxn ang="0">
                  <a:pos x="24" y="18"/>
                </a:cxn>
                <a:cxn ang="0">
                  <a:pos x="19" y="24"/>
                </a:cxn>
                <a:cxn ang="0">
                  <a:pos x="14" y="32"/>
                </a:cxn>
                <a:cxn ang="0">
                  <a:pos x="14" y="32"/>
                </a:cxn>
                <a:cxn ang="0">
                  <a:pos x="5" y="48"/>
                </a:cxn>
                <a:cxn ang="0">
                  <a:pos x="2" y="58"/>
                </a:cxn>
                <a:cxn ang="0">
                  <a:pos x="0" y="67"/>
                </a:cxn>
                <a:cxn ang="0">
                  <a:pos x="0" y="67"/>
                </a:cxn>
                <a:cxn ang="0">
                  <a:pos x="0" y="69"/>
                </a:cxn>
                <a:cxn ang="0">
                  <a:pos x="1" y="70"/>
                </a:cxn>
                <a:cxn ang="0">
                  <a:pos x="3" y="71"/>
                </a:cxn>
                <a:cxn ang="0">
                  <a:pos x="5" y="72"/>
                </a:cxn>
                <a:cxn ang="0">
                  <a:pos x="6" y="71"/>
                </a:cxn>
                <a:cxn ang="0">
                  <a:pos x="8" y="70"/>
                </a:cxn>
                <a:cxn ang="0">
                  <a:pos x="9" y="69"/>
                </a:cxn>
                <a:cxn ang="0">
                  <a:pos x="9" y="67"/>
                </a:cxn>
                <a:cxn ang="0">
                  <a:pos x="9" y="67"/>
                </a:cxn>
                <a:cxn ang="0">
                  <a:pos x="11" y="58"/>
                </a:cxn>
                <a:cxn ang="0">
                  <a:pos x="16" y="47"/>
                </a:cxn>
                <a:cxn ang="0">
                  <a:pos x="21" y="38"/>
                </a:cxn>
                <a:cxn ang="0">
                  <a:pos x="27" y="30"/>
                </a:cxn>
                <a:cxn ang="0">
                  <a:pos x="27" y="30"/>
                </a:cxn>
                <a:cxn ang="0">
                  <a:pos x="31" y="23"/>
                </a:cxn>
                <a:cxn ang="0">
                  <a:pos x="36" y="18"/>
                </a:cxn>
                <a:cxn ang="0">
                  <a:pos x="39" y="11"/>
                </a:cxn>
                <a:cxn ang="0">
                  <a:pos x="42" y="4"/>
                </a:cxn>
                <a:cxn ang="0">
                  <a:pos x="42" y="4"/>
                </a:cxn>
                <a:cxn ang="0">
                  <a:pos x="42" y="2"/>
                </a:cxn>
                <a:cxn ang="0">
                  <a:pos x="41" y="1"/>
                </a:cxn>
                <a:cxn ang="0">
                  <a:pos x="38" y="0"/>
                </a:cxn>
                <a:cxn ang="0">
                  <a:pos x="37" y="0"/>
                </a:cxn>
                <a:cxn ang="0">
                  <a:pos x="34" y="1"/>
                </a:cxn>
                <a:cxn ang="0">
                  <a:pos x="32" y="2"/>
                </a:cxn>
                <a:cxn ang="0">
                  <a:pos x="32" y="4"/>
                </a:cxn>
                <a:cxn ang="0">
                  <a:pos x="32" y="4"/>
                </a:cxn>
              </a:cxnLst>
              <a:rect l="0" t="0" r="r" b="b"/>
              <a:pathLst>
                <a:path w="42" h="72">
                  <a:moveTo>
                    <a:pt x="32" y="4"/>
                  </a:moveTo>
                  <a:lnTo>
                    <a:pt x="32" y="4"/>
                  </a:lnTo>
                  <a:lnTo>
                    <a:pt x="31" y="8"/>
                  </a:lnTo>
                  <a:lnTo>
                    <a:pt x="29" y="12"/>
                  </a:lnTo>
                  <a:lnTo>
                    <a:pt x="24" y="18"/>
                  </a:lnTo>
                  <a:lnTo>
                    <a:pt x="19" y="24"/>
                  </a:lnTo>
                  <a:lnTo>
                    <a:pt x="14" y="32"/>
                  </a:lnTo>
                  <a:lnTo>
                    <a:pt x="14" y="32"/>
                  </a:lnTo>
                  <a:lnTo>
                    <a:pt x="5" y="48"/>
                  </a:lnTo>
                  <a:lnTo>
                    <a:pt x="2" y="58"/>
                  </a:lnTo>
                  <a:lnTo>
                    <a:pt x="0" y="67"/>
                  </a:lnTo>
                  <a:lnTo>
                    <a:pt x="0" y="67"/>
                  </a:lnTo>
                  <a:lnTo>
                    <a:pt x="0" y="69"/>
                  </a:lnTo>
                  <a:lnTo>
                    <a:pt x="1" y="70"/>
                  </a:lnTo>
                  <a:lnTo>
                    <a:pt x="3" y="71"/>
                  </a:lnTo>
                  <a:lnTo>
                    <a:pt x="5" y="72"/>
                  </a:lnTo>
                  <a:lnTo>
                    <a:pt x="6" y="71"/>
                  </a:lnTo>
                  <a:lnTo>
                    <a:pt x="8" y="70"/>
                  </a:lnTo>
                  <a:lnTo>
                    <a:pt x="9" y="69"/>
                  </a:lnTo>
                  <a:lnTo>
                    <a:pt x="9" y="67"/>
                  </a:lnTo>
                  <a:lnTo>
                    <a:pt x="9" y="67"/>
                  </a:lnTo>
                  <a:lnTo>
                    <a:pt x="11" y="58"/>
                  </a:lnTo>
                  <a:lnTo>
                    <a:pt x="16" y="47"/>
                  </a:lnTo>
                  <a:lnTo>
                    <a:pt x="21" y="38"/>
                  </a:lnTo>
                  <a:lnTo>
                    <a:pt x="27" y="30"/>
                  </a:lnTo>
                  <a:lnTo>
                    <a:pt x="27" y="30"/>
                  </a:lnTo>
                  <a:lnTo>
                    <a:pt x="31" y="23"/>
                  </a:lnTo>
                  <a:lnTo>
                    <a:pt x="36" y="18"/>
                  </a:lnTo>
                  <a:lnTo>
                    <a:pt x="39" y="11"/>
                  </a:lnTo>
                  <a:lnTo>
                    <a:pt x="42" y="4"/>
                  </a:lnTo>
                  <a:lnTo>
                    <a:pt x="42" y="4"/>
                  </a:lnTo>
                  <a:lnTo>
                    <a:pt x="42" y="2"/>
                  </a:lnTo>
                  <a:lnTo>
                    <a:pt x="41" y="1"/>
                  </a:lnTo>
                  <a:lnTo>
                    <a:pt x="38" y="0"/>
                  </a:lnTo>
                  <a:lnTo>
                    <a:pt x="37" y="0"/>
                  </a:lnTo>
                  <a:lnTo>
                    <a:pt x="34" y="1"/>
                  </a:lnTo>
                  <a:lnTo>
                    <a:pt x="32" y="2"/>
                  </a:lnTo>
                  <a:lnTo>
                    <a:pt x="32" y="4"/>
                  </a:lnTo>
                  <a:lnTo>
                    <a:pt x="32"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5" name="chenying0907 328"/>
            <p:cNvSpPr/>
            <p:nvPr/>
          </p:nvSpPr>
          <p:spPr bwMode="auto">
            <a:xfrm>
              <a:off x="6259513" y="3611563"/>
              <a:ext cx="22225" cy="42863"/>
            </a:xfrm>
            <a:custGeom>
              <a:avLst/>
              <a:gdLst/>
              <a:ahLst/>
              <a:cxnLst>
                <a:cxn ang="0">
                  <a:pos x="32" y="3"/>
                </a:cxn>
                <a:cxn ang="0">
                  <a:pos x="32" y="3"/>
                </a:cxn>
                <a:cxn ang="0">
                  <a:pos x="15" y="37"/>
                </a:cxn>
                <a:cxn ang="0">
                  <a:pos x="6" y="55"/>
                </a:cxn>
                <a:cxn ang="0">
                  <a:pos x="0" y="74"/>
                </a:cxn>
                <a:cxn ang="0">
                  <a:pos x="0" y="74"/>
                </a:cxn>
                <a:cxn ang="0">
                  <a:pos x="0" y="76"/>
                </a:cxn>
                <a:cxn ang="0">
                  <a:pos x="1" y="78"/>
                </a:cxn>
                <a:cxn ang="0">
                  <a:pos x="2" y="79"/>
                </a:cxn>
                <a:cxn ang="0">
                  <a:pos x="4" y="79"/>
                </a:cxn>
                <a:cxn ang="0">
                  <a:pos x="5" y="80"/>
                </a:cxn>
                <a:cxn ang="0">
                  <a:pos x="7" y="79"/>
                </a:cxn>
                <a:cxn ang="0">
                  <a:pos x="8" y="78"/>
                </a:cxn>
                <a:cxn ang="0">
                  <a:pos x="9" y="76"/>
                </a:cxn>
                <a:cxn ang="0">
                  <a:pos x="9" y="76"/>
                </a:cxn>
                <a:cxn ang="0">
                  <a:pos x="16" y="58"/>
                </a:cxn>
                <a:cxn ang="0">
                  <a:pos x="24" y="42"/>
                </a:cxn>
                <a:cxn ang="0">
                  <a:pos x="41" y="7"/>
                </a:cxn>
                <a:cxn ang="0">
                  <a:pos x="41" y="7"/>
                </a:cxn>
                <a:cxn ang="0">
                  <a:pos x="42" y="5"/>
                </a:cxn>
                <a:cxn ang="0">
                  <a:pos x="42" y="3"/>
                </a:cxn>
                <a:cxn ang="0">
                  <a:pos x="41" y="2"/>
                </a:cxn>
                <a:cxn ang="0">
                  <a:pos x="38" y="1"/>
                </a:cxn>
                <a:cxn ang="0">
                  <a:pos x="37" y="0"/>
                </a:cxn>
                <a:cxn ang="0">
                  <a:pos x="35" y="0"/>
                </a:cxn>
                <a:cxn ang="0">
                  <a:pos x="34" y="1"/>
                </a:cxn>
                <a:cxn ang="0">
                  <a:pos x="32" y="3"/>
                </a:cxn>
                <a:cxn ang="0">
                  <a:pos x="32" y="3"/>
                </a:cxn>
              </a:cxnLst>
              <a:rect l="0" t="0" r="r" b="b"/>
              <a:pathLst>
                <a:path w="42" h="80">
                  <a:moveTo>
                    <a:pt x="32" y="3"/>
                  </a:moveTo>
                  <a:lnTo>
                    <a:pt x="32" y="3"/>
                  </a:lnTo>
                  <a:lnTo>
                    <a:pt x="15" y="37"/>
                  </a:lnTo>
                  <a:lnTo>
                    <a:pt x="6" y="55"/>
                  </a:lnTo>
                  <a:lnTo>
                    <a:pt x="0" y="74"/>
                  </a:lnTo>
                  <a:lnTo>
                    <a:pt x="0" y="74"/>
                  </a:lnTo>
                  <a:lnTo>
                    <a:pt x="0" y="76"/>
                  </a:lnTo>
                  <a:lnTo>
                    <a:pt x="1" y="78"/>
                  </a:lnTo>
                  <a:lnTo>
                    <a:pt x="2" y="79"/>
                  </a:lnTo>
                  <a:lnTo>
                    <a:pt x="4" y="79"/>
                  </a:lnTo>
                  <a:lnTo>
                    <a:pt x="5" y="80"/>
                  </a:lnTo>
                  <a:lnTo>
                    <a:pt x="7" y="79"/>
                  </a:lnTo>
                  <a:lnTo>
                    <a:pt x="8" y="78"/>
                  </a:lnTo>
                  <a:lnTo>
                    <a:pt x="9" y="76"/>
                  </a:lnTo>
                  <a:lnTo>
                    <a:pt x="9" y="76"/>
                  </a:lnTo>
                  <a:lnTo>
                    <a:pt x="16" y="58"/>
                  </a:lnTo>
                  <a:lnTo>
                    <a:pt x="24" y="42"/>
                  </a:lnTo>
                  <a:lnTo>
                    <a:pt x="41" y="7"/>
                  </a:lnTo>
                  <a:lnTo>
                    <a:pt x="41" y="7"/>
                  </a:lnTo>
                  <a:lnTo>
                    <a:pt x="42" y="5"/>
                  </a:lnTo>
                  <a:lnTo>
                    <a:pt x="42" y="3"/>
                  </a:lnTo>
                  <a:lnTo>
                    <a:pt x="41" y="2"/>
                  </a:lnTo>
                  <a:lnTo>
                    <a:pt x="38" y="1"/>
                  </a:lnTo>
                  <a:lnTo>
                    <a:pt x="37" y="0"/>
                  </a:lnTo>
                  <a:lnTo>
                    <a:pt x="35" y="0"/>
                  </a:lnTo>
                  <a:lnTo>
                    <a:pt x="34" y="1"/>
                  </a:lnTo>
                  <a:lnTo>
                    <a:pt x="32" y="3"/>
                  </a:lnTo>
                  <a:lnTo>
                    <a:pt x="32" y="3"/>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6" name="chenying0907 329"/>
            <p:cNvSpPr/>
            <p:nvPr/>
          </p:nvSpPr>
          <p:spPr bwMode="auto">
            <a:xfrm>
              <a:off x="6499226" y="3406776"/>
              <a:ext cx="28575" cy="38100"/>
            </a:xfrm>
            <a:custGeom>
              <a:avLst/>
              <a:gdLst/>
              <a:ahLst/>
              <a:cxnLst>
                <a:cxn ang="0">
                  <a:pos x="44" y="5"/>
                </a:cxn>
                <a:cxn ang="0">
                  <a:pos x="44" y="5"/>
                </a:cxn>
                <a:cxn ang="0">
                  <a:pos x="43" y="7"/>
                </a:cxn>
                <a:cxn ang="0">
                  <a:pos x="42" y="9"/>
                </a:cxn>
                <a:cxn ang="0">
                  <a:pos x="38" y="13"/>
                </a:cxn>
                <a:cxn ang="0">
                  <a:pos x="29" y="17"/>
                </a:cxn>
                <a:cxn ang="0">
                  <a:pos x="29" y="17"/>
                </a:cxn>
                <a:cxn ang="0">
                  <a:pos x="26" y="20"/>
                </a:cxn>
                <a:cxn ang="0">
                  <a:pos x="24" y="22"/>
                </a:cxn>
                <a:cxn ang="0">
                  <a:pos x="20" y="29"/>
                </a:cxn>
                <a:cxn ang="0">
                  <a:pos x="20" y="29"/>
                </a:cxn>
                <a:cxn ang="0">
                  <a:pos x="13" y="38"/>
                </a:cxn>
                <a:cxn ang="0">
                  <a:pos x="7" y="46"/>
                </a:cxn>
                <a:cxn ang="0">
                  <a:pos x="3" y="56"/>
                </a:cxn>
                <a:cxn ang="0">
                  <a:pos x="1" y="61"/>
                </a:cxn>
                <a:cxn ang="0">
                  <a:pos x="0" y="66"/>
                </a:cxn>
                <a:cxn ang="0">
                  <a:pos x="0" y="66"/>
                </a:cxn>
                <a:cxn ang="0">
                  <a:pos x="0" y="69"/>
                </a:cxn>
                <a:cxn ang="0">
                  <a:pos x="1" y="70"/>
                </a:cxn>
                <a:cxn ang="0">
                  <a:pos x="4" y="72"/>
                </a:cxn>
                <a:cxn ang="0">
                  <a:pos x="5" y="72"/>
                </a:cxn>
                <a:cxn ang="0">
                  <a:pos x="7" y="72"/>
                </a:cxn>
                <a:cxn ang="0">
                  <a:pos x="8" y="71"/>
                </a:cxn>
                <a:cxn ang="0">
                  <a:pos x="9" y="69"/>
                </a:cxn>
                <a:cxn ang="0">
                  <a:pos x="9" y="69"/>
                </a:cxn>
                <a:cxn ang="0">
                  <a:pos x="10" y="64"/>
                </a:cxn>
                <a:cxn ang="0">
                  <a:pos x="12" y="58"/>
                </a:cxn>
                <a:cxn ang="0">
                  <a:pos x="19" y="46"/>
                </a:cxn>
                <a:cxn ang="0">
                  <a:pos x="26" y="36"/>
                </a:cxn>
                <a:cxn ang="0">
                  <a:pos x="33" y="26"/>
                </a:cxn>
                <a:cxn ang="0">
                  <a:pos x="33" y="26"/>
                </a:cxn>
                <a:cxn ang="0">
                  <a:pos x="36" y="24"/>
                </a:cxn>
                <a:cxn ang="0">
                  <a:pos x="40" y="22"/>
                </a:cxn>
                <a:cxn ang="0">
                  <a:pos x="44" y="20"/>
                </a:cxn>
                <a:cxn ang="0">
                  <a:pos x="48" y="17"/>
                </a:cxn>
                <a:cxn ang="0">
                  <a:pos x="48" y="17"/>
                </a:cxn>
                <a:cxn ang="0">
                  <a:pos x="51" y="14"/>
                </a:cxn>
                <a:cxn ang="0">
                  <a:pos x="52" y="11"/>
                </a:cxn>
                <a:cxn ang="0">
                  <a:pos x="54" y="5"/>
                </a:cxn>
                <a:cxn ang="0">
                  <a:pos x="54" y="5"/>
                </a:cxn>
                <a:cxn ang="0">
                  <a:pos x="54" y="3"/>
                </a:cxn>
                <a:cxn ang="0">
                  <a:pos x="53" y="1"/>
                </a:cxn>
                <a:cxn ang="0">
                  <a:pos x="51" y="0"/>
                </a:cxn>
                <a:cxn ang="0">
                  <a:pos x="50" y="0"/>
                </a:cxn>
                <a:cxn ang="0">
                  <a:pos x="46" y="1"/>
                </a:cxn>
                <a:cxn ang="0">
                  <a:pos x="44" y="3"/>
                </a:cxn>
                <a:cxn ang="0">
                  <a:pos x="44" y="5"/>
                </a:cxn>
                <a:cxn ang="0">
                  <a:pos x="44" y="5"/>
                </a:cxn>
              </a:cxnLst>
              <a:rect l="0" t="0" r="r" b="b"/>
              <a:pathLst>
                <a:path w="54" h="72">
                  <a:moveTo>
                    <a:pt x="44" y="5"/>
                  </a:moveTo>
                  <a:lnTo>
                    <a:pt x="44" y="5"/>
                  </a:lnTo>
                  <a:lnTo>
                    <a:pt x="43" y="7"/>
                  </a:lnTo>
                  <a:lnTo>
                    <a:pt x="42" y="9"/>
                  </a:lnTo>
                  <a:lnTo>
                    <a:pt x="38" y="13"/>
                  </a:lnTo>
                  <a:lnTo>
                    <a:pt x="29" y="17"/>
                  </a:lnTo>
                  <a:lnTo>
                    <a:pt x="29" y="17"/>
                  </a:lnTo>
                  <a:lnTo>
                    <a:pt x="26" y="20"/>
                  </a:lnTo>
                  <a:lnTo>
                    <a:pt x="24" y="22"/>
                  </a:lnTo>
                  <a:lnTo>
                    <a:pt x="20" y="29"/>
                  </a:lnTo>
                  <a:lnTo>
                    <a:pt x="20" y="29"/>
                  </a:lnTo>
                  <a:lnTo>
                    <a:pt x="13" y="38"/>
                  </a:lnTo>
                  <a:lnTo>
                    <a:pt x="7" y="46"/>
                  </a:lnTo>
                  <a:lnTo>
                    <a:pt x="3" y="56"/>
                  </a:lnTo>
                  <a:lnTo>
                    <a:pt x="1" y="61"/>
                  </a:lnTo>
                  <a:lnTo>
                    <a:pt x="0" y="66"/>
                  </a:lnTo>
                  <a:lnTo>
                    <a:pt x="0" y="66"/>
                  </a:lnTo>
                  <a:lnTo>
                    <a:pt x="0" y="69"/>
                  </a:lnTo>
                  <a:lnTo>
                    <a:pt x="1" y="70"/>
                  </a:lnTo>
                  <a:lnTo>
                    <a:pt x="4" y="72"/>
                  </a:lnTo>
                  <a:lnTo>
                    <a:pt x="5" y="72"/>
                  </a:lnTo>
                  <a:lnTo>
                    <a:pt x="7" y="72"/>
                  </a:lnTo>
                  <a:lnTo>
                    <a:pt x="8" y="71"/>
                  </a:lnTo>
                  <a:lnTo>
                    <a:pt x="9" y="69"/>
                  </a:lnTo>
                  <a:lnTo>
                    <a:pt x="9" y="69"/>
                  </a:lnTo>
                  <a:lnTo>
                    <a:pt x="10" y="64"/>
                  </a:lnTo>
                  <a:lnTo>
                    <a:pt x="12" y="58"/>
                  </a:lnTo>
                  <a:lnTo>
                    <a:pt x="19" y="46"/>
                  </a:lnTo>
                  <a:lnTo>
                    <a:pt x="26" y="36"/>
                  </a:lnTo>
                  <a:lnTo>
                    <a:pt x="33" y="26"/>
                  </a:lnTo>
                  <a:lnTo>
                    <a:pt x="33" y="26"/>
                  </a:lnTo>
                  <a:lnTo>
                    <a:pt x="36" y="24"/>
                  </a:lnTo>
                  <a:lnTo>
                    <a:pt x="40" y="22"/>
                  </a:lnTo>
                  <a:lnTo>
                    <a:pt x="44" y="20"/>
                  </a:lnTo>
                  <a:lnTo>
                    <a:pt x="48" y="17"/>
                  </a:lnTo>
                  <a:lnTo>
                    <a:pt x="48" y="17"/>
                  </a:lnTo>
                  <a:lnTo>
                    <a:pt x="51" y="14"/>
                  </a:lnTo>
                  <a:lnTo>
                    <a:pt x="52" y="11"/>
                  </a:lnTo>
                  <a:lnTo>
                    <a:pt x="54" y="5"/>
                  </a:lnTo>
                  <a:lnTo>
                    <a:pt x="54" y="5"/>
                  </a:lnTo>
                  <a:lnTo>
                    <a:pt x="54" y="3"/>
                  </a:lnTo>
                  <a:lnTo>
                    <a:pt x="53" y="1"/>
                  </a:lnTo>
                  <a:lnTo>
                    <a:pt x="51" y="0"/>
                  </a:lnTo>
                  <a:lnTo>
                    <a:pt x="50" y="0"/>
                  </a:lnTo>
                  <a:lnTo>
                    <a:pt x="46" y="1"/>
                  </a:lnTo>
                  <a:lnTo>
                    <a:pt x="44" y="3"/>
                  </a:lnTo>
                  <a:lnTo>
                    <a:pt x="44" y="5"/>
                  </a:lnTo>
                  <a:lnTo>
                    <a:pt x="44" y="5"/>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7" name="chenying0907 330"/>
            <p:cNvSpPr/>
            <p:nvPr/>
          </p:nvSpPr>
          <p:spPr bwMode="auto">
            <a:xfrm>
              <a:off x="6518276" y="3443288"/>
              <a:ext cx="22225" cy="22225"/>
            </a:xfrm>
            <a:custGeom>
              <a:avLst/>
              <a:gdLst/>
              <a:ahLst/>
              <a:cxnLst>
                <a:cxn ang="0">
                  <a:pos x="33" y="2"/>
                </a:cxn>
                <a:cxn ang="0">
                  <a:pos x="33" y="2"/>
                </a:cxn>
                <a:cxn ang="0">
                  <a:pos x="25" y="9"/>
                </a:cxn>
                <a:cxn ang="0">
                  <a:pos x="16" y="17"/>
                </a:cxn>
                <a:cxn ang="0">
                  <a:pos x="7" y="25"/>
                </a:cxn>
                <a:cxn ang="0">
                  <a:pos x="4" y="29"/>
                </a:cxn>
                <a:cxn ang="0">
                  <a:pos x="1" y="34"/>
                </a:cxn>
                <a:cxn ang="0">
                  <a:pos x="1" y="34"/>
                </a:cxn>
                <a:cxn ang="0">
                  <a:pos x="0" y="36"/>
                </a:cxn>
                <a:cxn ang="0">
                  <a:pos x="1" y="38"/>
                </a:cxn>
                <a:cxn ang="0">
                  <a:pos x="2" y="39"/>
                </a:cxn>
                <a:cxn ang="0">
                  <a:pos x="3" y="40"/>
                </a:cxn>
                <a:cxn ang="0">
                  <a:pos x="5" y="41"/>
                </a:cxn>
                <a:cxn ang="0">
                  <a:pos x="6" y="41"/>
                </a:cxn>
                <a:cxn ang="0">
                  <a:pos x="9" y="40"/>
                </a:cxn>
                <a:cxn ang="0">
                  <a:pos x="10" y="39"/>
                </a:cxn>
                <a:cxn ang="0">
                  <a:pos x="10" y="39"/>
                </a:cxn>
                <a:cxn ang="0">
                  <a:pos x="13" y="34"/>
                </a:cxn>
                <a:cxn ang="0">
                  <a:pos x="16" y="30"/>
                </a:cxn>
                <a:cxn ang="0">
                  <a:pos x="24" y="23"/>
                </a:cxn>
                <a:cxn ang="0">
                  <a:pos x="32" y="16"/>
                </a:cxn>
                <a:cxn ang="0">
                  <a:pos x="41" y="8"/>
                </a:cxn>
                <a:cxn ang="0">
                  <a:pos x="41" y="8"/>
                </a:cxn>
                <a:cxn ang="0">
                  <a:pos x="42" y="6"/>
                </a:cxn>
                <a:cxn ang="0">
                  <a:pos x="42" y="5"/>
                </a:cxn>
                <a:cxn ang="0">
                  <a:pos x="42" y="3"/>
                </a:cxn>
                <a:cxn ang="0">
                  <a:pos x="41" y="2"/>
                </a:cxn>
                <a:cxn ang="0">
                  <a:pos x="39" y="1"/>
                </a:cxn>
                <a:cxn ang="0">
                  <a:pos x="38" y="0"/>
                </a:cxn>
                <a:cxn ang="0">
                  <a:pos x="35" y="1"/>
                </a:cxn>
                <a:cxn ang="0">
                  <a:pos x="33" y="2"/>
                </a:cxn>
                <a:cxn ang="0">
                  <a:pos x="33" y="2"/>
                </a:cxn>
              </a:cxnLst>
              <a:rect l="0" t="0" r="r" b="b"/>
              <a:pathLst>
                <a:path w="42" h="41">
                  <a:moveTo>
                    <a:pt x="33" y="2"/>
                  </a:moveTo>
                  <a:lnTo>
                    <a:pt x="33" y="2"/>
                  </a:lnTo>
                  <a:lnTo>
                    <a:pt x="25" y="9"/>
                  </a:lnTo>
                  <a:lnTo>
                    <a:pt x="16" y="17"/>
                  </a:lnTo>
                  <a:lnTo>
                    <a:pt x="7" y="25"/>
                  </a:lnTo>
                  <a:lnTo>
                    <a:pt x="4" y="29"/>
                  </a:lnTo>
                  <a:lnTo>
                    <a:pt x="1" y="34"/>
                  </a:lnTo>
                  <a:lnTo>
                    <a:pt x="1" y="34"/>
                  </a:lnTo>
                  <a:lnTo>
                    <a:pt x="0" y="36"/>
                  </a:lnTo>
                  <a:lnTo>
                    <a:pt x="1" y="38"/>
                  </a:lnTo>
                  <a:lnTo>
                    <a:pt x="2" y="39"/>
                  </a:lnTo>
                  <a:lnTo>
                    <a:pt x="3" y="40"/>
                  </a:lnTo>
                  <a:lnTo>
                    <a:pt x="5" y="41"/>
                  </a:lnTo>
                  <a:lnTo>
                    <a:pt x="6" y="41"/>
                  </a:lnTo>
                  <a:lnTo>
                    <a:pt x="9" y="40"/>
                  </a:lnTo>
                  <a:lnTo>
                    <a:pt x="10" y="39"/>
                  </a:lnTo>
                  <a:lnTo>
                    <a:pt x="10" y="39"/>
                  </a:lnTo>
                  <a:lnTo>
                    <a:pt x="13" y="34"/>
                  </a:lnTo>
                  <a:lnTo>
                    <a:pt x="16" y="30"/>
                  </a:lnTo>
                  <a:lnTo>
                    <a:pt x="24" y="23"/>
                  </a:lnTo>
                  <a:lnTo>
                    <a:pt x="32" y="16"/>
                  </a:lnTo>
                  <a:lnTo>
                    <a:pt x="41" y="8"/>
                  </a:lnTo>
                  <a:lnTo>
                    <a:pt x="41" y="8"/>
                  </a:lnTo>
                  <a:lnTo>
                    <a:pt x="42" y="6"/>
                  </a:lnTo>
                  <a:lnTo>
                    <a:pt x="42" y="5"/>
                  </a:lnTo>
                  <a:lnTo>
                    <a:pt x="42" y="3"/>
                  </a:lnTo>
                  <a:lnTo>
                    <a:pt x="41" y="2"/>
                  </a:lnTo>
                  <a:lnTo>
                    <a:pt x="39" y="1"/>
                  </a:lnTo>
                  <a:lnTo>
                    <a:pt x="38" y="0"/>
                  </a:lnTo>
                  <a:lnTo>
                    <a:pt x="35" y="1"/>
                  </a:lnTo>
                  <a:lnTo>
                    <a:pt x="33" y="2"/>
                  </a:lnTo>
                  <a:lnTo>
                    <a:pt x="33"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8" name="chenying0907 331"/>
            <p:cNvSpPr/>
            <p:nvPr/>
          </p:nvSpPr>
          <p:spPr bwMode="auto">
            <a:xfrm>
              <a:off x="6511926" y="3560763"/>
              <a:ext cx="42863" cy="46038"/>
            </a:xfrm>
            <a:custGeom>
              <a:avLst/>
              <a:gdLst/>
              <a:ahLst/>
              <a:cxnLst>
                <a:cxn ang="0">
                  <a:pos x="71" y="2"/>
                </a:cxn>
                <a:cxn ang="0">
                  <a:pos x="71" y="2"/>
                </a:cxn>
                <a:cxn ang="0">
                  <a:pos x="55" y="19"/>
                </a:cxn>
                <a:cxn ang="0">
                  <a:pos x="39" y="38"/>
                </a:cxn>
                <a:cxn ang="0">
                  <a:pos x="39" y="38"/>
                </a:cxn>
                <a:cxn ang="0">
                  <a:pos x="34" y="43"/>
                </a:cxn>
                <a:cxn ang="0">
                  <a:pos x="29" y="49"/>
                </a:cxn>
                <a:cxn ang="0">
                  <a:pos x="18" y="58"/>
                </a:cxn>
                <a:cxn ang="0">
                  <a:pos x="9" y="67"/>
                </a:cxn>
                <a:cxn ang="0">
                  <a:pos x="5" y="72"/>
                </a:cxn>
                <a:cxn ang="0">
                  <a:pos x="1" y="79"/>
                </a:cxn>
                <a:cxn ang="0">
                  <a:pos x="1" y="79"/>
                </a:cxn>
                <a:cxn ang="0">
                  <a:pos x="0" y="81"/>
                </a:cxn>
                <a:cxn ang="0">
                  <a:pos x="0" y="83"/>
                </a:cxn>
                <a:cxn ang="0">
                  <a:pos x="1" y="84"/>
                </a:cxn>
                <a:cxn ang="0">
                  <a:pos x="3" y="85"/>
                </a:cxn>
                <a:cxn ang="0">
                  <a:pos x="4" y="86"/>
                </a:cxn>
                <a:cxn ang="0">
                  <a:pos x="6" y="86"/>
                </a:cxn>
                <a:cxn ang="0">
                  <a:pos x="7" y="85"/>
                </a:cxn>
                <a:cxn ang="0">
                  <a:pos x="9" y="84"/>
                </a:cxn>
                <a:cxn ang="0">
                  <a:pos x="9" y="84"/>
                </a:cxn>
                <a:cxn ang="0">
                  <a:pos x="13" y="76"/>
                </a:cxn>
                <a:cxn ang="0">
                  <a:pos x="18" y="70"/>
                </a:cxn>
                <a:cxn ang="0">
                  <a:pos x="24" y="64"/>
                </a:cxn>
                <a:cxn ang="0">
                  <a:pos x="31" y="59"/>
                </a:cxn>
                <a:cxn ang="0">
                  <a:pos x="31" y="59"/>
                </a:cxn>
                <a:cxn ang="0">
                  <a:pos x="38" y="54"/>
                </a:cxn>
                <a:cxn ang="0">
                  <a:pos x="40" y="51"/>
                </a:cxn>
                <a:cxn ang="0">
                  <a:pos x="43" y="47"/>
                </a:cxn>
                <a:cxn ang="0">
                  <a:pos x="43" y="47"/>
                </a:cxn>
                <a:cxn ang="0">
                  <a:pos x="52" y="37"/>
                </a:cxn>
                <a:cxn ang="0">
                  <a:pos x="60" y="27"/>
                </a:cxn>
                <a:cxn ang="0">
                  <a:pos x="78" y="8"/>
                </a:cxn>
                <a:cxn ang="0">
                  <a:pos x="78" y="8"/>
                </a:cxn>
                <a:cxn ang="0">
                  <a:pos x="79" y="7"/>
                </a:cxn>
                <a:cxn ang="0">
                  <a:pos x="80" y="5"/>
                </a:cxn>
                <a:cxn ang="0">
                  <a:pos x="79" y="3"/>
                </a:cxn>
                <a:cxn ang="0">
                  <a:pos x="78" y="2"/>
                </a:cxn>
                <a:cxn ang="0">
                  <a:pos x="77" y="1"/>
                </a:cxn>
                <a:cxn ang="0">
                  <a:pos x="74" y="0"/>
                </a:cxn>
                <a:cxn ang="0">
                  <a:pos x="73" y="1"/>
                </a:cxn>
                <a:cxn ang="0">
                  <a:pos x="71" y="2"/>
                </a:cxn>
                <a:cxn ang="0">
                  <a:pos x="71" y="2"/>
                </a:cxn>
              </a:cxnLst>
              <a:rect l="0" t="0" r="r" b="b"/>
              <a:pathLst>
                <a:path w="80" h="86">
                  <a:moveTo>
                    <a:pt x="71" y="2"/>
                  </a:moveTo>
                  <a:lnTo>
                    <a:pt x="71" y="2"/>
                  </a:lnTo>
                  <a:lnTo>
                    <a:pt x="55" y="19"/>
                  </a:lnTo>
                  <a:lnTo>
                    <a:pt x="39" y="38"/>
                  </a:lnTo>
                  <a:lnTo>
                    <a:pt x="39" y="38"/>
                  </a:lnTo>
                  <a:lnTo>
                    <a:pt x="34" y="43"/>
                  </a:lnTo>
                  <a:lnTo>
                    <a:pt x="29" y="49"/>
                  </a:lnTo>
                  <a:lnTo>
                    <a:pt x="18" y="58"/>
                  </a:lnTo>
                  <a:lnTo>
                    <a:pt x="9" y="67"/>
                  </a:lnTo>
                  <a:lnTo>
                    <a:pt x="5" y="72"/>
                  </a:lnTo>
                  <a:lnTo>
                    <a:pt x="1" y="79"/>
                  </a:lnTo>
                  <a:lnTo>
                    <a:pt x="1" y="79"/>
                  </a:lnTo>
                  <a:lnTo>
                    <a:pt x="0" y="81"/>
                  </a:lnTo>
                  <a:lnTo>
                    <a:pt x="0" y="83"/>
                  </a:lnTo>
                  <a:lnTo>
                    <a:pt x="1" y="84"/>
                  </a:lnTo>
                  <a:lnTo>
                    <a:pt x="3" y="85"/>
                  </a:lnTo>
                  <a:lnTo>
                    <a:pt x="4" y="86"/>
                  </a:lnTo>
                  <a:lnTo>
                    <a:pt x="6" y="86"/>
                  </a:lnTo>
                  <a:lnTo>
                    <a:pt x="7" y="85"/>
                  </a:lnTo>
                  <a:lnTo>
                    <a:pt x="9" y="84"/>
                  </a:lnTo>
                  <a:lnTo>
                    <a:pt x="9" y="84"/>
                  </a:lnTo>
                  <a:lnTo>
                    <a:pt x="13" y="76"/>
                  </a:lnTo>
                  <a:lnTo>
                    <a:pt x="18" y="70"/>
                  </a:lnTo>
                  <a:lnTo>
                    <a:pt x="24" y="64"/>
                  </a:lnTo>
                  <a:lnTo>
                    <a:pt x="31" y="59"/>
                  </a:lnTo>
                  <a:lnTo>
                    <a:pt x="31" y="59"/>
                  </a:lnTo>
                  <a:lnTo>
                    <a:pt x="38" y="54"/>
                  </a:lnTo>
                  <a:lnTo>
                    <a:pt x="40" y="51"/>
                  </a:lnTo>
                  <a:lnTo>
                    <a:pt x="43" y="47"/>
                  </a:lnTo>
                  <a:lnTo>
                    <a:pt x="43" y="47"/>
                  </a:lnTo>
                  <a:lnTo>
                    <a:pt x="52" y="37"/>
                  </a:lnTo>
                  <a:lnTo>
                    <a:pt x="60" y="27"/>
                  </a:lnTo>
                  <a:lnTo>
                    <a:pt x="78" y="8"/>
                  </a:lnTo>
                  <a:lnTo>
                    <a:pt x="78" y="8"/>
                  </a:lnTo>
                  <a:lnTo>
                    <a:pt x="79" y="7"/>
                  </a:lnTo>
                  <a:lnTo>
                    <a:pt x="80" y="5"/>
                  </a:lnTo>
                  <a:lnTo>
                    <a:pt x="79" y="3"/>
                  </a:lnTo>
                  <a:lnTo>
                    <a:pt x="78" y="2"/>
                  </a:lnTo>
                  <a:lnTo>
                    <a:pt x="77" y="1"/>
                  </a:lnTo>
                  <a:lnTo>
                    <a:pt x="74" y="0"/>
                  </a:lnTo>
                  <a:lnTo>
                    <a:pt x="73" y="1"/>
                  </a:lnTo>
                  <a:lnTo>
                    <a:pt x="71" y="2"/>
                  </a:lnTo>
                  <a:lnTo>
                    <a:pt x="71"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79" name="chenying0907 332"/>
            <p:cNvSpPr/>
            <p:nvPr/>
          </p:nvSpPr>
          <p:spPr bwMode="auto">
            <a:xfrm>
              <a:off x="6532563" y="3602038"/>
              <a:ext cx="25400" cy="28575"/>
            </a:xfrm>
            <a:custGeom>
              <a:avLst/>
              <a:gdLst/>
              <a:ahLst/>
              <a:cxnLst>
                <a:cxn ang="0">
                  <a:pos x="39" y="4"/>
                </a:cxn>
                <a:cxn ang="0">
                  <a:pos x="39" y="4"/>
                </a:cxn>
                <a:cxn ang="0">
                  <a:pos x="35" y="11"/>
                </a:cxn>
                <a:cxn ang="0">
                  <a:pos x="31" y="16"/>
                </a:cxn>
                <a:cxn ang="0">
                  <a:pos x="26" y="21"/>
                </a:cxn>
                <a:cxn ang="0">
                  <a:pos x="21" y="26"/>
                </a:cxn>
                <a:cxn ang="0">
                  <a:pos x="9" y="36"/>
                </a:cxn>
                <a:cxn ang="0">
                  <a:pos x="4" y="41"/>
                </a:cxn>
                <a:cxn ang="0">
                  <a:pos x="1" y="47"/>
                </a:cxn>
                <a:cxn ang="0">
                  <a:pos x="1" y="47"/>
                </a:cxn>
                <a:cxn ang="0">
                  <a:pos x="0" y="49"/>
                </a:cxn>
                <a:cxn ang="0">
                  <a:pos x="0" y="51"/>
                </a:cxn>
                <a:cxn ang="0">
                  <a:pos x="1" y="52"/>
                </a:cxn>
                <a:cxn ang="0">
                  <a:pos x="2" y="53"/>
                </a:cxn>
                <a:cxn ang="0">
                  <a:pos x="4" y="54"/>
                </a:cxn>
                <a:cxn ang="0">
                  <a:pos x="6" y="54"/>
                </a:cxn>
                <a:cxn ang="0">
                  <a:pos x="7" y="53"/>
                </a:cxn>
                <a:cxn ang="0">
                  <a:pos x="8" y="52"/>
                </a:cxn>
                <a:cxn ang="0">
                  <a:pos x="8" y="52"/>
                </a:cxn>
                <a:cxn ang="0">
                  <a:pos x="14" y="46"/>
                </a:cxn>
                <a:cxn ang="0">
                  <a:pos x="19" y="41"/>
                </a:cxn>
                <a:cxn ang="0">
                  <a:pos x="30" y="31"/>
                </a:cxn>
                <a:cxn ang="0">
                  <a:pos x="30" y="31"/>
                </a:cxn>
                <a:cxn ang="0">
                  <a:pos x="35" y="25"/>
                </a:cxn>
                <a:cxn ang="0">
                  <a:pos x="41" y="19"/>
                </a:cxn>
                <a:cxn ang="0">
                  <a:pos x="45" y="13"/>
                </a:cxn>
                <a:cxn ang="0">
                  <a:pos x="48" y="7"/>
                </a:cxn>
                <a:cxn ang="0">
                  <a:pos x="48" y="7"/>
                </a:cxn>
                <a:cxn ang="0">
                  <a:pos x="48" y="5"/>
                </a:cxn>
                <a:cxn ang="0">
                  <a:pos x="47" y="3"/>
                </a:cxn>
                <a:cxn ang="0">
                  <a:pos x="46" y="2"/>
                </a:cxn>
                <a:cxn ang="0">
                  <a:pos x="45" y="0"/>
                </a:cxn>
                <a:cxn ang="0">
                  <a:pos x="41" y="2"/>
                </a:cxn>
                <a:cxn ang="0">
                  <a:pos x="40" y="3"/>
                </a:cxn>
                <a:cxn ang="0">
                  <a:pos x="39" y="4"/>
                </a:cxn>
                <a:cxn ang="0">
                  <a:pos x="39" y="4"/>
                </a:cxn>
              </a:cxnLst>
              <a:rect l="0" t="0" r="r" b="b"/>
              <a:pathLst>
                <a:path w="48" h="54">
                  <a:moveTo>
                    <a:pt x="39" y="4"/>
                  </a:moveTo>
                  <a:lnTo>
                    <a:pt x="39" y="4"/>
                  </a:lnTo>
                  <a:lnTo>
                    <a:pt x="35" y="11"/>
                  </a:lnTo>
                  <a:lnTo>
                    <a:pt x="31" y="16"/>
                  </a:lnTo>
                  <a:lnTo>
                    <a:pt x="26" y="21"/>
                  </a:lnTo>
                  <a:lnTo>
                    <a:pt x="21" y="26"/>
                  </a:lnTo>
                  <a:lnTo>
                    <a:pt x="9" y="36"/>
                  </a:lnTo>
                  <a:lnTo>
                    <a:pt x="4" y="41"/>
                  </a:lnTo>
                  <a:lnTo>
                    <a:pt x="1" y="47"/>
                  </a:lnTo>
                  <a:lnTo>
                    <a:pt x="1" y="47"/>
                  </a:lnTo>
                  <a:lnTo>
                    <a:pt x="0" y="49"/>
                  </a:lnTo>
                  <a:lnTo>
                    <a:pt x="0" y="51"/>
                  </a:lnTo>
                  <a:lnTo>
                    <a:pt x="1" y="52"/>
                  </a:lnTo>
                  <a:lnTo>
                    <a:pt x="2" y="53"/>
                  </a:lnTo>
                  <a:lnTo>
                    <a:pt x="4" y="54"/>
                  </a:lnTo>
                  <a:lnTo>
                    <a:pt x="6" y="54"/>
                  </a:lnTo>
                  <a:lnTo>
                    <a:pt x="7" y="53"/>
                  </a:lnTo>
                  <a:lnTo>
                    <a:pt x="8" y="52"/>
                  </a:lnTo>
                  <a:lnTo>
                    <a:pt x="8" y="52"/>
                  </a:lnTo>
                  <a:lnTo>
                    <a:pt x="14" y="46"/>
                  </a:lnTo>
                  <a:lnTo>
                    <a:pt x="19" y="41"/>
                  </a:lnTo>
                  <a:lnTo>
                    <a:pt x="30" y="31"/>
                  </a:lnTo>
                  <a:lnTo>
                    <a:pt x="30" y="31"/>
                  </a:lnTo>
                  <a:lnTo>
                    <a:pt x="35" y="25"/>
                  </a:lnTo>
                  <a:lnTo>
                    <a:pt x="41" y="19"/>
                  </a:lnTo>
                  <a:lnTo>
                    <a:pt x="45" y="13"/>
                  </a:lnTo>
                  <a:lnTo>
                    <a:pt x="48" y="7"/>
                  </a:lnTo>
                  <a:lnTo>
                    <a:pt x="48" y="7"/>
                  </a:lnTo>
                  <a:lnTo>
                    <a:pt x="48" y="5"/>
                  </a:lnTo>
                  <a:lnTo>
                    <a:pt x="47" y="3"/>
                  </a:lnTo>
                  <a:lnTo>
                    <a:pt x="46" y="2"/>
                  </a:lnTo>
                  <a:lnTo>
                    <a:pt x="45" y="0"/>
                  </a:lnTo>
                  <a:lnTo>
                    <a:pt x="41" y="2"/>
                  </a:lnTo>
                  <a:lnTo>
                    <a:pt x="40" y="3"/>
                  </a:lnTo>
                  <a:lnTo>
                    <a:pt x="39" y="4"/>
                  </a:lnTo>
                  <a:lnTo>
                    <a:pt x="39" y="4"/>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0" name="chenying0907 333"/>
            <p:cNvSpPr/>
            <p:nvPr/>
          </p:nvSpPr>
          <p:spPr bwMode="auto">
            <a:xfrm>
              <a:off x="6542088" y="3638551"/>
              <a:ext cx="28575" cy="39688"/>
            </a:xfrm>
            <a:custGeom>
              <a:avLst/>
              <a:gdLst/>
              <a:ahLst/>
              <a:cxnLst>
                <a:cxn ang="0">
                  <a:pos x="45" y="2"/>
                </a:cxn>
                <a:cxn ang="0">
                  <a:pos x="45" y="2"/>
                </a:cxn>
                <a:cxn ang="0">
                  <a:pos x="39" y="9"/>
                </a:cxn>
                <a:cxn ang="0">
                  <a:pos x="34" y="17"/>
                </a:cxn>
                <a:cxn ang="0">
                  <a:pos x="24" y="33"/>
                </a:cxn>
                <a:cxn ang="0">
                  <a:pos x="13" y="50"/>
                </a:cxn>
                <a:cxn ang="0">
                  <a:pos x="8" y="58"/>
                </a:cxn>
                <a:cxn ang="0">
                  <a:pos x="2" y="65"/>
                </a:cxn>
                <a:cxn ang="0">
                  <a:pos x="2" y="65"/>
                </a:cxn>
                <a:cxn ang="0">
                  <a:pos x="1" y="66"/>
                </a:cxn>
                <a:cxn ang="0">
                  <a:pos x="0" y="68"/>
                </a:cxn>
                <a:cxn ang="0">
                  <a:pos x="1" y="70"/>
                </a:cxn>
                <a:cxn ang="0">
                  <a:pos x="2" y="71"/>
                </a:cxn>
                <a:cxn ang="0">
                  <a:pos x="3" y="72"/>
                </a:cxn>
                <a:cxn ang="0">
                  <a:pos x="5" y="74"/>
                </a:cxn>
                <a:cxn ang="0">
                  <a:pos x="6" y="72"/>
                </a:cxn>
                <a:cxn ang="0">
                  <a:pos x="8" y="71"/>
                </a:cxn>
                <a:cxn ang="0">
                  <a:pos x="8" y="71"/>
                </a:cxn>
                <a:cxn ang="0">
                  <a:pos x="14" y="64"/>
                </a:cxn>
                <a:cxn ang="0">
                  <a:pos x="21" y="57"/>
                </a:cxn>
                <a:cxn ang="0">
                  <a:pos x="31" y="40"/>
                </a:cxn>
                <a:cxn ang="0">
                  <a:pos x="40" y="24"/>
                </a:cxn>
                <a:cxn ang="0">
                  <a:pos x="46" y="15"/>
                </a:cxn>
                <a:cxn ang="0">
                  <a:pos x="53" y="8"/>
                </a:cxn>
                <a:cxn ang="0">
                  <a:pos x="53" y="8"/>
                </a:cxn>
                <a:cxn ang="0">
                  <a:pos x="54" y="6"/>
                </a:cxn>
                <a:cxn ang="0">
                  <a:pos x="54" y="5"/>
                </a:cxn>
                <a:cxn ang="0">
                  <a:pos x="54" y="3"/>
                </a:cxn>
                <a:cxn ang="0">
                  <a:pos x="53" y="2"/>
                </a:cxn>
                <a:cxn ang="0">
                  <a:pos x="51" y="1"/>
                </a:cxn>
                <a:cxn ang="0">
                  <a:pos x="50" y="0"/>
                </a:cxn>
                <a:cxn ang="0">
                  <a:pos x="47" y="0"/>
                </a:cxn>
                <a:cxn ang="0">
                  <a:pos x="45" y="2"/>
                </a:cxn>
                <a:cxn ang="0">
                  <a:pos x="45" y="2"/>
                </a:cxn>
              </a:cxnLst>
              <a:rect l="0" t="0" r="r" b="b"/>
              <a:pathLst>
                <a:path w="54" h="74">
                  <a:moveTo>
                    <a:pt x="45" y="2"/>
                  </a:moveTo>
                  <a:lnTo>
                    <a:pt x="45" y="2"/>
                  </a:lnTo>
                  <a:lnTo>
                    <a:pt x="39" y="9"/>
                  </a:lnTo>
                  <a:lnTo>
                    <a:pt x="34" y="17"/>
                  </a:lnTo>
                  <a:lnTo>
                    <a:pt x="24" y="33"/>
                  </a:lnTo>
                  <a:lnTo>
                    <a:pt x="13" y="50"/>
                  </a:lnTo>
                  <a:lnTo>
                    <a:pt x="8" y="58"/>
                  </a:lnTo>
                  <a:lnTo>
                    <a:pt x="2" y="65"/>
                  </a:lnTo>
                  <a:lnTo>
                    <a:pt x="2" y="65"/>
                  </a:lnTo>
                  <a:lnTo>
                    <a:pt x="1" y="66"/>
                  </a:lnTo>
                  <a:lnTo>
                    <a:pt x="0" y="68"/>
                  </a:lnTo>
                  <a:lnTo>
                    <a:pt x="1" y="70"/>
                  </a:lnTo>
                  <a:lnTo>
                    <a:pt x="2" y="71"/>
                  </a:lnTo>
                  <a:lnTo>
                    <a:pt x="3" y="72"/>
                  </a:lnTo>
                  <a:lnTo>
                    <a:pt x="5" y="74"/>
                  </a:lnTo>
                  <a:lnTo>
                    <a:pt x="6" y="72"/>
                  </a:lnTo>
                  <a:lnTo>
                    <a:pt x="8" y="71"/>
                  </a:lnTo>
                  <a:lnTo>
                    <a:pt x="8" y="71"/>
                  </a:lnTo>
                  <a:lnTo>
                    <a:pt x="14" y="64"/>
                  </a:lnTo>
                  <a:lnTo>
                    <a:pt x="21" y="57"/>
                  </a:lnTo>
                  <a:lnTo>
                    <a:pt x="31" y="40"/>
                  </a:lnTo>
                  <a:lnTo>
                    <a:pt x="40" y="24"/>
                  </a:lnTo>
                  <a:lnTo>
                    <a:pt x="46" y="15"/>
                  </a:lnTo>
                  <a:lnTo>
                    <a:pt x="53" y="8"/>
                  </a:lnTo>
                  <a:lnTo>
                    <a:pt x="53" y="8"/>
                  </a:lnTo>
                  <a:lnTo>
                    <a:pt x="54" y="6"/>
                  </a:lnTo>
                  <a:lnTo>
                    <a:pt x="54" y="5"/>
                  </a:lnTo>
                  <a:lnTo>
                    <a:pt x="54" y="3"/>
                  </a:lnTo>
                  <a:lnTo>
                    <a:pt x="53" y="2"/>
                  </a:lnTo>
                  <a:lnTo>
                    <a:pt x="51" y="1"/>
                  </a:lnTo>
                  <a:lnTo>
                    <a:pt x="50" y="0"/>
                  </a:lnTo>
                  <a:lnTo>
                    <a:pt x="47" y="0"/>
                  </a:lnTo>
                  <a:lnTo>
                    <a:pt x="45" y="2"/>
                  </a:lnTo>
                  <a:lnTo>
                    <a:pt x="45"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1" name="chenying0907 334"/>
            <p:cNvSpPr/>
            <p:nvPr/>
          </p:nvSpPr>
          <p:spPr bwMode="auto">
            <a:xfrm>
              <a:off x="6804026" y="3252788"/>
              <a:ext cx="34925" cy="28575"/>
            </a:xfrm>
            <a:custGeom>
              <a:avLst/>
              <a:gdLst/>
              <a:ahLst/>
              <a:cxnLst>
                <a:cxn ang="0">
                  <a:pos x="60" y="1"/>
                </a:cxn>
                <a:cxn ang="0">
                  <a:pos x="60" y="1"/>
                </a:cxn>
                <a:cxn ang="0">
                  <a:pos x="53" y="4"/>
                </a:cxn>
                <a:cxn ang="0">
                  <a:pos x="46" y="9"/>
                </a:cxn>
                <a:cxn ang="0">
                  <a:pos x="40" y="13"/>
                </a:cxn>
                <a:cxn ang="0">
                  <a:pos x="32" y="18"/>
                </a:cxn>
                <a:cxn ang="0">
                  <a:pos x="32" y="18"/>
                </a:cxn>
                <a:cxn ang="0">
                  <a:pos x="26" y="23"/>
                </a:cxn>
                <a:cxn ang="0">
                  <a:pos x="20" y="27"/>
                </a:cxn>
                <a:cxn ang="0">
                  <a:pos x="20" y="27"/>
                </a:cxn>
                <a:cxn ang="0">
                  <a:pos x="1" y="47"/>
                </a:cxn>
                <a:cxn ang="0">
                  <a:pos x="1" y="47"/>
                </a:cxn>
                <a:cxn ang="0">
                  <a:pos x="0" y="48"/>
                </a:cxn>
                <a:cxn ang="0">
                  <a:pos x="0" y="50"/>
                </a:cxn>
                <a:cxn ang="0">
                  <a:pos x="0" y="52"/>
                </a:cxn>
                <a:cxn ang="0">
                  <a:pos x="1" y="53"/>
                </a:cxn>
                <a:cxn ang="0">
                  <a:pos x="2" y="54"/>
                </a:cxn>
                <a:cxn ang="0">
                  <a:pos x="4" y="54"/>
                </a:cxn>
                <a:cxn ang="0">
                  <a:pos x="6" y="54"/>
                </a:cxn>
                <a:cxn ang="0">
                  <a:pos x="7" y="53"/>
                </a:cxn>
                <a:cxn ang="0">
                  <a:pos x="7" y="53"/>
                </a:cxn>
                <a:cxn ang="0">
                  <a:pos x="21" y="41"/>
                </a:cxn>
                <a:cxn ang="0">
                  <a:pos x="35" y="28"/>
                </a:cxn>
                <a:cxn ang="0">
                  <a:pos x="35" y="28"/>
                </a:cxn>
                <a:cxn ang="0">
                  <a:pos x="49" y="18"/>
                </a:cxn>
                <a:cxn ang="0">
                  <a:pos x="55" y="14"/>
                </a:cxn>
                <a:cxn ang="0">
                  <a:pos x="63" y="10"/>
                </a:cxn>
                <a:cxn ang="0">
                  <a:pos x="63" y="10"/>
                </a:cxn>
                <a:cxn ang="0">
                  <a:pos x="64" y="9"/>
                </a:cxn>
                <a:cxn ang="0">
                  <a:pos x="66" y="8"/>
                </a:cxn>
                <a:cxn ang="0">
                  <a:pos x="66" y="3"/>
                </a:cxn>
                <a:cxn ang="0">
                  <a:pos x="66" y="2"/>
                </a:cxn>
                <a:cxn ang="0">
                  <a:pos x="64" y="1"/>
                </a:cxn>
                <a:cxn ang="0">
                  <a:pos x="62" y="0"/>
                </a:cxn>
                <a:cxn ang="0">
                  <a:pos x="60" y="1"/>
                </a:cxn>
                <a:cxn ang="0">
                  <a:pos x="60" y="1"/>
                </a:cxn>
              </a:cxnLst>
              <a:rect l="0" t="0" r="r" b="b"/>
              <a:pathLst>
                <a:path w="66" h="54">
                  <a:moveTo>
                    <a:pt x="60" y="1"/>
                  </a:moveTo>
                  <a:lnTo>
                    <a:pt x="60" y="1"/>
                  </a:lnTo>
                  <a:lnTo>
                    <a:pt x="53" y="4"/>
                  </a:lnTo>
                  <a:lnTo>
                    <a:pt x="46" y="9"/>
                  </a:lnTo>
                  <a:lnTo>
                    <a:pt x="40" y="13"/>
                  </a:lnTo>
                  <a:lnTo>
                    <a:pt x="32" y="18"/>
                  </a:lnTo>
                  <a:lnTo>
                    <a:pt x="32" y="18"/>
                  </a:lnTo>
                  <a:lnTo>
                    <a:pt x="26" y="23"/>
                  </a:lnTo>
                  <a:lnTo>
                    <a:pt x="20" y="27"/>
                  </a:lnTo>
                  <a:lnTo>
                    <a:pt x="20" y="27"/>
                  </a:lnTo>
                  <a:lnTo>
                    <a:pt x="1" y="47"/>
                  </a:lnTo>
                  <a:lnTo>
                    <a:pt x="1" y="47"/>
                  </a:lnTo>
                  <a:lnTo>
                    <a:pt x="0" y="48"/>
                  </a:lnTo>
                  <a:lnTo>
                    <a:pt x="0" y="50"/>
                  </a:lnTo>
                  <a:lnTo>
                    <a:pt x="0" y="52"/>
                  </a:lnTo>
                  <a:lnTo>
                    <a:pt x="1" y="53"/>
                  </a:lnTo>
                  <a:lnTo>
                    <a:pt x="2" y="54"/>
                  </a:lnTo>
                  <a:lnTo>
                    <a:pt x="4" y="54"/>
                  </a:lnTo>
                  <a:lnTo>
                    <a:pt x="6" y="54"/>
                  </a:lnTo>
                  <a:lnTo>
                    <a:pt x="7" y="53"/>
                  </a:lnTo>
                  <a:lnTo>
                    <a:pt x="7" y="53"/>
                  </a:lnTo>
                  <a:lnTo>
                    <a:pt x="21" y="41"/>
                  </a:lnTo>
                  <a:lnTo>
                    <a:pt x="35" y="28"/>
                  </a:lnTo>
                  <a:lnTo>
                    <a:pt x="35" y="28"/>
                  </a:lnTo>
                  <a:lnTo>
                    <a:pt x="49" y="18"/>
                  </a:lnTo>
                  <a:lnTo>
                    <a:pt x="55" y="14"/>
                  </a:lnTo>
                  <a:lnTo>
                    <a:pt x="63" y="10"/>
                  </a:lnTo>
                  <a:lnTo>
                    <a:pt x="63" y="10"/>
                  </a:lnTo>
                  <a:lnTo>
                    <a:pt x="64" y="9"/>
                  </a:lnTo>
                  <a:lnTo>
                    <a:pt x="66" y="8"/>
                  </a:lnTo>
                  <a:lnTo>
                    <a:pt x="66" y="3"/>
                  </a:lnTo>
                  <a:lnTo>
                    <a:pt x="66" y="2"/>
                  </a:lnTo>
                  <a:lnTo>
                    <a:pt x="64" y="1"/>
                  </a:lnTo>
                  <a:lnTo>
                    <a:pt x="62" y="0"/>
                  </a:lnTo>
                  <a:lnTo>
                    <a:pt x="60" y="1"/>
                  </a:lnTo>
                  <a:lnTo>
                    <a:pt x="60"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2" name="chenying0907 335"/>
            <p:cNvSpPr/>
            <p:nvPr/>
          </p:nvSpPr>
          <p:spPr bwMode="auto">
            <a:xfrm>
              <a:off x="6824663" y="3282951"/>
              <a:ext cx="23813" cy="28575"/>
            </a:xfrm>
            <a:custGeom>
              <a:avLst/>
              <a:gdLst/>
              <a:ahLst/>
              <a:cxnLst>
                <a:cxn ang="0">
                  <a:pos x="39" y="2"/>
                </a:cxn>
                <a:cxn ang="0">
                  <a:pos x="39" y="2"/>
                </a:cxn>
                <a:cxn ang="0">
                  <a:pos x="30" y="13"/>
                </a:cxn>
                <a:cxn ang="0">
                  <a:pos x="20" y="24"/>
                </a:cxn>
                <a:cxn ang="0">
                  <a:pos x="11" y="36"/>
                </a:cxn>
                <a:cxn ang="0">
                  <a:pos x="2" y="47"/>
                </a:cxn>
                <a:cxn ang="0">
                  <a:pos x="2" y="47"/>
                </a:cxn>
                <a:cxn ang="0">
                  <a:pos x="1" y="48"/>
                </a:cxn>
                <a:cxn ang="0">
                  <a:pos x="0" y="50"/>
                </a:cxn>
                <a:cxn ang="0">
                  <a:pos x="1" y="52"/>
                </a:cxn>
                <a:cxn ang="0">
                  <a:pos x="2" y="53"/>
                </a:cxn>
                <a:cxn ang="0">
                  <a:pos x="3" y="54"/>
                </a:cxn>
                <a:cxn ang="0">
                  <a:pos x="5" y="55"/>
                </a:cxn>
                <a:cxn ang="0">
                  <a:pos x="7" y="54"/>
                </a:cxn>
                <a:cxn ang="0">
                  <a:pos x="8" y="53"/>
                </a:cxn>
                <a:cxn ang="0">
                  <a:pos x="8" y="53"/>
                </a:cxn>
                <a:cxn ang="0">
                  <a:pos x="18" y="43"/>
                </a:cxn>
                <a:cxn ang="0">
                  <a:pos x="28" y="31"/>
                </a:cxn>
                <a:cxn ang="0">
                  <a:pos x="36" y="20"/>
                </a:cxn>
                <a:cxn ang="0">
                  <a:pos x="46" y="9"/>
                </a:cxn>
                <a:cxn ang="0">
                  <a:pos x="46" y="9"/>
                </a:cxn>
                <a:cxn ang="0">
                  <a:pos x="47" y="8"/>
                </a:cxn>
                <a:cxn ang="0">
                  <a:pos x="47" y="5"/>
                </a:cxn>
                <a:cxn ang="0">
                  <a:pos x="47" y="3"/>
                </a:cxn>
                <a:cxn ang="0">
                  <a:pos x="46" y="2"/>
                </a:cxn>
                <a:cxn ang="0">
                  <a:pos x="44" y="1"/>
                </a:cxn>
                <a:cxn ang="0">
                  <a:pos x="43" y="0"/>
                </a:cxn>
                <a:cxn ang="0">
                  <a:pos x="41" y="1"/>
                </a:cxn>
                <a:cxn ang="0">
                  <a:pos x="39" y="2"/>
                </a:cxn>
                <a:cxn ang="0">
                  <a:pos x="39" y="2"/>
                </a:cxn>
              </a:cxnLst>
              <a:rect l="0" t="0" r="r" b="b"/>
              <a:pathLst>
                <a:path w="47" h="55">
                  <a:moveTo>
                    <a:pt x="39" y="2"/>
                  </a:moveTo>
                  <a:lnTo>
                    <a:pt x="39" y="2"/>
                  </a:lnTo>
                  <a:lnTo>
                    <a:pt x="30" y="13"/>
                  </a:lnTo>
                  <a:lnTo>
                    <a:pt x="20" y="24"/>
                  </a:lnTo>
                  <a:lnTo>
                    <a:pt x="11" y="36"/>
                  </a:lnTo>
                  <a:lnTo>
                    <a:pt x="2" y="47"/>
                  </a:lnTo>
                  <a:lnTo>
                    <a:pt x="2" y="47"/>
                  </a:lnTo>
                  <a:lnTo>
                    <a:pt x="1" y="48"/>
                  </a:lnTo>
                  <a:lnTo>
                    <a:pt x="0" y="50"/>
                  </a:lnTo>
                  <a:lnTo>
                    <a:pt x="1" y="52"/>
                  </a:lnTo>
                  <a:lnTo>
                    <a:pt x="2" y="53"/>
                  </a:lnTo>
                  <a:lnTo>
                    <a:pt x="3" y="54"/>
                  </a:lnTo>
                  <a:lnTo>
                    <a:pt x="5" y="55"/>
                  </a:lnTo>
                  <a:lnTo>
                    <a:pt x="7" y="54"/>
                  </a:lnTo>
                  <a:lnTo>
                    <a:pt x="8" y="53"/>
                  </a:lnTo>
                  <a:lnTo>
                    <a:pt x="8" y="53"/>
                  </a:lnTo>
                  <a:lnTo>
                    <a:pt x="18" y="43"/>
                  </a:lnTo>
                  <a:lnTo>
                    <a:pt x="28" y="31"/>
                  </a:lnTo>
                  <a:lnTo>
                    <a:pt x="36" y="20"/>
                  </a:lnTo>
                  <a:lnTo>
                    <a:pt x="46" y="9"/>
                  </a:lnTo>
                  <a:lnTo>
                    <a:pt x="46" y="9"/>
                  </a:lnTo>
                  <a:lnTo>
                    <a:pt x="47" y="8"/>
                  </a:lnTo>
                  <a:lnTo>
                    <a:pt x="47" y="5"/>
                  </a:lnTo>
                  <a:lnTo>
                    <a:pt x="47" y="3"/>
                  </a:lnTo>
                  <a:lnTo>
                    <a:pt x="46" y="2"/>
                  </a:lnTo>
                  <a:lnTo>
                    <a:pt x="44" y="1"/>
                  </a:lnTo>
                  <a:lnTo>
                    <a:pt x="43" y="0"/>
                  </a:lnTo>
                  <a:lnTo>
                    <a:pt x="41" y="1"/>
                  </a:lnTo>
                  <a:lnTo>
                    <a:pt x="39" y="2"/>
                  </a:lnTo>
                  <a:lnTo>
                    <a:pt x="39"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3" name="chenying0907 336"/>
            <p:cNvSpPr/>
            <p:nvPr/>
          </p:nvSpPr>
          <p:spPr bwMode="auto">
            <a:xfrm>
              <a:off x="6746876" y="3535363"/>
              <a:ext cx="41275" cy="41275"/>
            </a:xfrm>
            <a:custGeom>
              <a:avLst/>
              <a:gdLst/>
              <a:ahLst/>
              <a:cxnLst>
                <a:cxn ang="0">
                  <a:pos x="72" y="1"/>
                </a:cxn>
                <a:cxn ang="0">
                  <a:pos x="72" y="1"/>
                </a:cxn>
                <a:cxn ang="0">
                  <a:pos x="54" y="18"/>
                </a:cxn>
                <a:cxn ang="0">
                  <a:pos x="36" y="35"/>
                </a:cxn>
                <a:cxn ang="0">
                  <a:pos x="18" y="53"/>
                </a:cxn>
                <a:cxn ang="0">
                  <a:pos x="10" y="62"/>
                </a:cxn>
                <a:cxn ang="0">
                  <a:pos x="1" y="72"/>
                </a:cxn>
                <a:cxn ang="0">
                  <a:pos x="1" y="72"/>
                </a:cxn>
                <a:cxn ang="0">
                  <a:pos x="0" y="74"/>
                </a:cxn>
                <a:cxn ang="0">
                  <a:pos x="0" y="75"/>
                </a:cxn>
                <a:cxn ang="0">
                  <a:pos x="1" y="77"/>
                </a:cxn>
                <a:cxn ang="0">
                  <a:pos x="2" y="78"/>
                </a:cxn>
                <a:cxn ang="0">
                  <a:pos x="7" y="79"/>
                </a:cxn>
                <a:cxn ang="0">
                  <a:pos x="9" y="78"/>
                </a:cxn>
                <a:cxn ang="0">
                  <a:pos x="10" y="77"/>
                </a:cxn>
                <a:cxn ang="0">
                  <a:pos x="10" y="77"/>
                </a:cxn>
                <a:cxn ang="0">
                  <a:pos x="18" y="67"/>
                </a:cxn>
                <a:cxn ang="0">
                  <a:pos x="26" y="58"/>
                </a:cxn>
                <a:cxn ang="0">
                  <a:pos x="43" y="40"/>
                </a:cxn>
                <a:cxn ang="0">
                  <a:pos x="62" y="24"/>
                </a:cxn>
                <a:cxn ang="0">
                  <a:pos x="79" y="7"/>
                </a:cxn>
                <a:cxn ang="0">
                  <a:pos x="79" y="7"/>
                </a:cxn>
                <a:cxn ang="0">
                  <a:pos x="80" y="6"/>
                </a:cxn>
                <a:cxn ang="0">
                  <a:pos x="80" y="4"/>
                </a:cxn>
                <a:cxn ang="0">
                  <a:pos x="80" y="2"/>
                </a:cxn>
                <a:cxn ang="0">
                  <a:pos x="79" y="1"/>
                </a:cxn>
                <a:cxn ang="0">
                  <a:pos x="77" y="0"/>
                </a:cxn>
                <a:cxn ang="0">
                  <a:pos x="76" y="0"/>
                </a:cxn>
                <a:cxn ang="0">
                  <a:pos x="74" y="0"/>
                </a:cxn>
                <a:cxn ang="0">
                  <a:pos x="72" y="1"/>
                </a:cxn>
                <a:cxn ang="0">
                  <a:pos x="72" y="1"/>
                </a:cxn>
              </a:cxnLst>
              <a:rect l="0" t="0" r="r" b="b"/>
              <a:pathLst>
                <a:path w="80" h="79">
                  <a:moveTo>
                    <a:pt x="72" y="1"/>
                  </a:moveTo>
                  <a:lnTo>
                    <a:pt x="72" y="1"/>
                  </a:lnTo>
                  <a:lnTo>
                    <a:pt x="54" y="18"/>
                  </a:lnTo>
                  <a:lnTo>
                    <a:pt x="36" y="35"/>
                  </a:lnTo>
                  <a:lnTo>
                    <a:pt x="18" y="53"/>
                  </a:lnTo>
                  <a:lnTo>
                    <a:pt x="10" y="62"/>
                  </a:lnTo>
                  <a:lnTo>
                    <a:pt x="1" y="72"/>
                  </a:lnTo>
                  <a:lnTo>
                    <a:pt x="1" y="72"/>
                  </a:lnTo>
                  <a:lnTo>
                    <a:pt x="0" y="74"/>
                  </a:lnTo>
                  <a:lnTo>
                    <a:pt x="0" y="75"/>
                  </a:lnTo>
                  <a:lnTo>
                    <a:pt x="1" y="77"/>
                  </a:lnTo>
                  <a:lnTo>
                    <a:pt x="2" y="78"/>
                  </a:lnTo>
                  <a:lnTo>
                    <a:pt x="7" y="79"/>
                  </a:lnTo>
                  <a:lnTo>
                    <a:pt x="9" y="78"/>
                  </a:lnTo>
                  <a:lnTo>
                    <a:pt x="10" y="77"/>
                  </a:lnTo>
                  <a:lnTo>
                    <a:pt x="10" y="77"/>
                  </a:lnTo>
                  <a:lnTo>
                    <a:pt x="18" y="67"/>
                  </a:lnTo>
                  <a:lnTo>
                    <a:pt x="26" y="58"/>
                  </a:lnTo>
                  <a:lnTo>
                    <a:pt x="43" y="40"/>
                  </a:lnTo>
                  <a:lnTo>
                    <a:pt x="62" y="24"/>
                  </a:lnTo>
                  <a:lnTo>
                    <a:pt x="79" y="7"/>
                  </a:lnTo>
                  <a:lnTo>
                    <a:pt x="79" y="7"/>
                  </a:lnTo>
                  <a:lnTo>
                    <a:pt x="80" y="6"/>
                  </a:lnTo>
                  <a:lnTo>
                    <a:pt x="80" y="4"/>
                  </a:lnTo>
                  <a:lnTo>
                    <a:pt x="80" y="2"/>
                  </a:lnTo>
                  <a:lnTo>
                    <a:pt x="79" y="1"/>
                  </a:lnTo>
                  <a:lnTo>
                    <a:pt x="77" y="0"/>
                  </a:lnTo>
                  <a:lnTo>
                    <a:pt x="76" y="0"/>
                  </a:lnTo>
                  <a:lnTo>
                    <a:pt x="74" y="0"/>
                  </a:lnTo>
                  <a:lnTo>
                    <a:pt x="72" y="1"/>
                  </a:lnTo>
                  <a:lnTo>
                    <a:pt x="72" y="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4" name="chenying0907 337"/>
            <p:cNvSpPr/>
            <p:nvPr/>
          </p:nvSpPr>
          <p:spPr bwMode="auto">
            <a:xfrm>
              <a:off x="6786563" y="3578226"/>
              <a:ext cx="25400" cy="25400"/>
            </a:xfrm>
            <a:custGeom>
              <a:avLst/>
              <a:gdLst/>
              <a:ahLst/>
              <a:cxnLst>
                <a:cxn ang="0">
                  <a:pos x="43" y="0"/>
                </a:cxn>
                <a:cxn ang="0">
                  <a:pos x="43" y="0"/>
                </a:cxn>
                <a:cxn ang="0">
                  <a:pos x="35" y="1"/>
                </a:cxn>
                <a:cxn ang="0">
                  <a:pos x="28" y="4"/>
                </a:cxn>
                <a:cxn ang="0">
                  <a:pos x="22" y="8"/>
                </a:cxn>
                <a:cxn ang="0">
                  <a:pos x="17" y="14"/>
                </a:cxn>
                <a:cxn ang="0">
                  <a:pos x="13" y="21"/>
                </a:cxn>
                <a:cxn ang="0">
                  <a:pos x="8" y="27"/>
                </a:cxn>
                <a:cxn ang="0">
                  <a:pos x="1" y="40"/>
                </a:cxn>
                <a:cxn ang="0">
                  <a:pos x="1" y="40"/>
                </a:cxn>
                <a:cxn ang="0">
                  <a:pos x="0" y="42"/>
                </a:cxn>
                <a:cxn ang="0">
                  <a:pos x="0" y="44"/>
                </a:cxn>
                <a:cxn ang="0">
                  <a:pos x="1" y="46"/>
                </a:cxn>
                <a:cxn ang="0">
                  <a:pos x="3" y="47"/>
                </a:cxn>
                <a:cxn ang="0">
                  <a:pos x="4" y="48"/>
                </a:cxn>
                <a:cxn ang="0">
                  <a:pos x="6" y="48"/>
                </a:cxn>
                <a:cxn ang="0">
                  <a:pos x="7" y="47"/>
                </a:cxn>
                <a:cxn ang="0">
                  <a:pos x="9" y="46"/>
                </a:cxn>
                <a:cxn ang="0">
                  <a:pos x="9" y="46"/>
                </a:cxn>
                <a:cxn ang="0">
                  <a:pos x="15" y="34"/>
                </a:cxn>
                <a:cxn ang="0">
                  <a:pos x="22" y="23"/>
                </a:cxn>
                <a:cxn ang="0">
                  <a:pos x="26" y="18"/>
                </a:cxn>
                <a:cxn ang="0">
                  <a:pos x="31" y="13"/>
                </a:cxn>
                <a:cxn ang="0">
                  <a:pos x="36" y="10"/>
                </a:cxn>
                <a:cxn ang="0">
                  <a:pos x="43" y="9"/>
                </a:cxn>
                <a:cxn ang="0">
                  <a:pos x="43" y="9"/>
                </a:cxn>
                <a:cxn ang="0">
                  <a:pos x="45" y="9"/>
                </a:cxn>
                <a:cxn ang="0">
                  <a:pos x="47" y="8"/>
                </a:cxn>
                <a:cxn ang="0">
                  <a:pos x="48" y="6"/>
                </a:cxn>
                <a:cxn ang="0">
                  <a:pos x="48" y="4"/>
                </a:cxn>
                <a:cxn ang="0">
                  <a:pos x="48" y="3"/>
                </a:cxn>
                <a:cxn ang="0">
                  <a:pos x="47" y="1"/>
                </a:cxn>
                <a:cxn ang="0">
                  <a:pos x="45" y="0"/>
                </a:cxn>
                <a:cxn ang="0">
                  <a:pos x="43" y="0"/>
                </a:cxn>
                <a:cxn ang="0">
                  <a:pos x="43" y="0"/>
                </a:cxn>
              </a:cxnLst>
              <a:rect l="0" t="0" r="r" b="b"/>
              <a:pathLst>
                <a:path w="48" h="48">
                  <a:moveTo>
                    <a:pt x="43" y="0"/>
                  </a:moveTo>
                  <a:lnTo>
                    <a:pt x="43" y="0"/>
                  </a:lnTo>
                  <a:lnTo>
                    <a:pt x="35" y="1"/>
                  </a:lnTo>
                  <a:lnTo>
                    <a:pt x="28" y="4"/>
                  </a:lnTo>
                  <a:lnTo>
                    <a:pt x="22" y="8"/>
                  </a:lnTo>
                  <a:lnTo>
                    <a:pt x="17" y="14"/>
                  </a:lnTo>
                  <a:lnTo>
                    <a:pt x="13" y="21"/>
                  </a:lnTo>
                  <a:lnTo>
                    <a:pt x="8" y="27"/>
                  </a:lnTo>
                  <a:lnTo>
                    <a:pt x="1" y="40"/>
                  </a:lnTo>
                  <a:lnTo>
                    <a:pt x="1" y="40"/>
                  </a:lnTo>
                  <a:lnTo>
                    <a:pt x="0" y="42"/>
                  </a:lnTo>
                  <a:lnTo>
                    <a:pt x="0" y="44"/>
                  </a:lnTo>
                  <a:lnTo>
                    <a:pt x="1" y="46"/>
                  </a:lnTo>
                  <a:lnTo>
                    <a:pt x="3" y="47"/>
                  </a:lnTo>
                  <a:lnTo>
                    <a:pt x="4" y="48"/>
                  </a:lnTo>
                  <a:lnTo>
                    <a:pt x="6" y="48"/>
                  </a:lnTo>
                  <a:lnTo>
                    <a:pt x="7" y="47"/>
                  </a:lnTo>
                  <a:lnTo>
                    <a:pt x="9" y="46"/>
                  </a:lnTo>
                  <a:lnTo>
                    <a:pt x="9" y="46"/>
                  </a:lnTo>
                  <a:lnTo>
                    <a:pt x="15" y="34"/>
                  </a:lnTo>
                  <a:lnTo>
                    <a:pt x="22" y="23"/>
                  </a:lnTo>
                  <a:lnTo>
                    <a:pt x="26" y="18"/>
                  </a:lnTo>
                  <a:lnTo>
                    <a:pt x="31" y="13"/>
                  </a:lnTo>
                  <a:lnTo>
                    <a:pt x="36" y="10"/>
                  </a:lnTo>
                  <a:lnTo>
                    <a:pt x="43" y="9"/>
                  </a:lnTo>
                  <a:lnTo>
                    <a:pt x="43" y="9"/>
                  </a:lnTo>
                  <a:lnTo>
                    <a:pt x="45" y="9"/>
                  </a:lnTo>
                  <a:lnTo>
                    <a:pt x="47" y="8"/>
                  </a:lnTo>
                  <a:lnTo>
                    <a:pt x="48" y="6"/>
                  </a:lnTo>
                  <a:lnTo>
                    <a:pt x="48" y="4"/>
                  </a:lnTo>
                  <a:lnTo>
                    <a:pt x="48" y="3"/>
                  </a:lnTo>
                  <a:lnTo>
                    <a:pt x="47" y="1"/>
                  </a:lnTo>
                  <a:lnTo>
                    <a:pt x="45" y="0"/>
                  </a:lnTo>
                  <a:lnTo>
                    <a:pt x="43" y="0"/>
                  </a:lnTo>
                  <a:lnTo>
                    <a:pt x="43" y="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5" name="chenying0907 338"/>
            <p:cNvSpPr/>
            <p:nvPr/>
          </p:nvSpPr>
          <p:spPr bwMode="auto">
            <a:xfrm>
              <a:off x="6786563" y="3635376"/>
              <a:ext cx="42863" cy="42863"/>
            </a:xfrm>
            <a:custGeom>
              <a:avLst/>
              <a:gdLst/>
              <a:ahLst/>
              <a:cxnLst>
                <a:cxn ang="0">
                  <a:pos x="71" y="2"/>
                </a:cxn>
                <a:cxn ang="0">
                  <a:pos x="71" y="2"/>
                </a:cxn>
                <a:cxn ang="0">
                  <a:pos x="67" y="8"/>
                </a:cxn>
                <a:cxn ang="0">
                  <a:pos x="64" y="12"/>
                </a:cxn>
                <a:cxn ang="0">
                  <a:pos x="60" y="16"/>
                </a:cxn>
                <a:cxn ang="0">
                  <a:pos x="54" y="19"/>
                </a:cxn>
                <a:cxn ang="0">
                  <a:pos x="54" y="19"/>
                </a:cxn>
                <a:cxn ang="0">
                  <a:pos x="51" y="21"/>
                </a:cxn>
                <a:cxn ang="0">
                  <a:pos x="47" y="26"/>
                </a:cxn>
                <a:cxn ang="0">
                  <a:pos x="41" y="34"/>
                </a:cxn>
                <a:cxn ang="0">
                  <a:pos x="41" y="34"/>
                </a:cxn>
                <a:cxn ang="0">
                  <a:pos x="31" y="44"/>
                </a:cxn>
                <a:cxn ang="0">
                  <a:pos x="22" y="53"/>
                </a:cxn>
                <a:cxn ang="0">
                  <a:pos x="1" y="71"/>
                </a:cxn>
                <a:cxn ang="0">
                  <a:pos x="1" y="71"/>
                </a:cxn>
                <a:cxn ang="0">
                  <a:pos x="0" y="72"/>
                </a:cxn>
                <a:cxn ang="0">
                  <a:pos x="0" y="74"/>
                </a:cxn>
                <a:cxn ang="0">
                  <a:pos x="0" y="76"/>
                </a:cxn>
                <a:cxn ang="0">
                  <a:pos x="1" y="77"/>
                </a:cxn>
                <a:cxn ang="0">
                  <a:pos x="3" y="78"/>
                </a:cxn>
                <a:cxn ang="0">
                  <a:pos x="4" y="80"/>
                </a:cxn>
                <a:cxn ang="0">
                  <a:pos x="6" y="78"/>
                </a:cxn>
                <a:cxn ang="0">
                  <a:pos x="8" y="77"/>
                </a:cxn>
                <a:cxn ang="0">
                  <a:pos x="8" y="77"/>
                </a:cxn>
                <a:cxn ang="0">
                  <a:pos x="31" y="57"/>
                </a:cxn>
                <a:cxn ang="0">
                  <a:pos x="43" y="45"/>
                </a:cxn>
                <a:cxn ang="0">
                  <a:pos x="54" y="34"/>
                </a:cxn>
                <a:cxn ang="0">
                  <a:pos x="54" y="34"/>
                </a:cxn>
                <a:cxn ang="0">
                  <a:pos x="59" y="29"/>
                </a:cxn>
                <a:cxn ang="0">
                  <a:pos x="65" y="25"/>
                </a:cxn>
                <a:cxn ang="0">
                  <a:pos x="65" y="25"/>
                </a:cxn>
                <a:cxn ang="0">
                  <a:pos x="70" y="21"/>
                </a:cxn>
                <a:cxn ang="0">
                  <a:pos x="73" y="17"/>
                </a:cxn>
                <a:cxn ang="0">
                  <a:pos x="79" y="7"/>
                </a:cxn>
                <a:cxn ang="0">
                  <a:pos x="79" y="7"/>
                </a:cxn>
                <a:cxn ang="0">
                  <a:pos x="79" y="5"/>
                </a:cxn>
                <a:cxn ang="0">
                  <a:pos x="79" y="3"/>
                </a:cxn>
                <a:cxn ang="0">
                  <a:pos x="78" y="2"/>
                </a:cxn>
                <a:cxn ang="0">
                  <a:pos x="77" y="1"/>
                </a:cxn>
                <a:cxn ang="0">
                  <a:pos x="75" y="0"/>
                </a:cxn>
                <a:cxn ang="0">
                  <a:pos x="74" y="0"/>
                </a:cxn>
                <a:cxn ang="0">
                  <a:pos x="72" y="1"/>
                </a:cxn>
                <a:cxn ang="0">
                  <a:pos x="71" y="2"/>
                </a:cxn>
                <a:cxn ang="0">
                  <a:pos x="71" y="2"/>
                </a:cxn>
              </a:cxnLst>
              <a:rect l="0" t="0" r="r" b="b"/>
              <a:pathLst>
                <a:path w="79" h="80">
                  <a:moveTo>
                    <a:pt x="71" y="2"/>
                  </a:moveTo>
                  <a:lnTo>
                    <a:pt x="71" y="2"/>
                  </a:lnTo>
                  <a:lnTo>
                    <a:pt x="67" y="8"/>
                  </a:lnTo>
                  <a:lnTo>
                    <a:pt x="64" y="12"/>
                  </a:lnTo>
                  <a:lnTo>
                    <a:pt x="60" y="16"/>
                  </a:lnTo>
                  <a:lnTo>
                    <a:pt x="54" y="19"/>
                  </a:lnTo>
                  <a:lnTo>
                    <a:pt x="54" y="19"/>
                  </a:lnTo>
                  <a:lnTo>
                    <a:pt x="51" y="21"/>
                  </a:lnTo>
                  <a:lnTo>
                    <a:pt x="47" y="26"/>
                  </a:lnTo>
                  <a:lnTo>
                    <a:pt x="41" y="34"/>
                  </a:lnTo>
                  <a:lnTo>
                    <a:pt x="41" y="34"/>
                  </a:lnTo>
                  <a:lnTo>
                    <a:pt x="31" y="44"/>
                  </a:lnTo>
                  <a:lnTo>
                    <a:pt x="22" y="53"/>
                  </a:lnTo>
                  <a:lnTo>
                    <a:pt x="1" y="71"/>
                  </a:lnTo>
                  <a:lnTo>
                    <a:pt x="1" y="71"/>
                  </a:lnTo>
                  <a:lnTo>
                    <a:pt x="0" y="72"/>
                  </a:lnTo>
                  <a:lnTo>
                    <a:pt x="0" y="74"/>
                  </a:lnTo>
                  <a:lnTo>
                    <a:pt x="0" y="76"/>
                  </a:lnTo>
                  <a:lnTo>
                    <a:pt x="1" y="77"/>
                  </a:lnTo>
                  <a:lnTo>
                    <a:pt x="3" y="78"/>
                  </a:lnTo>
                  <a:lnTo>
                    <a:pt x="4" y="80"/>
                  </a:lnTo>
                  <a:lnTo>
                    <a:pt x="6" y="78"/>
                  </a:lnTo>
                  <a:lnTo>
                    <a:pt x="8" y="77"/>
                  </a:lnTo>
                  <a:lnTo>
                    <a:pt x="8" y="77"/>
                  </a:lnTo>
                  <a:lnTo>
                    <a:pt x="31" y="57"/>
                  </a:lnTo>
                  <a:lnTo>
                    <a:pt x="43" y="45"/>
                  </a:lnTo>
                  <a:lnTo>
                    <a:pt x="54" y="34"/>
                  </a:lnTo>
                  <a:lnTo>
                    <a:pt x="54" y="34"/>
                  </a:lnTo>
                  <a:lnTo>
                    <a:pt x="59" y="29"/>
                  </a:lnTo>
                  <a:lnTo>
                    <a:pt x="65" y="25"/>
                  </a:lnTo>
                  <a:lnTo>
                    <a:pt x="65" y="25"/>
                  </a:lnTo>
                  <a:lnTo>
                    <a:pt x="70" y="21"/>
                  </a:lnTo>
                  <a:lnTo>
                    <a:pt x="73" y="17"/>
                  </a:lnTo>
                  <a:lnTo>
                    <a:pt x="79" y="7"/>
                  </a:lnTo>
                  <a:lnTo>
                    <a:pt x="79" y="7"/>
                  </a:lnTo>
                  <a:lnTo>
                    <a:pt x="79" y="5"/>
                  </a:lnTo>
                  <a:lnTo>
                    <a:pt x="79" y="3"/>
                  </a:lnTo>
                  <a:lnTo>
                    <a:pt x="78" y="2"/>
                  </a:lnTo>
                  <a:lnTo>
                    <a:pt x="77" y="1"/>
                  </a:lnTo>
                  <a:lnTo>
                    <a:pt x="75" y="0"/>
                  </a:lnTo>
                  <a:lnTo>
                    <a:pt x="74" y="0"/>
                  </a:lnTo>
                  <a:lnTo>
                    <a:pt x="72" y="1"/>
                  </a:lnTo>
                  <a:lnTo>
                    <a:pt x="71" y="2"/>
                  </a:lnTo>
                  <a:lnTo>
                    <a:pt x="71" y="2"/>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6" name="chenying0907 339"/>
            <p:cNvSpPr>
              <a:spLocks noEditPoints="1"/>
            </p:cNvSpPr>
            <p:nvPr/>
          </p:nvSpPr>
          <p:spPr bwMode="auto">
            <a:xfrm>
              <a:off x="6137276" y="3425826"/>
              <a:ext cx="227013" cy="333375"/>
            </a:xfrm>
            <a:custGeom>
              <a:avLst/>
              <a:gdLst/>
              <a:ahLst/>
              <a:cxnLst>
                <a:cxn ang="0">
                  <a:pos x="94" y="625"/>
                </a:cxn>
                <a:cxn ang="0">
                  <a:pos x="51" y="599"/>
                </a:cxn>
                <a:cxn ang="0">
                  <a:pos x="13" y="539"/>
                </a:cxn>
                <a:cxn ang="0">
                  <a:pos x="8" y="497"/>
                </a:cxn>
                <a:cxn ang="0">
                  <a:pos x="9" y="435"/>
                </a:cxn>
                <a:cxn ang="0">
                  <a:pos x="10" y="394"/>
                </a:cxn>
                <a:cxn ang="0">
                  <a:pos x="8" y="349"/>
                </a:cxn>
                <a:cxn ang="0">
                  <a:pos x="2" y="283"/>
                </a:cxn>
                <a:cxn ang="0">
                  <a:pos x="3" y="229"/>
                </a:cxn>
                <a:cxn ang="0">
                  <a:pos x="0" y="165"/>
                </a:cxn>
                <a:cxn ang="0">
                  <a:pos x="3" y="122"/>
                </a:cxn>
                <a:cxn ang="0">
                  <a:pos x="3" y="84"/>
                </a:cxn>
                <a:cxn ang="0">
                  <a:pos x="37" y="23"/>
                </a:cxn>
                <a:cxn ang="0">
                  <a:pos x="75" y="4"/>
                </a:cxn>
                <a:cxn ang="0">
                  <a:pos x="114" y="3"/>
                </a:cxn>
                <a:cxn ang="0">
                  <a:pos x="221" y="2"/>
                </a:cxn>
                <a:cxn ang="0">
                  <a:pos x="270" y="1"/>
                </a:cxn>
                <a:cxn ang="0">
                  <a:pos x="306" y="10"/>
                </a:cxn>
                <a:cxn ang="0">
                  <a:pos x="354" y="13"/>
                </a:cxn>
                <a:cxn ang="0">
                  <a:pos x="388" y="29"/>
                </a:cxn>
                <a:cxn ang="0">
                  <a:pos x="410" y="63"/>
                </a:cxn>
                <a:cxn ang="0">
                  <a:pos x="419" y="132"/>
                </a:cxn>
                <a:cxn ang="0">
                  <a:pos x="427" y="206"/>
                </a:cxn>
                <a:cxn ang="0">
                  <a:pos x="426" y="266"/>
                </a:cxn>
                <a:cxn ang="0">
                  <a:pos x="426" y="324"/>
                </a:cxn>
                <a:cxn ang="0">
                  <a:pos x="430" y="408"/>
                </a:cxn>
                <a:cxn ang="0">
                  <a:pos x="430" y="483"/>
                </a:cxn>
                <a:cxn ang="0">
                  <a:pos x="428" y="571"/>
                </a:cxn>
                <a:cxn ang="0">
                  <a:pos x="405" y="603"/>
                </a:cxn>
                <a:cxn ang="0">
                  <a:pos x="383" y="614"/>
                </a:cxn>
                <a:cxn ang="0">
                  <a:pos x="343" y="623"/>
                </a:cxn>
                <a:cxn ang="0">
                  <a:pos x="179" y="629"/>
                </a:cxn>
                <a:cxn ang="0">
                  <a:pos x="38" y="100"/>
                </a:cxn>
                <a:cxn ang="0">
                  <a:pos x="36" y="133"/>
                </a:cxn>
                <a:cxn ang="0">
                  <a:pos x="38" y="209"/>
                </a:cxn>
                <a:cxn ang="0">
                  <a:pos x="40" y="358"/>
                </a:cxn>
                <a:cxn ang="0">
                  <a:pos x="43" y="481"/>
                </a:cxn>
                <a:cxn ang="0">
                  <a:pos x="44" y="485"/>
                </a:cxn>
                <a:cxn ang="0">
                  <a:pos x="52" y="539"/>
                </a:cxn>
                <a:cxn ang="0">
                  <a:pos x="77" y="574"/>
                </a:cxn>
                <a:cxn ang="0">
                  <a:pos x="132" y="589"/>
                </a:cxn>
                <a:cxn ang="0">
                  <a:pos x="231" y="594"/>
                </a:cxn>
                <a:cxn ang="0">
                  <a:pos x="303" y="587"/>
                </a:cxn>
                <a:cxn ang="0">
                  <a:pos x="346" y="586"/>
                </a:cxn>
                <a:cxn ang="0">
                  <a:pos x="378" y="570"/>
                </a:cxn>
                <a:cxn ang="0">
                  <a:pos x="388" y="552"/>
                </a:cxn>
                <a:cxn ang="0">
                  <a:pos x="389" y="511"/>
                </a:cxn>
                <a:cxn ang="0">
                  <a:pos x="390" y="475"/>
                </a:cxn>
                <a:cxn ang="0">
                  <a:pos x="394" y="417"/>
                </a:cxn>
                <a:cxn ang="0">
                  <a:pos x="389" y="306"/>
                </a:cxn>
                <a:cxn ang="0">
                  <a:pos x="392" y="237"/>
                </a:cxn>
                <a:cxn ang="0">
                  <a:pos x="387" y="162"/>
                </a:cxn>
                <a:cxn ang="0">
                  <a:pos x="382" y="116"/>
                </a:cxn>
                <a:cxn ang="0">
                  <a:pos x="371" y="70"/>
                </a:cxn>
                <a:cxn ang="0">
                  <a:pos x="343" y="51"/>
                </a:cxn>
                <a:cxn ang="0">
                  <a:pos x="292" y="45"/>
                </a:cxn>
                <a:cxn ang="0">
                  <a:pos x="245" y="39"/>
                </a:cxn>
                <a:cxn ang="0">
                  <a:pos x="140" y="39"/>
                </a:cxn>
                <a:cxn ang="0">
                  <a:pos x="80" y="43"/>
                </a:cxn>
                <a:cxn ang="0">
                  <a:pos x="52" y="63"/>
                </a:cxn>
                <a:cxn ang="0">
                  <a:pos x="38" y="100"/>
                </a:cxn>
              </a:cxnLst>
              <a:rect l="0" t="0" r="r" b="b"/>
              <a:pathLst>
                <a:path w="430" h="630">
                  <a:moveTo>
                    <a:pt x="143" y="630"/>
                  </a:moveTo>
                  <a:lnTo>
                    <a:pt x="143" y="630"/>
                  </a:lnTo>
                  <a:lnTo>
                    <a:pt x="118" y="629"/>
                  </a:lnTo>
                  <a:lnTo>
                    <a:pt x="107" y="627"/>
                  </a:lnTo>
                  <a:lnTo>
                    <a:pt x="94" y="625"/>
                  </a:lnTo>
                  <a:lnTo>
                    <a:pt x="83" y="621"/>
                  </a:lnTo>
                  <a:lnTo>
                    <a:pt x="71" y="615"/>
                  </a:lnTo>
                  <a:lnTo>
                    <a:pt x="61" y="608"/>
                  </a:lnTo>
                  <a:lnTo>
                    <a:pt x="51" y="599"/>
                  </a:lnTo>
                  <a:lnTo>
                    <a:pt x="51" y="599"/>
                  </a:lnTo>
                  <a:lnTo>
                    <a:pt x="39" y="586"/>
                  </a:lnTo>
                  <a:lnTo>
                    <a:pt x="30" y="575"/>
                  </a:lnTo>
                  <a:lnTo>
                    <a:pt x="23" y="563"/>
                  </a:lnTo>
                  <a:lnTo>
                    <a:pt x="18" y="551"/>
                  </a:lnTo>
                  <a:lnTo>
                    <a:pt x="13" y="539"/>
                  </a:lnTo>
                  <a:lnTo>
                    <a:pt x="10" y="526"/>
                  </a:lnTo>
                  <a:lnTo>
                    <a:pt x="9" y="513"/>
                  </a:lnTo>
                  <a:lnTo>
                    <a:pt x="8" y="498"/>
                  </a:lnTo>
                  <a:lnTo>
                    <a:pt x="8" y="498"/>
                  </a:lnTo>
                  <a:lnTo>
                    <a:pt x="8" y="497"/>
                  </a:lnTo>
                  <a:lnTo>
                    <a:pt x="7" y="489"/>
                  </a:lnTo>
                  <a:lnTo>
                    <a:pt x="7" y="489"/>
                  </a:lnTo>
                  <a:lnTo>
                    <a:pt x="7" y="462"/>
                  </a:lnTo>
                  <a:lnTo>
                    <a:pt x="7" y="449"/>
                  </a:lnTo>
                  <a:lnTo>
                    <a:pt x="9" y="435"/>
                  </a:lnTo>
                  <a:lnTo>
                    <a:pt x="9" y="435"/>
                  </a:lnTo>
                  <a:lnTo>
                    <a:pt x="10" y="422"/>
                  </a:lnTo>
                  <a:lnTo>
                    <a:pt x="11" y="411"/>
                  </a:lnTo>
                  <a:lnTo>
                    <a:pt x="10" y="402"/>
                  </a:lnTo>
                  <a:lnTo>
                    <a:pt x="10" y="394"/>
                  </a:lnTo>
                  <a:lnTo>
                    <a:pt x="10" y="394"/>
                  </a:lnTo>
                  <a:lnTo>
                    <a:pt x="8" y="382"/>
                  </a:lnTo>
                  <a:lnTo>
                    <a:pt x="8" y="368"/>
                  </a:lnTo>
                  <a:lnTo>
                    <a:pt x="8" y="368"/>
                  </a:lnTo>
                  <a:lnTo>
                    <a:pt x="8" y="349"/>
                  </a:lnTo>
                  <a:lnTo>
                    <a:pt x="7" y="336"/>
                  </a:lnTo>
                  <a:lnTo>
                    <a:pt x="5" y="316"/>
                  </a:lnTo>
                  <a:lnTo>
                    <a:pt x="5" y="316"/>
                  </a:lnTo>
                  <a:lnTo>
                    <a:pt x="3" y="296"/>
                  </a:lnTo>
                  <a:lnTo>
                    <a:pt x="2" y="283"/>
                  </a:lnTo>
                  <a:lnTo>
                    <a:pt x="2" y="266"/>
                  </a:lnTo>
                  <a:lnTo>
                    <a:pt x="2" y="266"/>
                  </a:lnTo>
                  <a:lnTo>
                    <a:pt x="2" y="239"/>
                  </a:lnTo>
                  <a:lnTo>
                    <a:pt x="3" y="229"/>
                  </a:lnTo>
                  <a:lnTo>
                    <a:pt x="3" y="229"/>
                  </a:lnTo>
                  <a:lnTo>
                    <a:pt x="3" y="217"/>
                  </a:lnTo>
                  <a:lnTo>
                    <a:pt x="2" y="186"/>
                  </a:lnTo>
                  <a:lnTo>
                    <a:pt x="1" y="178"/>
                  </a:lnTo>
                  <a:lnTo>
                    <a:pt x="1" y="178"/>
                  </a:lnTo>
                  <a:lnTo>
                    <a:pt x="0" y="165"/>
                  </a:lnTo>
                  <a:lnTo>
                    <a:pt x="0" y="151"/>
                  </a:lnTo>
                  <a:lnTo>
                    <a:pt x="1" y="138"/>
                  </a:lnTo>
                  <a:lnTo>
                    <a:pt x="3" y="125"/>
                  </a:lnTo>
                  <a:lnTo>
                    <a:pt x="3" y="123"/>
                  </a:lnTo>
                  <a:lnTo>
                    <a:pt x="3" y="122"/>
                  </a:lnTo>
                  <a:lnTo>
                    <a:pt x="3" y="122"/>
                  </a:lnTo>
                  <a:lnTo>
                    <a:pt x="2" y="116"/>
                  </a:lnTo>
                  <a:lnTo>
                    <a:pt x="2" y="116"/>
                  </a:lnTo>
                  <a:lnTo>
                    <a:pt x="2" y="99"/>
                  </a:lnTo>
                  <a:lnTo>
                    <a:pt x="3" y="84"/>
                  </a:lnTo>
                  <a:lnTo>
                    <a:pt x="6" y="69"/>
                  </a:lnTo>
                  <a:lnTo>
                    <a:pt x="10" y="57"/>
                  </a:lnTo>
                  <a:lnTo>
                    <a:pt x="18" y="44"/>
                  </a:lnTo>
                  <a:lnTo>
                    <a:pt x="26" y="34"/>
                  </a:lnTo>
                  <a:lnTo>
                    <a:pt x="37" y="23"/>
                  </a:lnTo>
                  <a:lnTo>
                    <a:pt x="51" y="12"/>
                  </a:lnTo>
                  <a:lnTo>
                    <a:pt x="51" y="12"/>
                  </a:lnTo>
                  <a:lnTo>
                    <a:pt x="56" y="9"/>
                  </a:lnTo>
                  <a:lnTo>
                    <a:pt x="62" y="7"/>
                  </a:lnTo>
                  <a:lnTo>
                    <a:pt x="75" y="4"/>
                  </a:lnTo>
                  <a:lnTo>
                    <a:pt x="88" y="3"/>
                  </a:lnTo>
                  <a:lnTo>
                    <a:pt x="102" y="2"/>
                  </a:lnTo>
                  <a:lnTo>
                    <a:pt x="102" y="2"/>
                  </a:lnTo>
                  <a:lnTo>
                    <a:pt x="114" y="3"/>
                  </a:lnTo>
                  <a:lnTo>
                    <a:pt x="114" y="3"/>
                  </a:lnTo>
                  <a:lnTo>
                    <a:pt x="125" y="3"/>
                  </a:lnTo>
                  <a:lnTo>
                    <a:pt x="194" y="3"/>
                  </a:lnTo>
                  <a:lnTo>
                    <a:pt x="194" y="3"/>
                  </a:lnTo>
                  <a:lnTo>
                    <a:pt x="221" y="2"/>
                  </a:lnTo>
                  <a:lnTo>
                    <a:pt x="221" y="2"/>
                  </a:lnTo>
                  <a:lnTo>
                    <a:pt x="236" y="1"/>
                  </a:lnTo>
                  <a:lnTo>
                    <a:pt x="251" y="0"/>
                  </a:lnTo>
                  <a:lnTo>
                    <a:pt x="251" y="0"/>
                  </a:lnTo>
                  <a:lnTo>
                    <a:pt x="261" y="0"/>
                  </a:lnTo>
                  <a:lnTo>
                    <a:pt x="270" y="1"/>
                  </a:lnTo>
                  <a:lnTo>
                    <a:pt x="279" y="3"/>
                  </a:lnTo>
                  <a:lnTo>
                    <a:pt x="286" y="5"/>
                  </a:lnTo>
                  <a:lnTo>
                    <a:pt x="286" y="5"/>
                  </a:lnTo>
                  <a:lnTo>
                    <a:pt x="295" y="8"/>
                  </a:lnTo>
                  <a:lnTo>
                    <a:pt x="306" y="10"/>
                  </a:lnTo>
                  <a:lnTo>
                    <a:pt x="316" y="10"/>
                  </a:lnTo>
                  <a:lnTo>
                    <a:pt x="326" y="11"/>
                  </a:lnTo>
                  <a:lnTo>
                    <a:pt x="326" y="11"/>
                  </a:lnTo>
                  <a:lnTo>
                    <a:pt x="345" y="11"/>
                  </a:lnTo>
                  <a:lnTo>
                    <a:pt x="354" y="13"/>
                  </a:lnTo>
                  <a:lnTo>
                    <a:pt x="363" y="15"/>
                  </a:lnTo>
                  <a:lnTo>
                    <a:pt x="363" y="15"/>
                  </a:lnTo>
                  <a:lnTo>
                    <a:pt x="376" y="22"/>
                  </a:lnTo>
                  <a:lnTo>
                    <a:pt x="382" y="25"/>
                  </a:lnTo>
                  <a:lnTo>
                    <a:pt x="388" y="29"/>
                  </a:lnTo>
                  <a:lnTo>
                    <a:pt x="393" y="33"/>
                  </a:lnTo>
                  <a:lnTo>
                    <a:pt x="397" y="38"/>
                  </a:lnTo>
                  <a:lnTo>
                    <a:pt x="401" y="43"/>
                  </a:lnTo>
                  <a:lnTo>
                    <a:pt x="405" y="49"/>
                  </a:lnTo>
                  <a:lnTo>
                    <a:pt x="410" y="63"/>
                  </a:lnTo>
                  <a:lnTo>
                    <a:pt x="415" y="79"/>
                  </a:lnTo>
                  <a:lnTo>
                    <a:pt x="418" y="96"/>
                  </a:lnTo>
                  <a:lnTo>
                    <a:pt x="419" y="116"/>
                  </a:lnTo>
                  <a:lnTo>
                    <a:pt x="419" y="116"/>
                  </a:lnTo>
                  <a:lnTo>
                    <a:pt x="419" y="132"/>
                  </a:lnTo>
                  <a:lnTo>
                    <a:pt x="420" y="147"/>
                  </a:lnTo>
                  <a:lnTo>
                    <a:pt x="423" y="170"/>
                  </a:lnTo>
                  <a:lnTo>
                    <a:pt x="423" y="170"/>
                  </a:lnTo>
                  <a:lnTo>
                    <a:pt x="426" y="193"/>
                  </a:lnTo>
                  <a:lnTo>
                    <a:pt x="427" y="206"/>
                  </a:lnTo>
                  <a:lnTo>
                    <a:pt x="428" y="222"/>
                  </a:lnTo>
                  <a:lnTo>
                    <a:pt x="428" y="222"/>
                  </a:lnTo>
                  <a:lnTo>
                    <a:pt x="427" y="248"/>
                  </a:lnTo>
                  <a:lnTo>
                    <a:pt x="426" y="266"/>
                  </a:lnTo>
                  <a:lnTo>
                    <a:pt x="426" y="266"/>
                  </a:lnTo>
                  <a:lnTo>
                    <a:pt x="425" y="276"/>
                  </a:lnTo>
                  <a:lnTo>
                    <a:pt x="425" y="288"/>
                  </a:lnTo>
                  <a:lnTo>
                    <a:pt x="425" y="302"/>
                  </a:lnTo>
                  <a:lnTo>
                    <a:pt x="426" y="323"/>
                  </a:lnTo>
                  <a:lnTo>
                    <a:pt x="426" y="324"/>
                  </a:lnTo>
                  <a:lnTo>
                    <a:pt x="426" y="324"/>
                  </a:lnTo>
                  <a:lnTo>
                    <a:pt x="429" y="359"/>
                  </a:lnTo>
                  <a:lnTo>
                    <a:pt x="429" y="382"/>
                  </a:lnTo>
                  <a:lnTo>
                    <a:pt x="429" y="382"/>
                  </a:lnTo>
                  <a:lnTo>
                    <a:pt x="430" y="408"/>
                  </a:lnTo>
                  <a:lnTo>
                    <a:pt x="430" y="408"/>
                  </a:lnTo>
                  <a:lnTo>
                    <a:pt x="430" y="438"/>
                  </a:lnTo>
                  <a:lnTo>
                    <a:pt x="430" y="438"/>
                  </a:lnTo>
                  <a:lnTo>
                    <a:pt x="430" y="483"/>
                  </a:lnTo>
                  <a:lnTo>
                    <a:pt x="430" y="483"/>
                  </a:lnTo>
                  <a:lnTo>
                    <a:pt x="430" y="527"/>
                  </a:lnTo>
                  <a:lnTo>
                    <a:pt x="430" y="549"/>
                  </a:lnTo>
                  <a:lnTo>
                    <a:pt x="430" y="549"/>
                  </a:lnTo>
                  <a:lnTo>
                    <a:pt x="429" y="562"/>
                  </a:lnTo>
                  <a:lnTo>
                    <a:pt x="428" y="571"/>
                  </a:lnTo>
                  <a:lnTo>
                    <a:pt x="425" y="579"/>
                  </a:lnTo>
                  <a:lnTo>
                    <a:pt x="422" y="586"/>
                  </a:lnTo>
                  <a:lnTo>
                    <a:pt x="418" y="592"/>
                  </a:lnTo>
                  <a:lnTo>
                    <a:pt x="413" y="596"/>
                  </a:lnTo>
                  <a:lnTo>
                    <a:pt x="405" y="603"/>
                  </a:lnTo>
                  <a:lnTo>
                    <a:pt x="404" y="604"/>
                  </a:lnTo>
                  <a:lnTo>
                    <a:pt x="404" y="604"/>
                  </a:lnTo>
                  <a:lnTo>
                    <a:pt x="398" y="608"/>
                  </a:lnTo>
                  <a:lnTo>
                    <a:pt x="391" y="611"/>
                  </a:lnTo>
                  <a:lnTo>
                    <a:pt x="383" y="614"/>
                  </a:lnTo>
                  <a:lnTo>
                    <a:pt x="376" y="617"/>
                  </a:lnTo>
                  <a:lnTo>
                    <a:pt x="360" y="622"/>
                  </a:lnTo>
                  <a:lnTo>
                    <a:pt x="351" y="623"/>
                  </a:lnTo>
                  <a:lnTo>
                    <a:pt x="343" y="623"/>
                  </a:lnTo>
                  <a:lnTo>
                    <a:pt x="343" y="623"/>
                  </a:lnTo>
                  <a:lnTo>
                    <a:pt x="303" y="624"/>
                  </a:lnTo>
                  <a:lnTo>
                    <a:pt x="261" y="626"/>
                  </a:lnTo>
                  <a:lnTo>
                    <a:pt x="261" y="626"/>
                  </a:lnTo>
                  <a:lnTo>
                    <a:pt x="221" y="628"/>
                  </a:lnTo>
                  <a:lnTo>
                    <a:pt x="179" y="629"/>
                  </a:lnTo>
                  <a:lnTo>
                    <a:pt x="170" y="629"/>
                  </a:lnTo>
                  <a:lnTo>
                    <a:pt x="170" y="629"/>
                  </a:lnTo>
                  <a:lnTo>
                    <a:pt x="143" y="630"/>
                  </a:lnTo>
                  <a:lnTo>
                    <a:pt x="143" y="630"/>
                  </a:lnTo>
                  <a:close/>
                  <a:moveTo>
                    <a:pt x="38" y="100"/>
                  </a:moveTo>
                  <a:lnTo>
                    <a:pt x="38" y="100"/>
                  </a:lnTo>
                  <a:lnTo>
                    <a:pt x="37" y="107"/>
                  </a:lnTo>
                  <a:lnTo>
                    <a:pt x="36" y="115"/>
                  </a:lnTo>
                  <a:lnTo>
                    <a:pt x="36" y="130"/>
                  </a:lnTo>
                  <a:lnTo>
                    <a:pt x="36" y="133"/>
                  </a:lnTo>
                  <a:lnTo>
                    <a:pt x="36" y="133"/>
                  </a:lnTo>
                  <a:lnTo>
                    <a:pt x="36" y="155"/>
                  </a:lnTo>
                  <a:lnTo>
                    <a:pt x="37" y="175"/>
                  </a:lnTo>
                  <a:lnTo>
                    <a:pt x="37" y="175"/>
                  </a:lnTo>
                  <a:lnTo>
                    <a:pt x="38" y="209"/>
                  </a:lnTo>
                  <a:lnTo>
                    <a:pt x="38" y="312"/>
                  </a:lnTo>
                  <a:lnTo>
                    <a:pt x="38" y="312"/>
                  </a:lnTo>
                  <a:lnTo>
                    <a:pt x="38" y="341"/>
                  </a:lnTo>
                  <a:lnTo>
                    <a:pt x="40" y="358"/>
                  </a:lnTo>
                  <a:lnTo>
                    <a:pt x="40" y="358"/>
                  </a:lnTo>
                  <a:lnTo>
                    <a:pt x="41" y="374"/>
                  </a:lnTo>
                  <a:lnTo>
                    <a:pt x="42" y="399"/>
                  </a:lnTo>
                  <a:lnTo>
                    <a:pt x="42" y="399"/>
                  </a:lnTo>
                  <a:lnTo>
                    <a:pt x="43" y="439"/>
                  </a:lnTo>
                  <a:lnTo>
                    <a:pt x="43" y="481"/>
                  </a:lnTo>
                  <a:lnTo>
                    <a:pt x="43" y="482"/>
                  </a:lnTo>
                  <a:lnTo>
                    <a:pt x="44" y="483"/>
                  </a:lnTo>
                  <a:lnTo>
                    <a:pt x="44" y="483"/>
                  </a:lnTo>
                  <a:lnTo>
                    <a:pt x="44" y="485"/>
                  </a:lnTo>
                  <a:lnTo>
                    <a:pt x="44" y="485"/>
                  </a:lnTo>
                  <a:lnTo>
                    <a:pt x="44" y="494"/>
                  </a:lnTo>
                  <a:lnTo>
                    <a:pt x="46" y="508"/>
                  </a:lnTo>
                  <a:lnTo>
                    <a:pt x="48" y="523"/>
                  </a:lnTo>
                  <a:lnTo>
                    <a:pt x="50" y="531"/>
                  </a:lnTo>
                  <a:lnTo>
                    <a:pt x="52" y="539"/>
                  </a:lnTo>
                  <a:lnTo>
                    <a:pt x="55" y="547"/>
                  </a:lnTo>
                  <a:lnTo>
                    <a:pt x="59" y="554"/>
                  </a:lnTo>
                  <a:lnTo>
                    <a:pt x="64" y="562"/>
                  </a:lnTo>
                  <a:lnTo>
                    <a:pt x="70" y="568"/>
                  </a:lnTo>
                  <a:lnTo>
                    <a:pt x="77" y="574"/>
                  </a:lnTo>
                  <a:lnTo>
                    <a:pt x="85" y="578"/>
                  </a:lnTo>
                  <a:lnTo>
                    <a:pt x="94" y="582"/>
                  </a:lnTo>
                  <a:lnTo>
                    <a:pt x="106" y="585"/>
                  </a:lnTo>
                  <a:lnTo>
                    <a:pt x="106" y="585"/>
                  </a:lnTo>
                  <a:lnTo>
                    <a:pt x="132" y="589"/>
                  </a:lnTo>
                  <a:lnTo>
                    <a:pt x="153" y="592"/>
                  </a:lnTo>
                  <a:lnTo>
                    <a:pt x="174" y="593"/>
                  </a:lnTo>
                  <a:lnTo>
                    <a:pt x="196" y="594"/>
                  </a:lnTo>
                  <a:lnTo>
                    <a:pt x="231" y="594"/>
                  </a:lnTo>
                  <a:lnTo>
                    <a:pt x="231" y="594"/>
                  </a:lnTo>
                  <a:lnTo>
                    <a:pt x="247" y="593"/>
                  </a:lnTo>
                  <a:lnTo>
                    <a:pt x="262" y="592"/>
                  </a:lnTo>
                  <a:lnTo>
                    <a:pt x="293" y="588"/>
                  </a:lnTo>
                  <a:lnTo>
                    <a:pt x="293" y="588"/>
                  </a:lnTo>
                  <a:lnTo>
                    <a:pt x="303" y="587"/>
                  </a:lnTo>
                  <a:lnTo>
                    <a:pt x="311" y="587"/>
                  </a:lnTo>
                  <a:lnTo>
                    <a:pt x="322" y="587"/>
                  </a:lnTo>
                  <a:lnTo>
                    <a:pt x="322" y="587"/>
                  </a:lnTo>
                  <a:lnTo>
                    <a:pt x="335" y="587"/>
                  </a:lnTo>
                  <a:lnTo>
                    <a:pt x="346" y="586"/>
                  </a:lnTo>
                  <a:lnTo>
                    <a:pt x="357" y="583"/>
                  </a:lnTo>
                  <a:lnTo>
                    <a:pt x="363" y="580"/>
                  </a:lnTo>
                  <a:lnTo>
                    <a:pt x="369" y="577"/>
                  </a:lnTo>
                  <a:lnTo>
                    <a:pt x="369" y="577"/>
                  </a:lnTo>
                  <a:lnTo>
                    <a:pt x="378" y="570"/>
                  </a:lnTo>
                  <a:lnTo>
                    <a:pt x="384" y="565"/>
                  </a:lnTo>
                  <a:lnTo>
                    <a:pt x="385" y="563"/>
                  </a:lnTo>
                  <a:lnTo>
                    <a:pt x="387" y="559"/>
                  </a:lnTo>
                  <a:lnTo>
                    <a:pt x="388" y="552"/>
                  </a:lnTo>
                  <a:lnTo>
                    <a:pt x="388" y="552"/>
                  </a:lnTo>
                  <a:lnTo>
                    <a:pt x="389" y="547"/>
                  </a:lnTo>
                  <a:lnTo>
                    <a:pt x="390" y="540"/>
                  </a:lnTo>
                  <a:lnTo>
                    <a:pt x="390" y="540"/>
                  </a:lnTo>
                  <a:lnTo>
                    <a:pt x="390" y="530"/>
                  </a:lnTo>
                  <a:lnTo>
                    <a:pt x="389" y="511"/>
                  </a:lnTo>
                  <a:lnTo>
                    <a:pt x="389" y="511"/>
                  </a:lnTo>
                  <a:lnTo>
                    <a:pt x="389" y="498"/>
                  </a:lnTo>
                  <a:lnTo>
                    <a:pt x="389" y="497"/>
                  </a:lnTo>
                  <a:lnTo>
                    <a:pt x="389" y="497"/>
                  </a:lnTo>
                  <a:lnTo>
                    <a:pt x="390" y="475"/>
                  </a:lnTo>
                  <a:lnTo>
                    <a:pt x="392" y="459"/>
                  </a:lnTo>
                  <a:lnTo>
                    <a:pt x="392" y="459"/>
                  </a:lnTo>
                  <a:lnTo>
                    <a:pt x="393" y="441"/>
                  </a:lnTo>
                  <a:lnTo>
                    <a:pt x="394" y="417"/>
                  </a:lnTo>
                  <a:lnTo>
                    <a:pt x="394" y="417"/>
                  </a:lnTo>
                  <a:lnTo>
                    <a:pt x="393" y="382"/>
                  </a:lnTo>
                  <a:lnTo>
                    <a:pt x="392" y="359"/>
                  </a:lnTo>
                  <a:lnTo>
                    <a:pt x="392" y="359"/>
                  </a:lnTo>
                  <a:lnTo>
                    <a:pt x="390" y="338"/>
                  </a:lnTo>
                  <a:lnTo>
                    <a:pt x="389" y="306"/>
                  </a:lnTo>
                  <a:lnTo>
                    <a:pt x="389" y="306"/>
                  </a:lnTo>
                  <a:lnTo>
                    <a:pt x="390" y="276"/>
                  </a:lnTo>
                  <a:lnTo>
                    <a:pt x="391" y="258"/>
                  </a:lnTo>
                  <a:lnTo>
                    <a:pt x="391" y="258"/>
                  </a:lnTo>
                  <a:lnTo>
                    <a:pt x="392" y="237"/>
                  </a:lnTo>
                  <a:lnTo>
                    <a:pt x="392" y="224"/>
                  </a:lnTo>
                  <a:lnTo>
                    <a:pt x="391" y="204"/>
                  </a:lnTo>
                  <a:lnTo>
                    <a:pt x="391" y="204"/>
                  </a:lnTo>
                  <a:lnTo>
                    <a:pt x="389" y="180"/>
                  </a:lnTo>
                  <a:lnTo>
                    <a:pt x="387" y="162"/>
                  </a:lnTo>
                  <a:lnTo>
                    <a:pt x="387" y="162"/>
                  </a:lnTo>
                  <a:lnTo>
                    <a:pt x="383" y="143"/>
                  </a:lnTo>
                  <a:lnTo>
                    <a:pt x="382" y="130"/>
                  </a:lnTo>
                  <a:lnTo>
                    <a:pt x="382" y="116"/>
                  </a:lnTo>
                  <a:lnTo>
                    <a:pt x="382" y="116"/>
                  </a:lnTo>
                  <a:lnTo>
                    <a:pt x="381" y="104"/>
                  </a:lnTo>
                  <a:lnTo>
                    <a:pt x="380" y="94"/>
                  </a:lnTo>
                  <a:lnTo>
                    <a:pt x="378" y="85"/>
                  </a:lnTo>
                  <a:lnTo>
                    <a:pt x="375" y="77"/>
                  </a:lnTo>
                  <a:lnTo>
                    <a:pt x="371" y="70"/>
                  </a:lnTo>
                  <a:lnTo>
                    <a:pt x="367" y="65"/>
                  </a:lnTo>
                  <a:lnTo>
                    <a:pt x="362" y="60"/>
                  </a:lnTo>
                  <a:lnTo>
                    <a:pt x="356" y="56"/>
                  </a:lnTo>
                  <a:lnTo>
                    <a:pt x="350" y="53"/>
                  </a:lnTo>
                  <a:lnTo>
                    <a:pt x="343" y="51"/>
                  </a:lnTo>
                  <a:lnTo>
                    <a:pt x="336" y="48"/>
                  </a:lnTo>
                  <a:lnTo>
                    <a:pt x="327" y="47"/>
                  </a:lnTo>
                  <a:lnTo>
                    <a:pt x="311" y="45"/>
                  </a:lnTo>
                  <a:lnTo>
                    <a:pt x="292" y="45"/>
                  </a:lnTo>
                  <a:lnTo>
                    <a:pt x="292" y="45"/>
                  </a:lnTo>
                  <a:lnTo>
                    <a:pt x="282" y="44"/>
                  </a:lnTo>
                  <a:lnTo>
                    <a:pt x="270" y="42"/>
                  </a:lnTo>
                  <a:lnTo>
                    <a:pt x="270" y="42"/>
                  </a:lnTo>
                  <a:lnTo>
                    <a:pt x="258" y="40"/>
                  </a:lnTo>
                  <a:lnTo>
                    <a:pt x="245" y="39"/>
                  </a:lnTo>
                  <a:lnTo>
                    <a:pt x="194" y="39"/>
                  </a:lnTo>
                  <a:lnTo>
                    <a:pt x="194" y="39"/>
                  </a:lnTo>
                  <a:lnTo>
                    <a:pt x="160" y="39"/>
                  </a:lnTo>
                  <a:lnTo>
                    <a:pt x="160" y="39"/>
                  </a:lnTo>
                  <a:lnTo>
                    <a:pt x="140" y="39"/>
                  </a:lnTo>
                  <a:lnTo>
                    <a:pt x="140" y="39"/>
                  </a:lnTo>
                  <a:lnTo>
                    <a:pt x="109" y="39"/>
                  </a:lnTo>
                  <a:lnTo>
                    <a:pt x="109" y="39"/>
                  </a:lnTo>
                  <a:lnTo>
                    <a:pt x="93" y="40"/>
                  </a:lnTo>
                  <a:lnTo>
                    <a:pt x="80" y="43"/>
                  </a:lnTo>
                  <a:lnTo>
                    <a:pt x="68" y="47"/>
                  </a:lnTo>
                  <a:lnTo>
                    <a:pt x="64" y="51"/>
                  </a:lnTo>
                  <a:lnTo>
                    <a:pt x="59" y="55"/>
                  </a:lnTo>
                  <a:lnTo>
                    <a:pt x="55" y="59"/>
                  </a:lnTo>
                  <a:lnTo>
                    <a:pt x="52" y="63"/>
                  </a:lnTo>
                  <a:lnTo>
                    <a:pt x="49" y="68"/>
                  </a:lnTo>
                  <a:lnTo>
                    <a:pt x="46" y="73"/>
                  </a:lnTo>
                  <a:lnTo>
                    <a:pt x="41" y="86"/>
                  </a:lnTo>
                  <a:lnTo>
                    <a:pt x="38" y="100"/>
                  </a:lnTo>
                  <a:lnTo>
                    <a:pt x="38" y="100"/>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7" name="chenying0907 340"/>
            <p:cNvSpPr>
              <a:spLocks noEditPoints="1"/>
            </p:cNvSpPr>
            <p:nvPr/>
          </p:nvSpPr>
          <p:spPr bwMode="auto">
            <a:xfrm>
              <a:off x="6407151" y="3316288"/>
              <a:ext cx="227013" cy="442913"/>
            </a:xfrm>
            <a:custGeom>
              <a:avLst/>
              <a:gdLst/>
              <a:ahLst/>
              <a:cxnLst>
                <a:cxn ang="0">
                  <a:pos x="94" y="832"/>
                </a:cxn>
                <a:cxn ang="0">
                  <a:pos x="51" y="806"/>
                </a:cxn>
                <a:cxn ang="0">
                  <a:pos x="13" y="746"/>
                </a:cxn>
                <a:cxn ang="0">
                  <a:pos x="8" y="704"/>
                </a:cxn>
                <a:cxn ang="0">
                  <a:pos x="8" y="589"/>
                </a:cxn>
                <a:cxn ang="0">
                  <a:pos x="10" y="546"/>
                </a:cxn>
                <a:cxn ang="0">
                  <a:pos x="8" y="511"/>
                </a:cxn>
                <a:cxn ang="0">
                  <a:pos x="2" y="330"/>
                </a:cxn>
                <a:cxn ang="0">
                  <a:pos x="3" y="214"/>
                </a:cxn>
                <a:cxn ang="0">
                  <a:pos x="0" y="152"/>
                </a:cxn>
                <a:cxn ang="0">
                  <a:pos x="3" y="123"/>
                </a:cxn>
                <a:cxn ang="0">
                  <a:pos x="6" y="71"/>
                </a:cxn>
                <a:cxn ang="0">
                  <a:pos x="51" y="14"/>
                </a:cxn>
                <a:cxn ang="0">
                  <a:pos x="88" y="4"/>
                </a:cxn>
                <a:cxn ang="0">
                  <a:pos x="125" y="4"/>
                </a:cxn>
                <a:cxn ang="0">
                  <a:pos x="236" y="2"/>
                </a:cxn>
                <a:cxn ang="0">
                  <a:pos x="279" y="4"/>
                </a:cxn>
                <a:cxn ang="0">
                  <a:pos x="317" y="12"/>
                </a:cxn>
                <a:cxn ang="0">
                  <a:pos x="364" y="16"/>
                </a:cxn>
                <a:cxn ang="0">
                  <a:pos x="393" y="35"/>
                </a:cxn>
                <a:cxn ang="0">
                  <a:pos x="415" y="79"/>
                </a:cxn>
                <a:cxn ang="0">
                  <a:pos x="420" y="148"/>
                </a:cxn>
                <a:cxn ang="0">
                  <a:pos x="428" y="222"/>
                </a:cxn>
                <a:cxn ang="0">
                  <a:pos x="425" y="335"/>
                </a:cxn>
                <a:cxn ang="0">
                  <a:pos x="429" y="449"/>
                </a:cxn>
                <a:cxn ang="0">
                  <a:pos x="430" y="608"/>
                </a:cxn>
                <a:cxn ang="0">
                  <a:pos x="430" y="756"/>
                </a:cxn>
                <a:cxn ang="0">
                  <a:pos x="422" y="793"/>
                </a:cxn>
                <a:cxn ang="0">
                  <a:pos x="404" y="811"/>
                </a:cxn>
                <a:cxn ang="0">
                  <a:pos x="359" y="829"/>
                </a:cxn>
                <a:cxn ang="0">
                  <a:pos x="261" y="833"/>
                </a:cxn>
                <a:cxn ang="0">
                  <a:pos x="170" y="836"/>
                </a:cxn>
                <a:cxn ang="0">
                  <a:pos x="37" y="108"/>
                </a:cxn>
                <a:cxn ang="0">
                  <a:pos x="36" y="156"/>
                </a:cxn>
                <a:cxn ang="0">
                  <a:pos x="38" y="376"/>
                </a:cxn>
                <a:cxn ang="0">
                  <a:pos x="42" y="544"/>
                </a:cxn>
                <a:cxn ang="0">
                  <a:pos x="44" y="690"/>
                </a:cxn>
                <a:cxn ang="0">
                  <a:pos x="47" y="730"/>
                </a:cxn>
                <a:cxn ang="0">
                  <a:pos x="64" y="769"/>
                </a:cxn>
                <a:cxn ang="0">
                  <a:pos x="106" y="792"/>
                </a:cxn>
                <a:cxn ang="0">
                  <a:pos x="196" y="801"/>
                </a:cxn>
                <a:cxn ang="0">
                  <a:pos x="293" y="795"/>
                </a:cxn>
                <a:cxn ang="0">
                  <a:pos x="322" y="794"/>
                </a:cxn>
                <a:cxn ang="0">
                  <a:pos x="369" y="784"/>
                </a:cxn>
                <a:cxn ang="0">
                  <a:pos x="387" y="759"/>
                </a:cxn>
                <a:cxn ang="0">
                  <a:pos x="390" y="737"/>
                </a:cxn>
                <a:cxn ang="0">
                  <a:pos x="388" y="704"/>
                </a:cxn>
                <a:cxn ang="0">
                  <a:pos x="394" y="562"/>
                </a:cxn>
                <a:cxn ang="0">
                  <a:pos x="390" y="371"/>
                </a:cxn>
                <a:cxn ang="0">
                  <a:pos x="392" y="251"/>
                </a:cxn>
                <a:cxn ang="0">
                  <a:pos x="386" y="163"/>
                </a:cxn>
                <a:cxn ang="0">
                  <a:pos x="382" y="117"/>
                </a:cxn>
                <a:cxn ang="0">
                  <a:pos x="372" y="71"/>
                </a:cxn>
                <a:cxn ang="0">
                  <a:pos x="343" y="51"/>
                </a:cxn>
                <a:cxn ang="0">
                  <a:pos x="292" y="46"/>
                </a:cxn>
                <a:cxn ang="0">
                  <a:pos x="245" y="40"/>
                </a:cxn>
                <a:cxn ang="0">
                  <a:pos x="140" y="40"/>
                </a:cxn>
                <a:cxn ang="0">
                  <a:pos x="81" y="44"/>
                </a:cxn>
                <a:cxn ang="0">
                  <a:pos x="52" y="64"/>
                </a:cxn>
                <a:cxn ang="0">
                  <a:pos x="39" y="101"/>
                </a:cxn>
              </a:cxnLst>
              <a:rect l="0" t="0" r="r" b="b"/>
              <a:pathLst>
                <a:path w="430" h="837">
                  <a:moveTo>
                    <a:pt x="143" y="837"/>
                  </a:moveTo>
                  <a:lnTo>
                    <a:pt x="143" y="837"/>
                  </a:lnTo>
                  <a:lnTo>
                    <a:pt x="118" y="836"/>
                  </a:lnTo>
                  <a:lnTo>
                    <a:pt x="107" y="834"/>
                  </a:lnTo>
                  <a:lnTo>
                    <a:pt x="94" y="832"/>
                  </a:lnTo>
                  <a:lnTo>
                    <a:pt x="83" y="828"/>
                  </a:lnTo>
                  <a:lnTo>
                    <a:pt x="72" y="822"/>
                  </a:lnTo>
                  <a:lnTo>
                    <a:pt x="61" y="815"/>
                  </a:lnTo>
                  <a:lnTo>
                    <a:pt x="51" y="806"/>
                  </a:lnTo>
                  <a:lnTo>
                    <a:pt x="51" y="806"/>
                  </a:lnTo>
                  <a:lnTo>
                    <a:pt x="39" y="793"/>
                  </a:lnTo>
                  <a:lnTo>
                    <a:pt x="30" y="782"/>
                  </a:lnTo>
                  <a:lnTo>
                    <a:pt x="23" y="770"/>
                  </a:lnTo>
                  <a:lnTo>
                    <a:pt x="17" y="758"/>
                  </a:lnTo>
                  <a:lnTo>
                    <a:pt x="13" y="746"/>
                  </a:lnTo>
                  <a:lnTo>
                    <a:pt x="11" y="733"/>
                  </a:lnTo>
                  <a:lnTo>
                    <a:pt x="9" y="720"/>
                  </a:lnTo>
                  <a:lnTo>
                    <a:pt x="8" y="705"/>
                  </a:lnTo>
                  <a:lnTo>
                    <a:pt x="8" y="705"/>
                  </a:lnTo>
                  <a:lnTo>
                    <a:pt x="8" y="704"/>
                  </a:lnTo>
                  <a:lnTo>
                    <a:pt x="8" y="704"/>
                  </a:lnTo>
                  <a:lnTo>
                    <a:pt x="7" y="677"/>
                  </a:lnTo>
                  <a:lnTo>
                    <a:pt x="7" y="640"/>
                  </a:lnTo>
                  <a:lnTo>
                    <a:pt x="7" y="604"/>
                  </a:lnTo>
                  <a:lnTo>
                    <a:pt x="8" y="589"/>
                  </a:lnTo>
                  <a:lnTo>
                    <a:pt x="9" y="579"/>
                  </a:lnTo>
                  <a:lnTo>
                    <a:pt x="9" y="579"/>
                  </a:lnTo>
                  <a:lnTo>
                    <a:pt x="10" y="565"/>
                  </a:lnTo>
                  <a:lnTo>
                    <a:pt x="11" y="555"/>
                  </a:lnTo>
                  <a:lnTo>
                    <a:pt x="10" y="546"/>
                  </a:lnTo>
                  <a:lnTo>
                    <a:pt x="10" y="537"/>
                  </a:lnTo>
                  <a:lnTo>
                    <a:pt x="10" y="537"/>
                  </a:lnTo>
                  <a:lnTo>
                    <a:pt x="9" y="526"/>
                  </a:lnTo>
                  <a:lnTo>
                    <a:pt x="8" y="511"/>
                  </a:lnTo>
                  <a:lnTo>
                    <a:pt x="8" y="511"/>
                  </a:lnTo>
                  <a:lnTo>
                    <a:pt x="7" y="467"/>
                  </a:lnTo>
                  <a:lnTo>
                    <a:pt x="5" y="420"/>
                  </a:lnTo>
                  <a:lnTo>
                    <a:pt x="5" y="420"/>
                  </a:lnTo>
                  <a:lnTo>
                    <a:pt x="3" y="374"/>
                  </a:lnTo>
                  <a:lnTo>
                    <a:pt x="2" y="330"/>
                  </a:lnTo>
                  <a:lnTo>
                    <a:pt x="2" y="330"/>
                  </a:lnTo>
                  <a:lnTo>
                    <a:pt x="3" y="277"/>
                  </a:lnTo>
                  <a:lnTo>
                    <a:pt x="3" y="277"/>
                  </a:lnTo>
                  <a:lnTo>
                    <a:pt x="3" y="237"/>
                  </a:lnTo>
                  <a:lnTo>
                    <a:pt x="3" y="214"/>
                  </a:lnTo>
                  <a:lnTo>
                    <a:pt x="2" y="187"/>
                  </a:lnTo>
                  <a:lnTo>
                    <a:pt x="1" y="179"/>
                  </a:lnTo>
                  <a:lnTo>
                    <a:pt x="1" y="179"/>
                  </a:lnTo>
                  <a:lnTo>
                    <a:pt x="0" y="165"/>
                  </a:lnTo>
                  <a:lnTo>
                    <a:pt x="0" y="152"/>
                  </a:lnTo>
                  <a:lnTo>
                    <a:pt x="1" y="138"/>
                  </a:lnTo>
                  <a:lnTo>
                    <a:pt x="3" y="126"/>
                  </a:lnTo>
                  <a:lnTo>
                    <a:pt x="3" y="125"/>
                  </a:lnTo>
                  <a:lnTo>
                    <a:pt x="3" y="123"/>
                  </a:lnTo>
                  <a:lnTo>
                    <a:pt x="3" y="123"/>
                  </a:lnTo>
                  <a:lnTo>
                    <a:pt x="2" y="117"/>
                  </a:lnTo>
                  <a:lnTo>
                    <a:pt x="2" y="117"/>
                  </a:lnTo>
                  <a:lnTo>
                    <a:pt x="2" y="100"/>
                  </a:lnTo>
                  <a:lnTo>
                    <a:pt x="4" y="84"/>
                  </a:lnTo>
                  <a:lnTo>
                    <a:pt x="6" y="71"/>
                  </a:lnTo>
                  <a:lnTo>
                    <a:pt x="11" y="57"/>
                  </a:lnTo>
                  <a:lnTo>
                    <a:pt x="17" y="46"/>
                  </a:lnTo>
                  <a:lnTo>
                    <a:pt x="26" y="35"/>
                  </a:lnTo>
                  <a:lnTo>
                    <a:pt x="37" y="24"/>
                  </a:lnTo>
                  <a:lnTo>
                    <a:pt x="51" y="14"/>
                  </a:lnTo>
                  <a:lnTo>
                    <a:pt x="51" y="14"/>
                  </a:lnTo>
                  <a:lnTo>
                    <a:pt x="56" y="11"/>
                  </a:lnTo>
                  <a:lnTo>
                    <a:pt x="62" y="8"/>
                  </a:lnTo>
                  <a:lnTo>
                    <a:pt x="74" y="5"/>
                  </a:lnTo>
                  <a:lnTo>
                    <a:pt x="88" y="4"/>
                  </a:lnTo>
                  <a:lnTo>
                    <a:pt x="101" y="4"/>
                  </a:lnTo>
                  <a:lnTo>
                    <a:pt x="101" y="4"/>
                  </a:lnTo>
                  <a:lnTo>
                    <a:pt x="114" y="4"/>
                  </a:lnTo>
                  <a:lnTo>
                    <a:pt x="114" y="4"/>
                  </a:lnTo>
                  <a:lnTo>
                    <a:pt x="125" y="4"/>
                  </a:lnTo>
                  <a:lnTo>
                    <a:pt x="195" y="4"/>
                  </a:lnTo>
                  <a:lnTo>
                    <a:pt x="195" y="4"/>
                  </a:lnTo>
                  <a:lnTo>
                    <a:pt x="221" y="3"/>
                  </a:lnTo>
                  <a:lnTo>
                    <a:pt x="221" y="3"/>
                  </a:lnTo>
                  <a:lnTo>
                    <a:pt x="236" y="2"/>
                  </a:lnTo>
                  <a:lnTo>
                    <a:pt x="252" y="0"/>
                  </a:lnTo>
                  <a:lnTo>
                    <a:pt x="252" y="0"/>
                  </a:lnTo>
                  <a:lnTo>
                    <a:pt x="262" y="2"/>
                  </a:lnTo>
                  <a:lnTo>
                    <a:pt x="270" y="3"/>
                  </a:lnTo>
                  <a:lnTo>
                    <a:pt x="279" y="4"/>
                  </a:lnTo>
                  <a:lnTo>
                    <a:pt x="286" y="6"/>
                  </a:lnTo>
                  <a:lnTo>
                    <a:pt x="286" y="6"/>
                  </a:lnTo>
                  <a:lnTo>
                    <a:pt x="296" y="9"/>
                  </a:lnTo>
                  <a:lnTo>
                    <a:pt x="307" y="11"/>
                  </a:lnTo>
                  <a:lnTo>
                    <a:pt x="317" y="12"/>
                  </a:lnTo>
                  <a:lnTo>
                    <a:pt x="327" y="12"/>
                  </a:lnTo>
                  <a:lnTo>
                    <a:pt x="327" y="12"/>
                  </a:lnTo>
                  <a:lnTo>
                    <a:pt x="346" y="13"/>
                  </a:lnTo>
                  <a:lnTo>
                    <a:pt x="354" y="14"/>
                  </a:lnTo>
                  <a:lnTo>
                    <a:pt x="364" y="16"/>
                  </a:lnTo>
                  <a:lnTo>
                    <a:pt x="364" y="16"/>
                  </a:lnTo>
                  <a:lnTo>
                    <a:pt x="376" y="22"/>
                  </a:lnTo>
                  <a:lnTo>
                    <a:pt x="382" y="25"/>
                  </a:lnTo>
                  <a:lnTo>
                    <a:pt x="387" y="30"/>
                  </a:lnTo>
                  <a:lnTo>
                    <a:pt x="393" y="35"/>
                  </a:lnTo>
                  <a:lnTo>
                    <a:pt x="397" y="39"/>
                  </a:lnTo>
                  <a:lnTo>
                    <a:pt x="401" y="45"/>
                  </a:lnTo>
                  <a:lnTo>
                    <a:pt x="405" y="50"/>
                  </a:lnTo>
                  <a:lnTo>
                    <a:pt x="411" y="64"/>
                  </a:lnTo>
                  <a:lnTo>
                    <a:pt x="415" y="79"/>
                  </a:lnTo>
                  <a:lnTo>
                    <a:pt x="417" y="97"/>
                  </a:lnTo>
                  <a:lnTo>
                    <a:pt x="419" y="117"/>
                  </a:lnTo>
                  <a:lnTo>
                    <a:pt x="419" y="117"/>
                  </a:lnTo>
                  <a:lnTo>
                    <a:pt x="419" y="133"/>
                  </a:lnTo>
                  <a:lnTo>
                    <a:pt x="420" y="148"/>
                  </a:lnTo>
                  <a:lnTo>
                    <a:pt x="423" y="170"/>
                  </a:lnTo>
                  <a:lnTo>
                    <a:pt x="423" y="170"/>
                  </a:lnTo>
                  <a:lnTo>
                    <a:pt x="426" y="193"/>
                  </a:lnTo>
                  <a:lnTo>
                    <a:pt x="427" y="207"/>
                  </a:lnTo>
                  <a:lnTo>
                    <a:pt x="428" y="222"/>
                  </a:lnTo>
                  <a:lnTo>
                    <a:pt x="428" y="222"/>
                  </a:lnTo>
                  <a:lnTo>
                    <a:pt x="427" y="253"/>
                  </a:lnTo>
                  <a:lnTo>
                    <a:pt x="426" y="283"/>
                  </a:lnTo>
                  <a:lnTo>
                    <a:pt x="426" y="283"/>
                  </a:lnTo>
                  <a:lnTo>
                    <a:pt x="425" y="335"/>
                  </a:lnTo>
                  <a:lnTo>
                    <a:pt x="425" y="361"/>
                  </a:lnTo>
                  <a:lnTo>
                    <a:pt x="426" y="388"/>
                  </a:lnTo>
                  <a:lnTo>
                    <a:pt x="426" y="388"/>
                  </a:lnTo>
                  <a:lnTo>
                    <a:pt x="428" y="417"/>
                  </a:lnTo>
                  <a:lnTo>
                    <a:pt x="429" y="449"/>
                  </a:lnTo>
                  <a:lnTo>
                    <a:pt x="429" y="514"/>
                  </a:lnTo>
                  <a:lnTo>
                    <a:pt x="429" y="514"/>
                  </a:lnTo>
                  <a:lnTo>
                    <a:pt x="430" y="553"/>
                  </a:lnTo>
                  <a:lnTo>
                    <a:pt x="430" y="553"/>
                  </a:lnTo>
                  <a:lnTo>
                    <a:pt x="430" y="608"/>
                  </a:lnTo>
                  <a:lnTo>
                    <a:pt x="430" y="608"/>
                  </a:lnTo>
                  <a:lnTo>
                    <a:pt x="430" y="690"/>
                  </a:lnTo>
                  <a:lnTo>
                    <a:pt x="430" y="690"/>
                  </a:lnTo>
                  <a:lnTo>
                    <a:pt x="430" y="734"/>
                  </a:lnTo>
                  <a:lnTo>
                    <a:pt x="430" y="756"/>
                  </a:lnTo>
                  <a:lnTo>
                    <a:pt x="430" y="756"/>
                  </a:lnTo>
                  <a:lnTo>
                    <a:pt x="430" y="769"/>
                  </a:lnTo>
                  <a:lnTo>
                    <a:pt x="428" y="778"/>
                  </a:lnTo>
                  <a:lnTo>
                    <a:pt x="425" y="786"/>
                  </a:lnTo>
                  <a:lnTo>
                    <a:pt x="422" y="793"/>
                  </a:lnTo>
                  <a:lnTo>
                    <a:pt x="417" y="799"/>
                  </a:lnTo>
                  <a:lnTo>
                    <a:pt x="413" y="803"/>
                  </a:lnTo>
                  <a:lnTo>
                    <a:pt x="405" y="810"/>
                  </a:lnTo>
                  <a:lnTo>
                    <a:pt x="404" y="811"/>
                  </a:lnTo>
                  <a:lnTo>
                    <a:pt x="404" y="811"/>
                  </a:lnTo>
                  <a:lnTo>
                    <a:pt x="398" y="815"/>
                  </a:lnTo>
                  <a:lnTo>
                    <a:pt x="392" y="818"/>
                  </a:lnTo>
                  <a:lnTo>
                    <a:pt x="383" y="821"/>
                  </a:lnTo>
                  <a:lnTo>
                    <a:pt x="376" y="824"/>
                  </a:lnTo>
                  <a:lnTo>
                    <a:pt x="359" y="829"/>
                  </a:lnTo>
                  <a:lnTo>
                    <a:pt x="351" y="830"/>
                  </a:lnTo>
                  <a:lnTo>
                    <a:pt x="343" y="830"/>
                  </a:lnTo>
                  <a:lnTo>
                    <a:pt x="343" y="830"/>
                  </a:lnTo>
                  <a:lnTo>
                    <a:pt x="302" y="831"/>
                  </a:lnTo>
                  <a:lnTo>
                    <a:pt x="261" y="833"/>
                  </a:lnTo>
                  <a:lnTo>
                    <a:pt x="261" y="833"/>
                  </a:lnTo>
                  <a:lnTo>
                    <a:pt x="221" y="835"/>
                  </a:lnTo>
                  <a:lnTo>
                    <a:pt x="179" y="836"/>
                  </a:lnTo>
                  <a:lnTo>
                    <a:pt x="170" y="836"/>
                  </a:lnTo>
                  <a:lnTo>
                    <a:pt x="170" y="836"/>
                  </a:lnTo>
                  <a:lnTo>
                    <a:pt x="143" y="837"/>
                  </a:lnTo>
                  <a:lnTo>
                    <a:pt x="143" y="837"/>
                  </a:lnTo>
                  <a:close/>
                  <a:moveTo>
                    <a:pt x="39" y="101"/>
                  </a:moveTo>
                  <a:lnTo>
                    <a:pt x="39" y="101"/>
                  </a:lnTo>
                  <a:lnTo>
                    <a:pt x="37" y="108"/>
                  </a:lnTo>
                  <a:lnTo>
                    <a:pt x="37" y="116"/>
                  </a:lnTo>
                  <a:lnTo>
                    <a:pt x="36" y="132"/>
                  </a:lnTo>
                  <a:lnTo>
                    <a:pt x="36" y="134"/>
                  </a:lnTo>
                  <a:lnTo>
                    <a:pt x="36" y="134"/>
                  </a:lnTo>
                  <a:lnTo>
                    <a:pt x="36" y="156"/>
                  </a:lnTo>
                  <a:lnTo>
                    <a:pt x="37" y="176"/>
                  </a:lnTo>
                  <a:lnTo>
                    <a:pt x="37" y="176"/>
                  </a:lnTo>
                  <a:lnTo>
                    <a:pt x="38" y="211"/>
                  </a:lnTo>
                  <a:lnTo>
                    <a:pt x="38" y="376"/>
                  </a:lnTo>
                  <a:lnTo>
                    <a:pt x="38" y="376"/>
                  </a:lnTo>
                  <a:lnTo>
                    <a:pt x="39" y="438"/>
                  </a:lnTo>
                  <a:lnTo>
                    <a:pt x="41" y="505"/>
                  </a:lnTo>
                  <a:lnTo>
                    <a:pt x="41" y="505"/>
                  </a:lnTo>
                  <a:lnTo>
                    <a:pt x="42" y="544"/>
                  </a:lnTo>
                  <a:lnTo>
                    <a:pt x="42" y="544"/>
                  </a:lnTo>
                  <a:lnTo>
                    <a:pt x="43" y="614"/>
                  </a:lnTo>
                  <a:lnTo>
                    <a:pt x="44" y="688"/>
                  </a:lnTo>
                  <a:lnTo>
                    <a:pt x="44" y="689"/>
                  </a:lnTo>
                  <a:lnTo>
                    <a:pt x="44" y="690"/>
                  </a:lnTo>
                  <a:lnTo>
                    <a:pt x="44" y="690"/>
                  </a:lnTo>
                  <a:lnTo>
                    <a:pt x="44" y="692"/>
                  </a:lnTo>
                  <a:lnTo>
                    <a:pt x="44" y="692"/>
                  </a:lnTo>
                  <a:lnTo>
                    <a:pt x="44" y="701"/>
                  </a:lnTo>
                  <a:lnTo>
                    <a:pt x="45" y="715"/>
                  </a:lnTo>
                  <a:lnTo>
                    <a:pt x="47" y="730"/>
                  </a:lnTo>
                  <a:lnTo>
                    <a:pt x="50" y="738"/>
                  </a:lnTo>
                  <a:lnTo>
                    <a:pt x="52" y="746"/>
                  </a:lnTo>
                  <a:lnTo>
                    <a:pt x="55" y="754"/>
                  </a:lnTo>
                  <a:lnTo>
                    <a:pt x="59" y="761"/>
                  </a:lnTo>
                  <a:lnTo>
                    <a:pt x="64" y="769"/>
                  </a:lnTo>
                  <a:lnTo>
                    <a:pt x="70" y="775"/>
                  </a:lnTo>
                  <a:lnTo>
                    <a:pt x="77" y="781"/>
                  </a:lnTo>
                  <a:lnTo>
                    <a:pt x="85" y="785"/>
                  </a:lnTo>
                  <a:lnTo>
                    <a:pt x="94" y="789"/>
                  </a:lnTo>
                  <a:lnTo>
                    <a:pt x="106" y="792"/>
                  </a:lnTo>
                  <a:lnTo>
                    <a:pt x="106" y="792"/>
                  </a:lnTo>
                  <a:lnTo>
                    <a:pt x="131" y="796"/>
                  </a:lnTo>
                  <a:lnTo>
                    <a:pt x="153" y="799"/>
                  </a:lnTo>
                  <a:lnTo>
                    <a:pt x="174" y="800"/>
                  </a:lnTo>
                  <a:lnTo>
                    <a:pt x="196" y="801"/>
                  </a:lnTo>
                  <a:lnTo>
                    <a:pt x="232" y="801"/>
                  </a:lnTo>
                  <a:lnTo>
                    <a:pt x="232" y="801"/>
                  </a:lnTo>
                  <a:lnTo>
                    <a:pt x="246" y="800"/>
                  </a:lnTo>
                  <a:lnTo>
                    <a:pt x="262" y="799"/>
                  </a:lnTo>
                  <a:lnTo>
                    <a:pt x="293" y="795"/>
                  </a:lnTo>
                  <a:lnTo>
                    <a:pt x="293" y="795"/>
                  </a:lnTo>
                  <a:lnTo>
                    <a:pt x="302" y="794"/>
                  </a:lnTo>
                  <a:lnTo>
                    <a:pt x="311" y="794"/>
                  </a:lnTo>
                  <a:lnTo>
                    <a:pt x="322" y="794"/>
                  </a:lnTo>
                  <a:lnTo>
                    <a:pt x="322" y="794"/>
                  </a:lnTo>
                  <a:lnTo>
                    <a:pt x="335" y="794"/>
                  </a:lnTo>
                  <a:lnTo>
                    <a:pt x="346" y="793"/>
                  </a:lnTo>
                  <a:lnTo>
                    <a:pt x="357" y="790"/>
                  </a:lnTo>
                  <a:lnTo>
                    <a:pt x="364" y="787"/>
                  </a:lnTo>
                  <a:lnTo>
                    <a:pt x="369" y="784"/>
                  </a:lnTo>
                  <a:lnTo>
                    <a:pt x="369" y="784"/>
                  </a:lnTo>
                  <a:lnTo>
                    <a:pt x="378" y="777"/>
                  </a:lnTo>
                  <a:lnTo>
                    <a:pt x="384" y="772"/>
                  </a:lnTo>
                  <a:lnTo>
                    <a:pt x="386" y="766"/>
                  </a:lnTo>
                  <a:lnTo>
                    <a:pt x="387" y="759"/>
                  </a:lnTo>
                  <a:lnTo>
                    <a:pt x="387" y="759"/>
                  </a:lnTo>
                  <a:lnTo>
                    <a:pt x="388" y="754"/>
                  </a:lnTo>
                  <a:lnTo>
                    <a:pt x="390" y="747"/>
                  </a:lnTo>
                  <a:lnTo>
                    <a:pt x="390" y="747"/>
                  </a:lnTo>
                  <a:lnTo>
                    <a:pt x="390" y="737"/>
                  </a:lnTo>
                  <a:lnTo>
                    <a:pt x="390" y="718"/>
                  </a:lnTo>
                  <a:lnTo>
                    <a:pt x="390" y="718"/>
                  </a:lnTo>
                  <a:lnTo>
                    <a:pt x="388" y="705"/>
                  </a:lnTo>
                  <a:lnTo>
                    <a:pt x="388" y="704"/>
                  </a:lnTo>
                  <a:lnTo>
                    <a:pt x="388" y="704"/>
                  </a:lnTo>
                  <a:lnTo>
                    <a:pt x="390" y="674"/>
                  </a:lnTo>
                  <a:lnTo>
                    <a:pt x="392" y="638"/>
                  </a:lnTo>
                  <a:lnTo>
                    <a:pt x="392" y="638"/>
                  </a:lnTo>
                  <a:lnTo>
                    <a:pt x="393" y="596"/>
                  </a:lnTo>
                  <a:lnTo>
                    <a:pt x="394" y="562"/>
                  </a:lnTo>
                  <a:lnTo>
                    <a:pt x="394" y="562"/>
                  </a:lnTo>
                  <a:lnTo>
                    <a:pt x="393" y="505"/>
                  </a:lnTo>
                  <a:lnTo>
                    <a:pt x="391" y="444"/>
                  </a:lnTo>
                  <a:lnTo>
                    <a:pt x="391" y="444"/>
                  </a:lnTo>
                  <a:lnTo>
                    <a:pt x="390" y="371"/>
                  </a:lnTo>
                  <a:lnTo>
                    <a:pt x="390" y="371"/>
                  </a:lnTo>
                  <a:lnTo>
                    <a:pt x="390" y="333"/>
                  </a:lnTo>
                  <a:lnTo>
                    <a:pt x="391" y="297"/>
                  </a:lnTo>
                  <a:lnTo>
                    <a:pt x="391" y="297"/>
                  </a:lnTo>
                  <a:lnTo>
                    <a:pt x="392" y="251"/>
                  </a:lnTo>
                  <a:lnTo>
                    <a:pt x="392" y="229"/>
                  </a:lnTo>
                  <a:lnTo>
                    <a:pt x="391" y="205"/>
                  </a:lnTo>
                  <a:lnTo>
                    <a:pt x="391" y="205"/>
                  </a:lnTo>
                  <a:lnTo>
                    <a:pt x="388" y="181"/>
                  </a:lnTo>
                  <a:lnTo>
                    <a:pt x="386" y="163"/>
                  </a:lnTo>
                  <a:lnTo>
                    <a:pt x="386" y="163"/>
                  </a:lnTo>
                  <a:lnTo>
                    <a:pt x="383" y="144"/>
                  </a:lnTo>
                  <a:lnTo>
                    <a:pt x="382" y="132"/>
                  </a:lnTo>
                  <a:lnTo>
                    <a:pt x="382" y="117"/>
                  </a:lnTo>
                  <a:lnTo>
                    <a:pt x="382" y="117"/>
                  </a:lnTo>
                  <a:lnTo>
                    <a:pt x="382" y="105"/>
                  </a:lnTo>
                  <a:lnTo>
                    <a:pt x="380" y="95"/>
                  </a:lnTo>
                  <a:lnTo>
                    <a:pt x="378" y="87"/>
                  </a:lnTo>
                  <a:lnTo>
                    <a:pt x="375" y="78"/>
                  </a:lnTo>
                  <a:lnTo>
                    <a:pt x="372" y="71"/>
                  </a:lnTo>
                  <a:lnTo>
                    <a:pt x="367" y="66"/>
                  </a:lnTo>
                  <a:lnTo>
                    <a:pt x="362" y="61"/>
                  </a:lnTo>
                  <a:lnTo>
                    <a:pt x="356" y="56"/>
                  </a:lnTo>
                  <a:lnTo>
                    <a:pt x="350" y="53"/>
                  </a:lnTo>
                  <a:lnTo>
                    <a:pt x="343" y="51"/>
                  </a:lnTo>
                  <a:lnTo>
                    <a:pt x="336" y="49"/>
                  </a:lnTo>
                  <a:lnTo>
                    <a:pt x="328" y="48"/>
                  </a:lnTo>
                  <a:lnTo>
                    <a:pt x="311" y="46"/>
                  </a:lnTo>
                  <a:lnTo>
                    <a:pt x="292" y="46"/>
                  </a:lnTo>
                  <a:lnTo>
                    <a:pt x="292" y="46"/>
                  </a:lnTo>
                  <a:lnTo>
                    <a:pt x="282" y="45"/>
                  </a:lnTo>
                  <a:lnTo>
                    <a:pt x="270" y="43"/>
                  </a:lnTo>
                  <a:lnTo>
                    <a:pt x="270" y="43"/>
                  </a:lnTo>
                  <a:lnTo>
                    <a:pt x="258" y="41"/>
                  </a:lnTo>
                  <a:lnTo>
                    <a:pt x="245" y="40"/>
                  </a:lnTo>
                  <a:lnTo>
                    <a:pt x="195" y="40"/>
                  </a:lnTo>
                  <a:lnTo>
                    <a:pt x="195" y="40"/>
                  </a:lnTo>
                  <a:lnTo>
                    <a:pt x="159" y="40"/>
                  </a:lnTo>
                  <a:lnTo>
                    <a:pt x="159" y="40"/>
                  </a:lnTo>
                  <a:lnTo>
                    <a:pt x="140" y="40"/>
                  </a:lnTo>
                  <a:lnTo>
                    <a:pt x="140" y="40"/>
                  </a:lnTo>
                  <a:lnTo>
                    <a:pt x="109" y="40"/>
                  </a:lnTo>
                  <a:lnTo>
                    <a:pt x="109" y="40"/>
                  </a:lnTo>
                  <a:lnTo>
                    <a:pt x="93" y="41"/>
                  </a:lnTo>
                  <a:lnTo>
                    <a:pt x="81" y="44"/>
                  </a:lnTo>
                  <a:lnTo>
                    <a:pt x="69" y="48"/>
                  </a:lnTo>
                  <a:lnTo>
                    <a:pt x="64" y="51"/>
                  </a:lnTo>
                  <a:lnTo>
                    <a:pt x="59" y="55"/>
                  </a:lnTo>
                  <a:lnTo>
                    <a:pt x="55" y="60"/>
                  </a:lnTo>
                  <a:lnTo>
                    <a:pt x="52" y="64"/>
                  </a:lnTo>
                  <a:lnTo>
                    <a:pt x="49" y="69"/>
                  </a:lnTo>
                  <a:lnTo>
                    <a:pt x="45" y="74"/>
                  </a:lnTo>
                  <a:lnTo>
                    <a:pt x="41" y="87"/>
                  </a:lnTo>
                  <a:lnTo>
                    <a:pt x="39" y="101"/>
                  </a:lnTo>
                  <a:lnTo>
                    <a:pt x="39" y="101"/>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8" name="chenying0907 341"/>
            <p:cNvSpPr>
              <a:spLocks noEditPoints="1"/>
            </p:cNvSpPr>
            <p:nvPr/>
          </p:nvSpPr>
          <p:spPr bwMode="auto">
            <a:xfrm>
              <a:off x="6678613" y="3179763"/>
              <a:ext cx="227013" cy="579438"/>
            </a:xfrm>
            <a:custGeom>
              <a:avLst/>
              <a:gdLst/>
              <a:ahLst/>
              <a:cxnLst>
                <a:cxn ang="0">
                  <a:pos x="94" y="1092"/>
                </a:cxn>
                <a:cxn ang="0">
                  <a:pos x="51" y="1066"/>
                </a:cxn>
                <a:cxn ang="0">
                  <a:pos x="13" y="1006"/>
                </a:cxn>
                <a:cxn ang="0">
                  <a:pos x="8" y="964"/>
                </a:cxn>
                <a:cxn ang="0">
                  <a:pos x="9" y="902"/>
                </a:cxn>
                <a:cxn ang="0">
                  <a:pos x="9" y="843"/>
                </a:cxn>
                <a:cxn ang="0">
                  <a:pos x="7" y="746"/>
                </a:cxn>
                <a:cxn ang="0">
                  <a:pos x="2" y="490"/>
                </a:cxn>
                <a:cxn ang="0">
                  <a:pos x="2" y="186"/>
                </a:cxn>
                <a:cxn ang="0">
                  <a:pos x="1" y="138"/>
                </a:cxn>
                <a:cxn ang="0">
                  <a:pos x="2" y="115"/>
                </a:cxn>
                <a:cxn ang="0">
                  <a:pos x="10" y="56"/>
                </a:cxn>
                <a:cxn ang="0">
                  <a:pos x="51" y="13"/>
                </a:cxn>
                <a:cxn ang="0">
                  <a:pos x="101" y="2"/>
                </a:cxn>
                <a:cxn ang="0">
                  <a:pos x="195" y="2"/>
                </a:cxn>
                <a:cxn ang="0">
                  <a:pos x="251" y="0"/>
                </a:cxn>
                <a:cxn ang="0">
                  <a:pos x="286" y="5"/>
                </a:cxn>
                <a:cxn ang="0">
                  <a:pos x="326" y="11"/>
                </a:cxn>
                <a:cxn ang="0">
                  <a:pos x="364" y="15"/>
                </a:cxn>
                <a:cxn ang="0">
                  <a:pos x="397" y="39"/>
                </a:cxn>
                <a:cxn ang="0">
                  <a:pos x="418" y="96"/>
                </a:cxn>
                <a:cxn ang="0">
                  <a:pos x="423" y="187"/>
                </a:cxn>
                <a:cxn ang="0">
                  <a:pos x="428" y="256"/>
                </a:cxn>
                <a:cxn ang="0">
                  <a:pos x="426" y="547"/>
                </a:cxn>
                <a:cxn ang="0">
                  <a:pos x="429" y="790"/>
                </a:cxn>
                <a:cxn ang="0">
                  <a:pos x="430" y="950"/>
                </a:cxn>
                <a:cxn ang="0">
                  <a:pos x="429" y="1029"/>
                </a:cxn>
                <a:cxn ang="0">
                  <a:pos x="413" y="1063"/>
                </a:cxn>
                <a:cxn ang="0">
                  <a:pos x="391" y="1078"/>
                </a:cxn>
                <a:cxn ang="0">
                  <a:pos x="343" y="1090"/>
                </a:cxn>
                <a:cxn ang="0">
                  <a:pos x="221" y="1095"/>
                </a:cxn>
                <a:cxn ang="0">
                  <a:pos x="143" y="1097"/>
                </a:cxn>
                <a:cxn ang="0">
                  <a:pos x="93" y="40"/>
                </a:cxn>
                <a:cxn ang="0">
                  <a:pos x="55" y="58"/>
                </a:cxn>
                <a:cxn ang="0">
                  <a:pos x="38" y="101"/>
                </a:cxn>
                <a:cxn ang="0">
                  <a:pos x="44" y="112"/>
                </a:cxn>
                <a:cxn ang="0">
                  <a:pos x="42" y="125"/>
                </a:cxn>
                <a:cxn ang="0">
                  <a:pos x="34" y="191"/>
                </a:cxn>
                <a:cxn ang="0">
                  <a:pos x="38" y="535"/>
                </a:cxn>
                <a:cxn ang="0">
                  <a:pos x="45" y="774"/>
                </a:cxn>
                <a:cxn ang="0">
                  <a:pos x="46" y="901"/>
                </a:cxn>
                <a:cxn ang="0">
                  <a:pos x="44" y="950"/>
                </a:cxn>
                <a:cxn ang="0">
                  <a:pos x="45" y="975"/>
                </a:cxn>
                <a:cxn ang="0">
                  <a:pos x="59" y="1021"/>
                </a:cxn>
                <a:cxn ang="0">
                  <a:pos x="94" y="1049"/>
                </a:cxn>
                <a:cxn ang="0">
                  <a:pos x="174" y="1060"/>
                </a:cxn>
                <a:cxn ang="0">
                  <a:pos x="262" y="1059"/>
                </a:cxn>
                <a:cxn ang="0">
                  <a:pos x="322" y="1054"/>
                </a:cxn>
                <a:cxn ang="0">
                  <a:pos x="364" y="1047"/>
                </a:cxn>
                <a:cxn ang="0">
                  <a:pos x="386" y="1027"/>
                </a:cxn>
                <a:cxn ang="0">
                  <a:pos x="390" y="1007"/>
                </a:cxn>
                <a:cxn ang="0">
                  <a:pos x="388" y="964"/>
                </a:cxn>
                <a:cxn ang="0">
                  <a:pos x="393" y="890"/>
                </a:cxn>
                <a:cxn ang="0">
                  <a:pos x="390" y="479"/>
                </a:cxn>
                <a:cxn ang="0">
                  <a:pos x="391" y="239"/>
                </a:cxn>
                <a:cxn ang="0">
                  <a:pos x="383" y="153"/>
                </a:cxn>
                <a:cxn ang="0">
                  <a:pos x="380" y="94"/>
                </a:cxn>
                <a:cxn ang="0">
                  <a:pos x="362" y="59"/>
                </a:cxn>
                <a:cxn ang="0">
                  <a:pos x="327" y="47"/>
                </a:cxn>
                <a:cxn ang="0">
                  <a:pos x="270" y="42"/>
                </a:cxn>
                <a:cxn ang="0">
                  <a:pos x="195" y="39"/>
                </a:cxn>
              </a:cxnLst>
              <a:rect l="0" t="0" r="r" b="b"/>
              <a:pathLst>
                <a:path w="430" h="1097">
                  <a:moveTo>
                    <a:pt x="143" y="1097"/>
                  </a:moveTo>
                  <a:lnTo>
                    <a:pt x="143" y="1097"/>
                  </a:lnTo>
                  <a:lnTo>
                    <a:pt x="118" y="1096"/>
                  </a:lnTo>
                  <a:lnTo>
                    <a:pt x="107" y="1094"/>
                  </a:lnTo>
                  <a:lnTo>
                    <a:pt x="94" y="1092"/>
                  </a:lnTo>
                  <a:lnTo>
                    <a:pt x="83" y="1088"/>
                  </a:lnTo>
                  <a:lnTo>
                    <a:pt x="72" y="1082"/>
                  </a:lnTo>
                  <a:lnTo>
                    <a:pt x="61" y="1075"/>
                  </a:lnTo>
                  <a:lnTo>
                    <a:pt x="51" y="1066"/>
                  </a:lnTo>
                  <a:lnTo>
                    <a:pt x="51" y="1066"/>
                  </a:lnTo>
                  <a:lnTo>
                    <a:pt x="39" y="1053"/>
                  </a:lnTo>
                  <a:lnTo>
                    <a:pt x="30" y="1042"/>
                  </a:lnTo>
                  <a:lnTo>
                    <a:pt x="23" y="1030"/>
                  </a:lnTo>
                  <a:lnTo>
                    <a:pt x="17" y="1018"/>
                  </a:lnTo>
                  <a:lnTo>
                    <a:pt x="13" y="1006"/>
                  </a:lnTo>
                  <a:lnTo>
                    <a:pt x="10" y="993"/>
                  </a:lnTo>
                  <a:lnTo>
                    <a:pt x="9" y="980"/>
                  </a:lnTo>
                  <a:lnTo>
                    <a:pt x="8" y="965"/>
                  </a:lnTo>
                  <a:lnTo>
                    <a:pt x="8" y="965"/>
                  </a:lnTo>
                  <a:lnTo>
                    <a:pt x="8" y="964"/>
                  </a:lnTo>
                  <a:lnTo>
                    <a:pt x="7" y="956"/>
                  </a:lnTo>
                  <a:lnTo>
                    <a:pt x="7" y="956"/>
                  </a:lnTo>
                  <a:lnTo>
                    <a:pt x="7" y="929"/>
                  </a:lnTo>
                  <a:lnTo>
                    <a:pt x="7" y="916"/>
                  </a:lnTo>
                  <a:lnTo>
                    <a:pt x="9" y="902"/>
                  </a:lnTo>
                  <a:lnTo>
                    <a:pt x="9" y="902"/>
                  </a:lnTo>
                  <a:lnTo>
                    <a:pt x="10" y="887"/>
                  </a:lnTo>
                  <a:lnTo>
                    <a:pt x="11" y="872"/>
                  </a:lnTo>
                  <a:lnTo>
                    <a:pt x="10" y="858"/>
                  </a:lnTo>
                  <a:lnTo>
                    <a:pt x="9" y="843"/>
                  </a:lnTo>
                  <a:lnTo>
                    <a:pt x="9" y="843"/>
                  </a:lnTo>
                  <a:lnTo>
                    <a:pt x="8" y="828"/>
                  </a:lnTo>
                  <a:lnTo>
                    <a:pt x="8" y="812"/>
                  </a:lnTo>
                  <a:lnTo>
                    <a:pt x="8" y="812"/>
                  </a:lnTo>
                  <a:lnTo>
                    <a:pt x="7" y="746"/>
                  </a:lnTo>
                  <a:lnTo>
                    <a:pt x="5" y="650"/>
                  </a:lnTo>
                  <a:lnTo>
                    <a:pt x="5" y="650"/>
                  </a:lnTo>
                  <a:lnTo>
                    <a:pt x="3" y="555"/>
                  </a:lnTo>
                  <a:lnTo>
                    <a:pt x="2" y="490"/>
                  </a:lnTo>
                  <a:lnTo>
                    <a:pt x="2" y="490"/>
                  </a:lnTo>
                  <a:lnTo>
                    <a:pt x="2" y="418"/>
                  </a:lnTo>
                  <a:lnTo>
                    <a:pt x="2" y="418"/>
                  </a:lnTo>
                  <a:lnTo>
                    <a:pt x="3" y="289"/>
                  </a:lnTo>
                  <a:lnTo>
                    <a:pt x="3" y="229"/>
                  </a:lnTo>
                  <a:lnTo>
                    <a:pt x="2" y="186"/>
                  </a:lnTo>
                  <a:lnTo>
                    <a:pt x="1" y="179"/>
                  </a:lnTo>
                  <a:lnTo>
                    <a:pt x="1" y="179"/>
                  </a:lnTo>
                  <a:lnTo>
                    <a:pt x="0" y="165"/>
                  </a:lnTo>
                  <a:lnTo>
                    <a:pt x="0" y="151"/>
                  </a:lnTo>
                  <a:lnTo>
                    <a:pt x="1" y="138"/>
                  </a:lnTo>
                  <a:lnTo>
                    <a:pt x="3" y="125"/>
                  </a:lnTo>
                  <a:lnTo>
                    <a:pt x="3" y="124"/>
                  </a:lnTo>
                  <a:lnTo>
                    <a:pt x="3" y="122"/>
                  </a:lnTo>
                  <a:lnTo>
                    <a:pt x="3" y="122"/>
                  </a:lnTo>
                  <a:lnTo>
                    <a:pt x="2" y="115"/>
                  </a:lnTo>
                  <a:lnTo>
                    <a:pt x="2" y="115"/>
                  </a:lnTo>
                  <a:lnTo>
                    <a:pt x="2" y="99"/>
                  </a:lnTo>
                  <a:lnTo>
                    <a:pt x="4" y="83"/>
                  </a:lnTo>
                  <a:lnTo>
                    <a:pt x="6" y="70"/>
                  </a:lnTo>
                  <a:lnTo>
                    <a:pt x="10" y="56"/>
                  </a:lnTo>
                  <a:lnTo>
                    <a:pt x="17" y="45"/>
                  </a:lnTo>
                  <a:lnTo>
                    <a:pt x="26" y="34"/>
                  </a:lnTo>
                  <a:lnTo>
                    <a:pt x="37" y="23"/>
                  </a:lnTo>
                  <a:lnTo>
                    <a:pt x="51" y="13"/>
                  </a:lnTo>
                  <a:lnTo>
                    <a:pt x="51" y="13"/>
                  </a:lnTo>
                  <a:lnTo>
                    <a:pt x="56" y="10"/>
                  </a:lnTo>
                  <a:lnTo>
                    <a:pt x="62" y="8"/>
                  </a:lnTo>
                  <a:lnTo>
                    <a:pt x="74" y="5"/>
                  </a:lnTo>
                  <a:lnTo>
                    <a:pt x="88" y="2"/>
                  </a:lnTo>
                  <a:lnTo>
                    <a:pt x="101" y="2"/>
                  </a:lnTo>
                  <a:lnTo>
                    <a:pt x="101" y="2"/>
                  </a:lnTo>
                  <a:lnTo>
                    <a:pt x="114" y="2"/>
                  </a:lnTo>
                  <a:lnTo>
                    <a:pt x="114" y="2"/>
                  </a:lnTo>
                  <a:lnTo>
                    <a:pt x="125" y="2"/>
                  </a:lnTo>
                  <a:lnTo>
                    <a:pt x="195" y="2"/>
                  </a:lnTo>
                  <a:lnTo>
                    <a:pt x="195" y="2"/>
                  </a:lnTo>
                  <a:lnTo>
                    <a:pt x="221" y="1"/>
                  </a:lnTo>
                  <a:lnTo>
                    <a:pt x="221" y="1"/>
                  </a:lnTo>
                  <a:lnTo>
                    <a:pt x="236" y="0"/>
                  </a:lnTo>
                  <a:lnTo>
                    <a:pt x="251" y="0"/>
                  </a:lnTo>
                  <a:lnTo>
                    <a:pt x="251" y="0"/>
                  </a:lnTo>
                  <a:lnTo>
                    <a:pt x="262" y="0"/>
                  </a:lnTo>
                  <a:lnTo>
                    <a:pt x="270" y="1"/>
                  </a:lnTo>
                  <a:lnTo>
                    <a:pt x="279" y="2"/>
                  </a:lnTo>
                  <a:lnTo>
                    <a:pt x="286" y="5"/>
                  </a:lnTo>
                  <a:lnTo>
                    <a:pt x="286" y="5"/>
                  </a:lnTo>
                  <a:lnTo>
                    <a:pt x="296" y="9"/>
                  </a:lnTo>
                  <a:lnTo>
                    <a:pt x="307" y="10"/>
                  </a:lnTo>
                  <a:lnTo>
                    <a:pt x="317" y="11"/>
                  </a:lnTo>
                  <a:lnTo>
                    <a:pt x="326" y="11"/>
                  </a:lnTo>
                  <a:lnTo>
                    <a:pt x="326" y="11"/>
                  </a:lnTo>
                  <a:lnTo>
                    <a:pt x="345" y="12"/>
                  </a:lnTo>
                  <a:lnTo>
                    <a:pt x="354" y="13"/>
                  </a:lnTo>
                  <a:lnTo>
                    <a:pt x="364" y="15"/>
                  </a:lnTo>
                  <a:lnTo>
                    <a:pt x="364" y="15"/>
                  </a:lnTo>
                  <a:lnTo>
                    <a:pt x="376" y="21"/>
                  </a:lnTo>
                  <a:lnTo>
                    <a:pt x="382" y="25"/>
                  </a:lnTo>
                  <a:lnTo>
                    <a:pt x="387" y="28"/>
                  </a:lnTo>
                  <a:lnTo>
                    <a:pt x="393" y="34"/>
                  </a:lnTo>
                  <a:lnTo>
                    <a:pt x="397" y="39"/>
                  </a:lnTo>
                  <a:lnTo>
                    <a:pt x="401" y="44"/>
                  </a:lnTo>
                  <a:lnTo>
                    <a:pt x="405" y="50"/>
                  </a:lnTo>
                  <a:lnTo>
                    <a:pt x="410" y="63"/>
                  </a:lnTo>
                  <a:lnTo>
                    <a:pt x="414" y="78"/>
                  </a:lnTo>
                  <a:lnTo>
                    <a:pt x="418" y="96"/>
                  </a:lnTo>
                  <a:lnTo>
                    <a:pt x="419" y="116"/>
                  </a:lnTo>
                  <a:lnTo>
                    <a:pt x="419" y="116"/>
                  </a:lnTo>
                  <a:lnTo>
                    <a:pt x="419" y="134"/>
                  </a:lnTo>
                  <a:lnTo>
                    <a:pt x="420" y="152"/>
                  </a:lnTo>
                  <a:lnTo>
                    <a:pt x="423" y="187"/>
                  </a:lnTo>
                  <a:lnTo>
                    <a:pt x="423" y="187"/>
                  </a:lnTo>
                  <a:lnTo>
                    <a:pt x="426" y="222"/>
                  </a:lnTo>
                  <a:lnTo>
                    <a:pt x="427" y="239"/>
                  </a:lnTo>
                  <a:lnTo>
                    <a:pt x="428" y="256"/>
                  </a:lnTo>
                  <a:lnTo>
                    <a:pt x="428" y="256"/>
                  </a:lnTo>
                  <a:lnTo>
                    <a:pt x="426" y="340"/>
                  </a:lnTo>
                  <a:lnTo>
                    <a:pt x="426" y="340"/>
                  </a:lnTo>
                  <a:lnTo>
                    <a:pt x="425" y="457"/>
                  </a:lnTo>
                  <a:lnTo>
                    <a:pt x="425" y="509"/>
                  </a:lnTo>
                  <a:lnTo>
                    <a:pt x="426" y="547"/>
                  </a:lnTo>
                  <a:lnTo>
                    <a:pt x="426" y="547"/>
                  </a:lnTo>
                  <a:lnTo>
                    <a:pt x="428" y="589"/>
                  </a:lnTo>
                  <a:lnTo>
                    <a:pt x="429" y="651"/>
                  </a:lnTo>
                  <a:lnTo>
                    <a:pt x="429" y="790"/>
                  </a:lnTo>
                  <a:lnTo>
                    <a:pt x="429" y="790"/>
                  </a:lnTo>
                  <a:lnTo>
                    <a:pt x="430" y="853"/>
                  </a:lnTo>
                  <a:lnTo>
                    <a:pt x="430" y="853"/>
                  </a:lnTo>
                  <a:lnTo>
                    <a:pt x="430" y="892"/>
                  </a:lnTo>
                  <a:lnTo>
                    <a:pt x="430" y="892"/>
                  </a:lnTo>
                  <a:lnTo>
                    <a:pt x="430" y="950"/>
                  </a:lnTo>
                  <a:lnTo>
                    <a:pt x="430" y="950"/>
                  </a:lnTo>
                  <a:lnTo>
                    <a:pt x="430" y="994"/>
                  </a:lnTo>
                  <a:lnTo>
                    <a:pt x="430" y="1016"/>
                  </a:lnTo>
                  <a:lnTo>
                    <a:pt x="430" y="1016"/>
                  </a:lnTo>
                  <a:lnTo>
                    <a:pt x="429" y="1029"/>
                  </a:lnTo>
                  <a:lnTo>
                    <a:pt x="428" y="1038"/>
                  </a:lnTo>
                  <a:lnTo>
                    <a:pt x="425" y="1046"/>
                  </a:lnTo>
                  <a:lnTo>
                    <a:pt x="422" y="1053"/>
                  </a:lnTo>
                  <a:lnTo>
                    <a:pt x="418" y="1059"/>
                  </a:lnTo>
                  <a:lnTo>
                    <a:pt x="413" y="1063"/>
                  </a:lnTo>
                  <a:lnTo>
                    <a:pt x="405" y="1070"/>
                  </a:lnTo>
                  <a:lnTo>
                    <a:pt x="404" y="1071"/>
                  </a:lnTo>
                  <a:lnTo>
                    <a:pt x="404" y="1071"/>
                  </a:lnTo>
                  <a:lnTo>
                    <a:pt x="398" y="1075"/>
                  </a:lnTo>
                  <a:lnTo>
                    <a:pt x="391" y="1078"/>
                  </a:lnTo>
                  <a:lnTo>
                    <a:pt x="383" y="1081"/>
                  </a:lnTo>
                  <a:lnTo>
                    <a:pt x="376" y="1085"/>
                  </a:lnTo>
                  <a:lnTo>
                    <a:pt x="359" y="1089"/>
                  </a:lnTo>
                  <a:lnTo>
                    <a:pt x="351" y="1090"/>
                  </a:lnTo>
                  <a:lnTo>
                    <a:pt x="343" y="1090"/>
                  </a:lnTo>
                  <a:lnTo>
                    <a:pt x="343" y="1090"/>
                  </a:lnTo>
                  <a:lnTo>
                    <a:pt x="302" y="1091"/>
                  </a:lnTo>
                  <a:lnTo>
                    <a:pt x="261" y="1093"/>
                  </a:lnTo>
                  <a:lnTo>
                    <a:pt x="261" y="1093"/>
                  </a:lnTo>
                  <a:lnTo>
                    <a:pt x="221" y="1095"/>
                  </a:lnTo>
                  <a:lnTo>
                    <a:pt x="179" y="1096"/>
                  </a:lnTo>
                  <a:lnTo>
                    <a:pt x="170" y="1096"/>
                  </a:lnTo>
                  <a:lnTo>
                    <a:pt x="170" y="1096"/>
                  </a:lnTo>
                  <a:lnTo>
                    <a:pt x="143" y="1097"/>
                  </a:lnTo>
                  <a:lnTo>
                    <a:pt x="143" y="1097"/>
                  </a:lnTo>
                  <a:close/>
                  <a:moveTo>
                    <a:pt x="140" y="39"/>
                  </a:moveTo>
                  <a:lnTo>
                    <a:pt x="140" y="39"/>
                  </a:lnTo>
                  <a:lnTo>
                    <a:pt x="109" y="39"/>
                  </a:lnTo>
                  <a:lnTo>
                    <a:pt x="109" y="39"/>
                  </a:lnTo>
                  <a:lnTo>
                    <a:pt x="93" y="40"/>
                  </a:lnTo>
                  <a:lnTo>
                    <a:pt x="80" y="43"/>
                  </a:lnTo>
                  <a:lnTo>
                    <a:pt x="68" y="48"/>
                  </a:lnTo>
                  <a:lnTo>
                    <a:pt x="63" y="51"/>
                  </a:lnTo>
                  <a:lnTo>
                    <a:pt x="59" y="54"/>
                  </a:lnTo>
                  <a:lnTo>
                    <a:pt x="55" y="58"/>
                  </a:lnTo>
                  <a:lnTo>
                    <a:pt x="52" y="63"/>
                  </a:lnTo>
                  <a:lnTo>
                    <a:pt x="48" y="68"/>
                  </a:lnTo>
                  <a:lnTo>
                    <a:pt x="45" y="74"/>
                  </a:lnTo>
                  <a:lnTo>
                    <a:pt x="41" y="86"/>
                  </a:lnTo>
                  <a:lnTo>
                    <a:pt x="38" y="101"/>
                  </a:lnTo>
                  <a:lnTo>
                    <a:pt x="38" y="103"/>
                  </a:lnTo>
                  <a:lnTo>
                    <a:pt x="40" y="105"/>
                  </a:lnTo>
                  <a:lnTo>
                    <a:pt x="40" y="105"/>
                  </a:lnTo>
                  <a:lnTo>
                    <a:pt x="42" y="108"/>
                  </a:lnTo>
                  <a:lnTo>
                    <a:pt x="44" y="112"/>
                  </a:lnTo>
                  <a:lnTo>
                    <a:pt x="44" y="115"/>
                  </a:lnTo>
                  <a:lnTo>
                    <a:pt x="44" y="119"/>
                  </a:lnTo>
                  <a:lnTo>
                    <a:pt x="43" y="122"/>
                  </a:lnTo>
                  <a:lnTo>
                    <a:pt x="42" y="125"/>
                  </a:lnTo>
                  <a:lnTo>
                    <a:pt x="42" y="125"/>
                  </a:lnTo>
                  <a:lnTo>
                    <a:pt x="38" y="133"/>
                  </a:lnTo>
                  <a:lnTo>
                    <a:pt x="35" y="142"/>
                  </a:lnTo>
                  <a:lnTo>
                    <a:pt x="34" y="154"/>
                  </a:lnTo>
                  <a:lnTo>
                    <a:pt x="33" y="166"/>
                  </a:lnTo>
                  <a:lnTo>
                    <a:pt x="34" y="191"/>
                  </a:lnTo>
                  <a:lnTo>
                    <a:pt x="36" y="217"/>
                  </a:lnTo>
                  <a:lnTo>
                    <a:pt x="36" y="217"/>
                  </a:lnTo>
                  <a:lnTo>
                    <a:pt x="37" y="233"/>
                  </a:lnTo>
                  <a:lnTo>
                    <a:pt x="38" y="244"/>
                  </a:lnTo>
                  <a:lnTo>
                    <a:pt x="38" y="535"/>
                  </a:lnTo>
                  <a:lnTo>
                    <a:pt x="38" y="535"/>
                  </a:lnTo>
                  <a:lnTo>
                    <a:pt x="38" y="576"/>
                  </a:lnTo>
                  <a:lnTo>
                    <a:pt x="40" y="637"/>
                  </a:lnTo>
                  <a:lnTo>
                    <a:pt x="45" y="774"/>
                  </a:lnTo>
                  <a:lnTo>
                    <a:pt x="45" y="774"/>
                  </a:lnTo>
                  <a:lnTo>
                    <a:pt x="49" y="844"/>
                  </a:lnTo>
                  <a:lnTo>
                    <a:pt x="49" y="844"/>
                  </a:lnTo>
                  <a:lnTo>
                    <a:pt x="49" y="859"/>
                  </a:lnTo>
                  <a:lnTo>
                    <a:pt x="49" y="873"/>
                  </a:lnTo>
                  <a:lnTo>
                    <a:pt x="46" y="901"/>
                  </a:lnTo>
                  <a:lnTo>
                    <a:pt x="46" y="901"/>
                  </a:lnTo>
                  <a:lnTo>
                    <a:pt x="44" y="924"/>
                  </a:lnTo>
                  <a:lnTo>
                    <a:pt x="43" y="948"/>
                  </a:lnTo>
                  <a:lnTo>
                    <a:pt x="43" y="949"/>
                  </a:lnTo>
                  <a:lnTo>
                    <a:pt x="44" y="950"/>
                  </a:lnTo>
                  <a:lnTo>
                    <a:pt x="44" y="950"/>
                  </a:lnTo>
                  <a:lnTo>
                    <a:pt x="44" y="952"/>
                  </a:lnTo>
                  <a:lnTo>
                    <a:pt x="44" y="952"/>
                  </a:lnTo>
                  <a:lnTo>
                    <a:pt x="44" y="961"/>
                  </a:lnTo>
                  <a:lnTo>
                    <a:pt x="45" y="975"/>
                  </a:lnTo>
                  <a:lnTo>
                    <a:pt x="48" y="990"/>
                  </a:lnTo>
                  <a:lnTo>
                    <a:pt x="50" y="999"/>
                  </a:lnTo>
                  <a:lnTo>
                    <a:pt x="52" y="1006"/>
                  </a:lnTo>
                  <a:lnTo>
                    <a:pt x="55" y="1014"/>
                  </a:lnTo>
                  <a:lnTo>
                    <a:pt x="59" y="1021"/>
                  </a:lnTo>
                  <a:lnTo>
                    <a:pt x="64" y="1029"/>
                  </a:lnTo>
                  <a:lnTo>
                    <a:pt x="70" y="1035"/>
                  </a:lnTo>
                  <a:lnTo>
                    <a:pt x="77" y="1041"/>
                  </a:lnTo>
                  <a:lnTo>
                    <a:pt x="85" y="1045"/>
                  </a:lnTo>
                  <a:lnTo>
                    <a:pt x="94" y="1049"/>
                  </a:lnTo>
                  <a:lnTo>
                    <a:pt x="106" y="1052"/>
                  </a:lnTo>
                  <a:lnTo>
                    <a:pt x="106" y="1052"/>
                  </a:lnTo>
                  <a:lnTo>
                    <a:pt x="131" y="1057"/>
                  </a:lnTo>
                  <a:lnTo>
                    <a:pt x="153" y="1059"/>
                  </a:lnTo>
                  <a:lnTo>
                    <a:pt x="174" y="1060"/>
                  </a:lnTo>
                  <a:lnTo>
                    <a:pt x="196" y="1061"/>
                  </a:lnTo>
                  <a:lnTo>
                    <a:pt x="231" y="1061"/>
                  </a:lnTo>
                  <a:lnTo>
                    <a:pt x="231" y="1061"/>
                  </a:lnTo>
                  <a:lnTo>
                    <a:pt x="247" y="1060"/>
                  </a:lnTo>
                  <a:lnTo>
                    <a:pt x="262" y="1059"/>
                  </a:lnTo>
                  <a:lnTo>
                    <a:pt x="293" y="1056"/>
                  </a:lnTo>
                  <a:lnTo>
                    <a:pt x="293" y="1056"/>
                  </a:lnTo>
                  <a:lnTo>
                    <a:pt x="302" y="1054"/>
                  </a:lnTo>
                  <a:lnTo>
                    <a:pt x="311" y="1054"/>
                  </a:lnTo>
                  <a:lnTo>
                    <a:pt x="322" y="1054"/>
                  </a:lnTo>
                  <a:lnTo>
                    <a:pt x="322" y="1054"/>
                  </a:lnTo>
                  <a:lnTo>
                    <a:pt x="335" y="1054"/>
                  </a:lnTo>
                  <a:lnTo>
                    <a:pt x="346" y="1053"/>
                  </a:lnTo>
                  <a:lnTo>
                    <a:pt x="357" y="1050"/>
                  </a:lnTo>
                  <a:lnTo>
                    <a:pt x="364" y="1047"/>
                  </a:lnTo>
                  <a:lnTo>
                    <a:pt x="369" y="1044"/>
                  </a:lnTo>
                  <a:lnTo>
                    <a:pt x="369" y="1044"/>
                  </a:lnTo>
                  <a:lnTo>
                    <a:pt x="378" y="1037"/>
                  </a:lnTo>
                  <a:lnTo>
                    <a:pt x="384" y="1032"/>
                  </a:lnTo>
                  <a:lnTo>
                    <a:pt x="386" y="1027"/>
                  </a:lnTo>
                  <a:lnTo>
                    <a:pt x="387" y="1019"/>
                  </a:lnTo>
                  <a:lnTo>
                    <a:pt x="387" y="1019"/>
                  </a:lnTo>
                  <a:lnTo>
                    <a:pt x="388" y="1014"/>
                  </a:lnTo>
                  <a:lnTo>
                    <a:pt x="390" y="1007"/>
                  </a:lnTo>
                  <a:lnTo>
                    <a:pt x="390" y="1007"/>
                  </a:lnTo>
                  <a:lnTo>
                    <a:pt x="390" y="997"/>
                  </a:lnTo>
                  <a:lnTo>
                    <a:pt x="390" y="978"/>
                  </a:lnTo>
                  <a:lnTo>
                    <a:pt x="390" y="978"/>
                  </a:lnTo>
                  <a:lnTo>
                    <a:pt x="388" y="965"/>
                  </a:lnTo>
                  <a:lnTo>
                    <a:pt x="388" y="964"/>
                  </a:lnTo>
                  <a:lnTo>
                    <a:pt x="388" y="964"/>
                  </a:lnTo>
                  <a:lnTo>
                    <a:pt x="390" y="939"/>
                  </a:lnTo>
                  <a:lnTo>
                    <a:pt x="392" y="916"/>
                  </a:lnTo>
                  <a:lnTo>
                    <a:pt x="392" y="916"/>
                  </a:lnTo>
                  <a:lnTo>
                    <a:pt x="393" y="890"/>
                  </a:lnTo>
                  <a:lnTo>
                    <a:pt x="394" y="863"/>
                  </a:lnTo>
                  <a:lnTo>
                    <a:pt x="394" y="863"/>
                  </a:lnTo>
                  <a:lnTo>
                    <a:pt x="388" y="529"/>
                  </a:lnTo>
                  <a:lnTo>
                    <a:pt x="388" y="529"/>
                  </a:lnTo>
                  <a:lnTo>
                    <a:pt x="390" y="479"/>
                  </a:lnTo>
                  <a:lnTo>
                    <a:pt x="391" y="410"/>
                  </a:lnTo>
                  <a:lnTo>
                    <a:pt x="391" y="410"/>
                  </a:lnTo>
                  <a:lnTo>
                    <a:pt x="392" y="312"/>
                  </a:lnTo>
                  <a:lnTo>
                    <a:pt x="392" y="270"/>
                  </a:lnTo>
                  <a:lnTo>
                    <a:pt x="391" y="239"/>
                  </a:lnTo>
                  <a:lnTo>
                    <a:pt x="391" y="239"/>
                  </a:lnTo>
                  <a:lnTo>
                    <a:pt x="390" y="214"/>
                  </a:lnTo>
                  <a:lnTo>
                    <a:pt x="386" y="189"/>
                  </a:lnTo>
                  <a:lnTo>
                    <a:pt x="386" y="189"/>
                  </a:lnTo>
                  <a:lnTo>
                    <a:pt x="383" y="153"/>
                  </a:lnTo>
                  <a:lnTo>
                    <a:pt x="382" y="134"/>
                  </a:lnTo>
                  <a:lnTo>
                    <a:pt x="382" y="115"/>
                  </a:lnTo>
                  <a:lnTo>
                    <a:pt x="382" y="115"/>
                  </a:lnTo>
                  <a:lnTo>
                    <a:pt x="381" y="104"/>
                  </a:lnTo>
                  <a:lnTo>
                    <a:pt x="380" y="94"/>
                  </a:lnTo>
                  <a:lnTo>
                    <a:pt x="378" y="85"/>
                  </a:lnTo>
                  <a:lnTo>
                    <a:pt x="375" y="77"/>
                  </a:lnTo>
                  <a:lnTo>
                    <a:pt x="372" y="71"/>
                  </a:lnTo>
                  <a:lnTo>
                    <a:pt x="367" y="65"/>
                  </a:lnTo>
                  <a:lnTo>
                    <a:pt x="362" y="59"/>
                  </a:lnTo>
                  <a:lnTo>
                    <a:pt x="356" y="56"/>
                  </a:lnTo>
                  <a:lnTo>
                    <a:pt x="350" y="53"/>
                  </a:lnTo>
                  <a:lnTo>
                    <a:pt x="343" y="50"/>
                  </a:lnTo>
                  <a:lnTo>
                    <a:pt x="336" y="48"/>
                  </a:lnTo>
                  <a:lnTo>
                    <a:pt x="327" y="47"/>
                  </a:lnTo>
                  <a:lnTo>
                    <a:pt x="311" y="46"/>
                  </a:lnTo>
                  <a:lnTo>
                    <a:pt x="292" y="45"/>
                  </a:lnTo>
                  <a:lnTo>
                    <a:pt x="292" y="45"/>
                  </a:lnTo>
                  <a:lnTo>
                    <a:pt x="282" y="44"/>
                  </a:lnTo>
                  <a:lnTo>
                    <a:pt x="270" y="42"/>
                  </a:lnTo>
                  <a:lnTo>
                    <a:pt x="270" y="42"/>
                  </a:lnTo>
                  <a:lnTo>
                    <a:pt x="258" y="40"/>
                  </a:lnTo>
                  <a:lnTo>
                    <a:pt x="244" y="39"/>
                  </a:lnTo>
                  <a:lnTo>
                    <a:pt x="195" y="39"/>
                  </a:lnTo>
                  <a:lnTo>
                    <a:pt x="195" y="39"/>
                  </a:lnTo>
                  <a:lnTo>
                    <a:pt x="159" y="39"/>
                  </a:lnTo>
                  <a:lnTo>
                    <a:pt x="159" y="39"/>
                  </a:lnTo>
                  <a:lnTo>
                    <a:pt x="140" y="39"/>
                  </a:lnTo>
                  <a:lnTo>
                    <a:pt x="140" y="39"/>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sp>
          <p:nvSpPr>
            <p:cNvPr id="89" name="chenying0907 342"/>
            <p:cNvSpPr>
              <a:spLocks noEditPoints="1"/>
            </p:cNvSpPr>
            <p:nvPr/>
          </p:nvSpPr>
          <p:spPr bwMode="auto">
            <a:xfrm>
              <a:off x="6242051" y="2995613"/>
              <a:ext cx="368300" cy="307975"/>
            </a:xfrm>
            <a:custGeom>
              <a:avLst/>
              <a:gdLst/>
              <a:ahLst/>
              <a:cxnLst>
                <a:cxn ang="0">
                  <a:pos x="22" y="571"/>
                </a:cxn>
                <a:cxn ang="0">
                  <a:pos x="1" y="548"/>
                </a:cxn>
                <a:cxn ang="0">
                  <a:pos x="19" y="511"/>
                </a:cxn>
                <a:cxn ang="0">
                  <a:pos x="57" y="496"/>
                </a:cxn>
                <a:cxn ang="0">
                  <a:pos x="80" y="477"/>
                </a:cxn>
                <a:cxn ang="0">
                  <a:pos x="154" y="422"/>
                </a:cxn>
                <a:cxn ang="0">
                  <a:pos x="211" y="365"/>
                </a:cxn>
                <a:cxn ang="0">
                  <a:pos x="262" y="274"/>
                </a:cxn>
                <a:cxn ang="0">
                  <a:pos x="252" y="240"/>
                </a:cxn>
                <a:cxn ang="0">
                  <a:pos x="181" y="224"/>
                </a:cxn>
                <a:cxn ang="0">
                  <a:pos x="150" y="186"/>
                </a:cxn>
                <a:cxn ang="0">
                  <a:pos x="184" y="142"/>
                </a:cxn>
                <a:cxn ang="0">
                  <a:pos x="230" y="100"/>
                </a:cxn>
                <a:cxn ang="0">
                  <a:pos x="272" y="76"/>
                </a:cxn>
                <a:cxn ang="0">
                  <a:pos x="399" y="5"/>
                </a:cxn>
                <a:cxn ang="0">
                  <a:pos x="469" y="11"/>
                </a:cxn>
                <a:cxn ang="0">
                  <a:pos x="553" y="63"/>
                </a:cxn>
                <a:cxn ang="0">
                  <a:pos x="670" y="145"/>
                </a:cxn>
                <a:cxn ang="0">
                  <a:pos x="694" y="187"/>
                </a:cxn>
                <a:cxn ang="0">
                  <a:pos x="681" y="225"/>
                </a:cxn>
                <a:cxn ang="0">
                  <a:pos x="632" y="242"/>
                </a:cxn>
                <a:cxn ang="0">
                  <a:pos x="574" y="241"/>
                </a:cxn>
                <a:cxn ang="0">
                  <a:pos x="545" y="271"/>
                </a:cxn>
                <a:cxn ang="0">
                  <a:pos x="529" y="323"/>
                </a:cxn>
                <a:cxn ang="0">
                  <a:pos x="457" y="422"/>
                </a:cxn>
                <a:cxn ang="0">
                  <a:pos x="309" y="522"/>
                </a:cxn>
                <a:cxn ang="0">
                  <a:pos x="200" y="561"/>
                </a:cxn>
                <a:cxn ang="0">
                  <a:pos x="89" y="583"/>
                </a:cxn>
                <a:cxn ang="0">
                  <a:pos x="318" y="201"/>
                </a:cxn>
                <a:cxn ang="0">
                  <a:pos x="321" y="218"/>
                </a:cxn>
                <a:cxn ang="0">
                  <a:pos x="314" y="239"/>
                </a:cxn>
                <a:cxn ang="0">
                  <a:pos x="292" y="296"/>
                </a:cxn>
                <a:cxn ang="0">
                  <a:pos x="256" y="360"/>
                </a:cxn>
                <a:cxn ang="0">
                  <a:pos x="187" y="443"/>
                </a:cxn>
                <a:cxn ang="0">
                  <a:pos x="99" y="509"/>
                </a:cxn>
                <a:cxn ang="0">
                  <a:pos x="78" y="546"/>
                </a:cxn>
                <a:cxn ang="0">
                  <a:pos x="141" y="539"/>
                </a:cxn>
                <a:cxn ang="0">
                  <a:pos x="265" y="502"/>
                </a:cxn>
                <a:cxn ang="0">
                  <a:pos x="396" y="426"/>
                </a:cxn>
                <a:cxn ang="0">
                  <a:pos x="472" y="344"/>
                </a:cxn>
                <a:cxn ang="0">
                  <a:pos x="509" y="272"/>
                </a:cxn>
                <a:cxn ang="0">
                  <a:pos x="533" y="219"/>
                </a:cxn>
                <a:cxn ang="0">
                  <a:pos x="547" y="204"/>
                </a:cxn>
                <a:cxn ang="0">
                  <a:pos x="609" y="207"/>
                </a:cxn>
                <a:cxn ang="0">
                  <a:pos x="657" y="193"/>
                </a:cxn>
                <a:cxn ang="0">
                  <a:pos x="635" y="164"/>
                </a:cxn>
                <a:cxn ang="0">
                  <a:pos x="587" y="130"/>
                </a:cxn>
                <a:cxn ang="0">
                  <a:pos x="495" y="65"/>
                </a:cxn>
                <a:cxn ang="0">
                  <a:pos x="417" y="41"/>
                </a:cxn>
                <a:cxn ang="0">
                  <a:pos x="339" y="74"/>
                </a:cxn>
                <a:cxn ang="0">
                  <a:pos x="281" y="117"/>
                </a:cxn>
                <a:cxn ang="0">
                  <a:pos x="253" y="130"/>
                </a:cxn>
                <a:cxn ang="0">
                  <a:pos x="219" y="163"/>
                </a:cxn>
                <a:cxn ang="0">
                  <a:pos x="203" y="197"/>
                </a:cxn>
                <a:cxn ang="0">
                  <a:pos x="240" y="205"/>
                </a:cxn>
                <a:cxn ang="0">
                  <a:pos x="308" y="197"/>
                </a:cxn>
              </a:cxnLst>
              <a:rect l="0" t="0" r="r" b="b"/>
              <a:pathLst>
                <a:path w="695" h="583">
                  <a:moveTo>
                    <a:pt x="83" y="583"/>
                  </a:moveTo>
                  <a:lnTo>
                    <a:pt x="83" y="583"/>
                  </a:lnTo>
                  <a:lnTo>
                    <a:pt x="67" y="582"/>
                  </a:lnTo>
                  <a:lnTo>
                    <a:pt x="52" y="580"/>
                  </a:lnTo>
                  <a:lnTo>
                    <a:pt x="36" y="576"/>
                  </a:lnTo>
                  <a:lnTo>
                    <a:pt x="29" y="574"/>
                  </a:lnTo>
                  <a:lnTo>
                    <a:pt x="22" y="571"/>
                  </a:lnTo>
                  <a:lnTo>
                    <a:pt x="22" y="571"/>
                  </a:lnTo>
                  <a:lnTo>
                    <a:pt x="16" y="568"/>
                  </a:lnTo>
                  <a:lnTo>
                    <a:pt x="11" y="564"/>
                  </a:lnTo>
                  <a:lnTo>
                    <a:pt x="7" y="561"/>
                  </a:lnTo>
                  <a:lnTo>
                    <a:pt x="4" y="557"/>
                  </a:lnTo>
                  <a:lnTo>
                    <a:pt x="2" y="553"/>
                  </a:lnTo>
                  <a:lnTo>
                    <a:pt x="1" y="548"/>
                  </a:lnTo>
                  <a:lnTo>
                    <a:pt x="0" y="543"/>
                  </a:lnTo>
                  <a:lnTo>
                    <a:pt x="1" y="539"/>
                  </a:lnTo>
                  <a:lnTo>
                    <a:pt x="1" y="539"/>
                  </a:lnTo>
                  <a:lnTo>
                    <a:pt x="3" y="532"/>
                  </a:lnTo>
                  <a:lnTo>
                    <a:pt x="6" y="525"/>
                  </a:lnTo>
                  <a:lnTo>
                    <a:pt x="11" y="517"/>
                  </a:lnTo>
                  <a:lnTo>
                    <a:pt x="19" y="511"/>
                  </a:lnTo>
                  <a:lnTo>
                    <a:pt x="26" y="506"/>
                  </a:lnTo>
                  <a:lnTo>
                    <a:pt x="34" y="502"/>
                  </a:lnTo>
                  <a:lnTo>
                    <a:pt x="42" y="499"/>
                  </a:lnTo>
                  <a:lnTo>
                    <a:pt x="52" y="496"/>
                  </a:lnTo>
                  <a:lnTo>
                    <a:pt x="52" y="496"/>
                  </a:lnTo>
                  <a:lnTo>
                    <a:pt x="55" y="496"/>
                  </a:lnTo>
                  <a:lnTo>
                    <a:pt x="57" y="496"/>
                  </a:lnTo>
                  <a:lnTo>
                    <a:pt x="58" y="495"/>
                  </a:lnTo>
                  <a:lnTo>
                    <a:pt x="58" y="495"/>
                  </a:lnTo>
                  <a:lnTo>
                    <a:pt x="67" y="487"/>
                  </a:lnTo>
                  <a:lnTo>
                    <a:pt x="67" y="487"/>
                  </a:lnTo>
                  <a:lnTo>
                    <a:pt x="73" y="482"/>
                  </a:lnTo>
                  <a:lnTo>
                    <a:pt x="80" y="477"/>
                  </a:lnTo>
                  <a:lnTo>
                    <a:pt x="80" y="477"/>
                  </a:lnTo>
                  <a:lnTo>
                    <a:pt x="104" y="462"/>
                  </a:lnTo>
                  <a:lnTo>
                    <a:pt x="115" y="453"/>
                  </a:lnTo>
                  <a:lnTo>
                    <a:pt x="126" y="444"/>
                  </a:lnTo>
                  <a:lnTo>
                    <a:pt x="126" y="444"/>
                  </a:lnTo>
                  <a:lnTo>
                    <a:pt x="140" y="432"/>
                  </a:lnTo>
                  <a:lnTo>
                    <a:pt x="154" y="422"/>
                  </a:lnTo>
                  <a:lnTo>
                    <a:pt x="154" y="422"/>
                  </a:lnTo>
                  <a:lnTo>
                    <a:pt x="170" y="410"/>
                  </a:lnTo>
                  <a:lnTo>
                    <a:pt x="184" y="397"/>
                  </a:lnTo>
                  <a:lnTo>
                    <a:pt x="192" y="390"/>
                  </a:lnTo>
                  <a:lnTo>
                    <a:pt x="199" y="383"/>
                  </a:lnTo>
                  <a:lnTo>
                    <a:pt x="205" y="374"/>
                  </a:lnTo>
                  <a:lnTo>
                    <a:pt x="211" y="365"/>
                  </a:lnTo>
                  <a:lnTo>
                    <a:pt x="211" y="365"/>
                  </a:lnTo>
                  <a:lnTo>
                    <a:pt x="223" y="347"/>
                  </a:lnTo>
                  <a:lnTo>
                    <a:pt x="223" y="347"/>
                  </a:lnTo>
                  <a:lnTo>
                    <a:pt x="234" y="330"/>
                  </a:lnTo>
                  <a:lnTo>
                    <a:pt x="244" y="311"/>
                  </a:lnTo>
                  <a:lnTo>
                    <a:pt x="254" y="292"/>
                  </a:lnTo>
                  <a:lnTo>
                    <a:pt x="262" y="274"/>
                  </a:lnTo>
                  <a:lnTo>
                    <a:pt x="262" y="274"/>
                  </a:lnTo>
                  <a:lnTo>
                    <a:pt x="266" y="260"/>
                  </a:lnTo>
                  <a:lnTo>
                    <a:pt x="266" y="260"/>
                  </a:lnTo>
                  <a:lnTo>
                    <a:pt x="270" y="246"/>
                  </a:lnTo>
                  <a:lnTo>
                    <a:pt x="274" y="238"/>
                  </a:lnTo>
                  <a:lnTo>
                    <a:pt x="265" y="239"/>
                  </a:lnTo>
                  <a:lnTo>
                    <a:pt x="265" y="239"/>
                  </a:lnTo>
                  <a:lnTo>
                    <a:pt x="252" y="240"/>
                  </a:lnTo>
                  <a:lnTo>
                    <a:pt x="240" y="240"/>
                  </a:lnTo>
                  <a:lnTo>
                    <a:pt x="240" y="240"/>
                  </a:lnTo>
                  <a:lnTo>
                    <a:pt x="224" y="239"/>
                  </a:lnTo>
                  <a:lnTo>
                    <a:pt x="209" y="237"/>
                  </a:lnTo>
                  <a:lnTo>
                    <a:pt x="195" y="231"/>
                  </a:lnTo>
                  <a:lnTo>
                    <a:pt x="181" y="224"/>
                  </a:lnTo>
                  <a:lnTo>
                    <a:pt x="181" y="224"/>
                  </a:lnTo>
                  <a:lnTo>
                    <a:pt x="171" y="218"/>
                  </a:lnTo>
                  <a:lnTo>
                    <a:pt x="162" y="209"/>
                  </a:lnTo>
                  <a:lnTo>
                    <a:pt x="157" y="203"/>
                  </a:lnTo>
                  <a:lnTo>
                    <a:pt x="153" y="197"/>
                  </a:lnTo>
                  <a:lnTo>
                    <a:pt x="151" y="192"/>
                  </a:lnTo>
                  <a:lnTo>
                    <a:pt x="150" y="186"/>
                  </a:lnTo>
                  <a:lnTo>
                    <a:pt x="150" y="186"/>
                  </a:lnTo>
                  <a:lnTo>
                    <a:pt x="150" y="179"/>
                  </a:lnTo>
                  <a:lnTo>
                    <a:pt x="152" y="172"/>
                  </a:lnTo>
                  <a:lnTo>
                    <a:pt x="155" y="167"/>
                  </a:lnTo>
                  <a:lnTo>
                    <a:pt x="161" y="161"/>
                  </a:lnTo>
                  <a:lnTo>
                    <a:pt x="161" y="161"/>
                  </a:lnTo>
                  <a:lnTo>
                    <a:pt x="172" y="152"/>
                  </a:lnTo>
                  <a:lnTo>
                    <a:pt x="184" y="142"/>
                  </a:lnTo>
                  <a:lnTo>
                    <a:pt x="184" y="142"/>
                  </a:lnTo>
                  <a:lnTo>
                    <a:pt x="195" y="134"/>
                  </a:lnTo>
                  <a:lnTo>
                    <a:pt x="206" y="126"/>
                  </a:lnTo>
                  <a:lnTo>
                    <a:pt x="215" y="116"/>
                  </a:lnTo>
                  <a:lnTo>
                    <a:pt x="225" y="105"/>
                  </a:lnTo>
                  <a:lnTo>
                    <a:pt x="225" y="105"/>
                  </a:lnTo>
                  <a:lnTo>
                    <a:pt x="230" y="100"/>
                  </a:lnTo>
                  <a:lnTo>
                    <a:pt x="236" y="96"/>
                  </a:lnTo>
                  <a:lnTo>
                    <a:pt x="250" y="89"/>
                  </a:lnTo>
                  <a:lnTo>
                    <a:pt x="250" y="89"/>
                  </a:lnTo>
                  <a:lnTo>
                    <a:pt x="261" y="84"/>
                  </a:lnTo>
                  <a:lnTo>
                    <a:pt x="267" y="80"/>
                  </a:lnTo>
                  <a:lnTo>
                    <a:pt x="272" y="76"/>
                  </a:lnTo>
                  <a:lnTo>
                    <a:pt x="272" y="76"/>
                  </a:lnTo>
                  <a:lnTo>
                    <a:pt x="287" y="64"/>
                  </a:lnTo>
                  <a:lnTo>
                    <a:pt x="303" y="52"/>
                  </a:lnTo>
                  <a:lnTo>
                    <a:pt x="320" y="41"/>
                  </a:lnTo>
                  <a:lnTo>
                    <a:pt x="339" y="30"/>
                  </a:lnTo>
                  <a:lnTo>
                    <a:pt x="358" y="20"/>
                  </a:lnTo>
                  <a:lnTo>
                    <a:pt x="379" y="12"/>
                  </a:lnTo>
                  <a:lnTo>
                    <a:pt x="399" y="5"/>
                  </a:lnTo>
                  <a:lnTo>
                    <a:pt x="420" y="1"/>
                  </a:lnTo>
                  <a:lnTo>
                    <a:pt x="420" y="1"/>
                  </a:lnTo>
                  <a:lnTo>
                    <a:pt x="429" y="0"/>
                  </a:lnTo>
                  <a:lnTo>
                    <a:pt x="429" y="0"/>
                  </a:lnTo>
                  <a:lnTo>
                    <a:pt x="442" y="2"/>
                  </a:lnTo>
                  <a:lnTo>
                    <a:pt x="456" y="5"/>
                  </a:lnTo>
                  <a:lnTo>
                    <a:pt x="469" y="11"/>
                  </a:lnTo>
                  <a:lnTo>
                    <a:pt x="483" y="17"/>
                  </a:lnTo>
                  <a:lnTo>
                    <a:pt x="496" y="24"/>
                  </a:lnTo>
                  <a:lnTo>
                    <a:pt x="509" y="32"/>
                  </a:lnTo>
                  <a:lnTo>
                    <a:pt x="533" y="49"/>
                  </a:lnTo>
                  <a:lnTo>
                    <a:pt x="533" y="49"/>
                  </a:lnTo>
                  <a:lnTo>
                    <a:pt x="553" y="63"/>
                  </a:lnTo>
                  <a:lnTo>
                    <a:pt x="553" y="63"/>
                  </a:lnTo>
                  <a:lnTo>
                    <a:pt x="588" y="85"/>
                  </a:lnTo>
                  <a:lnTo>
                    <a:pt x="588" y="85"/>
                  </a:lnTo>
                  <a:lnTo>
                    <a:pt x="610" y="99"/>
                  </a:lnTo>
                  <a:lnTo>
                    <a:pt x="631" y="113"/>
                  </a:lnTo>
                  <a:lnTo>
                    <a:pt x="652" y="129"/>
                  </a:lnTo>
                  <a:lnTo>
                    <a:pt x="661" y="137"/>
                  </a:lnTo>
                  <a:lnTo>
                    <a:pt x="670" y="145"/>
                  </a:lnTo>
                  <a:lnTo>
                    <a:pt x="670" y="145"/>
                  </a:lnTo>
                  <a:lnTo>
                    <a:pt x="676" y="152"/>
                  </a:lnTo>
                  <a:lnTo>
                    <a:pt x="681" y="157"/>
                  </a:lnTo>
                  <a:lnTo>
                    <a:pt x="685" y="164"/>
                  </a:lnTo>
                  <a:lnTo>
                    <a:pt x="689" y="171"/>
                  </a:lnTo>
                  <a:lnTo>
                    <a:pt x="692" y="178"/>
                  </a:lnTo>
                  <a:lnTo>
                    <a:pt x="694" y="187"/>
                  </a:lnTo>
                  <a:lnTo>
                    <a:pt x="695" y="194"/>
                  </a:lnTo>
                  <a:lnTo>
                    <a:pt x="695" y="201"/>
                  </a:lnTo>
                  <a:lnTo>
                    <a:pt x="695" y="201"/>
                  </a:lnTo>
                  <a:lnTo>
                    <a:pt x="694" y="209"/>
                  </a:lnTo>
                  <a:lnTo>
                    <a:pt x="691" y="215"/>
                  </a:lnTo>
                  <a:lnTo>
                    <a:pt x="687" y="220"/>
                  </a:lnTo>
                  <a:lnTo>
                    <a:pt x="681" y="225"/>
                  </a:lnTo>
                  <a:lnTo>
                    <a:pt x="681" y="225"/>
                  </a:lnTo>
                  <a:lnTo>
                    <a:pt x="675" y="229"/>
                  </a:lnTo>
                  <a:lnTo>
                    <a:pt x="667" y="232"/>
                  </a:lnTo>
                  <a:lnTo>
                    <a:pt x="659" y="235"/>
                  </a:lnTo>
                  <a:lnTo>
                    <a:pt x="651" y="238"/>
                  </a:lnTo>
                  <a:lnTo>
                    <a:pt x="641" y="240"/>
                  </a:lnTo>
                  <a:lnTo>
                    <a:pt x="632" y="242"/>
                  </a:lnTo>
                  <a:lnTo>
                    <a:pt x="610" y="243"/>
                  </a:lnTo>
                  <a:lnTo>
                    <a:pt x="610" y="243"/>
                  </a:lnTo>
                  <a:lnTo>
                    <a:pt x="610" y="243"/>
                  </a:lnTo>
                  <a:lnTo>
                    <a:pt x="610" y="243"/>
                  </a:lnTo>
                  <a:lnTo>
                    <a:pt x="592" y="242"/>
                  </a:lnTo>
                  <a:lnTo>
                    <a:pt x="574" y="241"/>
                  </a:lnTo>
                  <a:lnTo>
                    <a:pt x="574" y="241"/>
                  </a:lnTo>
                  <a:lnTo>
                    <a:pt x="557" y="240"/>
                  </a:lnTo>
                  <a:lnTo>
                    <a:pt x="555" y="243"/>
                  </a:lnTo>
                  <a:lnTo>
                    <a:pt x="554" y="244"/>
                  </a:lnTo>
                  <a:lnTo>
                    <a:pt x="554" y="244"/>
                  </a:lnTo>
                  <a:lnTo>
                    <a:pt x="550" y="252"/>
                  </a:lnTo>
                  <a:lnTo>
                    <a:pt x="547" y="261"/>
                  </a:lnTo>
                  <a:lnTo>
                    <a:pt x="545" y="271"/>
                  </a:lnTo>
                  <a:lnTo>
                    <a:pt x="544" y="280"/>
                  </a:lnTo>
                  <a:lnTo>
                    <a:pt x="544" y="280"/>
                  </a:lnTo>
                  <a:lnTo>
                    <a:pt x="541" y="295"/>
                  </a:lnTo>
                  <a:lnTo>
                    <a:pt x="540" y="302"/>
                  </a:lnTo>
                  <a:lnTo>
                    <a:pt x="537" y="308"/>
                  </a:lnTo>
                  <a:lnTo>
                    <a:pt x="537" y="308"/>
                  </a:lnTo>
                  <a:lnTo>
                    <a:pt x="529" y="323"/>
                  </a:lnTo>
                  <a:lnTo>
                    <a:pt x="521" y="335"/>
                  </a:lnTo>
                  <a:lnTo>
                    <a:pt x="504" y="362"/>
                  </a:lnTo>
                  <a:lnTo>
                    <a:pt x="500" y="366"/>
                  </a:lnTo>
                  <a:lnTo>
                    <a:pt x="500" y="366"/>
                  </a:lnTo>
                  <a:lnTo>
                    <a:pt x="483" y="390"/>
                  </a:lnTo>
                  <a:lnTo>
                    <a:pt x="466" y="412"/>
                  </a:lnTo>
                  <a:lnTo>
                    <a:pt x="457" y="422"/>
                  </a:lnTo>
                  <a:lnTo>
                    <a:pt x="448" y="431"/>
                  </a:lnTo>
                  <a:lnTo>
                    <a:pt x="437" y="440"/>
                  </a:lnTo>
                  <a:lnTo>
                    <a:pt x="427" y="448"/>
                  </a:lnTo>
                  <a:lnTo>
                    <a:pt x="427" y="448"/>
                  </a:lnTo>
                  <a:lnTo>
                    <a:pt x="396" y="469"/>
                  </a:lnTo>
                  <a:lnTo>
                    <a:pt x="366" y="487"/>
                  </a:lnTo>
                  <a:lnTo>
                    <a:pt x="309" y="522"/>
                  </a:lnTo>
                  <a:lnTo>
                    <a:pt x="309" y="522"/>
                  </a:lnTo>
                  <a:lnTo>
                    <a:pt x="289" y="531"/>
                  </a:lnTo>
                  <a:lnTo>
                    <a:pt x="268" y="539"/>
                  </a:lnTo>
                  <a:lnTo>
                    <a:pt x="247" y="546"/>
                  </a:lnTo>
                  <a:lnTo>
                    <a:pt x="225" y="553"/>
                  </a:lnTo>
                  <a:lnTo>
                    <a:pt x="225" y="553"/>
                  </a:lnTo>
                  <a:lnTo>
                    <a:pt x="200" y="561"/>
                  </a:lnTo>
                  <a:lnTo>
                    <a:pt x="176" y="569"/>
                  </a:lnTo>
                  <a:lnTo>
                    <a:pt x="176" y="569"/>
                  </a:lnTo>
                  <a:lnTo>
                    <a:pt x="166" y="572"/>
                  </a:lnTo>
                  <a:lnTo>
                    <a:pt x="155" y="575"/>
                  </a:lnTo>
                  <a:lnTo>
                    <a:pt x="133" y="580"/>
                  </a:lnTo>
                  <a:lnTo>
                    <a:pt x="110" y="582"/>
                  </a:lnTo>
                  <a:lnTo>
                    <a:pt x="89" y="583"/>
                  </a:lnTo>
                  <a:lnTo>
                    <a:pt x="89" y="583"/>
                  </a:lnTo>
                  <a:lnTo>
                    <a:pt x="83" y="583"/>
                  </a:lnTo>
                  <a:lnTo>
                    <a:pt x="83" y="583"/>
                  </a:lnTo>
                  <a:close/>
                  <a:moveTo>
                    <a:pt x="308" y="197"/>
                  </a:moveTo>
                  <a:lnTo>
                    <a:pt x="308" y="197"/>
                  </a:lnTo>
                  <a:lnTo>
                    <a:pt x="313" y="198"/>
                  </a:lnTo>
                  <a:lnTo>
                    <a:pt x="318" y="201"/>
                  </a:lnTo>
                  <a:lnTo>
                    <a:pt x="318" y="201"/>
                  </a:lnTo>
                  <a:lnTo>
                    <a:pt x="319" y="203"/>
                  </a:lnTo>
                  <a:lnTo>
                    <a:pt x="321" y="207"/>
                  </a:lnTo>
                  <a:lnTo>
                    <a:pt x="321" y="211"/>
                  </a:lnTo>
                  <a:lnTo>
                    <a:pt x="321" y="215"/>
                  </a:lnTo>
                  <a:lnTo>
                    <a:pt x="321" y="216"/>
                  </a:lnTo>
                  <a:lnTo>
                    <a:pt x="321" y="218"/>
                  </a:lnTo>
                  <a:lnTo>
                    <a:pt x="321" y="218"/>
                  </a:lnTo>
                  <a:lnTo>
                    <a:pt x="322" y="221"/>
                  </a:lnTo>
                  <a:lnTo>
                    <a:pt x="322" y="225"/>
                  </a:lnTo>
                  <a:lnTo>
                    <a:pt x="321" y="229"/>
                  </a:lnTo>
                  <a:lnTo>
                    <a:pt x="317" y="234"/>
                  </a:lnTo>
                  <a:lnTo>
                    <a:pt x="317" y="234"/>
                  </a:lnTo>
                  <a:lnTo>
                    <a:pt x="314" y="239"/>
                  </a:lnTo>
                  <a:lnTo>
                    <a:pt x="312" y="243"/>
                  </a:lnTo>
                  <a:lnTo>
                    <a:pt x="307" y="254"/>
                  </a:lnTo>
                  <a:lnTo>
                    <a:pt x="301" y="269"/>
                  </a:lnTo>
                  <a:lnTo>
                    <a:pt x="296" y="285"/>
                  </a:lnTo>
                  <a:lnTo>
                    <a:pt x="296" y="285"/>
                  </a:lnTo>
                  <a:lnTo>
                    <a:pt x="292" y="296"/>
                  </a:lnTo>
                  <a:lnTo>
                    <a:pt x="292" y="296"/>
                  </a:lnTo>
                  <a:lnTo>
                    <a:pt x="289" y="304"/>
                  </a:lnTo>
                  <a:lnTo>
                    <a:pt x="285" y="311"/>
                  </a:lnTo>
                  <a:lnTo>
                    <a:pt x="276" y="327"/>
                  </a:lnTo>
                  <a:lnTo>
                    <a:pt x="276" y="327"/>
                  </a:lnTo>
                  <a:lnTo>
                    <a:pt x="271" y="334"/>
                  </a:lnTo>
                  <a:lnTo>
                    <a:pt x="271" y="334"/>
                  </a:lnTo>
                  <a:lnTo>
                    <a:pt x="256" y="360"/>
                  </a:lnTo>
                  <a:lnTo>
                    <a:pt x="256" y="360"/>
                  </a:lnTo>
                  <a:lnTo>
                    <a:pt x="246" y="376"/>
                  </a:lnTo>
                  <a:lnTo>
                    <a:pt x="235" y="392"/>
                  </a:lnTo>
                  <a:lnTo>
                    <a:pt x="224" y="408"/>
                  </a:lnTo>
                  <a:lnTo>
                    <a:pt x="210" y="422"/>
                  </a:lnTo>
                  <a:lnTo>
                    <a:pt x="210" y="422"/>
                  </a:lnTo>
                  <a:lnTo>
                    <a:pt x="187" y="443"/>
                  </a:lnTo>
                  <a:lnTo>
                    <a:pt x="166" y="461"/>
                  </a:lnTo>
                  <a:lnTo>
                    <a:pt x="144" y="478"/>
                  </a:lnTo>
                  <a:lnTo>
                    <a:pt x="123" y="493"/>
                  </a:lnTo>
                  <a:lnTo>
                    <a:pt x="123" y="493"/>
                  </a:lnTo>
                  <a:lnTo>
                    <a:pt x="112" y="501"/>
                  </a:lnTo>
                  <a:lnTo>
                    <a:pt x="99" y="509"/>
                  </a:lnTo>
                  <a:lnTo>
                    <a:pt x="99" y="509"/>
                  </a:lnTo>
                  <a:lnTo>
                    <a:pt x="82" y="523"/>
                  </a:lnTo>
                  <a:lnTo>
                    <a:pt x="72" y="529"/>
                  </a:lnTo>
                  <a:lnTo>
                    <a:pt x="62" y="534"/>
                  </a:lnTo>
                  <a:lnTo>
                    <a:pt x="45" y="542"/>
                  </a:lnTo>
                  <a:lnTo>
                    <a:pt x="64" y="545"/>
                  </a:lnTo>
                  <a:lnTo>
                    <a:pt x="64" y="545"/>
                  </a:lnTo>
                  <a:lnTo>
                    <a:pt x="78" y="546"/>
                  </a:lnTo>
                  <a:lnTo>
                    <a:pt x="80" y="546"/>
                  </a:lnTo>
                  <a:lnTo>
                    <a:pt x="80" y="546"/>
                  </a:lnTo>
                  <a:lnTo>
                    <a:pt x="97" y="545"/>
                  </a:lnTo>
                  <a:lnTo>
                    <a:pt x="115" y="542"/>
                  </a:lnTo>
                  <a:lnTo>
                    <a:pt x="115" y="542"/>
                  </a:lnTo>
                  <a:lnTo>
                    <a:pt x="127" y="541"/>
                  </a:lnTo>
                  <a:lnTo>
                    <a:pt x="141" y="539"/>
                  </a:lnTo>
                  <a:lnTo>
                    <a:pt x="141" y="539"/>
                  </a:lnTo>
                  <a:lnTo>
                    <a:pt x="158" y="538"/>
                  </a:lnTo>
                  <a:lnTo>
                    <a:pt x="177" y="534"/>
                  </a:lnTo>
                  <a:lnTo>
                    <a:pt x="197" y="529"/>
                  </a:lnTo>
                  <a:lnTo>
                    <a:pt x="219" y="522"/>
                  </a:lnTo>
                  <a:lnTo>
                    <a:pt x="241" y="512"/>
                  </a:lnTo>
                  <a:lnTo>
                    <a:pt x="265" y="502"/>
                  </a:lnTo>
                  <a:lnTo>
                    <a:pt x="290" y="489"/>
                  </a:lnTo>
                  <a:lnTo>
                    <a:pt x="317" y="476"/>
                  </a:lnTo>
                  <a:lnTo>
                    <a:pt x="317" y="476"/>
                  </a:lnTo>
                  <a:lnTo>
                    <a:pt x="338" y="465"/>
                  </a:lnTo>
                  <a:lnTo>
                    <a:pt x="357" y="452"/>
                  </a:lnTo>
                  <a:lnTo>
                    <a:pt x="377" y="440"/>
                  </a:lnTo>
                  <a:lnTo>
                    <a:pt x="396" y="426"/>
                  </a:lnTo>
                  <a:lnTo>
                    <a:pt x="414" y="412"/>
                  </a:lnTo>
                  <a:lnTo>
                    <a:pt x="431" y="395"/>
                  </a:lnTo>
                  <a:lnTo>
                    <a:pt x="447" y="379"/>
                  </a:lnTo>
                  <a:lnTo>
                    <a:pt x="461" y="360"/>
                  </a:lnTo>
                  <a:lnTo>
                    <a:pt x="461" y="360"/>
                  </a:lnTo>
                  <a:lnTo>
                    <a:pt x="472" y="344"/>
                  </a:lnTo>
                  <a:lnTo>
                    <a:pt x="472" y="344"/>
                  </a:lnTo>
                  <a:lnTo>
                    <a:pt x="484" y="328"/>
                  </a:lnTo>
                  <a:lnTo>
                    <a:pt x="495" y="310"/>
                  </a:lnTo>
                  <a:lnTo>
                    <a:pt x="500" y="301"/>
                  </a:lnTo>
                  <a:lnTo>
                    <a:pt x="504" y="291"/>
                  </a:lnTo>
                  <a:lnTo>
                    <a:pt x="507" y="282"/>
                  </a:lnTo>
                  <a:lnTo>
                    <a:pt x="509" y="272"/>
                  </a:lnTo>
                  <a:lnTo>
                    <a:pt x="509" y="272"/>
                  </a:lnTo>
                  <a:lnTo>
                    <a:pt x="511" y="258"/>
                  </a:lnTo>
                  <a:lnTo>
                    <a:pt x="513" y="247"/>
                  </a:lnTo>
                  <a:lnTo>
                    <a:pt x="517" y="237"/>
                  </a:lnTo>
                  <a:lnTo>
                    <a:pt x="523" y="225"/>
                  </a:lnTo>
                  <a:lnTo>
                    <a:pt x="523" y="225"/>
                  </a:lnTo>
                  <a:lnTo>
                    <a:pt x="527" y="221"/>
                  </a:lnTo>
                  <a:lnTo>
                    <a:pt x="533" y="219"/>
                  </a:lnTo>
                  <a:lnTo>
                    <a:pt x="535" y="218"/>
                  </a:lnTo>
                  <a:lnTo>
                    <a:pt x="536" y="215"/>
                  </a:lnTo>
                  <a:lnTo>
                    <a:pt x="536" y="215"/>
                  </a:lnTo>
                  <a:lnTo>
                    <a:pt x="537" y="212"/>
                  </a:lnTo>
                  <a:lnTo>
                    <a:pt x="540" y="207"/>
                  </a:lnTo>
                  <a:lnTo>
                    <a:pt x="544" y="204"/>
                  </a:lnTo>
                  <a:lnTo>
                    <a:pt x="547" y="204"/>
                  </a:lnTo>
                  <a:lnTo>
                    <a:pt x="551" y="203"/>
                  </a:lnTo>
                  <a:lnTo>
                    <a:pt x="551" y="203"/>
                  </a:lnTo>
                  <a:lnTo>
                    <a:pt x="575" y="205"/>
                  </a:lnTo>
                  <a:lnTo>
                    <a:pt x="575" y="205"/>
                  </a:lnTo>
                  <a:lnTo>
                    <a:pt x="592" y="206"/>
                  </a:lnTo>
                  <a:lnTo>
                    <a:pt x="609" y="207"/>
                  </a:lnTo>
                  <a:lnTo>
                    <a:pt x="609" y="207"/>
                  </a:lnTo>
                  <a:lnTo>
                    <a:pt x="622" y="206"/>
                  </a:lnTo>
                  <a:lnTo>
                    <a:pt x="632" y="205"/>
                  </a:lnTo>
                  <a:lnTo>
                    <a:pt x="642" y="203"/>
                  </a:lnTo>
                  <a:lnTo>
                    <a:pt x="652" y="200"/>
                  </a:lnTo>
                  <a:lnTo>
                    <a:pt x="652" y="200"/>
                  </a:lnTo>
                  <a:lnTo>
                    <a:pt x="656" y="197"/>
                  </a:lnTo>
                  <a:lnTo>
                    <a:pt x="657" y="193"/>
                  </a:lnTo>
                  <a:lnTo>
                    <a:pt x="657" y="193"/>
                  </a:lnTo>
                  <a:lnTo>
                    <a:pt x="657" y="190"/>
                  </a:lnTo>
                  <a:lnTo>
                    <a:pt x="657" y="187"/>
                  </a:lnTo>
                  <a:lnTo>
                    <a:pt x="652" y="181"/>
                  </a:lnTo>
                  <a:lnTo>
                    <a:pt x="645" y="172"/>
                  </a:lnTo>
                  <a:lnTo>
                    <a:pt x="635" y="164"/>
                  </a:lnTo>
                  <a:lnTo>
                    <a:pt x="635" y="164"/>
                  </a:lnTo>
                  <a:lnTo>
                    <a:pt x="628" y="157"/>
                  </a:lnTo>
                  <a:lnTo>
                    <a:pt x="628" y="157"/>
                  </a:lnTo>
                  <a:lnTo>
                    <a:pt x="620" y="148"/>
                  </a:lnTo>
                  <a:lnTo>
                    <a:pt x="611" y="142"/>
                  </a:lnTo>
                  <a:lnTo>
                    <a:pt x="602" y="137"/>
                  </a:lnTo>
                  <a:lnTo>
                    <a:pt x="593" y="132"/>
                  </a:lnTo>
                  <a:lnTo>
                    <a:pt x="587" y="130"/>
                  </a:lnTo>
                  <a:lnTo>
                    <a:pt x="587" y="130"/>
                  </a:lnTo>
                  <a:lnTo>
                    <a:pt x="574" y="122"/>
                  </a:lnTo>
                  <a:lnTo>
                    <a:pt x="562" y="113"/>
                  </a:lnTo>
                  <a:lnTo>
                    <a:pt x="535" y="93"/>
                  </a:lnTo>
                  <a:lnTo>
                    <a:pt x="535" y="93"/>
                  </a:lnTo>
                  <a:lnTo>
                    <a:pt x="509" y="75"/>
                  </a:lnTo>
                  <a:lnTo>
                    <a:pt x="495" y="65"/>
                  </a:lnTo>
                  <a:lnTo>
                    <a:pt x="482" y="57"/>
                  </a:lnTo>
                  <a:lnTo>
                    <a:pt x="468" y="50"/>
                  </a:lnTo>
                  <a:lnTo>
                    <a:pt x="454" y="45"/>
                  </a:lnTo>
                  <a:lnTo>
                    <a:pt x="439" y="42"/>
                  </a:lnTo>
                  <a:lnTo>
                    <a:pt x="425" y="41"/>
                  </a:lnTo>
                  <a:lnTo>
                    <a:pt x="425" y="41"/>
                  </a:lnTo>
                  <a:lnTo>
                    <a:pt x="417" y="41"/>
                  </a:lnTo>
                  <a:lnTo>
                    <a:pt x="408" y="42"/>
                  </a:lnTo>
                  <a:lnTo>
                    <a:pt x="400" y="45"/>
                  </a:lnTo>
                  <a:lnTo>
                    <a:pt x="392" y="47"/>
                  </a:lnTo>
                  <a:lnTo>
                    <a:pt x="392" y="47"/>
                  </a:lnTo>
                  <a:lnTo>
                    <a:pt x="367" y="59"/>
                  </a:lnTo>
                  <a:lnTo>
                    <a:pt x="352" y="67"/>
                  </a:lnTo>
                  <a:lnTo>
                    <a:pt x="339" y="74"/>
                  </a:lnTo>
                  <a:lnTo>
                    <a:pt x="325" y="82"/>
                  </a:lnTo>
                  <a:lnTo>
                    <a:pt x="312" y="92"/>
                  </a:lnTo>
                  <a:lnTo>
                    <a:pt x="298" y="103"/>
                  </a:lnTo>
                  <a:lnTo>
                    <a:pt x="286" y="114"/>
                  </a:lnTo>
                  <a:lnTo>
                    <a:pt x="286" y="114"/>
                  </a:lnTo>
                  <a:lnTo>
                    <a:pt x="283" y="116"/>
                  </a:lnTo>
                  <a:lnTo>
                    <a:pt x="281" y="117"/>
                  </a:lnTo>
                  <a:lnTo>
                    <a:pt x="275" y="119"/>
                  </a:lnTo>
                  <a:lnTo>
                    <a:pt x="275" y="119"/>
                  </a:lnTo>
                  <a:lnTo>
                    <a:pt x="268" y="120"/>
                  </a:lnTo>
                  <a:lnTo>
                    <a:pt x="261" y="124"/>
                  </a:lnTo>
                  <a:lnTo>
                    <a:pt x="261" y="124"/>
                  </a:lnTo>
                  <a:lnTo>
                    <a:pt x="257" y="127"/>
                  </a:lnTo>
                  <a:lnTo>
                    <a:pt x="253" y="130"/>
                  </a:lnTo>
                  <a:lnTo>
                    <a:pt x="246" y="137"/>
                  </a:lnTo>
                  <a:lnTo>
                    <a:pt x="246" y="137"/>
                  </a:lnTo>
                  <a:lnTo>
                    <a:pt x="238" y="145"/>
                  </a:lnTo>
                  <a:lnTo>
                    <a:pt x="238" y="145"/>
                  </a:lnTo>
                  <a:lnTo>
                    <a:pt x="231" y="152"/>
                  </a:lnTo>
                  <a:lnTo>
                    <a:pt x="231" y="152"/>
                  </a:lnTo>
                  <a:lnTo>
                    <a:pt x="219" y="163"/>
                  </a:lnTo>
                  <a:lnTo>
                    <a:pt x="208" y="173"/>
                  </a:lnTo>
                  <a:lnTo>
                    <a:pt x="204" y="178"/>
                  </a:lnTo>
                  <a:lnTo>
                    <a:pt x="202" y="184"/>
                  </a:lnTo>
                  <a:lnTo>
                    <a:pt x="201" y="189"/>
                  </a:lnTo>
                  <a:lnTo>
                    <a:pt x="201" y="194"/>
                  </a:lnTo>
                  <a:lnTo>
                    <a:pt x="201" y="194"/>
                  </a:lnTo>
                  <a:lnTo>
                    <a:pt x="203" y="197"/>
                  </a:lnTo>
                  <a:lnTo>
                    <a:pt x="205" y="199"/>
                  </a:lnTo>
                  <a:lnTo>
                    <a:pt x="208" y="201"/>
                  </a:lnTo>
                  <a:lnTo>
                    <a:pt x="212" y="203"/>
                  </a:lnTo>
                  <a:lnTo>
                    <a:pt x="223" y="205"/>
                  </a:lnTo>
                  <a:lnTo>
                    <a:pt x="237" y="206"/>
                  </a:lnTo>
                  <a:lnTo>
                    <a:pt x="240" y="205"/>
                  </a:lnTo>
                  <a:lnTo>
                    <a:pt x="240" y="205"/>
                  </a:lnTo>
                  <a:lnTo>
                    <a:pt x="251" y="205"/>
                  </a:lnTo>
                  <a:lnTo>
                    <a:pt x="261" y="204"/>
                  </a:lnTo>
                  <a:lnTo>
                    <a:pt x="281" y="201"/>
                  </a:lnTo>
                  <a:lnTo>
                    <a:pt x="281" y="201"/>
                  </a:lnTo>
                  <a:lnTo>
                    <a:pt x="306" y="197"/>
                  </a:lnTo>
                  <a:lnTo>
                    <a:pt x="306" y="197"/>
                  </a:lnTo>
                  <a:lnTo>
                    <a:pt x="308" y="197"/>
                  </a:lnTo>
                  <a:lnTo>
                    <a:pt x="308" y="197"/>
                  </a:lnTo>
                  <a:close/>
                </a:path>
              </a:pathLst>
            </a:custGeom>
            <a:grpFill/>
            <a:ln w="9525">
              <a:solidFill>
                <a:schemeClr val="accent1"/>
              </a:solidFill>
              <a:round/>
            </a:ln>
          </p:spPr>
          <p:txBody>
            <a:bodyPr vert="horz" wrap="square" lIns="121920" tIns="60960" rIns="121920" bIns="60960" numCol="1" anchor="t" anchorCtr="0" compatLnSpc="1"/>
            <a:lstStyle/>
            <a:p>
              <a:endParaRPr lang="zh-CN" altLang="en-US" dirty="0">
                <a:solidFill>
                  <a:srgbClr val="605448"/>
                </a:solidFill>
              </a:endParaRPr>
            </a:p>
          </p:txBody>
        </p:sp>
      </p:grpSp>
    </p:spTree>
    <p:extLst>
      <p:ext uri="{BB962C8B-B14F-4D97-AF65-F5344CB8AC3E}">
        <p14:creationId xmlns:p14="http://schemas.microsoft.com/office/powerpoint/2010/main" xmlns="" val="2553649894"/>
      </p:ext>
    </p:extLst>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1000"/>
                                        <p:tgtEl>
                                          <p:spTgt spid="2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4"/>
                                        </p:tgtEl>
                                        <p:attrNameLst>
                                          <p:attrName>style.visibility</p:attrName>
                                        </p:attrNameLst>
                                      </p:cBhvr>
                                      <p:to>
                                        <p:strVal val="visible"/>
                                      </p:to>
                                    </p:set>
                                    <p:animEffect transition="in" filter="fade">
                                      <p:cBhvr>
                                        <p:cTn id="11" dur="500"/>
                                        <p:tgtEl>
                                          <p:spTgt spid="94"/>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2000"/>
                            </p:stCondLst>
                            <p:childTnLst>
                              <p:par>
                                <p:cTn id="17" presetID="2" presetClass="entr" presetSubtype="8" decel="100000" fill="hold" nodeType="after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500" fill="hold"/>
                                        <p:tgtEl>
                                          <p:spTgt spid="90"/>
                                        </p:tgtEl>
                                        <p:attrNameLst>
                                          <p:attrName>ppt_x</p:attrName>
                                        </p:attrNameLst>
                                      </p:cBhvr>
                                      <p:tavLst>
                                        <p:tav tm="0">
                                          <p:val>
                                            <p:strVal val="0-#ppt_w/2"/>
                                          </p:val>
                                        </p:tav>
                                        <p:tav tm="100000">
                                          <p:val>
                                            <p:strVal val="#ppt_x"/>
                                          </p:val>
                                        </p:tav>
                                      </p:tavLst>
                                    </p:anim>
                                    <p:anim calcmode="lin" valueType="num">
                                      <p:cBhvr additive="base">
                                        <p:cTn id="20" dur="500" fill="hold"/>
                                        <p:tgtEl>
                                          <p:spTgt spid="90"/>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3000"/>
                            </p:stCondLst>
                            <p:childTnLst>
                              <p:par>
                                <p:cTn id="26" presetID="2" presetClass="entr" presetSubtype="8" decel="100000" fill="hold" nodeType="afterEffect">
                                  <p:stCondLst>
                                    <p:cond delay="0"/>
                                  </p:stCondLst>
                                  <p:childTnLst>
                                    <p:set>
                                      <p:cBhvr>
                                        <p:cTn id="27" dur="1" fill="hold">
                                          <p:stCondLst>
                                            <p:cond delay="0"/>
                                          </p:stCondLst>
                                        </p:cTn>
                                        <p:tgtEl>
                                          <p:spTgt spid="91"/>
                                        </p:tgtEl>
                                        <p:attrNameLst>
                                          <p:attrName>style.visibility</p:attrName>
                                        </p:attrNameLst>
                                      </p:cBhvr>
                                      <p:to>
                                        <p:strVal val="visible"/>
                                      </p:to>
                                    </p:set>
                                    <p:anim calcmode="lin" valueType="num">
                                      <p:cBhvr additive="base">
                                        <p:cTn id="28" dur="500" fill="hold"/>
                                        <p:tgtEl>
                                          <p:spTgt spid="91"/>
                                        </p:tgtEl>
                                        <p:attrNameLst>
                                          <p:attrName>ppt_x</p:attrName>
                                        </p:attrNameLst>
                                      </p:cBhvr>
                                      <p:tavLst>
                                        <p:tav tm="0">
                                          <p:val>
                                            <p:strVal val="0-#ppt_w/2"/>
                                          </p:val>
                                        </p:tav>
                                        <p:tav tm="100000">
                                          <p:val>
                                            <p:strVal val="#ppt_x"/>
                                          </p:val>
                                        </p:tav>
                                      </p:tavLst>
                                    </p:anim>
                                    <p:anim calcmode="lin" valueType="num">
                                      <p:cBhvr additive="base">
                                        <p:cTn id="29" dur="500" fill="hold"/>
                                        <p:tgtEl>
                                          <p:spTgt spid="91"/>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4000"/>
                            </p:stCondLst>
                            <p:childTnLst>
                              <p:par>
                                <p:cTn id="35" presetID="2" presetClass="entr" presetSubtype="2" decel="100000" fill="hold" nodeType="afterEffect">
                                  <p:stCondLst>
                                    <p:cond delay="0"/>
                                  </p:stCondLst>
                                  <p:childTnLst>
                                    <p:set>
                                      <p:cBhvr>
                                        <p:cTn id="36" dur="1" fill="hold">
                                          <p:stCondLst>
                                            <p:cond delay="0"/>
                                          </p:stCondLst>
                                        </p:cTn>
                                        <p:tgtEl>
                                          <p:spTgt spid="92"/>
                                        </p:tgtEl>
                                        <p:attrNameLst>
                                          <p:attrName>style.visibility</p:attrName>
                                        </p:attrNameLst>
                                      </p:cBhvr>
                                      <p:to>
                                        <p:strVal val="visible"/>
                                      </p:to>
                                    </p:set>
                                    <p:anim calcmode="lin" valueType="num">
                                      <p:cBhvr additive="base">
                                        <p:cTn id="37" dur="500" fill="hold"/>
                                        <p:tgtEl>
                                          <p:spTgt spid="92"/>
                                        </p:tgtEl>
                                        <p:attrNameLst>
                                          <p:attrName>ppt_x</p:attrName>
                                        </p:attrNameLst>
                                      </p:cBhvr>
                                      <p:tavLst>
                                        <p:tav tm="0">
                                          <p:val>
                                            <p:strVal val="1+#ppt_w/2"/>
                                          </p:val>
                                        </p:tav>
                                        <p:tav tm="100000">
                                          <p:val>
                                            <p:strVal val="#ppt_x"/>
                                          </p:val>
                                        </p:tav>
                                      </p:tavLst>
                                    </p:anim>
                                    <p:anim calcmode="lin" valueType="num">
                                      <p:cBhvr additive="base">
                                        <p:cTn id="38" dur="500" fill="hold"/>
                                        <p:tgtEl>
                                          <p:spTgt spid="92"/>
                                        </p:tgtEl>
                                        <p:attrNameLst>
                                          <p:attrName>ppt_y</p:attrName>
                                        </p:attrNameLst>
                                      </p:cBhvr>
                                      <p:tavLst>
                                        <p:tav tm="0">
                                          <p:val>
                                            <p:strVal val="#ppt_y"/>
                                          </p:val>
                                        </p:tav>
                                        <p:tav tm="100000">
                                          <p:val>
                                            <p:strVal val="#ppt_y"/>
                                          </p:val>
                                        </p:tav>
                                      </p:tavLst>
                                    </p:anim>
                                  </p:childTnLst>
                                </p:cTn>
                              </p:par>
                            </p:childTnLst>
                          </p:cTn>
                        </p:par>
                        <p:par>
                          <p:cTn id="39" fill="hold">
                            <p:stCondLst>
                              <p:cond delay="4500"/>
                            </p:stCondLst>
                            <p:childTnLst>
                              <p:par>
                                <p:cTn id="40" presetID="10"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par>
                          <p:cTn id="43" fill="hold">
                            <p:stCondLst>
                              <p:cond delay="5000"/>
                            </p:stCondLst>
                            <p:childTnLst>
                              <p:par>
                                <p:cTn id="44" presetID="2" presetClass="entr" presetSubtype="2" decel="100000" fill="hold" nodeType="afterEffect">
                                  <p:stCondLst>
                                    <p:cond delay="0"/>
                                  </p:stCondLst>
                                  <p:childTnLst>
                                    <p:set>
                                      <p:cBhvr>
                                        <p:cTn id="45" dur="1" fill="hold">
                                          <p:stCondLst>
                                            <p:cond delay="0"/>
                                          </p:stCondLst>
                                        </p:cTn>
                                        <p:tgtEl>
                                          <p:spTgt spid="93"/>
                                        </p:tgtEl>
                                        <p:attrNameLst>
                                          <p:attrName>style.visibility</p:attrName>
                                        </p:attrNameLst>
                                      </p:cBhvr>
                                      <p:to>
                                        <p:strVal val="visible"/>
                                      </p:to>
                                    </p:set>
                                    <p:anim calcmode="lin" valueType="num">
                                      <p:cBhvr additive="base">
                                        <p:cTn id="46" dur="500" fill="hold"/>
                                        <p:tgtEl>
                                          <p:spTgt spid="93"/>
                                        </p:tgtEl>
                                        <p:attrNameLst>
                                          <p:attrName>ppt_x</p:attrName>
                                        </p:attrNameLst>
                                      </p:cBhvr>
                                      <p:tavLst>
                                        <p:tav tm="0">
                                          <p:val>
                                            <p:strVal val="1+#ppt_w/2"/>
                                          </p:val>
                                        </p:tav>
                                        <p:tav tm="100000">
                                          <p:val>
                                            <p:strVal val="#ppt_x"/>
                                          </p:val>
                                        </p:tav>
                                      </p:tavLst>
                                    </p:anim>
                                    <p:anim calcmode="lin" valueType="num">
                                      <p:cBhvr additive="base">
                                        <p:cTn id="47" dur="50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ef3ef478b42e994aa17817facf827a80.pn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572000" y="378778"/>
            <a:ext cx="4572000" cy="4766310"/>
          </a:xfrm>
          <a:prstGeom prst="rect">
            <a:avLst/>
          </a:prstGeom>
          <a:noFill/>
        </p:spPr>
      </p:pic>
      <p:sp>
        <p:nvSpPr>
          <p:cNvPr id="3" name="文本框 38"/>
          <p:cNvSpPr txBox="1"/>
          <p:nvPr/>
        </p:nvSpPr>
        <p:spPr>
          <a:xfrm>
            <a:off x="516765" y="2683895"/>
            <a:ext cx="1948034" cy="284693"/>
          </a:xfrm>
          <a:prstGeom prst="rect">
            <a:avLst/>
          </a:prstGeom>
          <a:noFill/>
        </p:spPr>
        <p:txBody>
          <a:bodyPr wrap="none" lIns="68580" tIns="34290" rIns="68580" bIns="34290" rtlCol="0">
            <a:spAutoFit/>
          </a:bodyPr>
          <a:lstStyle/>
          <a:p>
            <a:r>
              <a:rPr lang="en-US" altLang="zh-CN" sz="1400" dirty="0">
                <a:solidFill>
                  <a:prstClr val="black">
                    <a:lumMod val="75000"/>
                    <a:lumOff val="25000"/>
                  </a:prstClr>
                </a:solidFill>
                <a:latin typeface="微软雅黑"/>
                <a:ea typeface="微软雅黑 Light"/>
              </a:rPr>
              <a:t>BUSINESS</a:t>
            </a:r>
            <a:r>
              <a:rPr lang="en-US" altLang="zh-CN" sz="1400" dirty="0">
                <a:solidFill>
                  <a:srgbClr val="0070C0"/>
                </a:solidFill>
                <a:latin typeface="微软雅黑"/>
                <a:ea typeface="微软雅黑 Light"/>
              </a:rPr>
              <a:t> </a:t>
            </a:r>
            <a:r>
              <a:rPr lang="en-US" altLang="zh-CN" sz="1400" dirty="0">
                <a:solidFill>
                  <a:schemeClr val="accent1"/>
                </a:solidFill>
                <a:latin typeface="微软雅黑"/>
                <a:ea typeface="微软雅黑 Light"/>
              </a:rPr>
              <a:t>TEMPLATE</a:t>
            </a:r>
            <a:endParaRPr lang="zh-CN" altLang="en-US" sz="1400" dirty="0">
              <a:solidFill>
                <a:schemeClr val="accent1"/>
              </a:solidFill>
              <a:latin typeface="微软雅黑"/>
              <a:ea typeface="微软雅黑 Light"/>
            </a:endParaRPr>
          </a:p>
        </p:txBody>
      </p:sp>
      <p:sp>
        <p:nvSpPr>
          <p:cNvPr id="4" name="矩形 3"/>
          <p:cNvSpPr/>
          <p:nvPr/>
        </p:nvSpPr>
        <p:spPr>
          <a:xfrm>
            <a:off x="516765" y="2980316"/>
            <a:ext cx="3786507" cy="352212"/>
          </a:xfrm>
          <a:prstGeom prst="rect">
            <a:avLst/>
          </a:prstGeom>
        </p:spPr>
        <p:txBody>
          <a:bodyPr wrap="square" lIns="68580" tIns="34290" rIns="68580" bIns="34290">
            <a:spAutoFit/>
          </a:bodyPr>
          <a:lstStyle/>
          <a:p>
            <a:pPr>
              <a:lnSpc>
                <a:spcPct val="120000"/>
              </a:lnSpc>
            </a:pPr>
            <a:r>
              <a:rPr lang="en-US" altLang="zh-CN" sz="800" dirty="0">
                <a:solidFill>
                  <a:schemeClr val="tx1">
                    <a:lumMod val="50000"/>
                    <a:lumOff val="50000"/>
                  </a:schemeClr>
                </a:solidFill>
                <a:latin typeface="微软雅黑 Light"/>
                <a:ea typeface="微软雅黑 Light"/>
              </a:rPr>
              <a:t>Lorem Ipsum is simply dummy text of the printing and typesetting industry. </a:t>
            </a:r>
            <a:endParaRPr lang="zh-CN" altLang="en-US" sz="800" dirty="0">
              <a:solidFill>
                <a:schemeClr val="tx1">
                  <a:lumMod val="50000"/>
                  <a:lumOff val="50000"/>
                </a:schemeClr>
              </a:solidFill>
              <a:latin typeface="微软雅黑 Light"/>
              <a:ea typeface="微软雅黑 Light"/>
            </a:endParaRPr>
          </a:p>
        </p:txBody>
      </p:sp>
      <p:cxnSp>
        <p:nvCxnSpPr>
          <p:cNvPr id="22" name="直接连接符 21"/>
          <p:cNvCxnSpPr/>
          <p:nvPr/>
        </p:nvCxnSpPr>
        <p:spPr>
          <a:xfrm>
            <a:off x="557466" y="2644552"/>
            <a:ext cx="401453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3" name="矩形: 圆角 58"/>
          <p:cNvSpPr/>
          <p:nvPr/>
        </p:nvSpPr>
        <p:spPr>
          <a:xfrm>
            <a:off x="565113" y="3472644"/>
            <a:ext cx="1245062" cy="22731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000" dirty="0">
                <a:latin typeface="微软雅黑" pitchFamily="34" charset="-122"/>
                <a:ea typeface="微软雅黑" pitchFamily="34" charset="-122"/>
              </a:rPr>
              <a:t>汇报人</a:t>
            </a:r>
            <a:r>
              <a:rPr lang="zh-CN" altLang="en-US" sz="1000" dirty="0" smtClean="0">
                <a:latin typeface="微软雅黑" pitchFamily="34" charset="-122"/>
                <a:ea typeface="微软雅黑" pitchFamily="34" charset="-122"/>
              </a:rPr>
              <a:t>：</a:t>
            </a:r>
            <a:r>
              <a:rPr lang="en-US" altLang="zh-CN" sz="1000" dirty="0" smtClean="0">
                <a:latin typeface="微软雅黑" pitchFamily="34" charset="-122"/>
                <a:ea typeface="微软雅黑" pitchFamily="34" charset="-122"/>
              </a:rPr>
              <a:t>PPT</a:t>
            </a:r>
            <a:r>
              <a:rPr lang="zh-CN" altLang="en-US" sz="1000" dirty="0" smtClean="0">
                <a:latin typeface="微软雅黑" pitchFamily="34" charset="-122"/>
                <a:ea typeface="微软雅黑" pitchFamily="34" charset="-122"/>
              </a:rPr>
              <a:t>家园</a:t>
            </a:r>
            <a:endParaRPr lang="zh-CN" altLang="en-US" sz="1000" dirty="0">
              <a:latin typeface="微软雅黑" pitchFamily="34" charset="-122"/>
              <a:ea typeface="微软雅黑" pitchFamily="34" charset="-122"/>
            </a:endParaRPr>
          </a:p>
        </p:txBody>
      </p:sp>
      <p:sp>
        <p:nvSpPr>
          <p:cNvPr id="24" name="文本框 38"/>
          <p:cNvSpPr txBox="1"/>
          <p:nvPr/>
        </p:nvSpPr>
        <p:spPr>
          <a:xfrm>
            <a:off x="503548" y="2104492"/>
            <a:ext cx="2562240" cy="484748"/>
          </a:xfrm>
          <a:prstGeom prst="rect">
            <a:avLst/>
          </a:prstGeom>
          <a:noFill/>
        </p:spPr>
        <p:txBody>
          <a:bodyPr wrap="none" lIns="68580" tIns="34290" rIns="68580" bIns="34290" rtlCol="0">
            <a:spAutoFit/>
          </a:bodyPr>
          <a:lstStyle/>
          <a:p>
            <a:r>
              <a:rPr lang="zh-CN" altLang="en-US" sz="2700" dirty="0" smtClean="0">
                <a:solidFill>
                  <a:schemeClr val="accent1"/>
                </a:solidFill>
                <a:latin typeface="微软雅黑"/>
                <a:ea typeface="微软雅黑 Light"/>
              </a:rPr>
              <a:t>谢</a:t>
            </a:r>
            <a:r>
              <a:rPr lang="zh-CN" altLang="en-US" sz="2700" dirty="0">
                <a:solidFill>
                  <a:schemeClr val="accent1"/>
                </a:solidFill>
                <a:latin typeface="微软雅黑"/>
                <a:ea typeface="微软雅黑 Light"/>
              </a:rPr>
              <a:t>谢您的观</a:t>
            </a:r>
            <a:r>
              <a:rPr lang="zh-CN" altLang="en-US" sz="2700" dirty="0" smtClean="0">
                <a:solidFill>
                  <a:schemeClr val="accent1"/>
                </a:solidFill>
                <a:latin typeface="微软雅黑"/>
                <a:ea typeface="微软雅黑 Light"/>
              </a:rPr>
              <a:t>看！</a:t>
            </a:r>
            <a:endParaRPr lang="zh-CN" altLang="en-US" sz="2700" dirty="0">
              <a:solidFill>
                <a:schemeClr val="accent1"/>
              </a:solidFill>
              <a:latin typeface="微软雅黑"/>
              <a:ea typeface="微软雅黑 Light"/>
            </a:endParaRPr>
          </a:p>
        </p:txBody>
      </p:sp>
    </p:spTree>
  </p:cSld>
  <p:clrMapOvr>
    <a:masterClrMapping/>
  </p:clrMapOvr>
  <mc:AlternateContent xmlns:mc="http://schemas.openxmlformats.org/markup-compatibility/2006">
    <mc:Choice xmlns:p14="http://schemas.microsoft.com/office/powerpoint/2010/main" xmlns="" Requires="p14">
      <p:transition p14:dur="0" advClick="0" advTm="3000"/>
    </mc:Choice>
    <mc:Fallback>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iterate type="wd">
                                    <p:tmPct val="10000"/>
                                  </p:iterate>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180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23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2800"/>
                            </p:stCondLst>
                            <p:childTnLst>
                              <p:par>
                                <p:cTn id="23" presetID="10"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33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3" grpId="0" animBg="1"/>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手绘教学设计"/>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PPTjiayaun ">
  <a:themeElements>
    <a:clrScheme name="自定义 589">
      <a:dk1>
        <a:sysClr val="windowText" lastClr="000000"/>
      </a:dk1>
      <a:lt1>
        <a:sysClr val="window" lastClr="FFFFFF"/>
      </a:lt1>
      <a:dk2>
        <a:srgbClr val="1F497D"/>
      </a:dk2>
      <a:lt2>
        <a:srgbClr val="EEECE1"/>
      </a:lt2>
      <a:accent1>
        <a:srgbClr val="0041A8"/>
      </a:accent1>
      <a:accent2>
        <a:srgbClr val="0041A8"/>
      </a:accent2>
      <a:accent3>
        <a:srgbClr val="0041A8"/>
      </a:accent3>
      <a:accent4>
        <a:srgbClr val="0041A8"/>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1589</Words>
  <Application>Microsoft Office PowerPoint</Application>
  <PresentationFormat>自定义</PresentationFormat>
  <Paragraphs>211</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PPTjiayaun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蓝色手绘教学设计</dc:title>
  <dc:creator>第一PPT</dc:creator>
  <cp:keywords>www.1ppt.com</cp:keywords>
  <dc:description>www.1ppt.com</dc:description>
  <cp:lastModifiedBy>User</cp:lastModifiedBy>
  <cp:revision>50</cp:revision>
  <dcterms:created xsi:type="dcterms:W3CDTF">2017-06-16T05:00:16Z</dcterms:created>
  <dcterms:modified xsi:type="dcterms:W3CDTF">2020-06-29T08:32:23Z</dcterms:modified>
</cp:coreProperties>
</file>