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5"/>
  </p:notesMasterIdLst>
  <p:sldIdLst>
    <p:sldId id="287" r:id="rId2"/>
    <p:sldId id="258" r:id="rId3"/>
    <p:sldId id="259" r:id="rId4"/>
    <p:sldId id="264" r:id="rId5"/>
    <p:sldId id="268" r:id="rId6"/>
    <p:sldId id="262" r:id="rId7"/>
    <p:sldId id="275" r:id="rId8"/>
    <p:sldId id="271" r:id="rId9"/>
    <p:sldId id="263" r:id="rId10"/>
    <p:sldId id="293" r:id="rId11"/>
    <p:sldId id="282" r:id="rId12"/>
    <p:sldId id="273" r:id="rId13"/>
    <p:sldId id="269" r:id="rId14"/>
    <p:sldId id="265" r:id="rId15"/>
    <p:sldId id="267" r:id="rId16"/>
    <p:sldId id="283" r:id="rId17"/>
    <p:sldId id="266" r:id="rId18"/>
    <p:sldId id="297" r:id="rId19"/>
    <p:sldId id="261" r:id="rId20"/>
    <p:sldId id="299" r:id="rId21"/>
    <p:sldId id="257" r:id="rId22"/>
    <p:sldId id="295" r:id="rId23"/>
    <p:sldId id="284" r:id="rId24"/>
    <p:sldId id="296" r:id="rId25"/>
    <p:sldId id="298" r:id="rId26"/>
    <p:sldId id="288" r:id="rId27"/>
    <p:sldId id="290" r:id="rId28"/>
    <p:sldId id="272" r:id="rId29"/>
    <p:sldId id="274" r:id="rId30"/>
    <p:sldId id="302" r:id="rId31"/>
    <p:sldId id="285" r:id="rId32"/>
    <p:sldId id="260" r:id="rId33"/>
    <p:sldId id="286" r:id="rId34"/>
  </p:sldIdLst>
  <p:sldSz cx="12192000" cy="6858000"/>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25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404040"/>
    <a:srgbClr val="191919"/>
    <a:srgbClr val="E5E8ED"/>
    <a:srgbClr val="1C2530"/>
    <a:srgbClr val="EEEEEE"/>
    <a:srgbClr val="E8ECF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831" autoAdjust="0"/>
    <p:restoredTop sz="96429" autoAdjust="0"/>
  </p:normalViewPr>
  <p:slideViewPr>
    <p:cSldViewPr snapToGrid="0" showGuides="1">
      <p:cViewPr varScale="1">
        <p:scale>
          <a:sx n="107" d="100"/>
          <a:sy n="107" d="100"/>
        </p:scale>
        <p:origin x="-726" y="-96"/>
      </p:cViewPr>
      <p:guideLst>
        <p:guide orient="horz" pos="1253"/>
        <p:guide pos="3840"/>
      </p:guideLst>
    </p:cSldViewPr>
  </p:slideViewPr>
  <p:notesTextViewPr>
    <p:cViewPr>
      <p:scale>
        <a:sx n="1" d="1"/>
        <a:sy n="1" d="1"/>
      </p:scale>
      <p:origin x="0" y="0"/>
    </p:cViewPr>
  </p:notesTextViewPr>
  <p:sorterViewPr>
    <p:cViewPr varScale="1">
      <p:scale>
        <a:sx n="1" d="1"/>
        <a:sy n="1" d="1"/>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C98034-7DAB-4BA7-9402-30FF9D9F5726}" type="datetimeFigureOut">
              <a:rPr lang="zh-CN" altLang="en-US" smtClean="0"/>
              <a:pPr/>
              <a:t>2020/7/4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016975-1D4D-491B-8EC5-CCC6AF49DF07}" type="slidenum">
              <a:rPr lang="zh-CN" altLang="en-US" smtClean="0"/>
              <a:pPr/>
              <a:t>‹#›</a:t>
            </a:fld>
            <a:endParaRPr lang="zh-CN" altLang="en-US"/>
          </a:p>
        </p:txBody>
      </p:sp>
    </p:spTree>
    <p:extLst>
      <p:ext uri="{BB962C8B-B14F-4D97-AF65-F5344CB8AC3E}">
        <p14:creationId xmlns:p14="http://schemas.microsoft.com/office/powerpoint/2010/main" xmlns="" val="19396739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1</a:t>
            </a:fld>
            <a:endParaRPr lang="zh-CN" altLang="en-US"/>
          </a:p>
        </p:txBody>
      </p:sp>
    </p:spTree>
    <p:extLst>
      <p:ext uri="{BB962C8B-B14F-4D97-AF65-F5344CB8AC3E}">
        <p14:creationId xmlns:p14="http://schemas.microsoft.com/office/powerpoint/2010/main" xmlns="" val="462438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2</a:t>
            </a:fld>
            <a:endParaRPr lang="zh-CN" altLang="en-US"/>
          </a:p>
        </p:txBody>
      </p:sp>
    </p:spTree>
    <p:extLst>
      <p:ext uri="{BB962C8B-B14F-4D97-AF65-F5344CB8AC3E}">
        <p14:creationId xmlns:p14="http://schemas.microsoft.com/office/powerpoint/2010/main" xmlns="" val="692773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3</a:t>
            </a:fld>
            <a:endParaRPr lang="zh-CN" altLang="en-US"/>
          </a:p>
        </p:txBody>
      </p:sp>
    </p:spTree>
    <p:extLst>
      <p:ext uri="{BB962C8B-B14F-4D97-AF65-F5344CB8AC3E}">
        <p14:creationId xmlns:p14="http://schemas.microsoft.com/office/powerpoint/2010/main" xmlns="" val="1225019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4</a:t>
            </a:fld>
            <a:endParaRPr lang="zh-CN" altLang="en-US"/>
          </a:p>
        </p:txBody>
      </p:sp>
    </p:spTree>
    <p:extLst>
      <p:ext uri="{BB962C8B-B14F-4D97-AF65-F5344CB8AC3E}">
        <p14:creationId xmlns:p14="http://schemas.microsoft.com/office/powerpoint/2010/main" xmlns="" val="22257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5</a:t>
            </a:fld>
            <a:endParaRPr lang="zh-CN" altLang="en-US"/>
          </a:p>
        </p:txBody>
      </p:sp>
    </p:spTree>
    <p:extLst>
      <p:ext uri="{BB962C8B-B14F-4D97-AF65-F5344CB8AC3E}">
        <p14:creationId xmlns:p14="http://schemas.microsoft.com/office/powerpoint/2010/main" xmlns="" val="1928970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6</a:t>
            </a:fld>
            <a:endParaRPr lang="zh-CN" altLang="en-US"/>
          </a:p>
        </p:txBody>
      </p:sp>
    </p:spTree>
    <p:extLst>
      <p:ext uri="{BB962C8B-B14F-4D97-AF65-F5344CB8AC3E}">
        <p14:creationId xmlns:p14="http://schemas.microsoft.com/office/powerpoint/2010/main" xmlns="" val="2762842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7</a:t>
            </a:fld>
            <a:endParaRPr lang="zh-CN" altLang="en-US"/>
          </a:p>
        </p:txBody>
      </p:sp>
    </p:spTree>
    <p:extLst>
      <p:ext uri="{BB962C8B-B14F-4D97-AF65-F5344CB8AC3E}">
        <p14:creationId xmlns:p14="http://schemas.microsoft.com/office/powerpoint/2010/main" xmlns="" val="6858439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8</a:t>
            </a:fld>
            <a:endParaRPr lang="zh-CN" altLang="en-US"/>
          </a:p>
        </p:txBody>
      </p:sp>
    </p:spTree>
    <p:extLst>
      <p:ext uri="{BB962C8B-B14F-4D97-AF65-F5344CB8AC3E}">
        <p14:creationId xmlns:p14="http://schemas.microsoft.com/office/powerpoint/2010/main" xmlns="" val="326116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9</a:t>
            </a:fld>
            <a:endParaRPr lang="zh-CN" altLang="en-US"/>
          </a:p>
        </p:txBody>
      </p:sp>
    </p:spTree>
    <p:extLst>
      <p:ext uri="{BB962C8B-B14F-4D97-AF65-F5344CB8AC3E}">
        <p14:creationId xmlns:p14="http://schemas.microsoft.com/office/powerpoint/2010/main" xmlns="" val="21860207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pPr/>
              <a:t>10</a:t>
            </a:fld>
            <a:endParaRPr lang="zh-CN" altLang="en-US"/>
          </a:p>
        </p:txBody>
      </p:sp>
    </p:spTree>
    <p:extLst>
      <p:ext uri="{BB962C8B-B14F-4D97-AF65-F5344CB8AC3E}">
        <p14:creationId xmlns:p14="http://schemas.microsoft.com/office/powerpoint/2010/main" xmlns="" val="26569846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11</a:t>
            </a:fld>
            <a:endParaRPr lang="zh-CN" altLang="en-US"/>
          </a:p>
        </p:txBody>
      </p:sp>
    </p:spTree>
    <p:extLst>
      <p:ext uri="{BB962C8B-B14F-4D97-AF65-F5344CB8AC3E}">
        <p14:creationId xmlns:p14="http://schemas.microsoft.com/office/powerpoint/2010/main" xmlns="" val="975832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12</a:t>
            </a:fld>
            <a:endParaRPr lang="zh-CN" altLang="en-US"/>
          </a:p>
        </p:txBody>
      </p:sp>
    </p:spTree>
    <p:extLst>
      <p:ext uri="{BB962C8B-B14F-4D97-AF65-F5344CB8AC3E}">
        <p14:creationId xmlns:p14="http://schemas.microsoft.com/office/powerpoint/2010/main" xmlns="" val="2460416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13</a:t>
            </a:fld>
            <a:endParaRPr lang="zh-CN" altLang="en-US"/>
          </a:p>
        </p:txBody>
      </p:sp>
    </p:spTree>
    <p:extLst>
      <p:ext uri="{BB962C8B-B14F-4D97-AF65-F5344CB8AC3E}">
        <p14:creationId xmlns:p14="http://schemas.microsoft.com/office/powerpoint/2010/main" xmlns="" val="3047592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14</a:t>
            </a:fld>
            <a:endParaRPr lang="zh-CN" altLang="en-US"/>
          </a:p>
        </p:txBody>
      </p:sp>
    </p:spTree>
    <p:extLst>
      <p:ext uri="{BB962C8B-B14F-4D97-AF65-F5344CB8AC3E}">
        <p14:creationId xmlns:p14="http://schemas.microsoft.com/office/powerpoint/2010/main" xmlns="" val="21224504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15</a:t>
            </a:fld>
            <a:endParaRPr lang="zh-CN" altLang="en-US"/>
          </a:p>
        </p:txBody>
      </p:sp>
    </p:spTree>
    <p:extLst>
      <p:ext uri="{BB962C8B-B14F-4D97-AF65-F5344CB8AC3E}">
        <p14:creationId xmlns:p14="http://schemas.microsoft.com/office/powerpoint/2010/main" xmlns="" val="14380717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16</a:t>
            </a:fld>
            <a:endParaRPr lang="zh-CN" altLang="en-US"/>
          </a:p>
        </p:txBody>
      </p:sp>
    </p:spTree>
    <p:extLst>
      <p:ext uri="{BB962C8B-B14F-4D97-AF65-F5344CB8AC3E}">
        <p14:creationId xmlns:p14="http://schemas.microsoft.com/office/powerpoint/2010/main" xmlns="" val="13558646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17</a:t>
            </a:fld>
            <a:endParaRPr lang="zh-CN" altLang="en-US"/>
          </a:p>
        </p:txBody>
      </p:sp>
    </p:spTree>
    <p:extLst>
      <p:ext uri="{BB962C8B-B14F-4D97-AF65-F5344CB8AC3E}">
        <p14:creationId xmlns:p14="http://schemas.microsoft.com/office/powerpoint/2010/main" xmlns="" val="4044509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pPr/>
              <a:t>18</a:t>
            </a:fld>
            <a:endParaRPr lang="zh-CN" altLang="en-US"/>
          </a:p>
        </p:txBody>
      </p:sp>
    </p:spTree>
    <p:extLst>
      <p:ext uri="{BB962C8B-B14F-4D97-AF65-F5344CB8AC3E}">
        <p14:creationId xmlns:p14="http://schemas.microsoft.com/office/powerpoint/2010/main" xmlns="" val="9055419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19</a:t>
            </a:fld>
            <a:endParaRPr lang="zh-CN" altLang="en-US"/>
          </a:p>
        </p:txBody>
      </p:sp>
    </p:spTree>
    <p:extLst>
      <p:ext uri="{BB962C8B-B14F-4D97-AF65-F5344CB8AC3E}">
        <p14:creationId xmlns:p14="http://schemas.microsoft.com/office/powerpoint/2010/main" xmlns="" val="24313656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21</a:t>
            </a:fld>
            <a:endParaRPr lang="zh-CN" altLang="en-US"/>
          </a:p>
        </p:txBody>
      </p:sp>
    </p:spTree>
    <p:extLst>
      <p:ext uri="{BB962C8B-B14F-4D97-AF65-F5344CB8AC3E}">
        <p14:creationId xmlns:p14="http://schemas.microsoft.com/office/powerpoint/2010/main" xmlns="" val="41253292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pPr/>
              <a:t>22</a:t>
            </a:fld>
            <a:endParaRPr lang="zh-CN" altLang="en-US"/>
          </a:p>
        </p:txBody>
      </p:sp>
    </p:spTree>
    <p:extLst>
      <p:ext uri="{BB962C8B-B14F-4D97-AF65-F5344CB8AC3E}">
        <p14:creationId xmlns:p14="http://schemas.microsoft.com/office/powerpoint/2010/main" xmlns="" val="9891625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23</a:t>
            </a:fld>
            <a:endParaRPr lang="zh-CN" altLang="en-US"/>
          </a:p>
        </p:txBody>
      </p:sp>
    </p:spTree>
    <p:extLst>
      <p:ext uri="{BB962C8B-B14F-4D97-AF65-F5344CB8AC3E}">
        <p14:creationId xmlns:p14="http://schemas.microsoft.com/office/powerpoint/2010/main" xmlns="" val="1614087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pPr/>
              <a:t>24</a:t>
            </a:fld>
            <a:endParaRPr lang="zh-CN" altLang="en-US"/>
          </a:p>
        </p:txBody>
      </p:sp>
    </p:spTree>
    <p:extLst>
      <p:ext uri="{BB962C8B-B14F-4D97-AF65-F5344CB8AC3E}">
        <p14:creationId xmlns:p14="http://schemas.microsoft.com/office/powerpoint/2010/main" xmlns="" val="8233148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28</a:t>
            </a:fld>
            <a:endParaRPr lang="zh-CN" altLang="en-US"/>
          </a:p>
        </p:txBody>
      </p:sp>
    </p:spTree>
    <p:extLst>
      <p:ext uri="{BB962C8B-B14F-4D97-AF65-F5344CB8AC3E}">
        <p14:creationId xmlns:p14="http://schemas.microsoft.com/office/powerpoint/2010/main" xmlns="" val="7969302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29</a:t>
            </a:fld>
            <a:endParaRPr lang="zh-CN" altLang="en-US"/>
          </a:p>
        </p:txBody>
      </p:sp>
    </p:spTree>
    <p:extLst>
      <p:ext uri="{BB962C8B-B14F-4D97-AF65-F5344CB8AC3E}">
        <p14:creationId xmlns:p14="http://schemas.microsoft.com/office/powerpoint/2010/main" xmlns="" val="4137315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pPr/>
              <a:t>30</a:t>
            </a:fld>
            <a:endParaRPr lang="zh-CN" altLang="en-US"/>
          </a:p>
        </p:txBody>
      </p:sp>
    </p:spTree>
    <p:extLst>
      <p:ext uri="{BB962C8B-B14F-4D97-AF65-F5344CB8AC3E}">
        <p14:creationId xmlns:p14="http://schemas.microsoft.com/office/powerpoint/2010/main" xmlns="" val="1818302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31</a:t>
            </a:fld>
            <a:endParaRPr lang="zh-CN" altLang="en-US"/>
          </a:p>
        </p:txBody>
      </p:sp>
    </p:spTree>
    <p:extLst>
      <p:ext uri="{BB962C8B-B14F-4D97-AF65-F5344CB8AC3E}">
        <p14:creationId xmlns:p14="http://schemas.microsoft.com/office/powerpoint/2010/main" xmlns="" val="21787799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32</a:t>
            </a:fld>
            <a:endParaRPr lang="zh-CN" altLang="en-US"/>
          </a:p>
        </p:txBody>
      </p:sp>
    </p:spTree>
    <p:extLst>
      <p:ext uri="{BB962C8B-B14F-4D97-AF65-F5344CB8AC3E}">
        <p14:creationId xmlns:p14="http://schemas.microsoft.com/office/powerpoint/2010/main" xmlns="" val="27511067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016975-1D4D-491B-8EC5-CCC6AF49DF07}" type="slidenum">
              <a:rPr lang="zh-CN" altLang="en-US" smtClean="0"/>
              <a:pPr/>
              <a:t>33</a:t>
            </a:fld>
            <a:endParaRPr lang="zh-CN" altLang="en-US"/>
          </a:p>
        </p:txBody>
      </p:sp>
    </p:spTree>
    <p:extLst>
      <p:ext uri="{BB962C8B-B14F-4D97-AF65-F5344CB8AC3E}">
        <p14:creationId xmlns:p14="http://schemas.microsoft.com/office/powerpoint/2010/main" xmlns="" val="950234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970629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仅标题">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561975" y="561975"/>
            <a:ext cx="3257550" cy="1729317"/>
          </a:xfrm>
          <a:custGeom>
            <a:avLst/>
            <a:gdLst>
              <a:gd name="connsiteX0" fmla="*/ 0 w 3257550"/>
              <a:gd name="connsiteY0" fmla="*/ 0 h 1729317"/>
              <a:gd name="connsiteX1" fmla="*/ 3257550 w 3257550"/>
              <a:gd name="connsiteY1" fmla="*/ 0 h 1729317"/>
              <a:gd name="connsiteX2" fmla="*/ 3257550 w 3257550"/>
              <a:gd name="connsiteY2" fmla="*/ 1729317 h 1729317"/>
              <a:gd name="connsiteX3" fmla="*/ 0 w 3257550"/>
              <a:gd name="connsiteY3" fmla="*/ 1729317 h 1729317"/>
            </a:gdLst>
            <a:ahLst/>
            <a:cxnLst>
              <a:cxn ang="0">
                <a:pos x="connsiteX0" y="connsiteY0"/>
              </a:cxn>
              <a:cxn ang="0">
                <a:pos x="connsiteX1" y="connsiteY1"/>
              </a:cxn>
              <a:cxn ang="0">
                <a:pos x="connsiteX2" y="connsiteY2"/>
              </a:cxn>
              <a:cxn ang="0">
                <a:pos x="connsiteX3" y="connsiteY3"/>
              </a:cxn>
            </a:cxnLst>
            <a:rect l="l" t="t" r="r" b="b"/>
            <a:pathLst>
              <a:path w="3257550" h="1729317">
                <a:moveTo>
                  <a:pt x="0" y="0"/>
                </a:moveTo>
                <a:lnTo>
                  <a:pt x="3257550" y="0"/>
                </a:lnTo>
                <a:lnTo>
                  <a:pt x="3257550" y="1729317"/>
                </a:lnTo>
                <a:lnTo>
                  <a:pt x="0" y="1729317"/>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561975" y="2564342"/>
            <a:ext cx="3257550" cy="1729317"/>
          </a:xfrm>
          <a:custGeom>
            <a:avLst/>
            <a:gdLst>
              <a:gd name="connsiteX0" fmla="*/ 0 w 3257550"/>
              <a:gd name="connsiteY0" fmla="*/ 0 h 1729317"/>
              <a:gd name="connsiteX1" fmla="*/ 3257550 w 3257550"/>
              <a:gd name="connsiteY1" fmla="*/ 0 h 1729317"/>
              <a:gd name="connsiteX2" fmla="*/ 3257550 w 3257550"/>
              <a:gd name="connsiteY2" fmla="*/ 1729317 h 1729317"/>
              <a:gd name="connsiteX3" fmla="*/ 0 w 3257550"/>
              <a:gd name="connsiteY3" fmla="*/ 1729317 h 1729317"/>
            </a:gdLst>
            <a:ahLst/>
            <a:cxnLst>
              <a:cxn ang="0">
                <a:pos x="connsiteX0" y="connsiteY0"/>
              </a:cxn>
              <a:cxn ang="0">
                <a:pos x="connsiteX1" y="connsiteY1"/>
              </a:cxn>
              <a:cxn ang="0">
                <a:pos x="connsiteX2" y="connsiteY2"/>
              </a:cxn>
              <a:cxn ang="0">
                <a:pos x="connsiteX3" y="connsiteY3"/>
              </a:cxn>
            </a:cxnLst>
            <a:rect l="l" t="t" r="r" b="b"/>
            <a:pathLst>
              <a:path w="3257550" h="1729317">
                <a:moveTo>
                  <a:pt x="0" y="0"/>
                </a:moveTo>
                <a:lnTo>
                  <a:pt x="3257550" y="0"/>
                </a:lnTo>
                <a:lnTo>
                  <a:pt x="3257550" y="1729317"/>
                </a:lnTo>
                <a:lnTo>
                  <a:pt x="0" y="1729317"/>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561975" y="4566708"/>
            <a:ext cx="3257550" cy="1729317"/>
          </a:xfrm>
          <a:custGeom>
            <a:avLst/>
            <a:gdLst>
              <a:gd name="connsiteX0" fmla="*/ 0 w 3257550"/>
              <a:gd name="connsiteY0" fmla="*/ 0 h 1729317"/>
              <a:gd name="connsiteX1" fmla="*/ 3257550 w 3257550"/>
              <a:gd name="connsiteY1" fmla="*/ 0 h 1729317"/>
              <a:gd name="connsiteX2" fmla="*/ 3257550 w 3257550"/>
              <a:gd name="connsiteY2" fmla="*/ 1729317 h 1729317"/>
              <a:gd name="connsiteX3" fmla="*/ 0 w 3257550"/>
              <a:gd name="connsiteY3" fmla="*/ 1729317 h 1729317"/>
            </a:gdLst>
            <a:ahLst/>
            <a:cxnLst>
              <a:cxn ang="0">
                <a:pos x="connsiteX0" y="connsiteY0"/>
              </a:cxn>
              <a:cxn ang="0">
                <a:pos x="connsiteX1" y="connsiteY1"/>
              </a:cxn>
              <a:cxn ang="0">
                <a:pos x="connsiteX2" y="connsiteY2"/>
              </a:cxn>
              <a:cxn ang="0">
                <a:pos x="connsiteX3" y="connsiteY3"/>
              </a:cxn>
            </a:cxnLst>
            <a:rect l="l" t="t" r="r" b="b"/>
            <a:pathLst>
              <a:path w="3257550" h="1729317">
                <a:moveTo>
                  <a:pt x="0" y="0"/>
                </a:moveTo>
                <a:lnTo>
                  <a:pt x="3257550" y="0"/>
                </a:lnTo>
                <a:lnTo>
                  <a:pt x="3257550" y="1729317"/>
                </a:lnTo>
                <a:lnTo>
                  <a:pt x="0" y="172931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2922371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57200" y="381000"/>
            <a:ext cx="11277600" cy="6096000"/>
          </a:xfrm>
          <a:custGeom>
            <a:avLst/>
            <a:gdLst>
              <a:gd name="connsiteX0" fmla="*/ 0 w 11277600"/>
              <a:gd name="connsiteY0" fmla="*/ 0 h 6096000"/>
              <a:gd name="connsiteX1" fmla="*/ 11277600 w 11277600"/>
              <a:gd name="connsiteY1" fmla="*/ 0 h 6096000"/>
              <a:gd name="connsiteX2" fmla="*/ 11277600 w 11277600"/>
              <a:gd name="connsiteY2" fmla="*/ 6096000 h 6096000"/>
              <a:gd name="connsiteX3" fmla="*/ 0 w 11277600"/>
              <a:gd name="connsiteY3" fmla="*/ 6096000 h 6096000"/>
            </a:gdLst>
            <a:ahLst/>
            <a:cxnLst>
              <a:cxn ang="0">
                <a:pos x="connsiteX0" y="connsiteY0"/>
              </a:cxn>
              <a:cxn ang="0">
                <a:pos x="connsiteX1" y="connsiteY1"/>
              </a:cxn>
              <a:cxn ang="0">
                <a:pos x="connsiteX2" y="connsiteY2"/>
              </a:cxn>
              <a:cxn ang="0">
                <a:pos x="connsiteX3" y="connsiteY3"/>
              </a:cxn>
            </a:cxnLst>
            <a:rect l="l" t="t" r="r" b="b"/>
            <a:pathLst>
              <a:path w="11277600" h="6096000">
                <a:moveTo>
                  <a:pt x="0" y="0"/>
                </a:moveTo>
                <a:lnTo>
                  <a:pt x="11277600" y="0"/>
                </a:lnTo>
                <a:lnTo>
                  <a:pt x="11277600" y="6096000"/>
                </a:lnTo>
                <a:lnTo>
                  <a:pt x="0" y="6096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194415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36526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11" name="图片占位符 10"/>
          <p:cNvSpPr>
            <a:spLocks noGrp="1"/>
          </p:cNvSpPr>
          <p:nvPr>
            <p:ph type="pic" sz="quarter" idx="11"/>
          </p:nvPr>
        </p:nvSpPr>
        <p:spPr>
          <a:xfrm>
            <a:off x="3889828" y="1956366"/>
            <a:ext cx="4209145" cy="4024768"/>
          </a:xfrm>
          <a:custGeom>
            <a:avLst/>
            <a:gdLst>
              <a:gd name="connsiteX0" fmla="*/ 2191659 w 4209145"/>
              <a:gd name="connsiteY0" fmla="*/ 0 h 4024768"/>
              <a:gd name="connsiteX1" fmla="*/ 4209145 w 4209145"/>
              <a:gd name="connsiteY1" fmla="*/ 0 h 4024768"/>
              <a:gd name="connsiteX2" fmla="*/ 4209145 w 4209145"/>
              <a:gd name="connsiteY2" fmla="*/ 4024768 h 4024768"/>
              <a:gd name="connsiteX3" fmla="*/ 2191659 w 4209145"/>
              <a:gd name="connsiteY3" fmla="*/ 4024768 h 4024768"/>
              <a:gd name="connsiteX4" fmla="*/ 0 w 4209145"/>
              <a:gd name="connsiteY4" fmla="*/ 0 h 4024768"/>
              <a:gd name="connsiteX5" fmla="*/ 2017486 w 4209145"/>
              <a:gd name="connsiteY5" fmla="*/ 0 h 4024768"/>
              <a:gd name="connsiteX6" fmla="*/ 2017486 w 4209145"/>
              <a:gd name="connsiteY6" fmla="*/ 4024768 h 4024768"/>
              <a:gd name="connsiteX7" fmla="*/ 0 w 4209145"/>
              <a:gd name="connsiteY7" fmla="*/ 4024768 h 402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9145" h="4024768">
                <a:moveTo>
                  <a:pt x="2191659" y="0"/>
                </a:moveTo>
                <a:lnTo>
                  <a:pt x="4209145" y="0"/>
                </a:lnTo>
                <a:lnTo>
                  <a:pt x="4209145" y="4024768"/>
                </a:lnTo>
                <a:lnTo>
                  <a:pt x="2191659" y="4024768"/>
                </a:lnTo>
                <a:close/>
                <a:moveTo>
                  <a:pt x="0" y="0"/>
                </a:moveTo>
                <a:lnTo>
                  <a:pt x="2017486" y="0"/>
                </a:lnTo>
                <a:lnTo>
                  <a:pt x="2017486" y="4024768"/>
                </a:lnTo>
                <a:lnTo>
                  <a:pt x="0" y="402476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1196739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1930401"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246356"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562311"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8878265" y="2255678"/>
            <a:ext cx="1383336" cy="1383334"/>
          </a:xfrm>
          <a:custGeom>
            <a:avLst/>
            <a:gdLst>
              <a:gd name="connsiteX0" fmla="*/ 691668 w 1383336"/>
              <a:gd name="connsiteY0" fmla="*/ 0 h 1383334"/>
              <a:gd name="connsiteX1" fmla="*/ 1383336 w 1383336"/>
              <a:gd name="connsiteY1" fmla="*/ 691667 h 1383334"/>
              <a:gd name="connsiteX2" fmla="*/ 691668 w 1383336"/>
              <a:gd name="connsiteY2" fmla="*/ 1383334 h 1383334"/>
              <a:gd name="connsiteX3" fmla="*/ 0 w 1383336"/>
              <a:gd name="connsiteY3" fmla="*/ 691667 h 1383334"/>
              <a:gd name="connsiteX4" fmla="*/ 691668 w 1383336"/>
              <a:gd name="connsiteY4" fmla="*/ 0 h 1383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336" h="1383334">
                <a:moveTo>
                  <a:pt x="691668" y="0"/>
                </a:moveTo>
                <a:cubicBezTo>
                  <a:pt x="1073666" y="0"/>
                  <a:pt x="1383336" y="309670"/>
                  <a:pt x="1383336" y="691667"/>
                </a:cubicBezTo>
                <a:cubicBezTo>
                  <a:pt x="1383336" y="1073664"/>
                  <a:pt x="1073666" y="1383334"/>
                  <a:pt x="691668" y="1383334"/>
                </a:cubicBezTo>
                <a:cubicBezTo>
                  <a:pt x="309670" y="1383334"/>
                  <a:pt x="0" y="1073664"/>
                  <a:pt x="0" y="691667"/>
                </a:cubicBezTo>
                <a:cubicBezTo>
                  <a:pt x="0" y="309670"/>
                  <a:pt x="309670" y="0"/>
                  <a:pt x="691668"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608936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171804" y="1945532"/>
            <a:ext cx="4401683" cy="4183806"/>
          </a:xfrm>
          <a:custGeom>
            <a:avLst/>
            <a:gdLst>
              <a:gd name="connsiteX0" fmla="*/ 0 w 4401683"/>
              <a:gd name="connsiteY0" fmla="*/ 3634077 h 4183806"/>
              <a:gd name="connsiteX1" fmla="*/ 4401683 w 4401683"/>
              <a:gd name="connsiteY1" fmla="*/ 3634077 h 4183806"/>
              <a:gd name="connsiteX2" fmla="*/ 4401683 w 4401683"/>
              <a:gd name="connsiteY2" fmla="*/ 4183806 h 4183806"/>
              <a:gd name="connsiteX3" fmla="*/ 0 w 4401683"/>
              <a:gd name="connsiteY3" fmla="*/ 4183806 h 4183806"/>
              <a:gd name="connsiteX4" fmla="*/ 0 w 4401683"/>
              <a:gd name="connsiteY4" fmla="*/ 0 h 4183806"/>
              <a:gd name="connsiteX5" fmla="*/ 4401683 w 4401683"/>
              <a:gd name="connsiteY5" fmla="*/ 0 h 4183806"/>
              <a:gd name="connsiteX6" fmla="*/ 4401683 w 4401683"/>
              <a:gd name="connsiteY6" fmla="*/ 2515899 h 4183806"/>
              <a:gd name="connsiteX7" fmla="*/ 0 w 4401683"/>
              <a:gd name="connsiteY7" fmla="*/ 2515899 h 4183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01683" h="4183806">
                <a:moveTo>
                  <a:pt x="0" y="3634077"/>
                </a:moveTo>
                <a:lnTo>
                  <a:pt x="4401683" y="3634077"/>
                </a:lnTo>
                <a:lnTo>
                  <a:pt x="4401683" y="4183806"/>
                </a:lnTo>
                <a:lnTo>
                  <a:pt x="0" y="4183806"/>
                </a:lnTo>
                <a:close/>
                <a:moveTo>
                  <a:pt x="0" y="0"/>
                </a:moveTo>
                <a:lnTo>
                  <a:pt x="4401683" y="0"/>
                </a:lnTo>
                <a:lnTo>
                  <a:pt x="4401683" y="2515899"/>
                </a:lnTo>
                <a:lnTo>
                  <a:pt x="0" y="251589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355764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1262742" y="2220685"/>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1262742" y="4093028"/>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270173" y="2220685"/>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6270173" y="4093028"/>
            <a:ext cx="1611085" cy="1631950"/>
          </a:xfrm>
          <a:custGeom>
            <a:avLst/>
            <a:gdLst>
              <a:gd name="connsiteX0" fmla="*/ 0 w 1611085"/>
              <a:gd name="connsiteY0" fmla="*/ 0 h 1631950"/>
              <a:gd name="connsiteX1" fmla="*/ 1611085 w 1611085"/>
              <a:gd name="connsiteY1" fmla="*/ 0 h 1631950"/>
              <a:gd name="connsiteX2" fmla="*/ 1611085 w 1611085"/>
              <a:gd name="connsiteY2" fmla="*/ 1631950 h 1631950"/>
              <a:gd name="connsiteX3" fmla="*/ 0 w 1611085"/>
              <a:gd name="connsiteY3" fmla="*/ 1631950 h 1631950"/>
            </a:gdLst>
            <a:ahLst/>
            <a:cxnLst>
              <a:cxn ang="0">
                <a:pos x="connsiteX0" y="connsiteY0"/>
              </a:cxn>
              <a:cxn ang="0">
                <a:pos x="connsiteX1" y="connsiteY1"/>
              </a:cxn>
              <a:cxn ang="0">
                <a:pos x="connsiteX2" y="connsiteY2"/>
              </a:cxn>
              <a:cxn ang="0">
                <a:pos x="connsiteX3" y="connsiteY3"/>
              </a:cxn>
            </a:cxnLst>
            <a:rect l="l" t="t" r="r" b="b"/>
            <a:pathLst>
              <a:path w="1611085" h="1631950">
                <a:moveTo>
                  <a:pt x="0" y="0"/>
                </a:moveTo>
                <a:lnTo>
                  <a:pt x="1611085" y="0"/>
                </a:lnTo>
                <a:lnTo>
                  <a:pt x="1611085" y="1631950"/>
                </a:lnTo>
                <a:lnTo>
                  <a:pt x="0" y="16319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2354809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7039430" y="2459266"/>
            <a:ext cx="3628571" cy="2132895"/>
          </a:xfrm>
          <a:custGeom>
            <a:avLst/>
            <a:gdLst>
              <a:gd name="connsiteX0" fmla="*/ 0 w 3628571"/>
              <a:gd name="connsiteY0" fmla="*/ 0 h 2132895"/>
              <a:gd name="connsiteX1" fmla="*/ 3628571 w 3628571"/>
              <a:gd name="connsiteY1" fmla="*/ 0 h 2132895"/>
              <a:gd name="connsiteX2" fmla="*/ 3628571 w 3628571"/>
              <a:gd name="connsiteY2" fmla="*/ 2132895 h 2132895"/>
              <a:gd name="connsiteX3" fmla="*/ 0 w 3628571"/>
              <a:gd name="connsiteY3" fmla="*/ 2132895 h 2132895"/>
            </a:gdLst>
            <a:ahLst/>
            <a:cxnLst>
              <a:cxn ang="0">
                <a:pos x="connsiteX0" y="connsiteY0"/>
              </a:cxn>
              <a:cxn ang="0">
                <a:pos x="connsiteX1" y="connsiteY1"/>
              </a:cxn>
              <a:cxn ang="0">
                <a:pos x="connsiteX2" y="connsiteY2"/>
              </a:cxn>
              <a:cxn ang="0">
                <a:pos x="connsiteX3" y="connsiteY3"/>
              </a:cxn>
            </a:cxnLst>
            <a:rect l="l" t="t" r="r" b="b"/>
            <a:pathLst>
              <a:path w="3628571" h="2132895">
                <a:moveTo>
                  <a:pt x="0" y="0"/>
                </a:moveTo>
                <a:lnTo>
                  <a:pt x="3628571" y="0"/>
                </a:lnTo>
                <a:lnTo>
                  <a:pt x="3628571" y="2132895"/>
                </a:lnTo>
                <a:lnTo>
                  <a:pt x="0" y="213289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4293046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3875314" y="2226156"/>
            <a:ext cx="4441372" cy="3367314"/>
          </a:xfrm>
          <a:custGeom>
            <a:avLst/>
            <a:gdLst>
              <a:gd name="connsiteX0" fmla="*/ 0 w 4441372"/>
              <a:gd name="connsiteY0" fmla="*/ 0 h 3367314"/>
              <a:gd name="connsiteX1" fmla="*/ 4441372 w 4441372"/>
              <a:gd name="connsiteY1" fmla="*/ 0 h 3367314"/>
              <a:gd name="connsiteX2" fmla="*/ 4441372 w 4441372"/>
              <a:gd name="connsiteY2" fmla="*/ 3367314 h 3367314"/>
              <a:gd name="connsiteX3" fmla="*/ 0 w 4441372"/>
              <a:gd name="connsiteY3" fmla="*/ 3367314 h 3367314"/>
            </a:gdLst>
            <a:ahLst/>
            <a:cxnLst>
              <a:cxn ang="0">
                <a:pos x="connsiteX0" y="connsiteY0"/>
              </a:cxn>
              <a:cxn ang="0">
                <a:pos x="connsiteX1" y="connsiteY1"/>
              </a:cxn>
              <a:cxn ang="0">
                <a:pos x="connsiteX2" y="connsiteY2"/>
              </a:cxn>
              <a:cxn ang="0">
                <a:pos x="connsiteX3" y="connsiteY3"/>
              </a:cxn>
            </a:cxnLst>
            <a:rect l="l" t="t" r="r" b="b"/>
            <a:pathLst>
              <a:path w="4441372" h="3367314">
                <a:moveTo>
                  <a:pt x="0" y="0"/>
                </a:moveTo>
                <a:lnTo>
                  <a:pt x="4441372" y="0"/>
                </a:lnTo>
                <a:lnTo>
                  <a:pt x="4441372" y="3367314"/>
                </a:lnTo>
                <a:lnTo>
                  <a:pt x="0" y="33673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614191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1393372" y="2293258"/>
            <a:ext cx="2504777" cy="2583543"/>
          </a:xfrm>
          <a:custGeom>
            <a:avLst/>
            <a:gdLst>
              <a:gd name="connsiteX0" fmla="*/ 0 w 2504777"/>
              <a:gd name="connsiteY0" fmla="*/ 0 h 2583543"/>
              <a:gd name="connsiteX1" fmla="*/ 2504777 w 2504777"/>
              <a:gd name="connsiteY1" fmla="*/ 0 h 2583543"/>
              <a:gd name="connsiteX2" fmla="*/ 2504777 w 2504777"/>
              <a:gd name="connsiteY2" fmla="*/ 2583543 h 2583543"/>
              <a:gd name="connsiteX3" fmla="*/ 0 w 2504777"/>
              <a:gd name="connsiteY3" fmla="*/ 2583543 h 2583543"/>
            </a:gdLst>
            <a:ahLst/>
            <a:cxnLst>
              <a:cxn ang="0">
                <a:pos x="connsiteX0" y="connsiteY0"/>
              </a:cxn>
              <a:cxn ang="0">
                <a:pos x="connsiteX1" y="connsiteY1"/>
              </a:cxn>
              <a:cxn ang="0">
                <a:pos x="connsiteX2" y="connsiteY2"/>
              </a:cxn>
              <a:cxn ang="0">
                <a:pos x="connsiteX3" y="connsiteY3"/>
              </a:cxn>
            </a:cxnLst>
            <a:rect l="l" t="t" r="r" b="b"/>
            <a:pathLst>
              <a:path w="2504777" h="2583543">
                <a:moveTo>
                  <a:pt x="0" y="0"/>
                </a:moveTo>
                <a:lnTo>
                  <a:pt x="2504777" y="0"/>
                </a:lnTo>
                <a:lnTo>
                  <a:pt x="2504777" y="2583543"/>
                </a:lnTo>
                <a:lnTo>
                  <a:pt x="0" y="2583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771041" y="3346833"/>
            <a:ext cx="1552845" cy="1601676"/>
          </a:xfrm>
          <a:custGeom>
            <a:avLst/>
            <a:gdLst>
              <a:gd name="connsiteX0" fmla="*/ 0 w 1552845"/>
              <a:gd name="connsiteY0" fmla="*/ 0 h 1601676"/>
              <a:gd name="connsiteX1" fmla="*/ 1552845 w 1552845"/>
              <a:gd name="connsiteY1" fmla="*/ 0 h 1601676"/>
              <a:gd name="connsiteX2" fmla="*/ 1552845 w 1552845"/>
              <a:gd name="connsiteY2" fmla="*/ 1601676 h 1601676"/>
              <a:gd name="connsiteX3" fmla="*/ 0 w 1552845"/>
              <a:gd name="connsiteY3" fmla="*/ 1601676 h 1601676"/>
            </a:gdLst>
            <a:ahLst/>
            <a:cxnLst>
              <a:cxn ang="0">
                <a:pos x="connsiteX0" y="connsiteY0"/>
              </a:cxn>
              <a:cxn ang="0">
                <a:pos x="connsiteX1" y="connsiteY1"/>
              </a:cxn>
              <a:cxn ang="0">
                <a:pos x="connsiteX2" y="connsiteY2"/>
              </a:cxn>
              <a:cxn ang="0">
                <a:pos x="connsiteX3" y="connsiteY3"/>
              </a:cxn>
            </a:cxnLst>
            <a:rect l="l" t="t" r="r" b="b"/>
            <a:pathLst>
              <a:path w="1552845" h="1601676">
                <a:moveTo>
                  <a:pt x="0" y="0"/>
                </a:moveTo>
                <a:lnTo>
                  <a:pt x="1552845" y="0"/>
                </a:lnTo>
                <a:lnTo>
                  <a:pt x="1552845" y="1601676"/>
                </a:lnTo>
                <a:lnTo>
                  <a:pt x="0" y="160167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890127" y="3346833"/>
            <a:ext cx="1552845" cy="1601676"/>
          </a:xfrm>
          <a:custGeom>
            <a:avLst/>
            <a:gdLst>
              <a:gd name="connsiteX0" fmla="*/ 0 w 1552845"/>
              <a:gd name="connsiteY0" fmla="*/ 0 h 1601676"/>
              <a:gd name="connsiteX1" fmla="*/ 1552845 w 1552845"/>
              <a:gd name="connsiteY1" fmla="*/ 0 h 1601676"/>
              <a:gd name="connsiteX2" fmla="*/ 1552845 w 1552845"/>
              <a:gd name="connsiteY2" fmla="*/ 1601676 h 1601676"/>
              <a:gd name="connsiteX3" fmla="*/ 0 w 1552845"/>
              <a:gd name="connsiteY3" fmla="*/ 1601676 h 1601676"/>
            </a:gdLst>
            <a:ahLst/>
            <a:cxnLst>
              <a:cxn ang="0">
                <a:pos x="connsiteX0" y="connsiteY0"/>
              </a:cxn>
              <a:cxn ang="0">
                <a:pos x="connsiteX1" y="connsiteY1"/>
              </a:cxn>
              <a:cxn ang="0">
                <a:pos x="connsiteX2" y="connsiteY2"/>
              </a:cxn>
              <a:cxn ang="0">
                <a:pos x="connsiteX3" y="connsiteY3"/>
              </a:cxn>
            </a:cxnLst>
            <a:rect l="l" t="t" r="r" b="b"/>
            <a:pathLst>
              <a:path w="1552845" h="1601676">
                <a:moveTo>
                  <a:pt x="0" y="0"/>
                </a:moveTo>
                <a:lnTo>
                  <a:pt x="1552845" y="0"/>
                </a:lnTo>
                <a:lnTo>
                  <a:pt x="1552845" y="1601676"/>
                </a:lnTo>
                <a:lnTo>
                  <a:pt x="0" y="1601676"/>
                </a:lnTo>
                <a:close/>
              </a:path>
            </a:pathLst>
          </a:custGeom>
        </p:spPr>
        <p:txBody>
          <a:bodyPr wrap="square">
            <a:noAutofit/>
          </a:bodyPr>
          <a:lstStyle/>
          <a:p>
            <a:endParaRPr lang="zh-CN" altLang="en-US"/>
          </a:p>
        </p:txBody>
      </p:sp>
      <p:sp>
        <p:nvSpPr>
          <p:cNvPr id="16" name="图片占位符 15"/>
          <p:cNvSpPr>
            <a:spLocks noGrp="1"/>
          </p:cNvSpPr>
          <p:nvPr>
            <p:ph type="pic" sz="quarter" idx="14"/>
          </p:nvPr>
        </p:nvSpPr>
        <p:spPr>
          <a:xfrm>
            <a:off x="9009212" y="3346833"/>
            <a:ext cx="1552845" cy="1601676"/>
          </a:xfrm>
          <a:custGeom>
            <a:avLst/>
            <a:gdLst>
              <a:gd name="connsiteX0" fmla="*/ 0 w 1552845"/>
              <a:gd name="connsiteY0" fmla="*/ 0 h 1601676"/>
              <a:gd name="connsiteX1" fmla="*/ 1552845 w 1552845"/>
              <a:gd name="connsiteY1" fmla="*/ 0 h 1601676"/>
              <a:gd name="connsiteX2" fmla="*/ 1552845 w 1552845"/>
              <a:gd name="connsiteY2" fmla="*/ 1601676 h 1601676"/>
              <a:gd name="connsiteX3" fmla="*/ 0 w 1552845"/>
              <a:gd name="connsiteY3" fmla="*/ 1601676 h 1601676"/>
            </a:gdLst>
            <a:ahLst/>
            <a:cxnLst>
              <a:cxn ang="0">
                <a:pos x="connsiteX0" y="connsiteY0"/>
              </a:cxn>
              <a:cxn ang="0">
                <a:pos x="connsiteX1" y="connsiteY1"/>
              </a:cxn>
              <a:cxn ang="0">
                <a:pos x="connsiteX2" y="connsiteY2"/>
              </a:cxn>
              <a:cxn ang="0">
                <a:pos x="connsiteX3" y="connsiteY3"/>
              </a:cxn>
            </a:cxnLst>
            <a:rect l="l" t="t" r="r" b="b"/>
            <a:pathLst>
              <a:path w="1552845" h="1601676">
                <a:moveTo>
                  <a:pt x="0" y="0"/>
                </a:moveTo>
                <a:lnTo>
                  <a:pt x="1552845" y="0"/>
                </a:lnTo>
                <a:lnTo>
                  <a:pt x="1552845" y="1601676"/>
                </a:lnTo>
                <a:lnTo>
                  <a:pt x="0" y="160167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59682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3878606" y="2151403"/>
            <a:ext cx="4434789" cy="3634695"/>
          </a:xfrm>
          <a:custGeom>
            <a:avLst/>
            <a:gdLst>
              <a:gd name="connsiteX0" fmla="*/ 3625868 w 4434789"/>
              <a:gd name="connsiteY0" fmla="*/ 2781942 h 3634695"/>
              <a:gd name="connsiteX1" fmla="*/ 4434789 w 4434789"/>
              <a:gd name="connsiteY1" fmla="*/ 2781942 h 3634695"/>
              <a:gd name="connsiteX2" fmla="*/ 4434789 w 4434789"/>
              <a:gd name="connsiteY2" fmla="*/ 3634695 h 3634695"/>
              <a:gd name="connsiteX3" fmla="*/ 3625868 w 4434789"/>
              <a:gd name="connsiteY3" fmla="*/ 3634695 h 3634695"/>
              <a:gd name="connsiteX4" fmla="*/ 2719403 w 4434789"/>
              <a:gd name="connsiteY4" fmla="*/ 2781942 h 3634695"/>
              <a:gd name="connsiteX5" fmla="*/ 3528324 w 4434789"/>
              <a:gd name="connsiteY5" fmla="*/ 2781942 h 3634695"/>
              <a:gd name="connsiteX6" fmla="*/ 3528324 w 4434789"/>
              <a:gd name="connsiteY6" fmla="*/ 3634695 h 3634695"/>
              <a:gd name="connsiteX7" fmla="*/ 2719403 w 4434789"/>
              <a:gd name="connsiteY7" fmla="*/ 3634695 h 3634695"/>
              <a:gd name="connsiteX8" fmla="*/ 1812935 w 4434789"/>
              <a:gd name="connsiteY8" fmla="*/ 2781942 h 3634695"/>
              <a:gd name="connsiteX9" fmla="*/ 2621856 w 4434789"/>
              <a:gd name="connsiteY9" fmla="*/ 2781942 h 3634695"/>
              <a:gd name="connsiteX10" fmla="*/ 2621856 w 4434789"/>
              <a:gd name="connsiteY10" fmla="*/ 3634695 h 3634695"/>
              <a:gd name="connsiteX11" fmla="*/ 1812935 w 4434789"/>
              <a:gd name="connsiteY11" fmla="*/ 3634695 h 3634695"/>
              <a:gd name="connsiteX12" fmla="*/ 2719403 w 4434789"/>
              <a:gd name="connsiteY12" fmla="*/ 1854628 h 3634695"/>
              <a:gd name="connsiteX13" fmla="*/ 3528323 w 4434789"/>
              <a:gd name="connsiteY13" fmla="*/ 1854628 h 3634695"/>
              <a:gd name="connsiteX14" fmla="*/ 3528323 w 4434789"/>
              <a:gd name="connsiteY14" fmla="*/ 2707381 h 3634695"/>
              <a:gd name="connsiteX15" fmla="*/ 2719403 w 4434789"/>
              <a:gd name="connsiteY15" fmla="*/ 2707381 h 3634695"/>
              <a:gd name="connsiteX16" fmla="*/ 1812935 w 4434789"/>
              <a:gd name="connsiteY16" fmla="*/ 1854628 h 3634695"/>
              <a:gd name="connsiteX17" fmla="*/ 2621855 w 4434789"/>
              <a:gd name="connsiteY17" fmla="*/ 1854628 h 3634695"/>
              <a:gd name="connsiteX18" fmla="*/ 2621855 w 4434789"/>
              <a:gd name="connsiteY18" fmla="*/ 2707381 h 3634695"/>
              <a:gd name="connsiteX19" fmla="*/ 1812935 w 4434789"/>
              <a:gd name="connsiteY19" fmla="*/ 2707381 h 3634695"/>
              <a:gd name="connsiteX20" fmla="*/ 906468 w 4434789"/>
              <a:gd name="connsiteY20" fmla="*/ 1854628 h 3634695"/>
              <a:gd name="connsiteX21" fmla="*/ 1715388 w 4434789"/>
              <a:gd name="connsiteY21" fmla="*/ 1854628 h 3634695"/>
              <a:gd name="connsiteX22" fmla="*/ 1715388 w 4434789"/>
              <a:gd name="connsiteY22" fmla="*/ 2707381 h 3634695"/>
              <a:gd name="connsiteX23" fmla="*/ 906468 w 4434789"/>
              <a:gd name="connsiteY23" fmla="*/ 2707381 h 3634695"/>
              <a:gd name="connsiteX24" fmla="*/ 0 w 4434789"/>
              <a:gd name="connsiteY24" fmla="*/ 1854628 h 3634695"/>
              <a:gd name="connsiteX25" fmla="*/ 808920 w 4434789"/>
              <a:gd name="connsiteY25" fmla="*/ 1854628 h 3634695"/>
              <a:gd name="connsiteX26" fmla="*/ 808920 w 4434789"/>
              <a:gd name="connsiteY26" fmla="*/ 2707381 h 3634695"/>
              <a:gd name="connsiteX27" fmla="*/ 0 w 4434789"/>
              <a:gd name="connsiteY27" fmla="*/ 2707381 h 3634695"/>
              <a:gd name="connsiteX28" fmla="*/ 3625868 w 4434789"/>
              <a:gd name="connsiteY28" fmla="*/ 927314 h 3634695"/>
              <a:gd name="connsiteX29" fmla="*/ 4434788 w 4434789"/>
              <a:gd name="connsiteY29" fmla="*/ 927314 h 3634695"/>
              <a:gd name="connsiteX30" fmla="*/ 4434788 w 4434789"/>
              <a:gd name="connsiteY30" fmla="*/ 1780067 h 3634695"/>
              <a:gd name="connsiteX31" fmla="*/ 3625868 w 4434789"/>
              <a:gd name="connsiteY31" fmla="*/ 1780067 h 3634695"/>
              <a:gd name="connsiteX32" fmla="*/ 2719402 w 4434789"/>
              <a:gd name="connsiteY32" fmla="*/ 927314 h 3634695"/>
              <a:gd name="connsiteX33" fmla="*/ 3528322 w 4434789"/>
              <a:gd name="connsiteY33" fmla="*/ 927314 h 3634695"/>
              <a:gd name="connsiteX34" fmla="*/ 3528322 w 4434789"/>
              <a:gd name="connsiteY34" fmla="*/ 1780067 h 3634695"/>
              <a:gd name="connsiteX35" fmla="*/ 2719402 w 4434789"/>
              <a:gd name="connsiteY35" fmla="*/ 1780067 h 3634695"/>
              <a:gd name="connsiteX36" fmla="*/ 1812934 w 4434789"/>
              <a:gd name="connsiteY36" fmla="*/ 927314 h 3634695"/>
              <a:gd name="connsiteX37" fmla="*/ 2621854 w 4434789"/>
              <a:gd name="connsiteY37" fmla="*/ 927314 h 3634695"/>
              <a:gd name="connsiteX38" fmla="*/ 2621854 w 4434789"/>
              <a:gd name="connsiteY38" fmla="*/ 1780067 h 3634695"/>
              <a:gd name="connsiteX39" fmla="*/ 1812934 w 4434789"/>
              <a:gd name="connsiteY39" fmla="*/ 1780067 h 3634695"/>
              <a:gd name="connsiteX40" fmla="*/ 906467 w 4434789"/>
              <a:gd name="connsiteY40" fmla="*/ 927314 h 3634695"/>
              <a:gd name="connsiteX41" fmla="*/ 1715387 w 4434789"/>
              <a:gd name="connsiteY41" fmla="*/ 927314 h 3634695"/>
              <a:gd name="connsiteX42" fmla="*/ 1715387 w 4434789"/>
              <a:gd name="connsiteY42" fmla="*/ 1780067 h 3634695"/>
              <a:gd name="connsiteX43" fmla="*/ 906467 w 4434789"/>
              <a:gd name="connsiteY43" fmla="*/ 1780067 h 3634695"/>
              <a:gd name="connsiteX44" fmla="*/ 1812935 w 4434789"/>
              <a:gd name="connsiteY44" fmla="*/ 0 h 3634695"/>
              <a:gd name="connsiteX45" fmla="*/ 2621855 w 4434789"/>
              <a:gd name="connsiteY45" fmla="*/ 0 h 3634695"/>
              <a:gd name="connsiteX46" fmla="*/ 2621855 w 4434789"/>
              <a:gd name="connsiteY46" fmla="*/ 852753 h 3634695"/>
              <a:gd name="connsiteX47" fmla="*/ 1812935 w 4434789"/>
              <a:gd name="connsiteY47" fmla="*/ 852753 h 3634695"/>
              <a:gd name="connsiteX48" fmla="*/ 906467 w 4434789"/>
              <a:gd name="connsiteY48" fmla="*/ 0 h 3634695"/>
              <a:gd name="connsiteX49" fmla="*/ 1715387 w 4434789"/>
              <a:gd name="connsiteY49" fmla="*/ 0 h 3634695"/>
              <a:gd name="connsiteX50" fmla="*/ 1715387 w 4434789"/>
              <a:gd name="connsiteY50" fmla="*/ 852753 h 3634695"/>
              <a:gd name="connsiteX51" fmla="*/ 906467 w 4434789"/>
              <a:gd name="connsiteY51" fmla="*/ 852753 h 3634695"/>
              <a:gd name="connsiteX52" fmla="*/ 0 w 4434789"/>
              <a:gd name="connsiteY52" fmla="*/ 0 h 3634695"/>
              <a:gd name="connsiteX53" fmla="*/ 808920 w 4434789"/>
              <a:gd name="connsiteY53" fmla="*/ 0 h 3634695"/>
              <a:gd name="connsiteX54" fmla="*/ 808920 w 4434789"/>
              <a:gd name="connsiteY54" fmla="*/ 852753 h 3634695"/>
              <a:gd name="connsiteX55" fmla="*/ 0 w 4434789"/>
              <a:gd name="connsiteY55" fmla="*/ 852753 h 3634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4789" h="3634695">
                <a:moveTo>
                  <a:pt x="3625868" y="2781942"/>
                </a:moveTo>
                <a:lnTo>
                  <a:pt x="4434789" y="2781942"/>
                </a:lnTo>
                <a:lnTo>
                  <a:pt x="4434789" y="3634695"/>
                </a:lnTo>
                <a:lnTo>
                  <a:pt x="3625868" y="3634695"/>
                </a:lnTo>
                <a:close/>
                <a:moveTo>
                  <a:pt x="2719403" y="2781942"/>
                </a:moveTo>
                <a:lnTo>
                  <a:pt x="3528324" y="2781942"/>
                </a:lnTo>
                <a:lnTo>
                  <a:pt x="3528324" y="3634695"/>
                </a:lnTo>
                <a:lnTo>
                  <a:pt x="2719403" y="3634695"/>
                </a:lnTo>
                <a:close/>
                <a:moveTo>
                  <a:pt x="1812935" y="2781942"/>
                </a:moveTo>
                <a:lnTo>
                  <a:pt x="2621856" y="2781942"/>
                </a:lnTo>
                <a:lnTo>
                  <a:pt x="2621856" y="3634695"/>
                </a:lnTo>
                <a:lnTo>
                  <a:pt x="1812935" y="3634695"/>
                </a:lnTo>
                <a:close/>
                <a:moveTo>
                  <a:pt x="2719403" y="1854628"/>
                </a:moveTo>
                <a:lnTo>
                  <a:pt x="3528323" y="1854628"/>
                </a:lnTo>
                <a:lnTo>
                  <a:pt x="3528323" y="2707381"/>
                </a:lnTo>
                <a:lnTo>
                  <a:pt x="2719403" y="2707381"/>
                </a:lnTo>
                <a:close/>
                <a:moveTo>
                  <a:pt x="1812935" y="1854628"/>
                </a:moveTo>
                <a:lnTo>
                  <a:pt x="2621855" y="1854628"/>
                </a:lnTo>
                <a:lnTo>
                  <a:pt x="2621855" y="2707381"/>
                </a:lnTo>
                <a:lnTo>
                  <a:pt x="1812935" y="2707381"/>
                </a:lnTo>
                <a:close/>
                <a:moveTo>
                  <a:pt x="906468" y="1854628"/>
                </a:moveTo>
                <a:lnTo>
                  <a:pt x="1715388" y="1854628"/>
                </a:lnTo>
                <a:lnTo>
                  <a:pt x="1715388" y="2707381"/>
                </a:lnTo>
                <a:lnTo>
                  <a:pt x="906468" y="2707381"/>
                </a:lnTo>
                <a:close/>
                <a:moveTo>
                  <a:pt x="0" y="1854628"/>
                </a:moveTo>
                <a:lnTo>
                  <a:pt x="808920" y="1854628"/>
                </a:lnTo>
                <a:lnTo>
                  <a:pt x="808920" y="2707381"/>
                </a:lnTo>
                <a:lnTo>
                  <a:pt x="0" y="2707381"/>
                </a:lnTo>
                <a:close/>
                <a:moveTo>
                  <a:pt x="3625868" y="927314"/>
                </a:moveTo>
                <a:lnTo>
                  <a:pt x="4434788" y="927314"/>
                </a:lnTo>
                <a:lnTo>
                  <a:pt x="4434788" y="1780067"/>
                </a:lnTo>
                <a:lnTo>
                  <a:pt x="3625868" y="1780067"/>
                </a:lnTo>
                <a:close/>
                <a:moveTo>
                  <a:pt x="2719402" y="927314"/>
                </a:moveTo>
                <a:lnTo>
                  <a:pt x="3528322" y="927314"/>
                </a:lnTo>
                <a:lnTo>
                  <a:pt x="3528322" y="1780067"/>
                </a:lnTo>
                <a:lnTo>
                  <a:pt x="2719402" y="1780067"/>
                </a:lnTo>
                <a:close/>
                <a:moveTo>
                  <a:pt x="1812934" y="927314"/>
                </a:moveTo>
                <a:lnTo>
                  <a:pt x="2621854" y="927314"/>
                </a:lnTo>
                <a:lnTo>
                  <a:pt x="2621854" y="1780067"/>
                </a:lnTo>
                <a:lnTo>
                  <a:pt x="1812934" y="1780067"/>
                </a:lnTo>
                <a:close/>
                <a:moveTo>
                  <a:pt x="906467" y="927314"/>
                </a:moveTo>
                <a:lnTo>
                  <a:pt x="1715387" y="927314"/>
                </a:lnTo>
                <a:lnTo>
                  <a:pt x="1715387" y="1780067"/>
                </a:lnTo>
                <a:lnTo>
                  <a:pt x="906467" y="1780067"/>
                </a:lnTo>
                <a:close/>
                <a:moveTo>
                  <a:pt x="1812935" y="0"/>
                </a:moveTo>
                <a:lnTo>
                  <a:pt x="2621855" y="0"/>
                </a:lnTo>
                <a:lnTo>
                  <a:pt x="2621855" y="852753"/>
                </a:lnTo>
                <a:lnTo>
                  <a:pt x="1812935" y="852753"/>
                </a:lnTo>
                <a:close/>
                <a:moveTo>
                  <a:pt x="906467" y="0"/>
                </a:moveTo>
                <a:lnTo>
                  <a:pt x="1715387" y="0"/>
                </a:lnTo>
                <a:lnTo>
                  <a:pt x="1715387" y="852753"/>
                </a:lnTo>
                <a:lnTo>
                  <a:pt x="906467" y="852753"/>
                </a:lnTo>
                <a:close/>
                <a:moveTo>
                  <a:pt x="0" y="0"/>
                </a:moveTo>
                <a:lnTo>
                  <a:pt x="808920" y="0"/>
                </a:lnTo>
                <a:lnTo>
                  <a:pt x="808920" y="852753"/>
                </a:lnTo>
                <a:lnTo>
                  <a:pt x="0" y="85275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2266647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317172" y="2275389"/>
            <a:ext cx="4383315" cy="2634343"/>
          </a:xfrm>
          <a:custGeom>
            <a:avLst/>
            <a:gdLst>
              <a:gd name="connsiteX0" fmla="*/ 0 w 4383315"/>
              <a:gd name="connsiteY0" fmla="*/ 0 h 2634343"/>
              <a:gd name="connsiteX1" fmla="*/ 4383315 w 4383315"/>
              <a:gd name="connsiteY1" fmla="*/ 0 h 2634343"/>
              <a:gd name="connsiteX2" fmla="*/ 4383315 w 4383315"/>
              <a:gd name="connsiteY2" fmla="*/ 2634343 h 2634343"/>
              <a:gd name="connsiteX3" fmla="*/ 0 w 4383315"/>
              <a:gd name="connsiteY3" fmla="*/ 2634343 h 2634343"/>
            </a:gdLst>
            <a:ahLst/>
            <a:cxnLst>
              <a:cxn ang="0">
                <a:pos x="connsiteX0" y="connsiteY0"/>
              </a:cxn>
              <a:cxn ang="0">
                <a:pos x="connsiteX1" y="connsiteY1"/>
              </a:cxn>
              <a:cxn ang="0">
                <a:pos x="connsiteX2" y="connsiteY2"/>
              </a:cxn>
              <a:cxn ang="0">
                <a:pos x="connsiteX3" y="connsiteY3"/>
              </a:cxn>
            </a:cxnLst>
            <a:rect l="l" t="t" r="r" b="b"/>
            <a:pathLst>
              <a:path w="4383315" h="2634343">
                <a:moveTo>
                  <a:pt x="0" y="0"/>
                </a:moveTo>
                <a:lnTo>
                  <a:pt x="4383315" y="0"/>
                </a:lnTo>
                <a:lnTo>
                  <a:pt x="4383315" y="2634343"/>
                </a:lnTo>
                <a:lnTo>
                  <a:pt x="0" y="26343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32318333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5448297" y="3663155"/>
            <a:ext cx="5353054" cy="1753394"/>
          </a:xfrm>
          <a:custGeom>
            <a:avLst/>
            <a:gdLst>
              <a:gd name="connsiteX0" fmla="*/ 0 w 5353054"/>
              <a:gd name="connsiteY0" fmla="*/ 0 h 1753394"/>
              <a:gd name="connsiteX1" fmla="*/ 5353054 w 5353054"/>
              <a:gd name="connsiteY1" fmla="*/ 0 h 1753394"/>
              <a:gd name="connsiteX2" fmla="*/ 5353054 w 5353054"/>
              <a:gd name="connsiteY2" fmla="*/ 1753394 h 1753394"/>
              <a:gd name="connsiteX3" fmla="*/ 0 w 5353054"/>
              <a:gd name="connsiteY3" fmla="*/ 1753394 h 1753394"/>
            </a:gdLst>
            <a:ahLst/>
            <a:cxnLst>
              <a:cxn ang="0">
                <a:pos x="connsiteX0" y="connsiteY0"/>
              </a:cxn>
              <a:cxn ang="0">
                <a:pos x="connsiteX1" y="connsiteY1"/>
              </a:cxn>
              <a:cxn ang="0">
                <a:pos x="connsiteX2" y="connsiteY2"/>
              </a:cxn>
              <a:cxn ang="0">
                <a:pos x="connsiteX3" y="connsiteY3"/>
              </a:cxn>
            </a:cxnLst>
            <a:rect l="l" t="t" r="r" b="b"/>
            <a:pathLst>
              <a:path w="5353054" h="1753394">
                <a:moveTo>
                  <a:pt x="0" y="0"/>
                </a:moveTo>
                <a:lnTo>
                  <a:pt x="5353054" y="0"/>
                </a:lnTo>
                <a:lnTo>
                  <a:pt x="5353054" y="1753394"/>
                </a:lnTo>
                <a:lnTo>
                  <a:pt x="0" y="175339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xmlns="" val="468375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EEEEE"/>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295270496"/>
      </p:ext>
    </p:extLst>
  </p:cSld>
  <p:clrMap bg1="lt1" tx1="dk1" bg2="lt2" tx2="dk2" accent1="accent1" accent2="accent2" accent3="accent3" accent4="accent4" accent5="accent5" accent6="accent6" hlink="hlink" folHlink="folHlink"/>
  <p:sldLayoutIdLst>
    <p:sldLayoutId id="2147483654" r:id="rId1"/>
    <p:sldLayoutId id="2147483657" r:id="rId2"/>
    <p:sldLayoutId id="2147483656" r:id="rId3"/>
    <p:sldLayoutId id="2147483655" r:id="rId4"/>
    <p:sldLayoutId id="2147483667" r:id="rId5"/>
    <p:sldLayoutId id="2147483666" r:id="rId6"/>
    <p:sldLayoutId id="2147483665" r:id="rId7"/>
    <p:sldLayoutId id="2147483664" r:id="rId8"/>
    <p:sldLayoutId id="2147483663" r:id="rId9"/>
    <p:sldLayoutId id="2147483662" r:id="rId10"/>
    <p:sldLayoutId id="2147483661" r:id="rId11"/>
    <p:sldLayoutId id="2147483660" r:id="rId12"/>
    <p:sldLayoutId id="2147483659" r:id="rId13"/>
    <p:sldLayoutId id="214748365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6" name="文本框 5"/>
          <p:cNvSpPr txBox="1"/>
          <p:nvPr/>
        </p:nvSpPr>
        <p:spPr>
          <a:xfrm>
            <a:off x="6428298" y="3016143"/>
            <a:ext cx="4698723" cy="769441"/>
          </a:xfrm>
          <a:prstGeom prst="rect">
            <a:avLst/>
          </a:prstGeom>
          <a:noFill/>
        </p:spPr>
        <p:txBody>
          <a:bodyPr wrap="none" rtlCol="0">
            <a:spAutoFit/>
            <a:scene3d>
              <a:camera prst="orthographicFront"/>
              <a:lightRig rig="threePt" dir="t"/>
            </a:scene3d>
            <a:sp3d contourW="12700"/>
          </a:bodyPr>
          <a:lstStyle/>
          <a:p>
            <a:pPr algn="r"/>
            <a:r>
              <a:rPr lang="zh-CN" altLang="en-US" sz="4400" dirty="0" smtClean="0">
                <a:solidFill>
                  <a:srgbClr val="191919"/>
                </a:solidFill>
              </a:rPr>
              <a:t>工作总结述职</a:t>
            </a:r>
            <a:r>
              <a:rPr lang="zh-CN" altLang="en-US" sz="4400" dirty="0">
                <a:solidFill>
                  <a:srgbClr val="191919"/>
                </a:solidFill>
              </a:rPr>
              <a:t>报告</a:t>
            </a:r>
          </a:p>
        </p:txBody>
      </p:sp>
      <p:sp>
        <p:nvSpPr>
          <p:cNvPr id="7" name="文本框 6"/>
          <p:cNvSpPr txBox="1"/>
          <p:nvPr/>
        </p:nvSpPr>
        <p:spPr>
          <a:xfrm>
            <a:off x="9619677" y="2217699"/>
            <a:ext cx="1499128" cy="800219"/>
          </a:xfrm>
          <a:prstGeom prst="rect">
            <a:avLst/>
          </a:prstGeom>
          <a:noFill/>
        </p:spPr>
        <p:txBody>
          <a:bodyPr wrap="none" rtlCol="0">
            <a:spAutoFit/>
            <a:scene3d>
              <a:camera prst="orthographicFront"/>
              <a:lightRig rig="threePt" dir="t"/>
            </a:scene3d>
            <a:sp3d contourW="12700"/>
          </a:bodyPr>
          <a:lstStyle/>
          <a:p>
            <a:pPr algn="r"/>
            <a:r>
              <a:rPr lang="en-US" altLang="zh-CN" sz="4600" dirty="0">
                <a:solidFill>
                  <a:srgbClr val="191919"/>
                </a:solidFill>
              </a:rPr>
              <a:t>2020</a:t>
            </a:r>
            <a:endParaRPr lang="zh-CN" altLang="en-US" sz="4600" dirty="0">
              <a:solidFill>
                <a:srgbClr val="191919"/>
              </a:solidFill>
            </a:endParaRPr>
          </a:p>
        </p:txBody>
      </p:sp>
      <p:cxnSp>
        <p:nvCxnSpPr>
          <p:cNvPr id="8" name="直接连接符 7"/>
          <p:cNvCxnSpPr>
            <a:cxnSpLocks/>
          </p:cNvCxnSpPr>
          <p:nvPr/>
        </p:nvCxnSpPr>
        <p:spPr>
          <a:xfrm>
            <a:off x="6970640" y="4213375"/>
            <a:ext cx="4043966"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6753862" y="3858438"/>
            <a:ext cx="4387227" cy="338554"/>
          </a:xfrm>
          <a:prstGeom prst="rect">
            <a:avLst/>
          </a:prstGeom>
          <a:noFill/>
        </p:spPr>
        <p:txBody>
          <a:bodyPr wrap="none" rtlCol="0">
            <a:spAutoFit/>
            <a:scene3d>
              <a:camera prst="orthographicFront"/>
              <a:lightRig rig="threePt" dir="t"/>
            </a:scene3d>
            <a:sp3d contourW="12700"/>
          </a:bodyPr>
          <a:lstStyle/>
          <a:p>
            <a:pPr algn="r"/>
            <a:r>
              <a:rPr lang="zh-CN" altLang="en-US" sz="1600" dirty="0">
                <a:solidFill>
                  <a:schemeClr val="tx1">
                    <a:lumMod val="75000"/>
                    <a:lumOff val="25000"/>
                  </a:schemeClr>
                </a:solidFill>
              </a:rPr>
              <a:t>汇报人</a:t>
            </a:r>
            <a:r>
              <a:rPr lang="zh-CN" altLang="en-US" sz="1600" dirty="0" smtClean="0">
                <a:solidFill>
                  <a:schemeClr val="tx1">
                    <a:lumMod val="75000"/>
                    <a:lumOff val="25000"/>
                  </a:schemeClr>
                </a:solidFill>
              </a:rPr>
              <a:t>：</a:t>
            </a:r>
            <a:r>
              <a:rPr lang="zh-CN" altLang="en-US" sz="1600" dirty="0">
                <a:solidFill>
                  <a:schemeClr val="tx1">
                    <a:lumMod val="75000"/>
                    <a:lumOff val="25000"/>
                  </a:schemeClr>
                </a:solidFill>
              </a:rPr>
              <a:t>优</a:t>
            </a:r>
            <a:r>
              <a:rPr lang="zh-CN" altLang="en-US" sz="1600" dirty="0" smtClean="0">
                <a:solidFill>
                  <a:schemeClr val="tx1">
                    <a:lumMod val="75000"/>
                    <a:lumOff val="25000"/>
                  </a:schemeClr>
                </a:solidFill>
              </a:rPr>
              <a:t>品</a:t>
            </a:r>
            <a:r>
              <a:rPr lang="en-US" altLang="zh-CN" sz="1600" dirty="0" smtClean="0">
                <a:solidFill>
                  <a:schemeClr val="tx1">
                    <a:lumMod val="75000"/>
                    <a:lumOff val="25000"/>
                  </a:schemeClr>
                </a:solidFill>
              </a:rPr>
              <a:t>PPT</a:t>
            </a:r>
            <a:r>
              <a:rPr lang="zh-CN" altLang="en-US" sz="1600" dirty="0" smtClean="0">
                <a:solidFill>
                  <a:schemeClr val="tx1">
                    <a:lumMod val="75000"/>
                    <a:lumOff val="25000"/>
                  </a:schemeClr>
                </a:solidFill>
              </a:rPr>
              <a:t>      </a:t>
            </a:r>
            <a:r>
              <a:rPr lang="zh-CN" altLang="en-US" sz="1600" dirty="0">
                <a:solidFill>
                  <a:schemeClr val="tx1">
                    <a:lumMod val="75000"/>
                    <a:lumOff val="25000"/>
                  </a:schemeClr>
                </a:solidFill>
              </a:rPr>
              <a:t>时间：</a:t>
            </a:r>
            <a:r>
              <a:rPr lang="en-US" altLang="zh-CN" sz="1600" dirty="0">
                <a:solidFill>
                  <a:schemeClr val="tx1">
                    <a:lumMod val="75000"/>
                    <a:lumOff val="25000"/>
                  </a:schemeClr>
                </a:solidFill>
              </a:rPr>
              <a:t>2020</a:t>
            </a:r>
            <a:r>
              <a:rPr lang="zh-CN" altLang="en-US" sz="1600" dirty="0">
                <a:solidFill>
                  <a:schemeClr val="tx1">
                    <a:lumMod val="75000"/>
                    <a:lumOff val="25000"/>
                  </a:schemeClr>
                </a:solidFill>
              </a:rPr>
              <a:t>年</a:t>
            </a:r>
            <a:r>
              <a:rPr lang="en-US" altLang="zh-CN" sz="1600" dirty="0">
                <a:solidFill>
                  <a:schemeClr val="tx1">
                    <a:lumMod val="75000"/>
                    <a:lumOff val="25000"/>
                  </a:schemeClr>
                </a:solidFill>
              </a:rPr>
              <a:t>XX</a:t>
            </a:r>
            <a:r>
              <a:rPr lang="zh-CN" altLang="en-US" sz="1600" dirty="0">
                <a:solidFill>
                  <a:schemeClr val="tx1">
                    <a:lumMod val="75000"/>
                    <a:lumOff val="25000"/>
                  </a:schemeClr>
                </a:solidFill>
              </a:rPr>
              <a:t>月</a:t>
            </a:r>
            <a:r>
              <a:rPr lang="en-US" altLang="zh-CN" sz="1600" dirty="0">
                <a:solidFill>
                  <a:schemeClr val="tx1">
                    <a:lumMod val="75000"/>
                    <a:lumOff val="25000"/>
                  </a:schemeClr>
                </a:solidFill>
              </a:rPr>
              <a:t>XX</a:t>
            </a:r>
            <a:r>
              <a:rPr lang="zh-CN" altLang="en-US" sz="1600" dirty="0">
                <a:solidFill>
                  <a:schemeClr val="tx1">
                    <a:lumMod val="75000"/>
                    <a:lumOff val="25000"/>
                  </a:schemeClr>
                </a:solidFill>
              </a:rPr>
              <a:t>日</a:t>
            </a:r>
          </a:p>
        </p:txBody>
      </p:sp>
      <p:sp>
        <p:nvSpPr>
          <p:cNvPr id="10" name="文本框 9"/>
          <p:cNvSpPr txBox="1"/>
          <p:nvPr/>
        </p:nvSpPr>
        <p:spPr>
          <a:xfrm>
            <a:off x="7069051" y="4380431"/>
            <a:ext cx="4029898" cy="646331"/>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tx1">
                    <a:lumMod val="75000"/>
                    <a:lumOff val="25000"/>
                  </a:schemeClr>
                </a:solidFill>
              </a:rPr>
              <a:t>The user can demonstrate on a projector </a:t>
            </a:r>
            <a:r>
              <a:rPr lang="en-US" altLang="zh-CN" sz="1200" dirty="0" err="1">
                <a:solidFill>
                  <a:schemeClr val="tx1">
                    <a:lumMod val="75000"/>
                    <a:lumOff val="25000"/>
                  </a:schemeClr>
                </a:solidFill>
              </a:rPr>
              <a:t>orThe</a:t>
            </a:r>
            <a:r>
              <a:rPr lang="en-US" altLang="zh-CN" sz="1200" dirty="0">
                <a:solidFill>
                  <a:schemeClr val="tx1">
                    <a:lumMod val="75000"/>
                    <a:lumOff val="25000"/>
                  </a:schemeClr>
                </a:solidFill>
              </a:rPr>
              <a:t> user can demonstrate on a projector or computer, or print the presentation</a:t>
            </a:r>
          </a:p>
        </p:txBody>
      </p:sp>
      <p:pic>
        <p:nvPicPr>
          <p:cNvPr id="12" name="图片 11"/>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0773460" y="5853452"/>
            <a:ext cx="2279853" cy="1551240"/>
          </a:xfrm>
          <a:prstGeom prst="rect">
            <a:avLst/>
          </a:prstGeom>
        </p:spPr>
      </p:pic>
    </p:spTree>
    <p:extLst>
      <p:ext uri="{BB962C8B-B14F-4D97-AF65-F5344CB8AC3E}">
        <p14:creationId xmlns:p14="http://schemas.microsoft.com/office/powerpoint/2010/main" xmlns="" val="1149820261"/>
      </p:ext>
    </p:extLst>
  </p:cSld>
  <p:clrMapOvr>
    <a:masterClrMapping/>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65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right)">
                                      <p:cBhvr>
                                        <p:cTn id="21" dur="500"/>
                                        <p:tgtEl>
                                          <p:spTgt spid="9"/>
                                        </p:tgtEl>
                                      </p:cBhvr>
                                    </p:animEffect>
                                  </p:childTnLst>
                                </p:cTn>
                              </p:par>
                            </p:childTnLst>
                          </p:cTn>
                        </p:par>
                        <p:par>
                          <p:cTn id="22" fill="hold">
                            <p:stCondLst>
                              <p:cond delay="2000"/>
                            </p:stCondLst>
                            <p:childTnLst>
                              <p:par>
                                <p:cTn id="23" presetID="22" presetClass="entr" presetSubtype="2"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right)">
                                      <p:cBhvr>
                                        <p:cTn id="25" dur="500"/>
                                        <p:tgtEl>
                                          <p:spTgt spid="8"/>
                                        </p:tgtEl>
                                      </p:cBhvr>
                                    </p:animEffect>
                                  </p:childTnLst>
                                </p:cTn>
                              </p:par>
                            </p:childTnLst>
                          </p:cTn>
                        </p:par>
                        <p:par>
                          <p:cTn id="26" fill="hold">
                            <p:stCondLst>
                              <p:cond delay="25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10">
                                            <p:txEl>
                                              <p:pRg st="0" end="0"/>
                                            </p:txEl>
                                          </p:spTgt>
                                        </p:tgtEl>
                                        <p:attrNameLst>
                                          <p:attrName>style.visibility</p:attrName>
                                        </p:attrNameLst>
                                      </p:cBhvr>
                                      <p:to>
                                        <p:strVal val="visible"/>
                                      </p:to>
                                    </p:set>
                                    <p:anim calcmode="lin" valueType="num">
                                      <p:cBhvr>
                                        <p:cTn id="29" dur="5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62" y="428"/>
            <a:ext cx="12190476" cy="6857143"/>
          </a:xfrm>
          <a:prstGeom prst="rect">
            <a:avLst/>
          </a:prstGeom>
        </p:spPr>
      </p:pic>
      <p:grpSp>
        <p:nvGrpSpPr>
          <p:cNvPr id="9" name="组合 8"/>
          <p:cNvGrpSpPr/>
          <p:nvPr/>
        </p:nvGrpSpPr>
        <p:grpSpPr>
          <a:xfrm>
            <a:off x="7220305" y="2035293"/>
            <a:ext cx="2426890" cy="584775"/>
            <a:chOff x="6426646" y="1196311"/>
            <a:chExt cx="2426890" cy="584775"/>
          </a:xfrm>
        </p:grpSpPr>
        <p:grpSp>
          <p:nvGrpSpPr>
            <p:cNvPr id="3" name="组合 2"/>
            <p:cNvGrpSpPr/>
            <p:nvPr/>
          </p:nvGrpSpPr>
          <p:grpSpPr>
            <a:xfrm>
              <a:off x="6884727" y="1271088"/>
              <a:ext cx="1968809" cy="457693"/>
              <a:chOff x="1943100" y="3022067"/>
              <a:chExt cx="1968809" cy="457693"/>
            </a:xfrm>
          </p:grpSpPr>
          <p:sp>
            <p:nvSpPr>
              <p:cNvPr id="4" name="文本框 3"/>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工作总结</a:t>
                </a:r>
              </a:p>
            </p:txBody>
          </p:sp>
          <p:sp>
            <p:nvSpPr>
              <p:cNvPr id="5" name="文本框 4"/>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7" name="文本框 6"/>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1.</a:t>
              </a:r>
              <a:endParaRPr lang="zh-CN" altLang="en-US" sz="3200" b="1" dirty="0">
                <a:solidFill>
                  <a:schemeClr val="tx1">
                    <a:lumMod val="75000"/>
                    <a:lumOff val="25000"/>
                  </a:schemeClr>
                </a:solidFill>
              </a:endParaRPr>
            </a:p>
          </p:txBody>
        </p:sp>
      </p:grpSp>
      <p:grpSp>
        <p:nvGrpSpPr>
          <p:cNvPr id="25" name="组合 24"/>
          <p:cNvGrpSpPr/>
          <p:nvPr/>
        </p:nvGrpSpPr>
        <p:grpSpPr>
          <a:xfrm>
            <a:off x="7220305" y="2849605"/>
            <a:ext cx="2426890" cy="584775"/>
            <a:chOff x="6426646" y="1196311"/>
            <a:chExt cx="2426890" cy="584775"/>
          </a:xfrm>
        </p:grpSpPr>
        <p:grpSp>
          <p:nvGrpSpPr>
            <p:cNvPr id="26" name="组合 25"/>
            <p:cNvGrpSpPr/>
            <p:nvPr/>
          </p:nvGrpSpPr>
          <p:grpSpPr>
            <a:xfrm>
              <a:off x="6884727" y="1271088"/>
              <a:ext cx="1968809" cy="457693"/>
              <a:chOff x="1943100" y="3022067"/>
              <a:chExt cx="1968809" cy="457693"/>
            </a:xfrm>
          </p:grpSpPr>
          <p:sp>
            <p:nvSpPr>
              <p:cNvPr id="28" name="文本框 27"/>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自我评价</a:t>
                </a:r>
              </a:p>
            </p:txBody>
          </p:sp>
          <p:sp>
            <p:nvSpPr>
              <p:cNvPr id="29" name="文本框 28"/>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27" name="文本框 26"/>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2.</a:t>
              </a:r>
              <a:endParaRPr lang="zh-CN" altLang="en-US" sz="3200" b="1" dirty="0">
                <a:solidFill>
                  <a:schemeClr val="tx1">
                    <a:lumMod val="75000"/>
                    <a:lumOff val="25000"/>
                  </a:schemeClr>
                </a:solidFill>
              </a:endParaRPr>
            </a:p>
          </p:txBody>
        </p:sp>
      </p:grpSp>
      <p:grpSp>
        <p:nvGrpSpPr>
          <p:cNvPr id="30" name="组合 29"/>
          <p:cNvGrpSpPr/>
          <p:nvPr/>
        </p:nvGrpSpPr>
        <p:grpSpPr>
          <a:xfrm>
            <a:off x="7220305" y="3663917"/>
            <a:ext cx="2484598" cy="584775"/>
            <a:chOff x="6426646" y="1196311"/>
            <a:chExt cx="2484598" cy="584775"/>
          </a:xfrm>
        </p:grpSpPr>
        <p:grpSp>
          <p:nvGrpSpPr>
            <p:cNvPr id="31" name="组合 30"/>
            <p:cNvGrpSpPr/>
            <p:nvPr/>
          </p:nvGrpSpPr>
          <p:grpSpPr>
            <a:xfrm>
              <a:off x="6884727" y="1271088"/>
              <a:ext cx="2026517" cy="457693"/>
              <a:chOff x="1943100" y="3022067"/>
              <a:chExt cx="2026517" cy="457693"/>
            </a:xfrm>
          </p:grpSpPr>
          <p:sp>
            <p:nvSpPr>
              <p:cNvPr id="33" name="文本框 32"/>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工作体会</a:t>
                </a:r>
              </a:p>
            </p:txBody>
          </p:sp>
          <p:sp>
            <p:nvSpPr>
              <p:cNvPr id="34" name="文本框 33"/>
              <p:cNvSpPr txBox="1"/>
              <p:nvPr/>
            </p:nvSpPr>
            <p:spPr>
              <a:xfrm>
                <a:off x="1943100" y="3264316"/>
                <a:ext cx="2026517"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a:t>
                </a:r>
                <a:r>
                  <a:rPr lang="en-US" altLang="zh-CN" sz="800" dirty="0" err="1">
                    <a:solidFill>
                      <a:schemeClr val="tx1">
                        <a:lumMod val="75000"/>
                        <a:lumOff val="25000"/>
                      </a:schemeClr>
                    </a:solidFill>
                  </a:rPr>
                  <a:t>pdemonstrateor</a:t>
                </a:r>
                <a:r>
                  <a:rPr lang="en-US" altLang="zh-CN" sz="800" dirty="0">
                    <a:solidFill>
                      <a:schemeClr val="tx1">
                        <a:lumMod val="75000"/>
                        <a:lumOff val="25000"/>
                      </a:schemeClr>
                    </a:solidFill>
                  </a:rPr>
                  <a:t> computer</a:t>
                </a:r>
                <a:endParaRPr lang="zh-CN" altLang="en-US" sz="800" dirty="0">
                  <a:solidFill>
                    <a:schemeClr val="tx1">
                      <a:lumMod val="75000"/>
                      <a:lumOff val="25000"/>
                    </a:schemeClr>
                  </a:solidFill>
                </a:endParaRPr>
              </a:p>
            </p:txBody>
          </p:sp>
        </p:grpSp>
        <p:sp>
          <p:nvSpPr>
            <p:cNvPr id="32" name="文本框 31"/>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3.</a:t>
              </a:r>
              <a:endParaRPr lang="zh-CN" altLang="en-US" sz="3200" b="1" dirty="0">
                <a:solidFill>
                  <a:schemeClr val="tx1">
                    <a:lumMod val="75000"/>
                    <a:lumOff val="25000"/>
                  </a:schemeClr>
                </a:solidFill>
              </a:endParaRPr>
            </a:p>
          </p:txBody>
        </p:sp>
      </p:grpSp>
      <p:grpSp>
        <p:nvGrpSpPr>
          <p:cNvPr id="35" name="组合 34"/>
          <p:cNvGrpSpPr/>
          <p:nvPr/>
        </p:nvGrpSpPr>
        <p:grpSpPr>
          <a:xfrm>
            <a:off x="7220305" y="4478229"/>
            <a:ext cx="2426890" cy="584775"/>
            <a:chOff x="6426646" y="1196311"/>
            <a:chExt cx="2426890" cy="584775"/>
          </a:xfrm>
        </p:grpSpPr>
        <p:grpSp>
          <p:nvGrpSpPr>
            <p:cNvPr id="36" name="组合 35"/>
            <p:cNvGrpSpPr/>
            <p:nvPr/>
          </p:nvGrpSpPr>
          <p:grpSpPr>
            <a:xfrm>
              <a:off x="6884727" y="1271088"/>
              <a:ext cx="1968809" cy="457693"/>
              <a:chOff x="1943100" y="3022067"/>
              <a:chExt cx="1968809" cy="457693"/>
            </a:xfrm>
          </p:grpSpPr>
          <p:sp>
            <p:nvSpPr>
              <p:cNvPr id="38" name="文本框 37"/>
              <p:cNvSpPr txBox="1"/>
              <p:nvPr/>
            </p:nvSpPr>
            <p:spPr>
              <a:xfrm>
                <a:off x="1943100" y="3022067"/>
                <a:ext cx="1159292"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展望规划</a:t>
                </a:r>
              </a:p>
            </p:txBody>
          </p:sp>
          <p:sp>
            <p:nvSpPr>
              <p:cNvPr id="39" name="文本框 38"/>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37" name="文本框 36"/>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4.</a:t>
              </a:r>
              <a:endParaRPr lang="zh-CN" altLang="en-US" sz="3200" b="1" dirty="0">
                <a:solidFill>
                  <a:schemeClr val="tx1">
                    <a:lumMod val="75000"/>
                    <a:lumOff val="25000"/>
                  </a:schemeClr>
                </a:solidFill>
              </a:endParaRPr>
            </a:p>
          </p:txBody>
        </p:sp>
      </p:grpSp>
      <p:grpSp>
        <p:nvGrpSpPr>
          <p:cNvPr id="40" name="组合 39"/>
          <p:cNvGrpSpPr/>
          <p:nvPr/>
        </p:nvGrpSpPr>
        <p:grpSpPr>
          <a:xfrm>
            <a:off x="7220305" y="5292542"/>
            <a:ext cx="2426890" cy="584775"/>
            <a:chOff x="6426646" y="1196311"/>
            <a:chExt cx="2426890" cy="584775"/>
          </a:xfrm>
        </p:grpSpPr>
        <p:grpSp>
          <p:nvGrpSpPr>
            <p:cNvPr id="41" name="组合 40"/>
            <p:cNvGrpSpPr/>
            <p:nvPr/>
          </p:nvGrpSpPr>
          <p:grpSpPr>
            <a:xfrm>
              <a:off x="6884727" y="1271088"/>
              <a:ext cx="1968809" cy="457693"/>
              <a:chOff x="1943100" y="3022067"/>
              <a:chExt cx="1968809" cy="457693"/>
            </a:xfrm>
          </p:grpSpPr>
          <p:sp>
            <p:nvSpPr>
              <p:cNvPr id="43" name="文本框 42"/>
              <p:cNvSpPr txBox="1"/>
              <p:nvPr/>
            </p:nvSpPr>
            <p:spPr>
              <a:xfrm>
                <a:off x="1943100" y="3022067"/>
                <a:ext cx="768159" cy="338554"/>
              </a:xfrm>
              <a:prstGeom prst="rect">
                <a:avLst/>
              </a:prstGeom>
              <a:noFill/>
            </p:spPr>
            <p:txBody>
              <a:bodyPr wrap="none" rtlCol="0">
                <a:spAutoFit/>
                <a:scene3d>
                  <a:camera prst="orthographicFront"/>
                  <a:lightRig rig="threePt" dir="t"/>
                </a:scene3d>
                <a:sp3d contourW="12700"/>
              </a:bodyPr>
              <a:lstStyle/>
              <a:p>
                <a:r>
                  <a:rPr lang="zh-CN" altLang="en-US" sz="1600" b="1" spc="300" dirty="0">
                    <a:solidFill>
                      <a:schemeClr val="tx1">
                        <a:lumMod val="75000"/>
                        <a:lumOff val="25000"/>
                      </a:schemeClr>
                    </a:solidFill>
                  </a:rPr>
                  <a:t>致 谢</a:t>
                </a:r>
              </a:p>
            </p:txBody>
          </p:sp>
          <p:sp>
            <p:nvSpPr>
              <p:cNvPr id="44" name="文本框 43"/>
              <p:cNvSpPr txBox="1"/>
              <p:nvPr/>
            </p:nvSpPr>
            <p:spPr>
              <a:xfrm>
                <a:off x="1943100" y="3264316"/>
                <a:ext cx="1968809" cy="215444"/>
              </a:xfrm>
              <a:prstGeom prst="rect">
                <a:avLst/>
              </a:prstGeom>
              <a:noFill/>
            </p:spPr>
            <p:txBody>
              <a:bodyPr wrap="none" rtlCol="0">
                <a:spAutoFit/>
                <a:scene3d>
                  <a:camera prst="orthographicFront"/>
                  <a:lightRig rig="threePt" dir="t"/>
                </a:scene3d>
                <a:sp3d contourW="12700"/>
              </a:bodyPr>
              <a:lstStyle/>
              <a:p>
                <a:r>
                  <a:rPr lang="en-US" altLang="zh-CN" sz="800" dirty="0">
                    <a:solidFill>
                      <a:schemeClr val="tx1">
                        <a:lumMod val="75000"/>
                        <a:lumOff val="25000"/>
                      </a:schemeClr>
                    </a:solidFill>
                  </a:rPr>
                  <a:t>The user can demonstrate or computer</a:t>
                </a:r>
                <a:endParaRPr lang="zh-CN" altLang="en-US" sz="800" dirty="0">
                  <a:solidFill>
                    <a:schemeClr val="tx1">
                      <a:lumMod val="75000"/>
                      <a:lumOff val="25000"/>
                    </a:schemeClr>
                  </a:solidFill>
                </a:endParaRPr>
              </a:p>
            </p:txBody>
          </p:sp>
        </p:grpSp>
        <p:sp>
          <p:nvSpPr>
            <p:cNvPr id="42" name="文本框 41"/>
            <p:cNvSpPr txBox="1"/>
            <p:nvPr/>
          </p:nvSpPr>
          <p:spPr>
            <a:xfrm>
              <a:off x="6426646" y="1196311"/>
              <a:ext cx="526106" cy="584775"/>
            </a:xfrm>
            <a:prstGeom prst="rect">
              <a:avLst/>
            </a:prstGeom>
            <a:noFill/>
          </p:spPr>
          <p:txBody>
            <a:bodyPr wrap="none" rtlCol="0">
              <a:spAutoFit/>
              <a:scene3d>
                <a:camera prst="orthographicFront"/>
                <a:lightRig rig="threePt" dir="t"/>
              </a:scene3d>
              <a:sp3d contourW="12700"/>
            </a:bodyPr>
            <a:lstStyle/>
            <a:p>
              <a:pPr algn="r"/>
              <a:r>
                <a:rPr lang="en-US" altLang="zh-CN" sz="3200" b="1" dirty="0">
                  <a:solidFill>
                    <a:schemeClr val="tx1">
                      <a:lumMod val="75000"/>
                      <a:lumOff val="25000"/>
                    </a:schemeClr>
                  </a:solidFill>
                </a:rPr>
                <a:t>5.</a:t>
              </a:r>
              <a:endParaRPr lang="zh-CN" altLang="en-US" sz="3200" b="1" dirty="0">
                <a:solidFill>
                  <a:schemeClr val="tx1">
                    <a:lumMod val="75000"/>
                    <a:lumOff val="25000"/>
                  </a:schemeClr>
                </a:solidFill>
              </a:endParaRPr>
            </a:p>
          </p:txBody>
        </p:sp>
      </p:grpSp>
      <p:sp>
        <p:nvSpPr>
          <p:cNvPr id="45" name="文本框 44"/>
          <p:cNvSpPr txBox="1"/>
          <p:nvPr/>
        </p:nvSpPr>
        <p:spPr>
          <a:xfrm>
            <a:off x="3256517" y="1276037"/>
            <a:ext cx="1824538" cy="584775"/>
          </a:xfrm>
          <a:prstGeom prst="rect">
            <a:avLst/>
          </a:prstGeom>
          <a:noFill/>
        </p:spPr>
        <p:txBody>
          <a:bodyPr wrap="none" rtlCol="0">
            <a:spAutoFit/>
          </a:bodyPr>
          <a:lstStyle/>
          <a:p>
            <a:r>
              <a:rPr lang="en-US" altLang="zh-CN" sz="3200" dirty="0">
                <a:solidFill>
                  <a:schemeClr val="tx1">
                    <a:lumMod val="75000"/>
                    <a:lumOff val="25000"/>
                  </a:schemeClr>
                </a:solidFill>
              </a:rPr>
              <a:t>Contents</a:t>
            </a:r>
            <a:endParaRPr lang="zh-CN" altLang="en-US" sz="3200" dirty="0">
              <a:solidFill>
                <a:schemeClr val="tx1">
                  <a:lumMod val="75000"/>
                  <a:lumOff val="25000"/>
                </a:schemeClr>
              </a:solidFill>
            </a:endParaRPr>
          </a:p>
        </p:txBody>
      </p:sp>
      <p:sp>
        <p:nvSpPr>
          <p:cNvPr id="46" name="文本框 45"/>
          <p:cNvSpPr txBox="1"/>
          <p:nvPr/>
        </p:nvSpPr>
        <p:spPr>
          <a:xfrm>
            <a:off x="1479979" y="1063284"/>
            <a:ext cx="1587294" cy="830997"/>
          </a:xfrm>
          <a:prstGeom prst="rect">
            <a:avLst/>
          </a:prstGeom>
          <a:noFill/>
        </p:spPr>
        <p:txBody>
          <a:bodyPr wrap="none" rtlCol="0">
            <a:spAutoFit/>
          </a:bodyPr>
          <a:lstStyle/>
          <a:p>
            <a:r>
              <a:rPr lang="zh-CN" altLang="en-US" sz="4800" b="1" dirty="0">
                <a:solidFill>
                  <a:srgbClr val="1C2530"/>
                </a:solidFill>
              </a:rPr>
              <a:t>目 录</a:t>
            </a:r>
          </a:p>
        </p:txBody>
      </p:sp>
      <p:cxnSp>
        <p:nvCxnSpPr>
          <p:cNvPr id="11" name="直接连接符 10"/>
          <p:cNvCxnSpPr/>
          <p:nvPr/>
        </p:nvCxnSpPr>
        <p:spPr>
          <a:xfrm>
            <a:off x="3144763" y="1255362"/>
            <a:ext cx="0" cy="48223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64342337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1000" fill="hold"/>
                                        <p:tgtEl>
                                          <p:spTgt spid="46"/>
                                        </p:tgtEl>
                                        <p:attrNameLst>
                                          <p:attrName>ppt_w</p:attrName>
                                        </p:attrNameLst>
                                      </p:cBhvr>
                                      <p:tavLst>
                                        <p:tav tm="0">
                                          <p:val>
                                            <p:fltVal val="0"/>
                                          </p:val>
                                        </p:tav>
                                        <p:tav tm="100000">
                                          <p:val>
                                            <p:strVal val="#ppt_w"/>
                                          </p:val>
                                        </p:tav>
                                      </p:tavLst>
                                    </p:anim>
                                    <p:anim calcmode="lin" valueType="num">
                                      <p:cBhvr>
                                        <p:cTn id="8" dur="1000" fill="hold"/>
                                        <p:tgtEl>
                                          <p:spTgt spid="46"/>
                                        </p:tgtEl>
                                        <p:attrNameLst>
                                          <p:attrName>ppt_h</p:attrName>
                                        </p:attrNameLst>
                                      </p:cBhvr>
                                      <p:tavLst>
                                        <p:tav tm="0">
                                          <p:val>
                                            <p:fltVal val="0"/>
                                          </p:val>
                                        </p:tav>
                                        <p:tav tm="100000">
                                          <p:val>
                                            <p:strVal val="#ppt_h"/>
                                          </p:val>
                                        </p:tav>
                                      </p:tavLst>
                                    </p:anim>
                                    <p:anim calcmode="lin" valueType="num">
                                      <p:cBhvr>
                                        <p:cTn id="9" dur="1000" fill="hold"/>
                                        <p:tgtEl>
                                          <p:spTgt spid="46"/>
                                        </p:tgtEl>
                                        <p:attrNameLst>
                                          <p:attrName>style.rotation</p:attrName>
                                        </p:attrNameLst>
                                      </p:cBhvr>
                                      <p:tavLst>
                                        <p:tav tm="0">
                                          <p:val>
                                            <p:fltVal val="90"/>
                                          </p:val>
                                        </p:tav>
                                        <p:tav tm="100000">
                                          <p:val>
                                            <p:fltVal val="0"/>
                                          </p:val>
                                        </p:tav>
                                      </p:tavLst>
                                    </p:anim>
                                    <p:animEffect transition="in" filter="fade">
                                      <p:cBhvr>
                                        <p:cTn id="10" dur="1000"/>
                                        <p:tgtEl>
                                          <p:spTgt spid="4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p:cTn id="13" dur="1000" fill="hold"/>
                                        <p:tgtEl>
                                          <p:spTgt spid="45"/>
                                        </p:tgtEl>
                                        <p:attrNameLst>
                                          <p:attrName>ppt_w</p:attrName>
                                        </p:attrNameLst>
                                      </p:cBhvr>
                                      <p:tavLst>
                                        <p:tav tm="0">
                                          <p:val>
                                            <p:fltVal val="0"/>
                                          </p:val>
                                        </p:tav>
                                        <p:tav tm="100000">
                                          <p:val>
                                            <p:strVal val="#ppt_w"/>
                                          </p:val>
                                        </p:tav>
                                      </p:tavLst>
                                    </p:anim>
                                    <p:anim calcmode="lin" valueType="num">
                                      <p:cBhvr>
                                        <p:cTn id="14" dur="1000" fill="hold"/>
                                        <p:tgtEl>
                                          <p:spTgt spid="45"/>
                                        </p:tgtEl>
                                        <p:attrNameLst>
                                          <p:attrName>ppt_h</p:attrName>
                                        </p:attrNameLst>
                                      </p:cBhvr>
                                      <p:tavLst>
                                        <p:tav tm="0">
                                          <p:val>
                                            <p:fltVal val="0"/>
                                          </p:val>
                                        </p:tav>
                                        <p:tav tm="100000">
                                          <p:val>
                                            <p:strVal val="#ppt_h"/>
                                          </p:val>
                                        </p:tav>
                                      </p:tavLst>
                                    </p:anim>
                                    <p:anim calcmode="lin" valueType="num">
                                      <p:cBhvr>
                                        <p:cTn id="15" dur="1000" fill="hold"/>
                                        <p:tgtEl>
                                          <p:spTgt spid="45"/>
                                        </p:tgtEl>
                                        <p:attrNameLst>
                                          <p:attrName>style.rotation</p:attrName>
                                        </p:attrNameLst>
                                      </p:cBhvr>
                                      <p:tavLst>
                                        <p:tav tm="0">
                                          <p:val>
                                            <p:fltVal val="90"/>
                                          </p:val>
                                        </p:tav>
                                        <p:tav tm="100000">
                                          <p:val>
                                            <p:fltVal val="0"/>
                                          </p:val>
                                        </p:tav>
                                      </p:tavLst>
                                    </p:anim>
                                    <p:animEffect transition="in" filter="fade">
                                      <p:cBhvr>
                                        <p:cTn id="16" dur="1000"/>
                                        <p:tgtEl>
                                          <p:spTgt spid="45"/>
                                        </p:tgtEl>
                                      </p:cBhvr>
                                    </p:animEffect>
                                  </p:childTnLst>
                                </p:cTn>
                              </p:par>
                              <p:par>
                                <p:cTn id="17" presetID="22" presetClass="entr" presetSubtype="1" fill="hold" nodeType="withEffect">
                                  <p:stCondLst>
                                    <p:cond delay="250"/>
                                  </p:stCondLst>
                                  <p:childTnLst>
                                    <p:set>
                                      <p:cBhvr>
                                        <p:cTn id="18" dur="1" fill="hold">
                                          <p:stCondLst>
                                            <p:cond delay="0"/>
                                          </p:stCondLst>
                                        </p:cTn>
                                        <p:tgtEl>
                                          <p:spTgt spid="11"/>
                                        </p:tgtEl>
                                        <p:attrNameLst>
                                          <p:attrName>style.visibility</p:attrName>
                                        </p:attrNameLst>
                                      </p:cBhvr>
                                      <p:to>
                                        <p:strVal val="visible"/>
                                      </p:to>
                                    </p:set>
                                    <p:animEffect transition="in" filter="wipe(up)">
                                      <p:cBhvr>
                                        <p:cTn id="19" dur="500"/>
                                        <p:tgtEl>
                                          <p:spTgt spid="11"/>
                                        </p:tgtEl>
                                      </p:cBhvr>
                                    </p:animEffect>
                                  </p:childTnLst>
                                </p:cTn>
                              </p:par>
                            </p:childTnLst>
                          </p:cTn>
                        </p:par>
                        <p:par>
                          <p:cTn id="20" fill="hold">
                            <p:stCondLst>
                              <p:cond delay="1000"/>
                            </p:stCondLst>
                            <p:childTnLst>
                              <p:par>
                                <p:cTn id="21" presetID="37"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900" decel="100000" fill="hold"/>
                                        <p:tgtEl>
                                          <p:spTgt spid="9"/>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25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1000"/>
                                        <p:tgtEl>
                                          <p:spTgt spid="25"/>
                                        </p:tgtEl>
                                      </p:cBhvr>
                                    </p:animEffect>
                                    <p:anim calcmode="lin" valueType="num">
                                      <p:cBhvr>
                                        <p:cTn id="30" dur="1000" fill="hold"/>
                                        <p:tgtEl>
                                          <p:spTgt spid="25"/>
                                        </p:tgtEl>
                                        <p:attrNameLst>
                                          <p:attrName>ppt_x</p:attrName>
                                        </p:attrNameLst>
                                      </p:cBhvr>
                                      <p:tavLst>
                                        <p:tav tm="0">
                                          <p:val>
                                            <p:strVal val="#ppt_x"/>
                                          </p:val>
                                        </p:tav>
                                        <p:tav tm="100000">
                                          <p:val>
                                            <p:strVal val="#ppt_x"/>
                                          </p:val>
                                        </p:tav>
                                      </p:tavLst>
                                    </p:anim>
                                    <p:anim calcmode="lin" valueType="num">
                                      <p:cBhvr>
                                        <p:cTn id="31" dur="900" decel="100000" fill="hold"/>
                                        <p:tgtEl>
                                          <p:spTgt spid="25"/>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50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900" decel="100000" fill="hold"/>
                                        <p:tgtEl>
                                          <p:spTgt spid="30"/>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75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1000"/>
                                        <p:tgtEl>
                                          <p:spTgt spid="35"/>
                                        </p:tgtEl>
                                      </p:cBhvr>
                                    </p:animEffect>
                                    <p:anim calcmode="lin" valueType="num">
                                      <p:cBhvr>
                                        <p:cTn id="42" dur="1000" fill="hold"/>
                                        <p:tgtEl>
                                          <p:spTgt spid="35"/>
                                        </p:tgtEl>
                                        <p:attrNameLst>
                                          <p:attrName>ppt_x</p:attrName>
                                        </p:attrNameLst>
                                      </p:cBhvr>
                                      <p:tavLst>
                                        <p:tav tm="0">
                                          <p:val>
                                            <p:strVal val="#ppt_x"/>
                                          </p:val>
                                        </p:tav>
                                        <p:tav tm="100000">
                                          <p:val>
                                            <p:strVal val="#ppt_x"/>
                                          </p:val>
                                        </p:tav>
                                      </p:tavLst>
                                    </p:anim>
                                    <p:anim calcmode="lin" valueType="num">
                                      <p:cBhvr>
                                        <p:cTn id="43" dur="900" decel="100000" fill="hold"/>
                                        <p:tgtEl>
                                          <p:spTgt spid="35"/>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par>
                                <p:cTn id="45" presetID="37" presetClass="entr" presetSubtype="0" fill="hold" nodeType="withEffect">
                                  <p:stCondLst>
                                    <p:cond delay="100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900" decel="100000" fill="hold"/>
                                        <p:tgtEl>
                                          <p:spTgt spid="40"/>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spc="600" dirty="0">
                <a:solidFill>
                  <a:srgbClr val="191919"/>
                </a:solidFill>
              </a:rPr>
              <a:t>工作总结</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xmlns="" val="0"/>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01</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xmlns="" val="2992172862"/>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p:cNvSpPr txBox="1"/>
          <p:nvPr/>
        </p:nvSpPr>
        <p:spPr>
          <a:xfrm>
            <a:off x="6995888" y="4536926"/>
            <a:ext cx="3904341" cy="646331"/>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nvGrpSpPr>
          <p:cNvPr id="31" name="组合 30"/>
          <p:cNvGrpSpPr/>
          <p:nvPr/>
        </p:nvGrpSpPr>
        <p:grpSpPr>
          <a:xfrm>
            <a:off x="1055688" y="2133602"/>
            <a:ext cx="4677455" cy="508000"/>
            <a:chOff x="1055688" y="2481944"/>
            <a:chExt cx="4677455" cy="508000"/>
          </a:xfrm>
        </p:grpSpPr>
        <p:grpSp>
          <p:nvGrpSpPr>
            <p:cNvPr id="4" name="组合 3"/>
            <p:cNvGrpSpPr/>
            <p:nvPr/>
          </p:nvGrpSpPr>
          <p:grpSpPr>
            <a:xfrm>
              <a:off x="1055688" y="2481944"/>
              <a:ext cx="4677455" cy="508000"/>
              <a:chOff x="1055688" y="2481944"/>
              <a:chExt cx="4677455" cy="508000"/>
            </a:xfrm>
          </p:grpSpPr>
          <p:sp>
            <p:nvSpPr>
              <p:cNvPr id="2" name="矩形 1"/>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637745" y="2481944"/>
                <a:ext cx="3095398" cy="508000"/>
              </a:xfrm>
              <a:prstGeom prst="rect">
                <a:avLst/>
              </a:prstGeom>
              <a:solidFill>
                <a:srgbClr val="4040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TextBox 19"/>
            <p:cNvSpPr txBox="1"/>
            <p:nvPr/>
          </p:nvSpPr>
          <p:spPr>
            <a:xfrm>
              <a:off x="2817064" y="2526808"/>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市场网络推广</a:t>
              </a:r>
              <a:endParaRPr lang="en-US" sz="2000" dirty="0">
                <a:solidFill>
                  <a:schemeClr val="bg1"/>
                </a:solidFill>
                <a:latin typeface="+mn-ea"/>
              </a:endParaRPr>
            </a:p>
          </p:txBody>
        </p:sp>
        <p:sp>
          <p:nvSpPr>
            <p:cNvPr id="22" name="TextBox 19"/>
            <p:cNvSpPr txBox="1"/>
            <p:nvPr/>
          </p:nvSpPr>
          <p:spPr>
            <a:xfrm>
              <a:off x="1055688" y="2545858"/>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01</a:t>
              </a:r>
              <a:endParaRPr lang="en-US" sz="2000" dirty="0">
                <a:latin typeface="+mn-lt"/>
              </a:endParaRPr>
            </a:p>
          </p:txBody>
        </p:sp>
      </p:grpSp>
      <p:grpSp>
        <p:nvGrpSpPr>
          <p:cNvPr id="33" name="组合 32"/>
          <p:cNvGrpSpPr/>
          <p:nvPr/>
        </p:nvGrpSpPr>
        <p:grpSpPr>
          <a:xfrm>
            <a:off x="1055688" y="3735818"/>
            <a:ext cx="4677455" cy="508000"/>
            <a:chOff x="1055688" y="4084160"/>
            <a:chExt cx="4677455" cy="508000"/>
          </a:xfrm>
        </p:grpSpPr>
        <p:grpSp>
          <p:nvGrpSpPr>
            <p:cNvPr id="8" name="组合 7"/>
            <p:cNvGrpSpPr/>
            <p:nvPr/>
          </p:nvGrpSpPr>
          <p:grpSpPr>
            <a:xfrm>
              <a:off x="1055688" y="4084160"/>
              <a:ext cx="4677455" cy="508000"/>
              <a:chOff x="1055688" y="2481944"/>
              <a:chExt cx="4677455" cy="508000"/>
            </a:xfrm>
          </p:grpSpPr>
          <p:sp>
            <p:nvSpPr>
              <p:cNvPr id="9" name="矩形 8"/>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637745" y="2481944"/>
                <a:ext cx="3095398" cy="508000"/>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19"/>
            <p:cNvSpPr txBox="1"/>
            <p:nvPr/>
          </p:nvSpPr>
          <p:spPr>
            <a:xfrm>
              <a:off x="2817064" y="4134054"/>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部门职能培训</a:t>
              </a:r>
              <a:endParaRPr lang="en-US" sz="2000" dirty="0">
                <a:solidFill>
                  <a:schemeClr val="bg1"/>
                </a:solidFill>
                <a:latin typeface="+mn-ea"/>
              </a:endParaRPr>
            </a:p>
          </p:txBody>
        </p:sp>
        <p:sp>
          <p:nvSpPr>
            <p:cNvPr id="23" name="TextBox 19"/>
            <p:cNvSpPr txBox="1"/>
            <p:nvPr/>
          </p:nvSpPr>
          <p:spPr>
            <a:xfrm>
              <a:off x="1055688" y="4134054"/>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03</a:t>
              </a:r>
              <a:endParaRPr lang="en-US" sz="2000" dirty="0">
                <a:latin typeface="+mn-lt"/>
              </a:endParaRPr>
            </a:p>
          </p:txBody>
        </p:sp>
      </p:grpSp>
      <p:grpSp>
        <p:nvGrpSpPr>
          <p:cNvPr id="32" name="组合 31"/>
          <p:cNvGrpSpPr/>
          <p:nvPr/>
        </p:nvGrpSpPr>
        <p:grpSpPr>
          <a:xfrm>
            <a:off x="1418544" y="2934710"/>
            <a:ext cx="4677456" cy="508000"/>
            <a:chOff x="1418544" y="3283052"/>
            <a:chExt cx="4677456" cy="508000"/>
          </a:xfrm>
        </p:grpSpPr>
        <p:grpSp>
          <p:nvGrpSpPr>
            <p:cNvPr id="5" name="组合 4"/>
            <p:cNvGrpSpPr/>
            <p:nvPr/>
          </p:nvGrpSpPr>
          <p:grpSpPr>
            <a:xfrm>
              <a:off x="1418545" y="3283052"/>
              <a:ext cx="4677455" cy="508000"/>
              <a:chOff x="1055688" y="2481944"/>
              <a:chExt cx="4677455" cy="508000"/>
            </a:xfrm>
          </p:grpSpPr>
          <p:sp>
            <p:nvSpPr>
              <p:cNvPr id="6" name="矩形 5"/>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637745" y="2481944"/>
                <a:ext cx="3095398" cy="508000"/>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TextBox 19"/>
            <p:cNvSpPr txBox="1"/>
            <p:nvPr/>
          </p:nvSpPr>
          <p:spPr>
            <a:xfrm>
              <a:off x="3179921" y="333699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线上网络营销</a:t>
              </a:r>
              <a:endParaRPr lang="en-US" sz="2000" dirty="0">
                <a:solidFill>
                  <a:schemeClr val="bg1"/>
                </a:solidFill>
                <a:latin typeface="+mn-ea"/>
              </a:endParaRPr>
            </a:p>
          </p:txBody>
        </p:sp>
        <p:sp>
          <p:nvSpPr>
            <p:cNvPr id="24" name="TextBox 19"/>
            <p:cNvSpPr txBox="1"/>
            <p:nvPr/>
          </p:nvSpPr>
          <p:spPr>
            <a:xfrm>
              <a:off x="1418544" y="3344707"/>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02</a:t>
              </a:r>
              <a:endParaRPr lang="en-US" sz="2000" dirty="0">
                <a:latin typeface="+mn-lt"/>
              </a:endParaRPr>
            </a:p>
          </p:txBody>
        </p:sp>
      </p:grpSp>
      <p:grpSp>
        <p:nvGrpSpPr>
          <p:cNvPr id="34" name="组合 33"/>
          <p:cNvGrpSpPr/>
          <p:nvPr/>
        </p:nvGrpSpPr>
        <p:grpSpPr>
          <a:xfrm>
            <a:off x="1418544" y="4536926"/>
            <a:ext cx="4677456" cy="508000"/>
            <a:chOff x="1418544" y="4885268"/>
            <a:chExt cx="4677456" cy="508000"/>
          </a:xfrm>
        </p:grpSpPr>
        <p:grpSp>
          <p:nvGrpSpPr>
            <p:cNvPr id="11" name="组合 10"/>
            <p:cNvGrpSpPr/>
            <p:nvPr/>
          </p:nvGrpSpPr>
          <p:grpSpPr>
            <a:xfrm>
              <a:off x="1418545" y="4885268"/>
              <a:ext cx="4677455" cy="508000"/>
              <a:chOff x="1055688" y="2481944"/>
              <a:chExt cx="4677455" cy="508000"/>
            </a:xfrm>
          </p:grpSpPr>
          <p:sp>
            <p:nvSpPr>
              <p:cNvPr id="12" name="矩形 11"/>
              <p:cNvSpPr/>
              <p:nvPr/>
            </p:nvSpPr>
            <p:spPr>
              <a:xfrm>
                <a:off x="1055688" y="2481944"/>
                <a:ext cx="1582057" cy="508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37745" y="2481944"/>
                <a:ext cx="3095398" cy="508000"/>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19"/>
            <p:cNvSpPr txBox="1"/>
            <p:nvPr/>
          </p:nvSpPr>
          <p:spPr>
            <a:xfrm>
              <a:off x="3179921" y="4929688"/>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人事招聘事务</a:t>
              </a:r>
              <a:endParaRPr lang="en-US" sz="2000" dirty="0">
                <a:solidFill>
                  <a:schemeClr val="bg1"/>
                </a:solidFill>
                <a:latin typeface="+mn-ea"/>
              </a:endParaRPr>
            </a:p>
          </p:txBody>
        </p:sp>
        <p:sp>
          <p:nvSpPr>
            <p:cNvPr id="25" name="TextBox 19"/>
            <p:cNvSpPr txBox="1"/>
            <p:nvPr/>
          </p:nvSpPr>
          <p:spPr>
            <a:xfrm>
              <a:off x="1418544" y="4939213"/>
              <a:ext cx="1582057"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en-US" altLang="zh-CN" sz="2000" dirty="0">
                  <a:latin typeface="+mn-lt"/>
                </a:rPr>
                <a:t>Part 04</a:t>
              </a:r>
              <a:endParaRPr lang="en-US" sz="2000" dirty="0">
                <a:latin typeface="+mn-lt"/>
              </a:endParaRPr>
            </a:p>
          </p:txBody>
        </p:sp>
      </p:grpSp>
      <p:pic>
        <p:nvPicPr>
          <p:cNvPr id="30" name="图片占位符 29"/>
          <p:cNvPicPr>
            <a:picLocks noGrp="1" noChangeAspect="1"/>
          </p:cNvPicPr>
          <p:nvPr>
            <p:ph type="pic" sz="quarter" idx="11"/>
          </p:nvPr>
        </p:nvPicPr>
        <p:blipFill>
          <a:blip r:embed="rId3" cstate="print">
            <a:extLst>
              <a:ext uri="{BEBA8EAE-BF5A-486C-A8C5-ECC9F3942E4B}">
                <a14:imgProps xmlns:a14="http://schemas.microsoft.com/office/drawing/2010/main" xmlns="">
                  <a14:imgLayer>
                    <a14:imgEffect>
                      <a14:saturation sat="0"/>
                    </a14:imgEffect>
                  </a14:imgLayer>
                </a14:imgProps>
              </a:ext>
              <a:ext uri="{28A0092B-C50C-407E-A947-70E740481C1C}">
                <a14:useLocalDpi xmlns:a14="http://schemas.microsoft.com/office/drawing/2010/main" xmlns="" val="0"/>
              </a:ext>
            </a:extLst>
          </a:blip>
          <a:stretch>
            <a:fillRect/>
          </a:stretch>
        </p:blipFill>
        <p:spPr>
          <a:xfrm>
            <a:off x="7115909" y="2110924"/>
            <a:ext cx="3540368" cy="2132895"/>
          </a:xfrm>
        </p:spPr>
      </p:pic>
      <p:cxnSp>
        <p:nvCxnSpPr>
          <p:cNvPr id="35" name="直接连接符 34"/>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工作岗位及职责</a:t>
            </a:r>
          </a:p>
        </p:txBody>
      </p:sp>
      <p:cxnSp>
        <p:nvCxnSpPr>
          <p:cNvPr id="37" name="直接连接符 36"/>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3777872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left)">
                                      <p:cBhvr>
                                        <p:cTn id="15" dur="500"/>
                                        <p:tgtEl>
                                          <p:spTgt spid="3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left)">
                                      <p:cBhvr>
                                        <p:cTn id="19" dur="500"/>
                                        <p:tgtEl>
                                          <p:spTgt spid="34"/>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randombar(horizontal)">
                                      <p:cBhvr>
                                        <p:cTn id="23" dur="500"/>
                                        <p:tgtEl>
                                          <p:spTgt spid="3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箭头: 五边形 1"/>
          <p:cNvSpPr/>
          <p:nvPr/>
        </p:nvSpPr>
        <p:spPr>
          <a:xfrm>
            <a:off x="1142772" y="3170463"/>
            <a:ext cx="2162628" cy="754743"/>
          </a:xfrm>
          <a:prstGeom prst="homePlat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箭头: 五边形 2"/>
          <p:cNvSpPr/>
          <p:nvPr/>
        </p:nvSpPr>
        <p:spPr>
          <a:xfrm>
            <a:off x="3713086" y="3170463"/>
            <a:ext cx="2162628" cy="754743"/>
          </a:xfrm>
          <a:prstGeom prst="homePlate">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箭头: 五边形 3"/>
          <p:cNvSpPr/>
          <p:nvPr/>
        </p:nvSpPr>
        <p:spPr>
          <a:xfrm>
            <a:off x="6283400" y="3170463"/>
            <a:ext cx="2162628" cy="754743"/>
          </a:xfrm>
          <a:prstGeom prst="homePlat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箭头: 五边形 4"/>
          <p:cNvSpPr/>
          <p:nvPr/>
        </p:nvSpPr>
        <p:spPr>
          <a:xfrm>
            <a:off x="8853714" y="3170463"/>
            <a:ext cx="2162628" cy="754743"/>
          </a:xfrm>
          <a:prstGeom prst="homePlate">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椭圆 5"/>
          <p:cNvSpPr/>
          <p:nvPr/>
        </p:nvSpPr>
        <p:spPr>
          <a:xfrm>
            <a:off x="2034189" y="2324778"/>
            <a:ext cx="379795" cy="437336"/>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6"/>
          <p:cNvSpPr/>
          <p:nvPr/>
        </p:nvSpPr>
        <p:spPr>
          <a:xfrm>
            <a:off x="7146046" y="2325805"/>
            <a:ext cx="437336" cy="435283"/>
          </a:xfrm>
          <a:custGeom>
            <a:avLst/>
            <a:gdLst>
              <a:gd name="connsiteX0" fmla="*/ 262525 w 338138"/>
              <a:gd name="connsiteY0" fmla="*/ 84138 h 336551"/>
              <a:gd name="connsiteX1" fmla="*/ 314260 w 338138"/>
              <a:gd name="connsiteY1" fmla="*/ 84138 h 336551"/>
              <a:gd name="connsiteX2" fmla="*/ 338138 w 338138"/>
              <a:gd name="connsiteY2" fmla="*/ 107802 h 336551"/>
              <a:gd name="connsiteX3" fmla="*/ 338138 w 338138"/>
              <a:gd name="connsiteY3" fmla="*/ 191940 h 336551"/>
              <a:gd name="connsiteX4" fmla="*/ 314260 w 338138"/>
              <a:gd name="connsiteY4" fmla="*/ 216918 h 336551"/>
              <a:gd name="connsiteX5" fmla="*/ 314260 w 338138"/>
              <a:gd name="connsiteY5" fmla="*/ 336551 h 336551"/>
              <a:gd name="connsiteX6" fmla="*/ 241300 w 338138"/>
              <a:gd name="connsiteY6" fmla="*/ 336551 h 336551"/>
              <a:gd name="connsiteX7" fmla="*/ 241300 w 338138"/>
              <a:gd name="connsiteY7" fmla="*/ 240582 h 336551"/>
              <a:gd name="connsiteX8" fmla="*/ 265178 w 338138"/>
              <a:gd name="connsiteY8" fmla="*/ 216918 h 336551"/>
              <a:gd name="connsiteX9" fmla="*/ 265178 w 338138"/>
              <a:gd name="connsiteY9" fmla="*/ 95970 h 336551"/>
              <a:gd name="connsiteX10" fmla="*/ 262525 w 338138"/>
              <a:gd name="connsiteY10" fmla="*/ 84138 h 336551"/>
              <a:gd name="connsiteX11" fmla="*/ 120477 w 338138"/>
              <a:gd name="connsiteY11" fmla="*/ 84138 h 336551"/>
              <a:gd name="connsiteX12" fmla="*/ 217661 w 338138"/>
              <a:gd name="connsiteY12" fmla="*/ 84138 h 336551"/>
              <a:gd name="connsiteX13" fmla="*/ 241300 w 338138"/>
              <a:gd name="connsiteY13" fmla="*/ 107802 h 336551"/>
              <a:gd name="connsiteX14" fmla="*/ 241300 w 338138"/>
              <a:gd name="connsiteY14" fmla="*/ 191940 h 336551"/>
              <a:gd name="connsiteX15" fmla="*/ 217661 w 338138"/>
              <a:gd name="connsiteY15" fmla="*/ 216918 h 336551"/>
              <a:gd name="connsiteX16" fmla="*/ 217661 w 338138"/>
              <a:gd name="connsiteY16" fmla="*/ 336551 h 336551"/>
              <a:gd name="connsiteX17" fmla="*/ 120477 w 338138"/>
              <a:gd name="connsiteY17" fmla="*/ 336551 h 336551"/>
              <a:gd name="connsiteX18" fmla="*/ 120477 w 338138"/>
              <a:gd name="connsiteY18" fmla="*/ 216918 h 336551"/>
              <a:gd name="connsiteX19" fmla="*/ 96837 w 338138"/>
              <a:gd name="connsiteY19" fmla="*/ 191940 h 336551"/>
              <a:gd name="connsiteX20" fmla="*/ 96837 w 338138"/>
              <a:gd name="connsiteY20" fmla="*/ 107802 h 336551"/>
              <a:gd name="connsiteX21" fmla="*/ 120477 w 338138"/>
              <a:gd name="connsiteY21" fmla="*/ 84138 h 336551"/>
              <a:gd name="connsiteX22" fmla="*/ 23878 w 338138"/>
              <a:gd name="connsiteY22" fmla="*/ 84138 h 336551"/>
              <a:gd name="connsiteX23" fmla="*/ 75613 w 338138"/>
              <a:gd name="connsiteY23" fmla="*/ 84138 h 336551"/>
              <a:gd name="connsiteX24" fmla="*/ 72960 w 338138"/>
              <a:gd name="connsiteY24" fmla="*/ 95970 h 336551"/>
              <a:gd name="connsiteX25" fmla="*/ 72960 w 338138"/>
              <a:gd name="connsiteY25" fmla="*/ 216918 h 336551"/>
              <a:gd name="connsiteX26" fmla="*/ 96838 w 338138"/>
              <a:gd name="connsiteY26" fmla="*/ 240582 h 336551"/>
              <a:gd name="connsiteX27" fmla="*/ 96838 w 338138"/>
              <a:gd name="connsiteY27" fmla="*/ 336551 h 336551"/>
              <a:gd name="connsiteX28" fmla="*/ 23878 w 338138"/>
              <a:gd name="connsiteY28" fmla="*/ 336551 h 336551"/>
              <a:gd name="connsiteX29" fmla="*/ 23878 w 338138"/>
              <a:gd name="connsiteY29" fmla="*/ 216918 h 336551"/>
              <a:gd name="connsiteX30" fmla="*/ 0 w 338138"/>
              <a:gd name="connsiteY30" fmla="*/ 191940 h 336551"/>
              <a:gd name="connsiteX31" fmla="*/ 0 w 338138"/>
              <a:gd name="connsiteY31" fmla="*/ 107802 h 336551"/>
              <a:gd name="connsiteX32" fmla="*/ 23878 w 338138"/>
              <a:gd name="connsiteY32" fmla="*/ 84138 h 336551"/>
              <a:gd name="connsiteX33" fmla="*/ 265257 w 338138"/>
              <a:gd name="connsiteY33" fmla="*/ 0 h 336551"/>
              <a:gd name="connsiteX34" fmla="*/ 301625 w 338138"/>
              <a:gd name="connsiteY34" fmla="*/ 35069 h 336551"/>
              <a:gd name="connsiteX35" fmla="*/ 265257 w 338138"/>
              <a:gd name="connsiteY35" fmla="*/ 71438 h 336551"/>
              <a:gd name="connsiteX36" fmla="*/ 248371 w 338138"/>
              <a:gd name="connsiteY36" fmla="*/ 66242 h 336551"/>
              <a:gd name="connsiteX37" fmla="*/ 245774 w 338138"/>
              <a:gd name="connsiteY37" fmla="*/ 64944 h 336551"/>
              <a:gd name="connsiteX38" fmla="*/ 230187 w 338138"/>
              <a:gd name="connsiteY38" fmla="*/ 35069 h 336551"/>
              <a:gd name="connsiteX39" fmla="*/ 265257 w 338138"/>
              <a:gd name="connsiteY39" fmla="*/ 0 h 336551"/>
              <a:gd name="connsiteX40" fmla="*/ 169069 w 338138"/>
              <a:gd name="connsiteY40" fmla="*/ 0 h 336551"/>
              <a:gd name="connsiteX41" fmla="*/ 204788 w 338138"/>
              <a:gd name="connsiteY41" fmla="*/ 35719 h 336551"/>
              <a:gd name="connsiteX42" fmla="*/ 169069 w 338138"/>
              <a:gd name="connsiteY42" fmla="*/ 71438 h 336551"/>
              <a:gd name="connsiteX43" fmla="*/ 133350 w 338138"/>
              <a:gd name="connsiteY43" fmla="*/ 35719 h 336551"/>
              <a:gd name="connsiteX44" fmla="*/ 169069 w 338138"/>
              <a:gd name="connsiteY44" fmla="*/ 0 h 336551"/>
              <a:gd name="connsiteX45" fmla="*/ 72880 w 338138"/>
              <a:gd name="connsiteY45" fmla="*/ 0 h 336551"/>
              <a:gd name="connsiteX46" fmla="*/ 107950 w 338138"/>
              <a:gd name="connsiteY46" fmla="*/ 35069 h 336551"/>
              <a:gd name="connsiteX47" fmla="*/ 92363 w 338138"/>
              <a:gd name="connsiteY47" fmla="*/ 64944 h 336551"/>
              <a:gd name="connsiteX48" fmla="*/ 89766 w 338138"/>
              <a:gd name="connsiteY48" fmla="*/ 66242 h 336551"/>
              <a:gd name="connsiteX49" fmla="*/ 72880 w 338138"/>
              <a:gd name="connsiteY49" fmla="*/ 71438 h 336551"/>
              <a:gd name="connsiteX50" fmla="*/ 36512 w 338138"/>
              <a:gd name="connsiteY50" fmla="*/ 35069 h 336551"/>
              <a:gd name="connsiteX51" fmla="*/ 72880 w 338138"/>
              <a:gd name="connsiteY51"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6551">
                <a:moveTo>
                  <a:pt x="262525" y="84138"/>
                </a:moveTo>
                <a:cubicBezTo>
                  <a:pt x="262525" y="84138"/>
                  <a:pt x="262525" y="84138"/>
                  <a:pt x="314260" y="84138"/>
                </a:cubicBezTo>
                <a:cubicBezTo>
                  <a:pt x="338138" y="84138"/>
                  <a:pt x="338138" y="107802"/>
                  <a:pt x="338138" y="107802"/>
                </a:cubicBezTo>
                <a:cubicBezTo>
                  <a:pt x="338138" y="107802"/>
                  <a:pt x="338138" y="107802"/>
                  <a:pt x="338138" y="191940"/>
                </a:cubicBezTo>
                <a:cubicBezTo>
                  <a:pt x="338138" y="216918"/>
                  <a:pt x="314260" y="216918"/>
                  <a:pt x="314260" y="216918"/>
                </a:cubicBezTo>
                <a:cubicBezTo>
                  <a:pt x="314260" y="216918"/>
                  <a:pt x="314260" y="216918"/>
                  <a:pt x="314260" y="336551"/>
                </a:cubicBezTo>
                <a:cubicBezTo>
                  <a:pt x="314260" y="336551"/>
                  <a:pt x="314260" y="336551"/>
                  <a:pt x="241300" y="336551"/>
                </a:cubicBezTo>
                <a:cubicBezTo>
                  <a:pt x="241300" y="336551"/>
                  <a:pt x="241300" y="336551"/>
                  <a:pt x="241300" y="240582"/>
                </a:cubicBezTo>
                <a:cubicBezTo>
                  <a:pt x="241300" y="240582"/>
                  <a:pt x="265178" y="240582"/>
                  <a:pt x="265178" y="216918"/>
                </a:cubicBezTo>
                <a:cubicBezTo>
                  <a:pt x="265178" y="216918"/>
                  <a:pt x="265178" y="216918"/>
                  <a:pt x="265178" y="95970"/>
                </a:cubicBezTo>
                <a:cubicBezTo>
                  <a:pt x="265178" y="95970"/>
                  <a:pt x="265178" y="90711"/>
                  <a:pt x="262525" y="84138"/>
                </a:cubicBezTo>
                <a:close/>
                <a:moveTo>
                  <a:pt x="120477" y="84138"/>
                </a:moveTo>
                <a:cubicBezTo>
                  <a:pt x="120477" y="84138"/>
                  <a:pt x="120477" y="84138"/>
                  <a:pt x="217661" y="84138"/>
                </a:cubicBezTo>
                <a:cubicBezTo>
                  <a:pt x="241300" y="84138"/>
                  <a:pt x="241300" y="107802"/>
                  <a:pt x="241300" y="107802"/>
                </a:cubicBezTo>
                <a:lnTo>
                  <a:pt x="241300" y="191940"/>
                </a:lnTo>
                <a:cubicBezTo>
                  <a:pt x="241300" y="216918"/>
                  <a:pt x="217661" y="216918"/>
                  <a:pt x="217661" y="216918"/>
                </a:cubicBezTo>
                <a:cubicBezTo>
                  <a:pt x="217661" y="216918"/>
                  <a:pt x="217661" y="216918"/>
                  <a:pt x="217661" y="336551"/>
                </a:cubicBezTo>
                <a:cubicBezTo>
                  <a:pt x="217661" y="336551"/>
                  <a:pt x="217661" y="336551"/>
                  <a:pt x="120477" y="336551"/>
                </a:cubicBezTo>
                <a:cubicBezTo>
                  <a:pt x="120477" y="336551"/>
                  <a:pt x="120477" y="336551"/>
                  <a:pt x="120477" y="216918"/>
                </a:cubicBezTo>
                <a:cubicBezTo>
                  <a:pt x="120477" y="216918"/>
                  <a:pt x="96837" y="216918"/>
                  <a:pt x="96837" y="191940"/>
                </a:cubicBezTo>
                <a:cubicBezTo>
                  <a:pt x="96837" y="191940"/>
                  <a:pt x="96837" y="191940"/>
                  <a:pt x="96837" y="107802"/>
                </a:cubicBezTo>
                <a:cubicBezTo>
                  <a:pt x="96837" y="84138"/>
                  <a:pt x="120477" y="84138"/>
                  <a:pt x="120477" y="84138"/>
                </a:cubicBezTo>
                <a:close/>
                <a:moveTo>
                  <a:pt x="23878" y="84138"/>
                </a:moveTo>
                <a:cubicBezTo>
                  <a:pt x="23878" y="84138"/>
                  <a:pt x="23878" y="84138"/>
                  <a:pt x="75613" y="84138"/>
                </a:cubicBezTo>
                <a:cubicBezTo>
                  <a:pt x="72960" y="90711"/>
                  <a:pt x="72960" y="95970"/>
                  <a:pt x="72960" y="95970"/>
                </a:cubicBezTo>
                <a:cubicBezTo>
                  <a:pt x="72960" y="95970"/>
                  <a:pt x="72960" y="95970"/>
                  <a:pt x="72960" y="216918"/>
                </a:cubicBezTo>
                <a:cubicBezTo>
                  <a:pt x="72960" y="240582"/>
                  <a:pt x="96838" y="240582"/>
                  <a:pt x="96838" y="240582"/>
                </a:cubicBezTo>
                <a:cubicBezTo>
                  <a:pt x="96838" y="240582"/>
                  <a:pt x="96838" y="240582"/>
                  <a:pt x="96838" y="336551"/>
                </a:cubicBezTo>
                <a:cubicBezTo>
                  <a:pt x="96838" y="336551"/>
                  <a:pt x="96838" y="336551"/>
                  <a:pt x="23878" y="336551"/>
                </a:cubicBezTo>
                <a:cubicBezTo>
                  <a:pt x="23878" y="336551"/>
                  <a:pt x="23878" y="336551"/>
                  <a:pt x="23878" y="216918"/>
                </a:cubicBezTo>
                <a:cubicBezTo>
                  <a:pt x="23878" y="216918"/>
                  <a:pt x="0" y="216918"/>
                  <a:pt x="0" y="191940"/>
                </a:cubicBezTo>
                <a:cubicBezTo>
                  <a:pt x="0" y="191940"/>
                  <a:pt x="0" y="191940"/>
                  <a:pt x="0" y="107802"/>
                </a:cubicBezTo>
                <a:cubicBezTo>
                  <a:pt x="0" y="84138"/>
                  <a:pt x="23878" y="84138"/>
                  <a:pt x="23878" y="84138"/>
                </a:cubicBezTo>
                <a:close/>
                <a:moveTo>
                  <a:pt x="265257" y="0"/>
                </a:moveTo>
                <a:cubicBezTo>
                  <a:pt x="284740" y="0"/>
                  <a:pt x="301625" y="15586"/>
                  <a:pt x="301625" y="35069"/>
                </a:cubicBezTo>
                <a:cubicBezTo>
                  <a:pt x="301625" y="55851"/>
                  <a:pt x="284740" y="71438"/>
                  <a:pt x="265257" y="71438"/>
                </a:cubicBezTo>
                <a:cubicBezTo>
                  <a:pt x="258762" y="71438"/>
                  <a:pt x="253567" y="70139"/>
                  <a:pt x="248371" y="66242"/>
                </a:cubicBezTo>
                <a:cubicBezTo>
                  <a:pt x="248371" y="66242"/>
                  <a:pt x="247072" y="66242"/>
                  <a:pt x="245774" y="64944"/>
                </a:cubicBezTo>
                <a:cubicBezTo>
                  <a:pt x="236681" y="59748"/>
                  <a:pt x="230187" y="48058"/>
                  <a:pt x="230187" y="35069"/>
                </a:cubicBezTo>
                <a:cubicBezTo>
                  <a:pt x="230187" y="15586"/>
                  <a:pt x="245774" y="0"/>
                  <a:pt x="265257" y="0"/>
                </a:cubicBezTo>
                <a:close/>
                <a:moveTo>
                  <a:pt x="169069" y="0"/>
                </a:moveTo>
                <a:cubicBezTo>
                  <a:pt x="188796" y="0"/>
                  <a:pt x="204788" y="15992"/>
                  <a:pt x="204788" y="35719"/>
                </a:cubicBezTo>
                <a:cubicBezTo>
                  <a:pt x="204788" y="55446"/>
                  <a:pt x="188796" y="71438"/>
                  <a:pt x="169069" y="71438"/>
                </a:cubicBezTo>
                <a:cubicBezTo>
                  <a:pt x="149342" y="71438"/>
                  <a:pt x="133350" y="55446"/>
                  <a:pt x="133350" y="35719"/>
                </a:cubicBezTo>
                <a:cubicBezTo>
                  <a:pt x="133350" y="15992"/>
                  <a:pt x="149342" y="0"/>
                  <a:pt x="169069" y="0"/>
                </a:cubicBezTo>
                <a:close/>
                <a:moveTo>
                  <a:pt x="72880" y="0"/>
                </a:moveTo>
                <a:cubicBezTo>
                  <a:pt x="92363" y="0"/>
                  <a:pt x="107950" y="15586"/>
                  <a:pt x="107950" y="35069"/>
                </a:cubicBezTo>
                <a:cubicBezTo>
                  <a:pt x="107950" y="48058"/>
                  <a:pt x="101456" y="59748"/>
                  <a:pt x="92363" y="64944"/>
                </a:cubicBezTo>
                <a:cubicBezTo>
                  <a:pt x="91065" y="66242"/>
                  <a:pt x="89766" y="66242"/>
                  <a:pt x="89766" y="66242"/>
                </a:cubicBezTo>
                <a:cubicBezTo>
                  <a:pt x="84570" y="70139"/>
                  <a:pt x="79375" y="71438"/>
                  <a:pt x="72880" y="71438"/>
                </a:cubicBezTo>
                <a:cubicBezTo>
                  <a:pt x="53397" y="71438"/>
                  <a:pt x="36512" y="55851"/>
                  <a:pt x="36512" y="35069"/>
                </a:cubicBezTo>
                <a:cubicBezTo>
                  <a:pt x="36512" y="15586"/>
                  <a:pt x="53397" y="0"/>
                  <a:pt x="7288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椭圆 7"/>
          <p:cNvSpPr/>
          <p:nvPr/>
        </p:nvSpPr>
        <p:spPr>
          <a:xfrm>
            <a:off x="4575732" y="4307430"/>
            <a:ext cx="437336" cy="437334"/>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椭圆 8"/>
          <p:cNvSpPr/>
          <p:nvPr/>
        </p:nvSpPr>
        <p:spPr>
          <a:xfrm>
            <a:off x="9722895" y="4307429"/>
            <a:ext cx="424266" cy="437336"/>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TextBox 19"/>
          <p:cNvSpPr txBox="1"/>
          <p:nvPr/>
        </p:nvSpPr>
        <p:spPr>
          <a:xfrm>
            <a:off x="1244371"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工作会议培训</a:t>
            </a:r>
          </a:p>
        </p:txBody>
      </p:sp>
      <p:sp>
        <p:nvSpPr>
          <p:cNvPr id="12" name="文本框 11"/>
          <p:cNvSpPr txBox="1"/>
          <p:nvPr/>
        </p:nvSpPr>
        <p:spPr>
          <a:xfrm>
            <a:off x="1084716" y="4148212"/>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13" name="TextBox 19"/>
          <p:cNvSpPr txBox="1"/>
          <p:nvPr/>
        </p:nvSpPr>
        <p:spPr>
          <a:xfrm>
            <a:off x="3814683"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办公系统培训</a:t>
            </a:r>
          </a:p>
        </p:txBody>
      </p:sp>
      <p:sp>
        <p:nvSpPr>
          <p:cNvPr id="14" name="TextBox 19"/>
          <p:cNvSpPr txBox="1"/>
          <p:nvPr/>
        </p:nvSpPr>
        <p:spPr>
          <a:xfrm>
            <a:off x="6384996"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沟通技巧</a:t>
            </a:r>
          </a:p>
        </p:txBody>
      </p:sp>
      <p:sp>
        <p:nvSpPr>
          <p:cNvPr id="15" name="TextBox 19"/>
          <p:cNvSpPr txBox="1"/>
          <p:nvPr/>
        </p:nvSpPr>
        <p:spPr>
          <a:xfrm>
            <a:off x="8955308" y="3347779"/>
            <a:ext cx="2162628"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solidFill>
                  <a:schemeClr val="bg1"/>
                </a:solidFill>
                <a:latin typeface="+mn-ea"/>
              </a:rPr>
              <a:t>过程中控制</a:t>
            </a:r>
          </a:p>
        </p:txBody>
      </p:sp>
      <p:sp>
        <p:nvSpPr>
          <p:cNvPr id="16" name="文本框 15"/>
          <p:cNvSpPr txBox="1"/>
          <p:nvPr/>
        </p:nvSpPr>
        <p:spPr>
          <a:xfrm>
            <a:off x="6225341" y="4148212"/>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17" name="文本框 16"/>
          <p:cNvSpPr txBox="1"/>
          <p:nvPr/>
        </p:nvSpPr>
        <p:spPr>
          <a:xfrm>
            <a:off x="3611490" y="1928920"/>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18" name="文本框 17"/>
          <p:cNvSpPr txBox="1"/>
          <p:nvPr/>
        </p:nvSpPr>
        <p:spPr>
          <a:xfrm>
            <a:off x="8752115" y="1928920"/>
            <a:ext cx="2264227" cy="1015663"/>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cxnSp>
        <p:nvCxnSpPr>
          <p:cNvPr id="25" name="直接连接符 24"/>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自主学习情况</a:t>
            </a:r>
            <a:endParaRPr lang="en-US" sz="2400" b="1" spc="300" dirty="0">
              <a:latin typeface="+mn-ea"/>
            </a:endParaRPr>
          </a:p>
        </p:txBody>
      </p:sp>
      <p:cxnSp>
        <p:nvCxnSpPr>
          <p:cNvPr id="27" name="直接连接符 26"/>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9536875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0-#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12"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p:tgtEl>
                                          <p:spTgt spid="12"/>
                                        </p:tgtEl>
                                        <p:attrNameLst>
                                          <p:attrName>ppt_y</p:attrName>
                                        </p:attrNameLst>
                                      </p:cBhvr>
                                      <p:tavLst>
                                        <p:tav tm="0">
                                          <p:val>
                                            <p:strVal val="#ppt_y-#ppt_h*1.125000"/>
                                          </p:val>
                                        </p:tav>
                                        <p:tav tm="100000">
                                          <p:val>
                                            <p:strVal val="#ppt_y"/>
                                          </p:val>
                                        </p:tav>
                                      </p:tavLst>
                                    </p:anim>
                                    <p:animEffect transition="in" filter="wipe(down)">
                                      <p:cBhvr>
                                        <p:cTn id="41" dur="500"/>
                                        <p:tgtEl>
                                          <p:spTgt spid="12"/>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p:tgtEl>
                                          <p:spTgt spid="17"/>
                                        </p:tgtEl>
                                        <p:attrNameLst>
                                          <p:attrName>ppt_y</p:attrName>
                                        </p:attrNameLst>
                                      </p:cBhvr>
                                      <p:tavLst>
                                        <p:tav tm="0">
                                          <p:val>
                                            <p:strVal val="#ppt_y+#ppt_h*1.125000"/>
                                          </p:val>
                                        </p:tav>
                                        <p:tav tm="100000">
                                          <p:val>
                                            <p:strVal val="#ppt_y"/>
                                          </p:val>
                                        </p:tav>
                                      </p:tavLst>
                                    </p:anim>
                                    <p:animEffect transition="in" filter="wipe(up)">
                                      <p:cBhvr>
                                        <p:cTn id="45" dur="500"/>
                                        <p:tgtEl>
                                          <p:spTgt spid="17"/>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ppt_y</p:attrName>
                                        </p:attrNameLst>
                                      </p:cBhvr>
                                      <p:tavLst>
                                        <p:tav tm="0">
                                          <p:val>
                                            <p:strVal val="#ppt_y-#ppt_h*1.125000"/>
                                          </p:val>
                                        </p:tav>
                                        <p:tav tm="100000">
                                          <p:val>
                                            <p:strVal val="#ppt_y"/>
                                          </p:val>
                                        </p:tav>
                                      </p:tavLst>
                                    </p:anim>
                                    <p:animEffect transition="in" filter="wipe(down)">
                                      <p:cBhvr>
                                        <p:cTn id="49" dur="500"/>
                                        <p:tgtEl>
                                          <p:spTgt spid="16"/>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ppt_y</p:attrName>
                                        </p:attrNameLst>
                                      </p:cBhvr>
                                      <p:tavLst>
                                        <p:tav tm="0">
                                          <p:val>
                                            <p:strVal val="#ppt_y+#ppt_h*1.125000"/>
                                          </p:val>
                                        </p:tav>
                                        <p:tav tm="100000">
                                          <p:val>
                                            <p:strVal val="#ppt_y"/>
                                          </p:val>
                                        </p:tav>
                                      </p:tavLst>
                                    </p:anim>
                                    <p:animEffect transition="in" filter="wipe(up)">
                                      <p:cBhvr>
                                        <p:cTn id="53" dur="500"/>
                                        <p:tgtEl>
                                          <p:spTgt spid="18"/>
                                        </p:tgtEl>
                                      </p:cBhvr>
                                    </p:animEffect>
                                  </p:childTnLst>
                                </p:cTn>
                              </p:par>
                            </p:childTnLst>
                          </p:cTn>
                        </p:par>
                        <p:par>
                          <p:cTn id="54" fill="hold">
                            <p:stCondLst>
                              <p:cond delay="1000"/>
                            </p:stCondLst>
                            <p:childTnLst>
                              <p:par>
                                <p:cTn id="55" presetID="53" presetClass="entr" presetSubtype="16"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500" fill="hold"/>
                                        <p:tgtEl>
                                          <p:spTgt spid="23"/>
                                        </p:tgtEl>
                                        <p:attrNameLst>
                                          <p:attrName>ppt_w</p:attrName>
                                        </p:attrNameLst>
                                      </p:cBhvr>
                                      <p:tavLst>
                                        <p:tav tm="0">
                                          <p:val>
                                            <p:fltVal val="0"/>
                                          </p:val>
                                        </p:tav>
                                        <p:tav tm="100000">
                                          <p:val>
                                            <p:strVal val="#ppt_w"/>
                                          </p:val>
                                        </p:tav>
                                      </p:tavLst>
                                    </p:anim>
                                    <p:anim calcmode="lin" valueType="num">
                                      <p:cBhvr>
                                        <p:cTn id="68" dur="500" fill="hold"/>
                                        <p:tgtEl>
                                          <p:spTgt spid="23"/>
                                        </p:tgtEl>
                                        <p:attrNameLst>
                                          <p:attrName>ppt_h</p:attrName>
                                        </p:attrNameLst>
                                      </p:cBhvr>
                                      <p:tavLst>
                                        <p:tav tm="0">
                                          <p:val>
                                            <p:fltVal val="0"/>
                                          </p:val>
                                        </p:tav>
                                        <p:tav tm="100000">
                                          <p:val>
                                            <p:strVal val="#ppt_h"/>
                                          </p:val>
                                        </p:tav>
                                      </p:tavLst>
                                    </p:anim>
                                    <p:animEffect transition="in" filter="fade">
                                      <p:cBhvr>
                                        <p:cTn id="69" dur="500"/>
                                        <p:tgtEl>
                                          <p:spTgt spid="23"/>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1" grpId="0" animBg="1"/>
      <p:bldP spid="23" grpId="0" animBg="1"/>
      <p:bldP spid="22" grpId="0" animBg="1"/>
      <p:bldP spid="24" grpId="0" animBg="1"/>
      <p:bldP spid="11" grpId="0"/>
      <p:bldP spid="12" grpId="0"/>
      <p:bldP spid="13" grpId="0"/>
      <p:bldP spid="14" grpId="0"/>
      <p:bldP spid="15" grpId="0"/>
      <p:bldP spid="16"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611086" y="2191660"/>
            <a:ext cx="2504777" cy="258354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p:nvPr/>
        </p:nvSpPr>
        <p:spPr>
          <a:xfrm>
            <a:off x="4906013" y="3173527"/>
            <a:ext cx="1552845" cy="16016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矩形 7"/>
          <p:cNvSpPr/>
          <p:nvPr/>
        </p:nvSpPr>
        <p:spPr>
          <a:xfrm>
            <a:off x="7025099" y="3173527"/>
            <a:ext cx="1552845" cy="16016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10"/>
          <p:cNvSpPr/>
          <p:nvPr/>
        </p:nvSpPr>
        <p:spPr>
          <a:xfrm>
            <a:off x="9144184" y="3173527"/>
            <a:ext cx="1552845" cy="16016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3" name="组合 12"/>
          <p:cNvGrpSpPr/>
          <p:nvPr/>
        </p:nvGrpSpPr>
        <p:grpSpPr>
          <a:xfrm>
            <a:off x="4720568" y="2002974"/>
            <a:ext cx="5976461" cy="806215"/>
            <a:chOff x="5394700" y="1317507"/>
            <a:chExt cx="5976461" cy="806215"/>
          </a:xfrm>
        </p:grpSpPr>
        <p:sp>
          <p:nvSpPr>
            <p:cNvPr id="14"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工作之余学习概述</a:t>
              </a:r>
              <a:endParaRPr lang="en-US" sz="2000" dirty="0">
                <a:latin typeface="+mn-ea"/>
              </a:endParaRPr>
            </a:p>
          </p:txBody>
        </p:sp>
        <p:sp>
          <p:nvSpPr>
            <p:cNvPr id="15" name="文本框 14"/>
            <p:cNvSpPr txBox="1"/>
            <p:nvPr/>
          </p:nvSpPr>
          <p:spPr>
            <a:xfrm>
              <a:off x="5394701" y="1662057"/>
              <a:ext cx="59764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sp>
        <p:nvSpPr>
          <p:cNvPr id="16" name="文本框 15"/>
          <p:cNvSpPr txBox="1"/>
          <p:nvPr/>
        </p:nvSpPr>
        <p:spPr>
          <a:xfrm>
            <a:off x="1393371" y="4975408"/>
            <a:ext cx="2823029"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a:t>
            </a:r>
          </a:p>
        </p:txBody>
      </p:sp>
      <p:sp>
        <p:nvSpPr>
          <p:cNvPr id="17" name="文本框 16"/>
          <p:cNvSpPr txBox="1"/>
          <p:nvPr/>
        </p:nvSpPr>
        <p:spPr>
          <a:xfrm>
            <a:off x="4768311" y="4975408"/>
            <a:ext cx="1690548"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demonstrate on a projector</a:t>
            </a:r>
          </a:p>
        </p:txBody>
      </p:sp>
      <p:sp>
        <p:nvSpPr>
          <p:cNvPr id="18" name="文本框 17"/>
          <p:cNvSpPr txBox="1"/>
          <p:nvPr/>
        </p:nvSpPr>
        <p:spPr>
          <a:xfrm>
            <a:off x="6956247" y="4975408"/>
            <a:ext cx="1690548"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demonstrate on a projector</a:t>
            </a:r>
          </a:p>
        </p:txBody>
      </p:sp>
      <p:sp>
        <p:nvSpPr>
          <p:cNvPr id="19" name="文本框 18"/>
          <p:cNvSpPr txBox="1"/>
          <p:nvPr/>
        </p:nvSpPr>
        <p:spPr>
          <a:xfrm>
            <a:off x="9075332" y="4975408"/>
            <a:ext cx="1690548"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demonstrate on a projector</a:t>
            </a:r>
          </a:p>
        </p:txBody>
      </p:sp>
      <p:pic>
        <p:nvPicPr>
          <p:cNvPr id="27" name="图片占位符 26"/>
          <p:cNvPicPr>
            <a:picLocks noGrp="1" noChangeAspect="1"/>
          </p:cNvPicPr>
          <p:nvPr>
            <p:ph type="pic" sz="quarter" idx="11"/>
          </p:nvPr>
        </p:nvPicPr>
        <p:blipFill>
          <a:blip r:embed="rId3" cstate="print">
            <a:grayscl/>
            <a:extLst>
              <a:ext uri="{28A0092B-C50C-407E-A947-70E740481C1C}">
                <a14:useLocalDpi xmlns:a14="http://schemas.microsoft.com/office/drawing/2010/main" xmlns="" val="0"/>
              </a:ext>
            </a:extLst>
          </a:blip>
          <a:srcRect/>
          <a:stretch>
            <a:fillRect/>
          </a:stretch>
        </p:blipFill>
        <p:spPr>
          <a:xfrm>
            <a:off x="1393372" y="2002975"/>
            <a:ext cx="2504777" cy="2583543"/>
          </a:xfrm>
        </p:spPr>
      </p:pic>
      <p:pic>
        <p:nvPicPr>
          <p:cNvPr id="29" name="图片占位符 28"/>
          <p:cNvPicPr>
            <a:picLocks noGrp="1" noChangeAspect="1"/>
          </p:cNvPicPr>
          <p:nvPr>
            <p:ph type="pic" sz="quarter" idx="12"/>
          </p:nvPr>
        </p:nvPicPr>
        <p:blipFill>
          <a:blip r:embed="rId4" cstate="print">
            <a:grayscl/>
            <a:extLst>
              <a:ext uri="{28A0092B-C50C-407E-A947-70E740481C1C}">
                <a14:useLocalDpi xmlns:a14="http://schemas.microsoft.com/office/drawing/2010/main" xmlns="" val="0"/>
              </a:ext>
            </a:extLst>
          </a:blip>
          <a:srcRect/>
          <a:stretch>
            <a:fillRect/>
          </a:stretch>
        </p:blipFill>
        <p:spPr>
          <a:xfrm>
            <a:off x="4771041" y="3056550"/>
            <a:ext cx="1552845" cy="1601676"/>
          </a:xfrm>
        </p:spPr>
      </p:pic>
      <p:pic>
        <p:nvPicPr>
          <p:cNvPr id="31" name="图片占位符 30"/>
          <p:cNvPicPr>
            <a:picLocks noGrp="1" noChangeAspect="1"/>
          </p:cNvPicPr>
          <p:nvPr>
            <p:ph type="pic" sz="quarter" idx="13"/>
          </p:nvPr>
        </p:nvPicPr>
        <p:blipFill>
          <a:blip r:embed="rId5" cstate="print">
            <a:grayscl/>
            <a:extLst>
              <a:ext uri="{28A0092B-C50C-407E-A947-70E740481C1C}">
                <a14:useLocalDpi xmlns:a14="http://schemas.microsoft.com/office/drawing/2010/main" xmlns="" val="0"/>
              </a:ext>
            </a:extLst>
          </a:blip>
          <a:srcRect/>
          <a:stretch>
            <a:fillRect/>
          </a:stretch>
        </p:blipFill>
        <p:spPr>
          <a:xfrm>
            <a:off x="6890127" y="3056550"/>
            <a:ext cx="1552845" cy="1601676"/>
          </a:xfrm>
        </p:spPr>
      </p:pic>
      <p:pic>
        <p:nvPicPr>
          <p:cNvPr id="33" name="图片占位符 32"/>
          <p:cNvPicPr>
            <a:picLocks noGrp="1" noChangeAspect="1"/>
          </p:cNvPicPr>
          <p:nvPr>
            <p:ph type="pic" sz="quarter" idx="14"/>
          </p:nvPr>
        </p:nvPicPr>
        <p:blipFill>
          <a:blip r:embed="rId6" cstate="print">
            <a:grayscl/>
            <a:extLst>
              <a:ext uri="{28A0092B-C50C-407E-A947-70E740481C1C}">
                <a14:useLocalDpi xmlns:a14="http://schemas.microsoft.com/office/drawing/2010/main" xmlns="" val="0"/>
              </a:ext>
            </a:extLst>
          </a:blip>
          <a:srcRect/>
          <a:stretch>
            <a:fillRect/>
          </a:stretch>
        </p:blipFill>
        <p:spPr>
          <a:xfrm>
            <a:off x="9009212" y="3056550"/>
            <a:ext cx="1552845" cy="1601676"/>
          </a:xfrm>
        </p:spPr>
      </p:pic>
      <p:cxnSp>
        <p:nvCxnSpPr>
          <p:cNvPr id="21" name="直接连接符 2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自主学习情况</a:t>
            </a:r>
            <a:endParaRPr lang="en-US" altLang="zh-CN" sz="2400" b="1" spc="300" dirty="0">
              <a:latin typeface="+mn-ea"/>
            </a:endParaRPr>
          </a:p>
        </p:txBody>
      </p:sp>
      <p:cxnSp>
        <p:nvCxnSpPr>
          <p:cNvPr id="23" name="直接连接符 22"/>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862265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2" presetClass="entr" presetSubtype="2"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1+#ppt_w/2"/>
                                          </p:val>
                                        </p:tav>
                                        <p:tav tm="100000">
                                          <p:val>
                                            <p:strVal val="#ppt_x"/>
                                          </p:val>
                                        </p:tav>
                                      </p:tavLst>
                                    </p:anim>
                                    <p:anim calcmode="lin" valueType="num">
                                      <p:cBhvr additive="base">
                                        <p:cTn id="25" dur="500" fill="hold"/>
                                        <p:tgtEl>
                                          <p:spTgt spid="13"/>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14" presetClass="entr" presetSubtype="1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randombar(horizontal)">
                                      <p:cBhvr>
                                        <p:cTn id="38" dur="500"/>
                                        <p:tgtEl>
                                          <p:spTgt spid="29"/>
                                        </p:tgtEl>
                                      </p:cBhvr>
                                    </p:animEffect>
                                  </p:childTnLst>
                                </p:cTn>
                              </p:par>
                              <p:par>
                                <p:cTn id="39" presetID="14" presetClass="entr" presetSubtype="10"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randombar(horizontal)">
                                      <p:cBhvr>
                                        <p:cTn id="41" dur="500"/>
                                        <p:tgtEl>
                                          <p:spTgt spid="31"/>
                                        </p:tgtEl>
                                      </p:cBhvr>
                                    </p:animEffect>
                                  </p:childTnLst>
                                </p:cTn>
                              </p:par>
                              <p:par>
                                <p:cTn id="42" presetID="14" presetClass="entr" presetSubtype="10"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randombar(horizontal)">
                                      <p:cBhvr>
                                        <p:cTn id="44" dur="500"/>
                                        <p:tgtEl>
                                          <p:spTgt spid="33"/>
                                        </p:tgtEl>
                                      </p:cBhvr>
                                    </p:animEffect>
                                  </p:childTnLst>
                                </p:cTn>
                              </p:par>
                            </p:childTnLst>
                          </p:cTn>
                        </p:par>
                        <p:par>
                          <p:cTn id="45" fill="hold">
                            <p:stCondLst>
                              <p:cond delay="2500"/>
                            </p:stCondLst>
                            <p:childTnLst>
                              <p:par>
                                <p:cTn id="46" presetID="53" presetClass="entr" presetSubtype="16"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animEffect transition="in" filter="fade">
                                      <p:cBhvr>
                                        <p:cTn id="50" dur="500"/>
                                        <p:tgtEl>
                                          <p:spTgt spid="1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11"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4259192" y="1827142"/>
            <a:ext cx="3673614" cy="3673614"/>
            <a:chOff x="4259192" y="2131942"/>
            <a:chExt cx="3673614" cy="3673614"/>
          </a:xfrm>
        </p:grpSpPr>
        <p:sp>
          <p:nvSpPr>
            <p:cNvPr id="4" name="空心弧 3"/>
            <p:cNvSpPr/>
            <p:nvPr/>
          </p:nvSpPr>
          <p:spPr>
            <a:xfrm>
              <a:off x="4682115" y="2554865"/>
              <a:ext cx="2827768" cy="2827768"/>
            </a:xfrm>
            <a:prstGeom prst="blockArc">
              <a:avLst>
                <a:gd name="adj1" fmla="val 10800000"/>
                <a:gd name="adj2" fmla="val 1620000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5" name="空心弧 4"/>
            <p:cNvSpPr/>
            <p:nvPr/>
          </p:nvSpPr>
          <p:spPr>
            <a:xfrm>
              <a:off x="4682115" y="2554865"/>
              <a:ext cx="2827768" cy="2827768"/>
            </a:xfrm>
            <a:prstGeom prst="blockArc">
              <a:avLst>
                <a:gd name="adj1" fmla="val 5400000"/>
                <a:gd name="adj2" fmla="val 1080000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 name="空心弧 5"/>
            <p:cNvSpPr/>
            <p:nvPr/>
          </p:nvSpPr>
          <p:spPr>
            <a:xfrm>
              <a:off x="4682115" y="2554865"/>
              <a:ext cx="2827768" cy="2827768"/>
            </a:xfrm>
            <a:prstGeom prst="blockArc">
              <a:avLst>
                <a:gd name="adj1" fmla="val 0"/>
                <a:gd name="adj2" fmla="val 540000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7" name="空心弧 6"/>
            <p:cNvSpPr/>
            <p:nvPr/>
          </p:nvSpPr>
          <p:spPr>
            <a:xfrm>
              <a:off x="4682115" y="2554865"/>
              <a:ext cx="2827768" cy="2827768"/>
            </a:xfrm>
            <a:prstGeom prst="blockArc">
              <a:avLst>
                <a:gd name="adj1" fmla="val 16200000"/>
                <a:gd name="adj2" fmla="val 0"/>
                <a:gd name="adj3" fmla="val 4642"/>
              </a:avLst>
            </a:prstGeom>
            <a:solidFill>
              <a:schemeClr val="bg1">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7" name="任意多边形: 形状 26"/>
            <p:cNvSpPr/>
            <p:nvPr/>
          </p:nvSpPr>
          <p:spPr>
            <a:xfrm>
              <a:off x="5640263" y="3553613"/>
              <a:ext cx="911472" cy="830273"/>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tx1">
                <a:lumMod val="75000"/>
                <a:lumOff val="2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7519" tIns="227519" rIns="227519" bIns="227519"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9" name="任意多边形: 形状 8"/>
            <p:cNvSpPr/>
            <p:nvPr/>
          </p:nvSpPr>
          <p:spPr>
            <a:xfrm>
              <a:off x="5640263" y="2131942"/>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solidFill>
                    <a:schemeClr val="tx1">
                      <a:lumMod val="75000"/>
                      <a:lumOff val="25000"/>
                    </a:schemeClr>
                  </a:solidFill>
                </a:rPr>
                <a:t>01</a:t>
              </a:r>
              <a:endParaRPr lang="zh-CN" altLang="en-US" sz="2000" dirty="0">
                <a:solidFill>
                  <a:schemeClr val="tx1">
                    <a:lumMod val="75000"/>
                    <a:lumOff val="25000"/>
                  </a:schemeClr>
                </a:solidFill>
              </a:endParaRPr>
            </a:p>
          </p:txBody>
        </p:sp>
        <p:sp>
          <p:nvSpPr>
            <p:cNvPr id="10" name="任意多边形: 形状 9"/>
            <p:cNvSpPr/>
            <p:nvPr/>
          </p:nvSpPr>
          <p:spPr>
            <a:xfrm>
              <a:off x="7021334" y="3513013"/>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t>02</a:t>
              </a:r>
              <a:endParaRPr lang="zh-CN" altLang="en-US" sz="2000" dirty="0"/>
            </a:p>
          </p:txBody>
        </p:sp>
        <p:sp>
          <p:nvSpPr>
            <p:cNvPr id="11" name="任意多边形: 形状 10"/>
            <p:cNvSpPr/>
            <p:nvPr/>
          </p:nvSpPr>
          <p:spPr>
            <a:xfrm>
              <a:off x="5640263" y="4894084"/>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solidFill>
                    <a:schemeClr val="tx1">
                      <a:lumMod val="75000"/>
                      <a:lumOff val="25000"/>
                    </a:schemeClr>
                  </a:solidFill>
                </a:rPr>
                <a:t>03</a:t>
              </a:r>
              <a:endParaRPr lang="zh-CN" altLang="en-US" sz="2000" dirty="0">
                <a:solidFill>
                  <a:schemeClr val="tx1">
                    <a:lumMod val="75000"/>
                    <a:lumOff val="25000"/>
                  </a:schemeClr>
                </a:solidFill>
              </a:endParaRPr>
            </a:p>
          </p:txBody>
        </p:sp>
        <p:sp>
          <p:nvSpPr>
            <p:cNvPr id="12" name="任意多边形: 形状 11"/>
            <p:cNvSpPr/>
            <p:nvPr/>
          </p:nvSpPr>
          <p:spPr>
            <a:xfrm>
              <a:off x="4259192" y="3513013"/>
              <a:ext cx="911472" cy="911472"/>
            </a:xfrm>
            <a:custGeom>
              <a:avLst/>
              <a:gdLst>
                <a:gd name="connsiteX0" fmla="*/ 0 w 911472"/>
                <a:gd name="connsiteY0" fmla="*/ 455736 h 911472"/>
                <a:gd name="connsiteX1" fmla="*/ 455736 w 911472"/>
                <a:gd name="connsiteY1" fmla="*/ 0 h 911472"/>
                <a:gd name="connsiteX2" fmla="*/ 911472 w 911472"/>
                <a:gd name="connsiteY2" fmla="*/ 455736 h 911472"/>
                <a:gd name="connsiteX3" fmla="*/ 455736 w 911472"/>
                <a:gd name="connsiteY3" fmla="*/ 911472 h 911472"/>
                <a:gd name="connsiteX4" fmla="*/ 0 w 911472"/>
                <a:gd name="connsiteY4" fmla="*/ 455736 h 911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472" h="911472">
                  <a:moveTo>
                    <a:pt x="0" y="455736"/>
                  </a:moveTo>
                  <a:cubicBezTo>
                    <a:pt x="0" y="204040"/>
                    <a:pt x="204040" y="0"/>
                    <a:pt x="455736" y="0"/>
                  </a:cubicBezTo>
                  <a:cubicBezTo>
                    <a:pt x="707432" y="0"/>
                    <a:pt x="911472" y="204040"/>
                    <a:pt x="911472" y="455736"/>
                  </a:cubicBezTo>
                  <a:cubicBezTo>
                    <a:pt x="911472" y="707432"/>
                    <a:pt x="707432" y="911472"/>
                    <a:pt x="455736" y="911472"/>
                  </a:cubicBezTo>
                  <a:cubicBezTo>
                    <a:pt x="204040" y="911472"/>
                    <a:pt x="0" y="707432"/>
                    <a:pt x="0" y="455736"/>
                  </a:cubicBez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a:t>04</a:t>
              </a:r>
              <a:endParaRPr lang="zh-CN" altLang="en-US" sz="2000" dirty="0"/>
            </a:p>
          </p:txBody>
        </p:sp>
      </p:grpSp>
      <p:grpSp>
        <p:nvGrpSpPr>
          <p:cNvPr id="13" name="组合 12"/>
          <p:cNvGrpSpPr/>
          <p:nvPr/>
        </p:nvGrpSpPr>
        <p:grpSpPr>
          <a:xfrm>
            <a:off x="7932806" y="1932399"/>
            <a:ext cx="3203507" cy="990881"/>
            <a:chOff x="5394700" y="1317507"/>
            <a:chExt cx="3203507" cy="990881"/>
          </a:xfrm>
        </p:grpSpPr>
        <p:sp>
          <p:nvSpPr>
            <p:cNvPr id="14"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人力资源</a:t>
              </a:r>
            </a:p>
          </p:txBody>
        </p:sp>
        <p:sp>
          <p:nvSpPr>
            <p:cNvPr id="15" name="文本框 14"/>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6" name="组合 15"/>
          <p:cNvGrpSpPr/>
          <p:nvPr/>
        </p:nvGrpSpPr>
        <p:grpSpPr>
          <a:xfrm>
            <a:off x="7932806" y="4508217"/>
            <a:ext cx="3203507" cy="990881"/>
            <a:chOff x="5394700" y="1317507"/>
            <a:chExt cx="3203507" cy="990881"/>
          </a:xfrm>
        </p:grpSpPr>
        <p:sp>
          <p:nvSpPr>
            <p:cNvPr id="1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对外事务</a:t>
              </a:r>
            </a:p>
          </p:txBody>
        </p:sp>
        <p:sp>
          <p:nvSpPr>
            <p:cNvPr id="18" name="文本框 17"/>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9" name="组合 18"/>
          <p:cNvGrpSpPr/>
          <p:nvPr/>
        </p:nvGrpSpPr>
        <p:grpSpPr>
          <a:xfrm>
            <a:off x="1055689" y="1932399"/>
            <a:ext cx="3203506" cy="990881"/>
            <a:chOff x="5394701" y="1317507"/>
            <a:chExt cx="3203506" cy="990881"/>
          </a:xfrm>
        </p:grpSpPr>
        <p:sp>
          <p:nvSpPr>
            <p:cNvPr id="20" name="TextBox 19"/>
            <p:cNvSpPr txBox="1"/>
            <p:nvPr/>
          </p:nvSpPr>
          <p:spPr>
            <a:xfrm>
              <a:off x="6153774"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日常事务</a:t>
              </a:r>
            </a:p>
          </p:txBody>
        </p:sp>
        <p:sp>
          <p:nvSpPr>
            <p:cNvPr id="21" name="文本框 20"/>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22" name="组合 21"/>
          <p:cNvGrpSpPr/>
          <p:nvPr/>
        </p:nvGrpSpPr>
        <p:grpSpPr>
          <a:xfrm>
            <a:off x="1055689" y="4508217"/>
            <a:ext cx="3203506" cy="990881"/>
            <a:chOff x="5394701" y="1317507"/>
            <a:chExt cx="3203506" cy="990881"/>
          </a:xfrm>
        </p:grpSpPr>
        <p:sp>
          <p:nvSpPr>
            <p:cNvPr id="23" name="TextBox 19"/>
            <p:cNvSpPr txBox="1"/>
            <p:nvPr/>
          </p:nvSpPr>
          <p:spPr>
            <a:xfrm>
              <a:off x="6153774"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行政管理</a:t>
              </a:r>
            </a:p>
          </p:txBody>
        </p:sp>
        <p:sp>
          <p:nvSpPr>
            <p:cNvPr id="24" name="文本框 23"/>
            <p:cNvSpPr txBox="1"/>
            <p:nvPr/>
          </p:nvSpPr>
          <p:spPr>
            <a:xfrm>
              <a:off x="5394701" y="1662057"/>
              <a:ext cx="3203506" cy="646331"/>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projector or computer, or print the presentation and make it into a film to be used in a wider field</a:t>
              </a:r>
            </a:p>
          </p:txBody>
        </p:sp>
      </p:grpSp>
      <p:cxnSp>
        <p:nvCxnSpPr>
          <p:cNvPr id="29" name="直接连接符 28"/>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基本工作管理情况</a:t>
            </a:r>
          </a:p>
        </p:txBody>
      </p:sp>
      <p:cxnSp>
        <p:nvCxnSpPr>
          <p:cNvPr id="31" name="直接连接符 30"/>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78380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childTnLst>
                          </p:cTn>
                        </p:par>
                        <p:par>
                          <p:cTn id="10" fill="hold">
                            <p:stCondLst>
                              <p:cond delay="500"/>
                            </p:stCondLst>
                            <p:childTnLst>
                              <p:par>
                                <p:cTn id="11" presetID="2" presetClass="entr" presetSubtype="9"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0-#ppt_w/2"/>
                                          </p:val>
                                        </p:tav>
                                        <p:tav tm="100000">
                                          <p:val>
                                            <p:strVal val="#ppt_x"/>
                                          </p:val>
                                        </p:tav>
                                      </p:tavLst>
                                    </p:anim>
                                    <p:anim calcmode="lin" valueType="num">
                                      <p:cBhvr additive="base">
                                        <p:cTn id="14" dur="500" fill="hold"/>
                                        <p:tgtEl>
                                          <p:spTgt spid="19"/>
                                        </p:tgtEl>
                                        <p:attrNameLst>
                                          <p:attrName>ppt_y</p:attrName>
                                        </p:attrNameLst>
                                      </p:cBhvr>
                                      <p:tavLst>
                                        <p:tav tm="0">
                                          <p:val>
                                            <p:strVal val="0-#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1+#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1+#ppt_w/2"/>
                                          </p:val>
                                        </p:tav>
                                        <p:tav tm="100000">
                                          <p:val>
                                            <p:strVal val="#ppt_x"/>
                                          </p:val>
                                        </p:tav>
                                      </p:tavLst>
                                    </p:anim>
                                    <p:anim calcmode="lin" valueType="num">
                                      <p:cBhvr additive="base">
                                        <p:cTn id="22" dur="5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32"/>
          <p:cNvPicPr>
            <a:picLocks noGrp="1" noChangeAspect="1"/>
          </p:cNvPicPr>
          <p:nvPr>
            <p:ph type="pic" sz="quarter" idx="11"/>
          </p:nvPr>
        </p:nvPicPr>
        <p:blipFill rotWithShape="1">
          <a:blip r:embed="rId3" cstate="print">
            <a:extLst>
              <a:ext uri="{28A0092B-C50C-407E-A947-70E740481C1C}">
                <a14:useLocalDpi xmlns:a14="http://schemas.microsoft.com/office/drawing/2010/main" xmlns="" val="0"/>
              </a:ext>
            </a:extLst>
          </a:blip>
          <a:srcRect l="-103" r="41103" b="14794"/>
          <a:stretch/>
        </p:blipFill>
        <p:spPr>
          <a:xfrm>
            <a:off x="1930401" y="2016370"/>
            <a:ext cx="1383336" cy="1368464"/>
          </a:xfrm>
        </p:spPr>
      </p:pic>
      <p:pic>
        <p:nvPicPr>
          <p:cNvPr id="35" name="图片占位符 34"/>
          <p:cNvPicPr>
            <a:picLocks noGrp="1" noChangeAspect="1"/>
          </p:cNvPicPr>
          <p:nvPr>
            <p:ph type="pic" sz="quarter" idx="12"/>
          </p:nvPr>
        </p:nvPicPr>
        <p:blipFill rotWithShape="1">
          <a:blip r:embed="rId4" cstate="print">
            <a:extLst>
              <a:ext uri="{BEBA8EAE-BF5A-486C-A8C5-ECC9F3942E4B}">
                <a14:imgProps xmlns:a14="http://schemas.microsoft.com/office/drawing/2010/main" xmlns="">
                  <a14:imgLayer>
                    <a14:imgEffect>
                      <a14:saturation sat="0"/>
                    </a14:imgEffect>
                  </a14:imgLayer>
                </a14:imgProps>
              </a:ext>
              <a:ext uri="{28A0092B-C50C-407E-A947-70E740481C1C}">
                <a14:useLocalDpi xmlns:a14="http://schemas.microsoft.com/office/drawing/2010/main" xmlns="" val="0"/>
              </a:ext>
            </a:extLst>
          </a:blip>
          <a:srcRect l="13197" r="43070" b="23202"/>
          <a:stretch/>
        </p:blipFill>
        <p:spPr>
          <a:xfrm>
            <a:off x="4246356" y="2016370"/>
            <a:ext cx="1383336" cy="1368464"/>
          </a:xfrm>
        </p:spPr>
      </p:pic>
      <p:pic>
        <p:nvPicPr>
          <p:cNvPr id="37" name="图片占位符 36"/>
          <p:cNvPicPr>
            <a:picLocks noGrp="1" noChangeAspect="1"/>
          </p:cNvPicPr>
          <p:nvPr>
            <p:ph type="pic" sz="quarter" idx="13"/>
          </p:nvPr>
        </p:nvPicPr>
        <p:blipFill rotWithShape="1">
          <a:blip r:embed="rId5" cstate="print">
            <a:extLst>
              <a:ext uri="{BEBA8EAE-BF5A-486C-A8C5-ECC9F3942E4B}">
                <a14:imgProps xmlns:a14="http://schemas.microsoft.com/office/drawing/2010/main" xmlns="">
                  <a14:imgLayer>
                    <a14:imgEffect>
                      <a14:saturation sat="0"/>
                    </a14:imgEffect>
                  </a14:imgLayer>
                </a14:imgProps>
              </a:ext>
              <a:ext uri="{28A0092B-C50C-407E-A947-70E740481C1C}">
                <a14:useLocalDpi xmlns:a14="http://schemas.microsoft.com/office/drawing/2010/main" xmlns="" val="0"/>
              </a:ext>
            </a:extLst>
          </a:blip>
          <a:srcRect l="47741" r="2307" b="21727"/>
          <a:stretch/>
        </p:blipFill>
        <p:spPr>
          <a:xfrm>
            <a:off x="6562311" y="1978066"/>
            <a:ext cx="1383336" cy="1445072"/>
          </a:xfrm>
        </p:spPr>
      </p:pic>
      <p:pic>
        <p:nvPicPr>
          <p:cNvPr id="39" name="图片占位符 38"/>
          <p:cNvPicPr>
            <a:picLocks noGrp="1" noChangeAspect="1"/>
          </p:cNvPicPr>
          <p:nvPr>
            <p:ph type="pic" sz="quarter" idx="14"/>
          </p:nvPr>
        </p:nvPicPr>
        <p:blipFill rotWithShape="1">
          <a:blip r:embed="rId6" cstate="print">
            <a:extLst>
              <a:ext uri="{BEBA8EAE-BF5A-486C-A8C5-ECC9F3942E4B}">
                <a14:imgProps xmlns:a14="http://schemas.microsoft.com/office/drawing/2010/main" xmlns="">
                  <a14:imgLayer>
                    <a14:imgEffect>
                      <a14:saturation sat="0"/>
                    </a14:imgEffect>
                  </a14:imgLayer>
                </a14:imgProps>
              </a:ext>
              <a:ext uri="{28A0092B-C50C-407E-A947-70E740481C1C}">
                <a14:useLocalDpi xmlns:a14="http://schemas.microsoft.com/office/drawing/2010/main" xmlns="" val="0"/>
              </a:ext>
            </a:extLst>
          </a:blip>
          <a:srcRect l="17227" r="17227"/>
          <a:stretch/>
        </p:blipFill>
        <p:spPr>
          <a:xfrm>
            <a:off x="8878265" y="2001512"/>
            <a:ext cx="1383336" cy="1398180"/>
          </a:xfrm>
        </p:spPr>
      </p:pic>
      <p:sp>
        <p:nvSpPr>
          <p:cNvPr id="7" name="椭圆 6"/>
          <p:cNvSpPr/>
          <p:nvPr/>
        </p:nvSpPr>
        <p:spPr>
          <a:xfrm>
            <a:off x="2836639"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CEO</a:t>
            </a:r>
            <a:endParaRPr lang="zh-CN" altLang="en-US" sz="1000" dirty="0"/>
          </a:p>
        </p:txBody>
      </p:sp>
      <p:sp>
        <p:nvSpPr>
          <p:cNvPr id="8" name="椭圆 7"/>
          <p:cNvSpPr/>
          <p:nvPr/>
        </p:nvSpPr>
        <p:spPr>
          <a:xfrm>
            <a:off x="5152594"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CCO</a:t>
            </a:r>
            <a:endParaRPr lang="zh-CN" altLang="en-US" sz="1000" dirty="0"/>
          </a:p>
        </p:txBody>
      </p:sp>
      <p:sp>
        <p:nvSpPr>
          <p:cNvPr id="9" name="椭圆 8"/>
          <p:cNvSpPr/>
          <p:nvPr/>
        </p:nvSpPr>
        <p:spPr>
          <a:xfrm>
            <a:off x="7468549"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CTO</a:t>
            </a:r>
            <a:endParaRPr lang="zh-CN" altLang="en-US" sz="1000" dirty="0"/>
          </a:p>
        </p:txBody>
      </p:sp>
      <p:sp>
        <p:nvSpPr>
          <p:cNvPr id="10" name="椭圆 9"/>
          <p:cNvSpPr/>
          <p:nvPr/>
        </p:nvSpPr>
        <p:spPr>
          <a:xfrm>
            <a:off x="9784503" y="3006331"/>
            <a:ext cx="462584" cy="462583"/>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000" dirty="0"/>
              <a:t>CCT</a:t>
            </a:r>
            <a:endParaRPr lang="zh-CN" altLang="en-US" sz="1000" dirty="0"/>
          </a:p>
        </p:txBody>
      </p:sp>
      <p:grpSp>
        <p:nvGrpSpPr>
          <p:cNvPr id="11" name="组合 10"/>
          <p:cNvGrpSpPr/>
          <p:nvPr/>
        </p:nvGrpSpPr>
        <p:grpSpPr>
          <a:xfrm>
            <a:off x="1399852" y="3913987"/>
            <a:ext cx="2444433" cy="1360213"/>
            <a:chOff x="5482252" y="1317507"/>
            <a:chExt cx="2444433" cy="1360213"/>
          </a:xfrm>
        </p:grpSpPr>
        <p:sp>
          <p:nvSpPr>
            <p:cNvPr id="12"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张女士</a:t>
              </a:r>
              <a:endParaRPr lang="en-US" sz="2000" dirty="0">
                <a:latin typeface="+mn-ea"/>
              </a:endParaRPr>
            </a:p>
          </p:txBody>
        </p:sp>
        <p:sp>
          <p:nvSpPr>
            <p:cNvPr id="13" name="文本框 12"/>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7" name="组合 16"/>
          <p:cNvGrpSpPr/>
          <p:nvPr/>
        </p:nvGrpSpPr>
        <p:grpSpPr>
          <a:xfrm>
            <a:off x="3715807" y="3913987"/>
            <a:ext cx="2444433" cy="1360213"/>
            <a:chOff x="5482252" y="1317507"/>
            <a:chExt cx="2444433" cy="1360213"/>
          </a:xfrm>
        </p:grpSpPr>
        <p:sp>
          <p:nvSpPr>
            <p:cNvPr id="18"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张女士</a:t>
              </a:r>
              <a:endParaRPr lang="en-US" altLang="zh-CN" sz="2000" dirty="0">
                <a:latin typeface="+mn-ea"/>
              </a:endParaRPr>
            </a:p>
          </p:txBody>
        </p:sp>
        <p:sp>
          <p:nvSpPr>
            <p:cNvPr id="19" name="文本框 18"/>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20" name="组合 19"/>
          <p:cNvGrpSpPr/>
          <p:nvPr/>
        </p:nvGrpSpPr>
        <p:grpSpPr>
          <a:xfrm>
            <a:off x="6031762" y="3913987"/>
            <a:ext cx="2444433" cy="1360213"/>
            <a:chOff x="5482252" y="1317507"/>
            <a:chExt cx="2444433" cy="1360213"/>
          </a:xfrm>
        </p:grpSpPr>
        <p:sp>
          <p:nvSpPr>
            <p:cNvPr id="21"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张先生</a:t>
              </a:r>
              <a:endParaRPr lang="en-US" altLang="zh-CN" sz="2000" dirty="0">
                <a:latin typeface="+mn-ea"/>
              </a:endParaRPr>
            </a:p>
          </p:txBody>
        </p:sp>
        <p:sp>
          <p:nvSpPr>
            <p:cNvPr id="22" name="文本框 21"/>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23" name="组合 22"/>
          <p:cNvGrpSpPr/>
          <p:nvPr/>
        </p:nvGrpSpPr>
        <p:grpSpPr>
          <a:xfrm>
            <a:off x="8347716" y="3913987"/>
            <a:ext cx="2444433" cy="1360213"/>
            <a:chOff x="5482252" y="1317507"/>
            <a:chExt cx="2444433" cy="1360213"/>
          </a:xfrm>
        </p:grpSpPr>
        <p:sp>
          <p:nvSpPr>
            <p:cNvPr id="24" name="TextBox 19"/>
            <p:cNvSpPr txBox="1"/>
            <p:nvPr/>
          </p:nvSpPr>
          <p:spPr>
            <a:xfrm>
              <a:off x="5482252"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张先生</a:t>
              </a:r>
              <a:endParaRPr lang="en-US" altLang="zh-CN" sz="2000" dirty="0">
                <a:latin typeface="+mn-ea"/>
              </a:endParaRPr>
            </a:p>
          </p:txBody>
        </p:sp>
        <p:sp>
          <p:nvSpPr>
            <p:cNvPr id="25" name="文本框 24"/>
            <p:cNvSpPr txBox="1"/>
            <p:nvPr/>
          </p:nvSpPr>
          <p:spPr>
            <a:xfrm>
              <a:off x="5654423" y="1662057"/>
              <a:ext cx="2100092"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grpSp>
      <p:cxnSp>
        <p:nvCxnSpPr>
          <p:cNvPr id="27" name="直接连接符 26"/>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部门团队介绍</a:t>
            </a:r>
          </a:p>
        </p:txBody>
      </p:sp>
      <p:cxnSp>
        <p:nvCxnSpPr>
          <p:cNvPr id="29" name="直接连接符 2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7864226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53" presetClass="entr" presetSubtype="16"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p:cTn id="22" dur="500" fill="hold"/>
                                        <p:tgtEl>
                                          <p:spTgt spid="39"/>
                                        </p:tgtEl>
                                        <p:attrNameLst>
                                          <p:attrName>ppt_w</p:attrName>
                                        </p:attrNameLst>
                                      </p:cBhvr>
                                      <p:tavLst>
                                        <p:tav tm="0">
                                          <p:val>
                                            <p:fltVal val="0"/>
                                          </p:val>
                                        </p:tav>
                                        <p:tav tm="100000">
                                          <p:val>
                                            <p:strVal val="#ppt_w"/>
                                          </p:val>
                                        </p:tav>
                                      </p:tavLst>
                                    </p:anim>
                                    <p:anim calcmode="lin" valueType="num">
                                      <p:cBhvr>
                                        <p:cTn id="23" dur="500" fill="hold"/>
                                        <p:tgtEl>
                                          <p:spTgt spid="39"/>
                                        </p:tgtEl>
                                        <p:attrNameLst>
                                          <p:attrName>ppt_h</p:attrName>
                                        </p:attrNameLst>
                                      </p:cBhvr>
                                      <p:tavLst>
                                        <p:tav tm="0">
                                          <p:val>
                                            <p:fltVal val="0"/>
                                          </p:val>
                                        </p:tav>
                                        <p:tav tm="100000">
                                          <p:val>
                                            <p:strVal val="#ppt_h"/>
                                          </p:val>
                                        </p:tav>
                                      </p:tavLst>
                                    </p:anim>
                                    <p:animEffect transition="in" filter="fade">
                                      <p:cBhvr>
                                        <p:cTn id="24" dur="500"/>
                                        <p:tgtEl>
                                          <p:spTgt spid="39"/>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1000"/>
                            </p:stCondLst>
                            <p:childTnLst>
                              <p:par>
                                <p:cTn id="39" presetID="31" presetClass="entr" presetSubtype="0"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1000" fill="hold"/>
                                        <p:tgtEl>
                                          <p:spTgt spid="11"/>
                                        </p:tgtEl>
                                        <p:attrNameLst>
                                          <p:attrName>ppt_w</p:attrName>
                                        </p:attrNameLst>
                                      </p:cBhvr>
                                      <p:tavLst>
                                        <p:tav tm="0">
                                          <p:val>
                                            <p:fltVal val="0"/>
                                          </p:val>
                                        </p:tav>
                                        <p:tav tm="100000">
                                          <p:val>
                                            <p:strVal val="#ppt_w"/>
                                          </p:val>
                                        </p:tav>
                                      </p:tavLst>
                                    </p:anim>
                                    <p:anim calcmode="lin" valueType="num">
                                      <p:cBhvr>
                                        <p:cTn id="42" dur="1000" fill="hold"/>
                                        <p:tgtEl>
                                          <p:spTgt spid="11"/>
                                        </p:tgtEl>
                                        <p:attrNameLst>
                                          <p:attrName>ppt_h</p:attrName>
                                        </p:attrNameLst>
                                      </p:cBhvr>
                                      <p:tavLst>
                                        <p:tav tm="0">
                                          <p:val>
                                            <p:fltVal val="0"/>
                                          </p:val>
                                        </p:tav>
                                        <p:tav tm="100000">
                                          <p:val>
                                            <p:strVal val="#ppt_h"/>
                                          </p:val>
                                        </p:tav>
                                      </p:tavLst>
                                    </p:anim>
                                    <p:anim calcmode="lin" valueType="num">
                                      <p:cBhvr>
                                        <p:cTn id="43" dur="1000" fill="hold"/>
                                        <p:tgtEl>
                                          <p:spTgt spid="11"/>
                                        </p:tgtEl>
                                        <p:attrNameLst>
                                          <p:attrName>style.rotation</p:attrName>
                                        </p:attrNameLst>
                                      </p:cBhvr>
                                      <p:tavLst>
                                        <p:tav tm="0">
                                          <p:val>
                                            <p:fltVal val="90"/>
                                          </p:val>
                                        </p:tav>
                                        <p:tav tm="100000">
                                          <p:val>
                                            <p:fltVal val="0"/>
                                          </p:val>
                                        </p:tav>
                                      </p:tavLst>
                                    </p:anim>
                                    <p:animEffect transition="in" filter="fade">
                                      <p:cBhvr>
                                        <p:cTn id="44" dur="1000"/>
                                        <p:tgtEl>
                                          <p:spTgt spid="11"/>
                                        </p:tgtEl>
                                      </p:cBhvr>
                                    </p:animEffect>
                                  </p:childTnLst>
                                </p:cTn>
                              </p:par>
                              <p:par>
                                <p:cTn id="45" presetID="31" presetClass="entr" presetSubtype="0" fill="hold" nodeType="withEffect">
                                  <p:stCondLst>
                                    <p:cond delay="250"/>
                                  </p:stCondLst>
                                  <p:childTnLst>
                                    <p:set>
                                      <p:cBhvr>
                                        <p:cTn id="46" dur="1" fill="hold">
                                          <p:stCondLst>
                                            <p:cond delay="0"/>
                                          </p:stCondLst>
                                        </p:cTn>
                                        <p:tgtEl>
                                          <p:spTgt spid="17"/>
                                        </p:tgtEl>
                                        <p:attrNameLst>
                                          <p:attrName>style.visibility</p:attrName>
                                        </p:attrNameLst>
                                      </p:cBhvr>
                                      <p:to>
                                        <p:strVal val="visible"/>
                                      </p:to>
                                    </p:set>
                                    <p:anim calcmode="lin" valueType="num">
                                      <p:cBhvr>
                                        <p:cTn id="47" dur="1000" fill="hold"/>
                                        <p:tgtEl>
                                          <p:spTgt spid="17"/>
                                        </p:tgtEl>
                                        <p:attrNameLst>
                                          <p:attrName>ppt_w</p:attrName>
                                        </p:attrNameLst>
                                      </p:cBhvr>
                                      <p:tavLst>
                                        <p:tav tm="0">
                                          <p:val>
                                            <p:fltVal val="0"/>
                                          </p:val>
                                        </p:tav>
                                        <p:tav tm="100000">
                                          <p:val>
                                            <p:strVal val="#ppt_w"/>
                                          </p:val>
                                        </p:tav>
                                      </p:tavLst>
                                    </p:anim>
                                    <p:anim calcmode="lin" valueType="num">
                                      <p:cBhvr>
                                        <p:cTn id="48" dur="1000" fill="hold"/>
                                        <p:tgtEl>
                                          <p:spTgt spid="17"/>
                                        </p:tgtEl>
                                        <p:attrNameLst>
                                          <p:attrName>ppt_h</p:attrName>
                                        </p:attrNameLst>
                                      </p:cBhvr>
                                      <p:tavLst>
                                        <p:tav tm="0">
                                          <p:val>
                                            <p:fltVal val="0"/>
                                          </p:val>
                                        </p:tav>
                                        <p:tav tm="100000">
                                          <p:val>
                                            <p:strVal val="#ppt_h"/>
                                          </p:val>
                                        </p:tav>
                                      </p:tavLst>
                                    </p:anim>
                                    <p:anim calcmode="lin" valueType="num">
                                      <p:cBhvr>
                                        <p:cTn id="49" dur="1000" fill="hold"/>
                                        <p:tgtEl>
                                          <p:spTgt spid="17"/>
                                        </p:tgtEl>
                                        <p:attrNameLst>
                                          <p:attrName>style.rotation</p:attrName>
                                        </p:attrNameLst>
                                      </p:cBhvr>
                                      <p:tavLst>
                                        <p:tav tm="0">
                                          <p:val>
                                            <p:fltVal val="90"/>
                                          </p:val>
                                        </p:tav>
                                        <p:tav tm="100000">
                                          <p:val>
                                            <p:fltVal val="0"/>
                                          </p:val>
                                        </p:tav>
                                      </p:tavLst>
                                    </p:anim>
                                    <p:animEffect transition="in" filter="fade">
                                      <p:cBhvr>
                                        <p:cTn id="50" dur="1000"/>
                                        <p:tgtEl>
                                          <p:spTgt spid="17"/>
                                        </p:tgtEl>
                                      </p:cBhvr>
                                    </p:animEffect>
                                  </p:childTnLst>
                                </p:cTn>
                              </p:par>
                              <p:par>
                                <p:cTn id="51" presetID="31" presetClass="entr" presetSubtype="0" fill="hold" nodeType="withEffect">
                                  <p:stCondLst>
                                    <p:cond delay="500"/>
                                  </p:stCondLst>
                                  <p:childTnLst>
                                    <p:set>
                                      <p:cBhvr>
                                        <p:cTn id="52" dur="1" fill="hold">
                                          <p:stCondLst>
                                            <p:cond delay="0"/>
                                          </p:stCondLst>
                                        </p:cTn>
                                        <p:tgtEl>
                                          <p:spTgt spid="20"/>
                                        </p:tgtEl>
                                        <p:attrNameLst>
                                          <p:attrName>style.visibility</p:attrName>
                                        </p:attrNameLst>
                                      </p:cBhvr>
                                      <p:to>
                                        <p:strVal val="visible"/>
                                      </p:to>
                                    </p:set>
                                    <p:anim calcmode="lin" valueType="num">
                                      <p:cBhvr>
                                        <p:cTn id="53" dur="1000" fill="hold"/>
                                        <p:tgtEl>
                                          <p:spTgt spid="20"/>
                                        </p:tgtEl>
                                        <p:attrNameLst>
                                          <p:attrName>ppt_w</p:attrName>
                                        </p:attrNameLst>
                                      </p:cBhvr>
                                      <p:tavLst>
                                        <p:tav tm="0">
                                          <p:val>
                                            <p:fltVal val="0"/>
                                          </p:val>
                                        </p:tav>
                                        <p:tav tm="100000">
                                          <p:val>
                                            <p:strVal val="#ppt_w"/>
                                          </p:val>
                                        </p:tav>
                                      </p:tavLst>
                                    </p:anim>
                                    <p:anim calcmode="lin" valueType="num">
                                      <p:cBhvr>
                                        <p:cTn id="54" dur="1000" fill="hold"/>
                                        <p:tgtEl>
                                          <p:spTgt spid="20"/>
                                        </p:tgtEl>
                                        <p:attrNameLst>
                                          <p:attrName>ppt_h</p:attrName>
                                        </p:attrNameLst>
                                      </p:cBhvr>
                                      <p:tavLst>
                                        <p:tav tm="0">
                                          <p:val>
                                            <p:fltVal val="0"/>
                                          </p:val>
                                        </p:tav>
                                        <p:tav tm="100000">
                                          <p:val>
                                            <p:strVal val="#ppt_h"/>
                                          </p:val>
                                        </p:tav>
                                      </p:tavLst>
                                    </p:anim>
                                    <p:anim calcmode="lin" valueType="num">
                                      <p:cBhvr>
                                        <p:cTn id="55" dur="1000" fill="hold"/>
                                        <p:tgtEl>
                                          <p:spTgt spid="20"/>
                                        </p:tgtEl>
                                        <p:attrNameLst>
                                          <p:attrName>style.rotation</p:attrName>
                                        </p:attrNameLst>
                                      </p:cBhvr>
                                      <p:tavLst>
                                        <p:tav tm="0">
                                          <p:val>
                                            <p:fltVal val="90"/>
                                          </p:val>
                                        </p:tav>
                                        <p:tav tm="100000">
                                          <p:val>
                                            <p:fltVal val="0"/>
                                          </p:val>
                                        </p:tav>
                                      </p:tavLst>
                                    </p:anim>
                                    <p:animEffect transition="in" filter="fade">
                                      <p:cBhvr>
                                        <p:cTn id="56" dur="1000"/>
                                        <p:tgtEl>
                                          <p:spTgt spid="20"/>
                                        </p:tgtEl>
                                      </p:cBhvr>
                                    </p:animEffect>
                                  </p:childTnLst>
                                </p:cTn>
                              </p:par>
                              <p:par>
                                <p:cTn id="57" presetID="31" presetClass="entr" presetSubtype="0" fill="hold" nodeType="withEffect">
                                  <p:stCondLst>
                                    <p:cond delay="750"/>
                                  </p:stCondLst>
                                  <p:childTnLst>
                                    <p:set>
                                      <p:cBhvr>
                                        <p:cTn id="58" dur="1" fill="hold">
                                          <p:stCondLst>
                                            <p:cond delay="0"/>
                                          </p:stCondLst>
                                        </p:cTn>
                                        <p:tgtEl>
                                          <p:spTgt spid="23"/>
                                        </p:tgtEl>
                                        <p:attrNameLst>
                                          <p:attrName>style.visibility</p:attrName>
                                        </p:attrNameLst>
                                      </p:cBhvr>
                                      <p:to>
                                        <p:strVal val="visible"/>
                                      </p:to>
                                    </p:set>
                                    <p:anim calcmode="lin" valueType="num">
                                      <p:cBhvr>
                                        <p:cTn id="59" dur="1000" fill="hold"/>
                                        <p:tgtEl>
                                          <p:spTgt spid="23"/>
                                        </p:tgtEl>
                                        <p:attrNameLst>
                                          <p:attrName>ppt_w</p:attrName>
                                        </p:attrNameLst>
                                      </p:cBhvr>
                                      <p:tavLst>
                                        <p:tav tm="0">
                                          <p:val>
                                            <p:fltVal val="0"/>
                                          </p:val>
                                        </p:tav>
                                        <p:tav tm="100000">
                                          <p:val>
                                            <p:strVal val="#ppt_w"/>
                                          </p:val>
                                        </p:tav>
                                      </p:tavLst>
                                    </p:anim>
                                    <p:anim calcmode="lin" valueType="num">
                                      <p:cBhvr>
                                        <p:cTn id="60" dur="1000" fill="hold"/>
                                        <p:tgtEl>
                                          <p:spTgt spid="23"/>
                                        </p:tgtEl>
                                        <p:attrNameLst>
                                          <p:attrName>ppt_h</p:attrName>
                                        </p:attrNameLst>
                                      </p:cBhvr>
                                      <p:tavLst>
                                        <p:tav tm="0">
                                          <p:val>
                                            <p:fltVal val="0"/>
                                          </p:val>
                                        </p:tav>
                                        <p:tav tm="100000">
                                          <p:val>
                                            <p:strVal val="#ppt_h"/>
                                          </p:val>
                                        </p:tav>
                                      </p:tavLst>
                                    </p:anim>
                                    <p:anim calcmode="lin" valueType="num">
                                      <p:cBhvr>
                                        <p:cTn id="61" dur="1000" fill="hold"/>
                                        <p:tgtEl>
                                          <p:spTgt spid="23"/>
                                        </p:tgtEl>
                                        <p:attrNameLst>
                                          <p:attrName>style.rotation</p:attrName>
                                        </p:attrNameLst>
                                      </p:cBhvr>
                                      <p:tavLst>
                                        <p:tav tm="0">
                                          <p:val>
                                            <p:fltVal val="90"/>
                                          </p:val>
                                        </p:tav>
                                        <p:tav tm="100000">
                                          <p:val>
                                            <p:fltVal val="0"/>
                                          </p:val>
                                        </p:tav>
                                      </p:tavLst>
                                    </p:anim>
                                    <p:animEffect transition="in" filter="fade">
                                      <p:cBhvr>
                                        <p:cTn id="62"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5688" y="1712685"/>
            <a:ext cx="10080625" cy="3755627"/>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322906" y="2344627"/>
            <a:ext cx="2444433" cy="2514375"/>
            <a:chOff x="5394700" y="1317507"/>
            <a:chExt cx="2444433" cy="2514375"/>
          </a:xfrm>
        </p:grpSpPr>
        <p:sp>
          <p:nvSpPr>
            <p:cNvPr id="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公司责任义务</a:t>
              </a:r>
              <a:endParaRPr lang="en-US" sz="2000" dirty="0">
                <a:latin typeface="+mn-ea"/>
              </a:endParaRPr>
            </a:p>
          </p:txBody>
        </p:sp>
        <p:sp>
          <p:nvSpPr>
            <p:cNvPr id="6" name="文本框 5"/>
            <p:cNvSpPr txBox="1"/>
            <p:nvPr/>
          </p:nvSpPr>
          <p:spPr>
            <a:xfrm>
              <a:off x="5394701" y="1662057"/>
              <a:ext cx="2321993" cy="2169825"/>
            </a:xfrm>
            <a:prstGeom prst="rect">
              <a:avLst/>
            </a:prstGeom>
            <a:noFill/>
          </p:spPr>
          <p:txBody>
            <a:bodyPr wrap="square" rtlCol="0">
              <a:spAutoFit/>
              <a:scene3d>
                <a:camera prst="orthographicFront"/>
                <a:lightRig rig="threePt" dir="t"/>
              </a:scene3d>
              <a:sp3d contourW="12700"/>
            </a:bodyPr>
            <a:lstStyle/>
            <a:p>
              <a:pPr>
                <a:lnSpc>
                  <a:spcPct val="125000"/>
                </a:lnSpc>
              </a:pPr>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fieldThe</a:t>
              </a:r>
              <a:r>
                <a:rPr lang="en-US" altLang="zh-CN" sz="1200" dirty="0">
                  <a:solidFill>
                    <a:schemeClr val="bg1">
                      <a:lumMod val="50000"/>
                    </a:schemeClr>
                  </a:solidFill>
                </a:rPr>
                <a:t> user can demonstrate on a projector or computer, or print the presentation and make it into a film to be used in a wider field</a:t>
              </a:r>
            </a:p>
          </p:txBody>
        </p:sp>
      </p:grpSp>
      <p:grpSp>
        <p:nvGrpSpPr>
          <p:cNvPr id="28" name="组合 27"/>
          <p:cNvGrpSpPr/>
          <p:nvPr/>
        </p:nvGrpSpPr>
        <p:grpSpPr>
          <a:xfrm>
            <a:off x="8455186" y="3468982"/>
            <a:ext cx="2444433" cy="1761603"/>
            <a:chOff x="8455186" y="3788297"/>
            <a:chExt cx="2444433" cy="1761603"/>
          </a:xfrm>
        </p:grpSpPr>
        <p:grpSp>
          <p:nvGrpSpPr>
            <p:cNvPr id="9" name="组合 8"/>
            <p:cNvGrpSpPr/>
            <p:nvPr/>
          </p:nvGrpSpPr>
          <p:grpSpPr>
            <a:xfrm>
              <a:off x="8547100" y="4051627"/>
              <a:ext cx="2120900" cy="187325"/>
              <a:chOff x="8547100" y="3603625"/>
              <a:chExt cx="2120900" cy="330200"/>
            </a:xfrm>
          </p:grpSpPr>
          <p:sp>
            <p:nvSpPr>
              <p:cNvPr id="7" name="矩形 6"/>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547100" y="3603625"/>
                <a:ext cx="1765300"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8547100" y="4488610"/>
              <a:ext cx="2120900" cy="187325"/>
              <a:chOff x="8547100" y="3603625"/>
              <a:chExt cx="2120900" cy="330200"/>
            </a:xfrm>
          </p:grpSpPr>
          <p:sp>
            <p:nvSpPr>
              <p:cNvPr id="11" name="矩形 10"/>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547100" y="3603625"/>
                <a:ext cx="1482725"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8547099" y="4925593"/>
              <a:ext cx="2120901" cy="187325"/>
              <a:chOff x="8547099" y="3603625"/>
              <a:chExt cx="2120901" cy="330200"/>
            </a:xfrm>
          </p:grpSpPr>
          <p:sp>
            <p:nvSpPr>
              <p:cNvPr id="14" name="矩形 13"/>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547099" y="3603625"/>
                <a:ext cx="1939925"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8547100" y="5362575"/>
              <a:ext cx="2120900" cy="187325"/>
              <a:chOff x="8547100" y="3603625"/>
              <a:chExt cx="2120900" cy="330200"/>
            </a:xfrm>
          </p:grpSpPr>
          <p:sp>
            <p:nvSpPr>
              <p:cNvPr id="17" name="矩形 16"/>
              <p:cNvSpPr/>
              <p:nvPr/>
            </p:nvSpPr>
            <p:spPr>
              <a:xfrm>
                <a:off x="8547100" y="3603625"/>
                <a:ext cx="2120900" cy="330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547100" y="3603625"/>
                <a:ext cx="1101725" cy="3302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19"/>
            <p:cNvSpPr txBox="1"/>
            <p:nvPr/>
          </p:nvSpPr>
          <p:spPr>
            <a:xfrm>
              <a:off x="8455186" y="3788297"/>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责任心</a:t>
              </a:r>
              <a:endParaRPr lang="en-US" sz="1050" dirty="0">
                <a:latin typeface="+mn-ea"/>
              </a:endParaRPr>
            </a:p>
          </p:txBody>
        </p:sp>
        <p:sp>
          <p:nvSpPr>
            <p:cNvPr id="20" name="TextBox 19"/>
            <p:cNvSpPr txBox="1"/>
            <p:nvPr/>
          </p:nvSpPr>
          <p:spPr>
            <a:xfrm>
              <a:off x="8455186" y="4223876"/>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上进心</a:t>
              </a:r>
              <a:endParaRPr lang="en-US" sz="1050" dirty="0">
                <a:latin typeface="+mn-ea"/>
              </a:endParaRPr>
            </a:p>
          </p:txBody>
        </p:sp>
        <p:sp>
          <p:nvSpPr>
            <p:cNvPr id="21" name="TextBox 19"/>
            <p:cNvSpPr txBox="1"/>
            <p:nvPr/>
          </p:nvSpPr>
          <p:spPr>
            <a:xfrm>
              <a:off x="8455186" y="4672697"/>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同理心</a:t>
              </a:r>
              <a:endParaRPr lang="en-US" sz="1050" dirty="0">
                <a:latin typeface="+mn-ea"/>
              </a:endParaRPr>
            </a:p>
          </p:txBody>
        </p:sp>
        <p:sp>
          <p:nvSpPr>
            <p:cNvPr id="22" name="TextBox 19"/>
            <p:cNvSpPr txBox="1"/>
            <p:nvPr/>
          </p:nvSpPr>
          <p:spPr>
            <a:xfrm>
              <a:off x="8455186" y="5102192"/>
              <a:ext cx="2444433" cy="2616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1050" dirty="0">
                  <a:latin typeface="+mn-ea"/>
                </a:rPr>
                <a:t>进取心</a:t>
              </a:r>
              <a:endParaRPr lang="en-US" sz="1050" dirty="0">
                <a:latin typeface="+mn-ea"/>
              </a:endParaRPr>
            </a:p>
          </p:txBody>
        </p:sp>
      </p:grpSp>
      <p:pic>
        <p:nvPicPr>
          <p:cNvPr id="27" name="图片占位符 26"/>
          <p:cNvPicPr>
            <a:picLocks noGrp="1" noChangeAspect="1"/>
          </p:cNvPicPr>
          <p:nvPr>
            <p:ph type="pic" sz="quarter" idx="11"/>
          </p:nvPr>
        </p:nvPicPr>
        <p:blipFill>
          <a:blip r:embed="rId3" cstate="print">
            <a:extLst>
              <a:ext uri="{28A0092B-C50C-407E-A947-70E740481C1C}">
                <a14:useLocalDpi xmlns:a14="http://schemas.microsoft.com/office/drawing/2010/main" xmlns="" val="0"/>
              </a:ext>
            </a:extLst>
          </a:blip>
          <a:srcRect/>
          <a:stretch>
            <a:fillRect/>
          </a:stretch>
        </p:blipFill>
        <p:spPr>
          <a:xfrm>
            <a:off x="3875314" y="1906841"/>
            <a:ext cx="4441372" cy="3367314"/>
          </a:xfrm>
        </p:spPr>
      </p:pic>
      <p:cxnSp>
        <p:nvCxnSpPr>
          <p:cNvPr id="26" name="直接连接符 2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个人责任义务</a:t>
            </a:r>
          </a:p>
        </p:txBody>
      </p:sp>
      <p:cxnSp>
        <p:nvCxnSpPr>
          <p:cNvPr id="30" name="直接连接符 29"/>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2644949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randombar(horizontal)">
                                      <p:cBhvr>
                                        <p:cTn id="13" dur="500"/>
                                        <p:tgtEl>
                                          <p:spTgt spid="27"/>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left)">
                                      <p:cBhvr>
                                        <p:cTn id="2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123629" y="1728484"/>
            <a:ext cx="1114091" cy="1133662"/>
            <a:chOff x="1123629" y="1728484"/>
            <a:chExt cx="1114091" cy="1133662"/>
          </a:xfrm>
        </p:grpSpPr>
        <p:sp>
          <p:nvSpPr>
            <p:cNvPr id="10" name="ïs1iḍè"/>
            <p:cNvSpPr/>
            <p:nvPr/>
          </p:nvSpPr>
          <p:spPr>
            <a:xfrm>
              <a:off x="1123629" y="1728484"/>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11" name="isļïḓê"/>
            <p:cNvSpPr>
              <a:spLocks/>
            </p:cNvSpPr>
            <p:nvPr/>
          </p:nvSpPr>
          <p:spPr bwMode="auto">
            <a:xfrm>
              <a:off x="1514741" y="2092575"/>
              <a:ext cx="331864" cy="405478"/>
            </a:xfrm>
            <a:custGeom>
              <a:avLst/>
              <a:gdLst>
                <a:gd name="T0" fmla="*/ 50 w 151"/>
                <a:gd name="T1" fmla="*/ 105 h 185"/>
                <a:gd name="T2" fmla="*/ 59 w 151"/>
                <a:gd name="T3" fmla="*/ 105 h 185"/>
                <a:gd name="T4" fmla="*/ 75 w 151"/>
                <a:gd name="T5" fmla="*/ 118 h 185"/>
                <a:gd name="T6" fmla="*/ 75 w 151"/>
                <a:gd name="T7" fmla="*/ 135 h 185"/>
                <a:gd name="T8" fmla="*/ 75 w 151"/>
                <a:gd name="T9" fmla="*/ 118 h 185"/>
                <a:gd name="T10" fmla="*/ 33 w 151"/>
                <a:gd name="T11" fmla="*/ 143 h 185"/>
                <a:gd name="T12" fmla="*/ 50 w 151"/>
                <a:gd name="T13" fmla="*/ 143 h 185"/>
                <a:gd name="T14" fmla="*/ 118 w 151"/>
                <a:gd name="T15" fmla="*/ 67 h 185"/>
                <a:gd name="T16" fmla="*/ 126 w 151"/>
                <a:gd name="T17" fmla="*/ 25 h 185"/>
                <a:gd name="T18" fmla="*/ 135 w 151"/>
                <a:gd name="T19" fmla="*/ 8 h 185"/>
                <a:gd name="T20" fmla="*/ 25 w 151"/>
                <a:gd name="T21" fmla="*/ 0 h 185"/>
                <a:gd name="T22" fmla="*/ 16 w 151"/>
                <a:gd name="T23" fmla="*/ 17 h 185"/>
                <a:gd name="T24" fmla="*/ 33 w 151"/>
                <a:gd name="T25" fmla="*/ 25 h 185"/>
                <a:gd name="T26" fmla="*/ 0 w 151"/>
                <a:gd name="T27" fmla="*/ 131 h 185"/>
                <a:gd name="T28" fmla="*/ 128 w 151"/>
                <a:gd name="T29" fmla="*/ 185 h 185"/>
                <a:gd name="T30" fmla="*/ 118 w 151"/>
                <a:gd name="T31" fmla="*/ 67 h 185"/>
                <a:gd name="T32" fmla="*/ 25 w 151"/>
                <a:gd name="T33" fmla="*/ 8 h 185"/>
                <a:gd name="T34" fmla="*/ 126 w 151"/>
                <a:gd name="T35" fmla="*/ 17 h 185"/>
                <a:gd name="T36" fmla="*/ 109 w 151"/>
                <a:gd name="T37" fmla="*/ 25 h 185"/>
                <a:gd name="T38" fmla="*/ 78 w 151"/>
                <a:gd name="T39" fmla="*/ 46 h 185"/>
                <a:gd name="T40" fmla="*/ 42 w 151"/>
                <a:gd name="T41" fmla="*/ 25 h 185"/>
                <a:gd name="T42" fmla="*/ 124 w 151"/>
                <a:gd name="T43" fmla="*/ 177 h 185"/>
                <a:gd name="T44" fmla="*/ 8 w 151"/>
                <a:gd name="T45" fmla="*/ 131 h 185"/>
                <a:gd name="T46" fmla="*/ 42 w 151"/>
                <a:gd name="T47" fmla="*/ 67 h 185"/>
                <a:gd name="T48" fmla="*/ 59 w 151"/>
                <a:gd name="T49" fmla="*/ 59 h 185"/>
                <a:gd name="T50" fmla="*/ 109 w 151"/>
                <a:gd name="T51" fmla="*/ 46 h 185"/>
                <a:gd name="T52" fmla="*/ 113 w 151"/>
                <a:gd name="T53" fmla="*/ 74 h 185"/>
                <a:gd name="T54" fmla="*/ 124 w 151"/>
                <a:gd name="T55" fmla="*/ 177 h 185"/>
                <a:gd name="T56" fmla="*/ 109 w 151"/>
                <a:gd name="T57" fmla="*/ 139 h 185"/>
                <a:gd name="T58" fmla="*/ 118 w 151"/>
                <a:gd name="T59" fmla="*/ 139 h 185"/>
                <a:gd name="T60" fmla="*/ 88 w 151"/>
                <a:gd name="T61" fmla="*/ 76 h 185"/>
                <a:gd name="T62" fmla="*/ 88 w 151"/>
                <a:gd name="T63" fmla="*/ 101 h 185"/>
                <a:gd name="T64" fmla="*/ 88 w 151"/>
                <a:gd name="T65" fmla="*/ 76 h 185"/>
                <a:gd name="T66" fmla="*/ 84 w 151"/>
                <a:gd name="T67" fmla="*/ 88 h 185"/>
                <a:gd name="T68" fmla="*/ 92 w 151"/>
                <a:gd name="T69" fmla="*/ 88 h 185"/>
                <a:gd name="T70" fmla="*/ 88 w 151"/>
                <a:gd name="T71" fmla="*/ 152 h 185"/>
                <a:gd name="T72" fmla="*/ 88 w 151"/>
                <a:gd name="T73" fmla="*/ 160 h 185"/>
                <a:gd name="T74" fmla="*/ 88 w 151"/>
                <a:gd name="T75" fmla="*/ 152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1" h="185">
                  <a:moveTo>
                    <a:pt x="54" y="101"/>
                  </a:moveTo>
                  <a:cubicBezTo>
                    <a:pt x="52" y="101"/>
                    <a:pt x="50" y="103"/>
                    <a:pt x="50" y="105"/>
                  </a:cubicBezTo>
                  <a:cubicBezTo>
                    <a:pt x="50" y="108"/>
                    <a:pt x="52" y="109"/>
                    <a:pt x="54" y="109"/>
                  </a:cubicBezTo>
                  <a:cubicBezTo>
                    <a:pt x="57" y="109"/>
                    <a:pt x="59" y="108"/>
                    <a:pt x="59" y="105"/>
                  </a:cubicBezTo>
                  <a:cubicBezTo>
                    <a:pt x="59" y="103"/>
                    <a:pt x="57" y="101"/>
                    <a:pt x="54" y="101"/>
                  </a:cubicBezTo>
                  <a:close/>
                  <a:moveTo>
                    <a:pt x="75" y="118"/>
                  </a:moveTo>
                  <a:cubicBezTo>
                    <a:pt x="71" y="118"/>
                    <a:pt x="67" y="122"/>
                    <a:pt x="67" y="126"/>
                  </a:cubicBezTo>
                  <a:cubicBezTo>
                    <a:pt x="67" y="131"/>
                    <a:pt x="71" y="135"/>
                    <a:pt x="75" y="135"/>
                  </a:cubicBezTo>
                  <a:cubicBezTo>
                    <a:pt x="80" y="135"/>
                    <a:pt x="84" y="131"/>
                    <a:pt x="84" y="126"/>
                  </a:cubicBezTo>
                  <a:cubicBezTo>
                    <a:pt x="84" y="122"/>
                    <a:pt x="80" y="118"/>
                    <a:pt x="75" y="118"/>
                  </a:cubicBezTo>
                  <a:close/>
                  <a:moveTo>
                    <a:pt x="42" y="135"/>
                  </a:moveTo>
                  <a:cubicBezTo>
                    <a:pt x="37" y="135"/>
                    <a:pt x="33" y="139"/>
                    <a:pt x="33" y="143"/>
                  </a:cubicBezTo>
                  <a:cubicBezTo>
                    <a:pt x="33" y="148"/>
                    <a:pt x="37" y="152"/>
                    <a:pt x="42" y="152"/>
                  </a:cubicBezTo>
                  <a:cubicBezTo>
                    <a:pt x="46" y="152"/>
                    <a:pt x="50" y="148"/>
                    <a:pt x="50" y="143"/>
                  </a:cubicBezTo>
                  <a:cubicBezTo>
                    <a:pt x="50" y="139"/>
                    <a:pt x="46" y="135"/>
                    <a:pt x="42" y="135"/>
                  </a:cubicBezTo>
                  <a:close/>
                  <a:moveTo>
                    <a:pt x="118" y="67"/>
                  </a:moveTo>
                  <a:cubicBezTo>
                    <a:pt x="118" y="25"/>
                    <a:pt x="118" y="25"/>
                    <a:pt x="118" y="25"/>
                  </a:cubicBez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0" y="0"/>
                    <a:pt x="16" y="4"/>
                    <a:pt x="16" y="8"/>
                  </a:cubicBezTo>
                  <a:cubicBezTo>
                    <a:pt x="16" y="17"/>
                    <a:pt x="16" y="17"/>
                    <a:pt x="16" y="17"/>
                  </a:cubicBezTo>
                  <a:cubicBezTo>
                    <a:pt x="16" y="21"/>
                    <a:pt x="20" y="25"/>
                    <a:pt x="25" y="25"/>
                  </a:cubicBezTo>
                  <a:cubicBezTo>
                    <a:pt x="33" y="25"/>
                    <a:pt x="33" y="25"/>
                    <a:pt x="33" y="25"/>
                  </a:cubicBezTo>
                  <a:cubicBezTo>
                    <a:pt x="33" y="67"/>
                    <a:pt x="33" y="67"/>
                    <a:pt x="33" y="67"/>
                  </a:cubicBezTo>
                  <a:cubicBezTo>
                    <a:pt x="13" y="81"/>
                    <a:pt x="0" y="104"/>
                    <a:pt x="0" y="131"/>
                  </a:cubicBezTo>
                  <a:cubicBezTo>
                    <a:pt x="0" y="152"/>
                    <a:pt x="9" y="172"/>
                    <a:pt x="23" y="185"/>
                  </a:cubicBezTo>
                  <a:cubicBezTo>
                    <a:pt x="128" y="185"/>
                    <a:pt x="128" y="185"/>
                    <a:pt x="128" y="185"/>
                  </a:cubicBezTo>
                  <a:cubicBezTo>
                    <a:pt x="142" y="172"/>
                    <a:pt x="151" y="152"/>
                    <a:pt x="151" y="131"/>
                  </a:cubicBezTo>
                  <a:cubicBezTo>
                    <a:pt x="151" y="104"/>
                    <a:pt x="138" y="81"/>
                    <a:pt x="118" y="67"/>
                  </a:cubicBezTo>
                  <a:close/>
                  <a:moveTo>
                    <a:pt x="25" y="17"/>
                  </a:moveTo>
                  <a:cubicBezTo>
                    <a:pt x="25" y="8"/>
                    <a:pt x="25" y="8"/>
                    <a:pt x="25" y="8"/>
                  </a:cubicBezTo>
                  <a:cubicBezTo>
                    <a:pt x="126" y="8"/>
                    <a:pt x="126" y="8"/>
                    <a:pt x="126" y="8"/>
                  </a:cubicBezTo>
                  <a:cubicBezTo>
                    <a:pt x="126" y="17"/>
                    <a:pt x="126" y="17"/>
                    <a:pt x="126" y="17"/>
                  </a:cubicBezTo>
                  <a:lnTo>
                    <a:pt x="25" y="17"/>
                  </a:lnTo>
                  <a:close/>
                  <a:moveTo>
                    <a:pt x="109" y="25"/>
                  </a:moveTo>
                  <a:cubicBezTo>
                    <a:pt x="109" y="37"/>
                    <a:pt x="109" y="37"/>
                    <a:pt x="109" y="37"/>
                  </a:cubicBezTo>
                  <a:cubicBezTo>
                    <a:pt x="101" y="37"/>
                    <a:pt x="90" y="39"/>
                    <a:pt x="78" y="46"/>
                  </a:cubicBezTo>
                  <a:cubicBezTo>
                    <a:pt x="64" y="54"/>
                    <a:pt x="51" y="51"/>
                    <a:pt x="42" y="47"/>
                  </a:cubicBezTo>
                  <a:cubicBezTo>
                    <a:pt x="42" y="25"/>
                    <a:pt x="42" y="25"/>
                    <a:pt x="42" y="25"/>
                  </a:cubicBezTo>
                  <a:lnTo>
                    <a:pt x="109" y="25"/>
                  </a:lnTo>
                  <a:close/>
                  <a:moveTo>
                    <a:pt x="124" y="177"/>
                  </a:moveTo>
                  <a:cubicBezTo>
                    <a:pt x="27" y="177"/>
                    <a:pt x="27" y="177"/>
                    <a:pt x="27" y="177"/>
                  </a:cubicBezTo>
                  <a:cubicBezTo>
                    <a:pt x="15" y="164"/>
                    <a:pt x="8" y="148"/>
                    <a:pt x="8" y="131"/>
                  </a:cubicBezTo>
                  <a:cubicBezTo>
                    <a:pt x="8" y="108"/>
                    <a:pt x="19" y="87"/>
                    <a:pt x="38" y="74"/>
                  </a:cubicBezTo>
                  <a:cubicBezTo>
                    <a:pt x="40" y="73"/>
                    <a:pt x="42" y="70"/>
                    <a:pt x="42" y="67"/>
                  </a:cubicBezTo>
                  <a:cubicBezTo>
                    <a:pt x="42" y="56"/>
                    <a:pt x="42" y="56"/>
                    <a:pt x="42" y="56"/>
                  </a:cubicBezTo>
                  <a:cubicBezTo>
                    <a:pt x="47" y="58"/>
                    <a:pt x="53" y="59"/>
                    <a:pt x="59" y="59"/>
                  </a:cubicBezTo>
                  <a:cubicBezTo>
                    <a:pt x="66" y="59"/>
                    <a:pt x="74" y="58"/>
                    <a:pt x="82" y="53"/>
                  </a:cubicBezTo>
                  <a:cubicBezTo>
                    <a:pt x="93" y="47"/>
                    <a:pt x="102" y="45"/>
                    <a:pt x="109" y="46"/>
                  </a:cubicBezTo>
                  <a:cubicBezTo>
                    <a:pt x="109" y="67"/>
                    <a:pt x="109" y="67"/>
                    <a:pt x="109" y="67"/>
                  </a:cubicBezTo>
                  <a:cubicBezTo>
                    <a:pt x="109" y="70"/>
                    <a:pt x="111" y="73"/>
                    <a:pt x="113" y="74"/>
                  </a:cubicBezTo>
                  <a:cubicBezTo>
                    <a:pt x="132" y="87"/>
                    <a:pt x="143" y="108"/>
                    <a:pt x="143" y="131"/>
                  </a:cubicBezTo>
                  <a:cubicBezTo>
                    <a:pt x="143" y="148"/>
                    <a:pt x="136" y="164"/>
                    <a:pt x="124" y="177"/>
                  </a:cubicBezTo>
                  <a:close/>
                  <a:moveTo>
                    <a:pt x="113" y="135"/>
                  </a:moveTo>
                  <a:cubicBezTo>
                    <a:pt x="111" y="135"/>
                    <a:pt x="109" y="137"/>
                    <a:pt x="109" y="139"/>
                  </a:cubicBezTo>
                  <a:cubicBezTo>
                    <a:pt x="109" y="141"/>
                    <a:pt x="111" y="143"/>
                    <a:pt x="113" y="143"/>
                  </a:cubicBezTo>
                  <a:cubicBezTo>
                    <a:pt x="116" y="143"/>
                    <a:pt x="118" y="141"/>
                    <a:pt x="118" y="139"/>
                  </a:cubicBezTo>
                  <a:cubicBezTo>
                    <a:pt x="118" y="137"/>
                    <a:pt x="116" y="135"/>
                    <a:pt x="113" y="135"/>
                  </a:cubicBezTo>
                  <a:close/>
                  <a:moveTo>
                    <a:pt x="88" y="76"/>
                  </a:moveTo>
                  <a:cubicBezTo>
                    <a:pt x="81" y="76"/>
                    <a:pt x="75" y="81"/>
                    <a:pt x="75" y="88"/>
                  </a:cubicBezTo>
                  <a:cubicBezTo>
                    <a:pt x="75" y="95"/>
                    <a:pt x="81" y="101"/>
                    <a:pt x="88" y="101"/>
                  </a:cubicBezTo>
                  <a:cubicBezTo>
                    <a:pt x="95" y="101"/>
                    <a:pt x="101" y="95"/>
                    <a:pt x="101" y="88"/>
                  </a:cubicBezTo>
                  <a:cubicBezTo>
                    <a:pt x="101" y="81"/>
                    <a:pt x="95" y="76"/>
                    <a:pt x="88" y="76"/>
                  </a:cubicBezTo>
                  <a:close/>
                  <a:moveTo>
                    <a:pt x="88" y="93"/>
                  </a:moveTo>
                  <a:cubicBezTo>
                    <a:pt x="86" y="93"/>
                    <a:pt x="84" y="91"/>
                    <a:pt x="84" y="88"/>
                  </a:cubicBezTo>
                  <a:cubicBezTo>
                    <a:pt x="84" y="86"/>
                    <a:pt x="86" y="84"/>
                    <a:pt x="88" y="84"/>
                  </a:cubicBezTo>
                  <a:cubicBezTo>
                    <a:pt x="90" y="84"/>
                    <a:pt x="92" y="86"/>
                    <a:pt x="92" y="88"/>
                  </a:cubicBezTo>
                  <a:cubicBezTo>
                    <a:pt x="92" y="91"/>
                    <a:pt x="90" y="93"/>
                    <a:pt x="88" y="93"/>
                  </a:cubicBezTo>
                  <a:close/>
                  <a:moveTo>
                    <a:pt x="88" y="152"/>
                  </a:moveTo>
                  <a:cubicBezTo>
                    <a:pt x="86" y="152"/>
                    <a:pt x="84" y="154"/>
                    <a:pt x="84" y="156"/>
                  </a:cubicBezTo>
                  <a:cubicBezTo>
                    <a:pt x="84" y="158"/>
                    <a:pt x="86" y="160"/>
                    <a:pt x="88" y="160"/>
                  </a:cubicBezTo>
                  <a:cubicBezTo>
                    <a:pt x="90" y="160"/>
                    <a:pt x="92" y="158"/>
                    <a:pt x="92" y="156"/>
                  </a:cubicBezTo>
                  <a:cubicBezTo>
                    <a:pt x="92" y="154"/>
                    <a:pt x="90" y="152"/>
                    <a:pt x="88" y="152"/>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2" name="组合 51"/>
          <p:cNvGrpSpPr/>
          <p:nvPr/>
        </p:nvGrpSpPr>
        <p:grpSpPr>
          <a:xfrm>
            <a:off x="819502" y="3064026"/>
            <a:ext cx="10552996" cy="1536240"/>
            <a:chOff x="819502" y="3064026"/>
            <a:chExt cx="10552996" cy="1536240"/>
          </a:xfrm>
          <a:effectLst>
            <a:outerShdw blurRad="50800" dist="38100" dir="2700000" algn="tl" rotWithShape="0">
              <a:prstClr val="black">
                <a:alpha val="40000"/>
              </a:prstClr>
            </a:outerShdw>
          </a:effectLst>
        </p:grpSpPr>
        <p:sp>
          <p:nvSpPr>
            <p:cNvPr id="4" name="íśľiḓê"/>
            <p:cNvSpPr/>
            <p:nvPr/>
          </p:nvSpPr>
          <p:spPr>
            <a:xfrm>
              <a:off x="2578335" y="3654195"/>
              <a:ext cx="1758833" cy="355904"/>
            </a:xfrm>
            <a:prstGeom prst="chevron">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chemeClr val="bg1"/>
                  </a:solidFill>
                  <a:latin typeface="Arial" panose="020B0604020202020204" pitchFamily="34" charset="0"/>
                  <a:ea typeface="方正黑体简体" panose="02010601030101010101" pitchFamily="2" charset="-122"/>
                  <a:sym typeface="Arial" panose="020B0604020202020204" pitchFamily="34" charset="0"/>
                </a:rPr>
                <a:t>2020.03</a:t>
              </a:r>
            </a:p>
          </p:txBody>
        </p:sp>
        <p:sp>
          <p:nvSpPr>
            <p:cNvPr id="5" name="ïš1íďe"/>
            <p:cNvSpPr/>
            <p:nvPr/>
          </p:nvSpPr>
          <p:spPr>
            <a:xfrm>
              <a:off x="4337168" y="3654195"/>
              <a:ext cx="1758833" cy="355904"/>
            </a:xfrm>
            <a:prstGeom prst="chevron">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rgbClr val="404040"/>
                  </a:solidFill>
                  <a:latin typeface="Arial" panose="020B0604020202020204" pitchFamily="34" charset="0"/>
                  <a:ea typeface="方正黑体简体" panose="02010601030101010101" pitchFamily="2" charset="-122"/>
                  <a:sym typeface="Arial" panose="020B0604020202020204" pitchFamily="34" charset="0"/>
                </a:rPr>
                <a:t>2020.05</a:t>
              </a:r>
            </a:p>
          </p:txBody>
        </p:sp>
        <p:sp>
          <p:nvSpPr>
            <p:cNvPr id="6" name="isļiḍe"/>
            <p:cNvSpPr/>
            <p:nvPr/>
          </p:nvSpPr>
          <p:spPr>
            <a:xfrm>
              <a:off x="6096001" y="3654195"/>
              <a:ext cx="1758833" cy="355904"/>
            </a:xfrm>
            <a:prstGeom prst="chevron">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chemeClr val="bg1"/>
                  </a:solidFill>
                  <a:latin typeface="Arial" panose="020B0604020202020204" pitchFamily="34" charset="0"/>
                  <a:ea typeface="方正黑体简体" panose="02010601030101010101" pitchFamily="2" charset="-122"/>
                  <a:sym typeface="Arial" panose="020B0604020202020204" pitchFamily="34" charset="0"/>
                </a:rPr>
                <a:t>2020.07</a:t>
              </a:r>
            </a:p>
          </p:txBody>
        </p:sp>
        <p:sp>
          <p:nvSpPr>
            <p:cNvPr id="7" name="işḷïḋê"/>
            <p:cNvSpPr/>
            <p:nvPr/>
          </p:nvSpPr>
          <p:spPr>
            <a:xfrm>
              <a:off x="7854834" y="3654195"/>
              <a:ext cx="1758833" cy="355904"/>
            </a:xfrm>
            <a:prstGeom prst="chevron">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rgbClr val="404040"/>
                  </a:solidFill>
                  <a:latin typeface="Arial" panose="020B0604020202020204" pitchFamily="34" charset="0"/>
                  <a:ea typeface="方正黑体简体" panose="02010601030101010101" pitchFamily="2" charset="-122"/>
                  <a:sym typeface="Arial" panose="020B0604020202020204" pitchFamily="34" charset="0"/>
                </a:rPr>
                <a:t>2020.09</a:t>
              </a:r>
            </a:p>
          </p:txBody>
        </p:sp>
        <p:sp>
          <p:nvSpPr>
            <p:cNvPr id="8" name="îṣ1íďé"/>
            <p:cNvSpPr/>
            <p:nvPr/>
          </p:nvSpPr>
          <p:spPr>
            <a:xfrm>
              <a:off x="9613665" y="3654195"/>
              <a:ext cx="1758833" cy="355904"/>
            </a:xfrm>
            <a:prstGeom prst="chevron">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altLang="zh-CN" sz="1600" b="1" dirty="0">
                  <a:solidFill>
                    <a:schemeClr val="bg1"/>
                  </a:solidFill>
                  <a:latin typeface="Arial" panose="020B0604020202020204" pitchFamily="34" charset="0"/>
                  <a:ea typeface="方正黑体简体" panose="02010601030101010101" pitchFamily="2" charset="-122"/>
                  <a:sym typeface="Arial" panose="020B0604020202020204" pitchFamily="34" charset="0"/>
                </a:rPr>
                <a:t>2020.11</a:t>
              </a:r>
            </a:p>
          </p:txBody>
        </p:sp>
        <p:sp>
          <p:nvSpPr>
            <p:cNvPr id="9" name="ísḻíďè"/>
            <p:cNvSpPr/>
            <p:nvPr/>
          </p:nvSpPr>
          <p:spPr>
            <a:xfrm>
              <a:off x="819502" y="3654195"/>
              <a:ext cx="1758833" cy="355904"/>
            </a:xfrm>
            <a:prstGeom prst="chevron">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wrap="none" anchor="ctr">
              <a:normAutofit fontScale="92500" lnSpcReduction="20000"/>
            </a:bodyPr>
            <a:lstStyle/>
            <a:p>
              <a:pPr algn="ctr">
                <a:lnSpc>
                  <a:spcPct val="130000"/>
                </a:lnSpc>
              </a:pPr>
              <a:r>
                <a:rPr lang="en-US" sz="1600" b="1" dirty="0">
                  <a:solidFill>
                    <a:srgbClr val="404040"/>
                  </a:solidFill>
                  <a:latin typeface="Arial" panose="020B0604020202020204" pitchFamily="34" charset="0"/>
                  <a:ea typeface="方正黑体简体" panose="02010601030101010101" pitchFamily="2" charset="-122"/>
                  <a:sym typeface="Arial" panose="020B0604020202020204" pitchFamily="34" charset="0"/>
                </a:rPr>
                <a:t>2020.01</a:t>
              </a:r>
            </a:p>
          </p:txBody>
        </p:sp>
        <p:cxnSp>
          <p:nvCxnSpPr>
            <p:cNvPr id="14" name="Straight Connector 45"/>
            <p:cNvCxnSpPr/>
            <p:nvPr/>
          </p:nvCxnSpPr>
          <p:spPr>
            <a:xfrm flipV="1">
              <a:off x="1680673" y="3064026"/>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5" name="Straight Connector 46"/>
            <p:cNvCxnSpPr/>
            <p:nvPr/>
          </p:nvCxnSpPr>
          <p:spPr>
            <a:xfrm flipV="1">
              <a:off x="3373823" y="4137568"/>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8" name="Straight Connector 49"/>
            <p:cNvCxnSpPr/>
            <p:nvPr/>
          </p:nvCxnSpPr>
          <p:spPr>
            <a:xfrm flipV="1">
              <a:off x="5186133" y="3064026"/>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20" name="Straight Connector 51"/>
            <p:cNvCxnSpPr/>
            <p:nvPr/>
          </p:nvCxnSpPr>
          <p:spPr>
            <a:xfrm flipV="1">
              <a:off x="6891489" y="4137568"/>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22" name="Straight Connector 53"/>
            <p:cNvCxnSpPr/>
            <p:nvPr/>
          </p:nvCxnSpPr>
          <p:spPr>
            <a:xfrm flipV="1">
              <a:off x="8703798" y="3064026"/>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24" name="Straight Connector 55"/>
            <p:cNvCxnSpPr/>
            <p:nvPr/>
          </p:nvCxnSpPr>
          <p:spPr>
            <a:xfrm flipV="1">
              <a:off x="10412155" y="4137568"/>
              <a:ext cx="0" cy="462698"/>
            </a:xfrm>
            <a:prstGeom prst="line">
              <a:avLst/>
            </a:prstGeom>
            <a:ln w="9525">
              <a:solidFill>
                <a:schemeClr val="bg2">
                  <a:lumMod val="90000"/>
                </a:schemeClr>
              </a:solidFill>
              <a:prstDash val="sysDash"/>
            </a:ln>
            <a:effectLst/>
          </p:spPr>
          <p:style>
            <a:lnRef idx="2">
              <a:schemeClr val="accent1"/>
            </a:lnRef>
            <a:fillRef idx="0">
              <a:schemeClr val="accent1"/>
            </a:fillRef>
            <a:effectRef idx="1">
              <a:schemeClr val="accent1"/>
            </a:effectRef>
            <a:fontRef idx="minor">
              <a:schemeClr val="tx1"/>
            </a:fontRef>
          </p:style>
        </p:cxnSp>
      </p:grpSp>
      <p:grpSp>
        <p:nvGrpSpPr>
          <p:cNvPr id="58" name="组合 57"/>
          <p:cNvGrpSpPr/>
          <p:nvPr/>
        </p:nvGrpSpPr>
        <p:grpSpPr>
          <a:xfrm>
            <a:off x="2816779" y="4716580"/>
            <a:ext cx="1114091" cy="1133662"/>
            <a:chOff x="2816779" y="4716580"/>
            <a:chExt cx="1114091" cy="1133662"/>
          </a:xfrm>
        </p:grpSpPr>
        <p:sp>
          <p:nvSpPr>
            <p:cNvPr id="12" name="íṣľíďè"/>
            <p:cNvSpPr/>
            <p:nvPr/>
          </p:nvSpPr>
          <p:spPr>
            <a:xfrm>
              <a:off x="2816779" y="4716580"/>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5" name="í$ḷiḍê"/>
            <p:cNvSpPr>
              <a:spLocks/>
            </p:cNvSpPr>
            <p:nvPr/>
          </p:nvSpPr>
          <p:spPr bwMode="auto">
            <a:xfrm>
              <a:off x="3162608" y="5078930"/>
              <a:ext cx="407756" cy="408961"/>
            </a:xfrm>
            <a:custGeom>
              <a:avLst/>
              <a:gdLst>
                <a:gd name="T0" fmla="*/ 46 w 186"/>
                <a:gd name="T1" fmla="*/ 139 h 186"/>
                <a:gd name="T2" fmla="*/ 82 w 186"/>
                <a:gd name="T3" fmla="*/ 133 h 186"/>
                <a:gd name="T4" fmla="*/ 179 w 186"/>
                <a:gd name="T5" fmla="*/ 36 h 186"/>
                <a:gd name="T6" fmla="*/ 186 w 186"/>
                <a:gd name="T7" fmla="*/ 21 h 186"/>
                <a:gd name="T8" fmla="*/ 165 w 186"/>
                <a:gd name="T9" fmla="*/ 0 h 186"/>
                <a:gd name="T10" fmla="*/ 150 w 186"/>
                <a:gd name="T11" fmla="*/ 6 h 186"/>
                <a:gd name="T12" fmla="*/ 53 w 186"/>
                <a:gd name="T13" fmla="*/ 103 h 186"/>
                <a:gd name="T14" fmla="*/ 46 w 186"/>
                <a:gd name="T15" fmla="*/ 139 h 186"/>
                <a:gd name="T16" fmla="*/ 156 w 186"/>
                <a:gd name="T17" fmla="*/ 12 h 186"/>
                <a:gd name="T18" fmla="*/ 165 w 186"/>
                <a:gd name="T19" fmla="*/ 9 h 186"/>
                <a:gd name="T20" fmla="*/ 177 w 186"/>
                <a:gd name="T21" fmla="*/ 21 h 186"/>
                <a:gd name="T22" fmla="*/ 174 w 186"/>
                <a:gd name="T23" fmla="*/ 30 h 186"/>
                <a:gd name="T24" fmla="*/ 168 w 186"/>
                <a:gd name="T25" fmla="*/ 36 h 186"/>
                <a:gd name="T26" fmla="*/ 150 w 186"/>
                <a:gd name="T27" fmla="*/ 18 h 186"/>
                <a:gd name="T28" fmla="*/ 156 w 186"/>
                <a:gd name="T29" fmla="*/ 12 h 186"/>
                <a:gd name="T30" fmla="*/ 144 w 186"/>
                <a:gd name="T31" fmla="*/ 24 h 186"/>
                <a:gd name="T32" fmla="*/ 162 w 186"/>
                <a:gd name="T33" fmla="*/ 42 h 186"/>
                <a:gd name="T34" fmla="*/ 84 w 186"/>
                <a:gd name="T35" fmla="*/ 119 h 186"/>
                <a:gd name="T36" fmla="*/ 84 w 186"/>
                <a:gd name="T37" fmla="*/ 102 h 186"/>
                <a:gd name="T38" fmla="*/ 67 w 186"/>
                <a:gd name="T39" fmla="*/ 102 h 186"/>
                <a:gd name="T40" fmla="*/ 144 w 186"/>
                <a:gd name="T41" fmla="*/ 24 h 186"/>
                <a:gd name="T42" fmla="*/ 60 w 186"/>
                <a:gd name="T43" fmla="*/ 110 h 186"/>
                <a:gd name="T44" fmla="*/ 76 w 186"/>
                <a:gd name="T45" fmla="*/ 110 h 186"/>
                <a:gd name="T46" fmla="*/ 76 w 186"/>
                <a:gd name="T47" fmla="*/ 126 h 186"/>
                <a:gd name="T48" fmla="*/ 57 w 186"/>
                <a:gd name="T49" fmla="*/ 129 h 186"/>
                <a:gd name="T50" fmla="*/ 60 w 186"/>
                <a:gd name="T51" fmla="*/ 110 h 186"/>
                <a:gd name="T52" fmla="*/ 181 w 186"/>
                <a:gd name="T53" fmla="*/ 64 h 186"/>
                <a:gd name="T54" fmla="*/ 177 w 186"/>
                <a:gd name="T55" fmla="*/ 68 h 186"/>
                <a:gd name="T56" fmla="*/ 177 w 186"/>
                <a:gd name="T57" fmla="*/ 161 h 186"/>
                <a:gd name="T58" fmla="*/ 160 w 186"/>
                <a:gd name="T59" fmla="*/ 177 h 186"/>
                <a:gd name="T60" fmla="*/ 25 w 186"/>
                <a:gd name="T61" fmla="*/ 177 h 186"/>
                <a:gd name="T62" fmla="*/ 8 w 186"/>
                <a:gd name="T63" fmla="*/ 161 h 186"/>
                <a:gd name="T64" fmla="*/ 8 w 186"/>
                <a:gd name="T65" fmla="*/ 26 h 186"/>
                <a:gd name="T66" fmla="*/ 25 w 186"/>
                <a:gd name="T67" fmla="*/ 9 h 186"/>
                <a:gd name="T68" fmla="*/ 118 w 186"/>
                <a:gd name="T69" fmla="*/ 9 h 186"/>
                <a:gd name="T70" fmla="*/ 122 w 186"/>
                <a:gd name="T71" fmla="*/ 4 h 186"/>
                <a:gd name="T72" fmla="*/ 118 w 186"/>
                <a:gd name="T73" fmla="*/ 0 h 186"/>
                <a:gd name="T74" fmla="*/ 25 w 186"/>
                <a:gd name="T75" fmla="*/ 0 h 186"/>
                <a:gd name="T76" fmla="*/ 0 w 186"/>
                <a:gd name="T77" fmla="*/ 26 h 186"/>
                <a:gd name="T78" fmla="*/ 0 w 186"/>
                <a:gd name="T79" fmla="*/ 161 h 186"/>
                <a:gd name="T80" fmla="*/ 25 w 186"/>
                <a:gd name="T81" fmla="*/ 186 h 186"/>
                <a:gd name="T82" fmla="*/ 160 w 186"/>
                <a:gd name="T83" fmla="*/ 186 h 186"/>
                <a:gd name="T84" fmla="*/ 186 w 186"/>
                <a:gd name="T85" fmla="*/ 161 h 186"/>
                <a:gd name="T86" fmla="*/ 186 w 186"/>
                <a:gd name="T87" fmla="*/ 68 h 186"/>
                <a:gd name="T88" fmla="*/ 181 w 186"/>
                <a:gd name="T89" fmla="*/ 6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86" h="186">
                  <a:moveTo>
                    <a:pt x="46" y="139"/>
                  </a:moveTo>
                  <a:cubicBezTo>
                    <a:pt x="82" y="133"/>
                    <a:pt x="82" y="133"/>
                    <a:pt x="82" y="133"/>
                  </a:cubicBezTo>
                  <a:cubicBezTo>
                    <a:pt x="179" y="36"/>
                    <a:pt x="179" y="36"/>
                    <a:pt x="179" y="36"/>
                  </a:cubicBezTo>
                  <a:cubicBezTo>
                    <a:pt x="183" y="32"/>
                    <a:pt x="186" y="27"/>
                    <a:pt x="186" y="21"/>
                  </a:cubicBezTo>
                  <a:cubicBezTo>
                    <a:pt x="186" y="10"/>
                    <a:pt x="176" y="0"/>
                    <a:pt x="165" y="0"/>
                  </a:cubicBezTo>
                  <a:cubicBezTo>
                    <a:pt x="159" y="0"/>
                    <a:pt x="153" y="3"/>
                    <a:pt x="150" y="6"/>
                  </a:cubicBezTo>
                  <a:cubicBezTo>
                    <a:pt x="53" y="103"/>
                    <a:pt x="53" y="103"/>
                    <a:pt x="53" y="103"/>
                  </a:cubicBezTo>
                  <a:lnTo>
                    <a:pt x="46" y="139"/>
                  </a:lnTo>
                  <a:close/>
                  <a:moveTo>
                    <a:pt x="156" y="12"/>
                  </a:moveTo>
                  <a:cubicBezTo>
                    <a:pt x="158" y="10"/>
                    <a:pt x="161" y="9"/>
                    <a:pt x="165" y="9"/>
                  </a:cubicBezTo>
                  <a:cubicBezTo>
                    <a:pt x="172" y="9"/>
                    <a:pt x="177" y="14"/>
                    <a:pt x="177" y="21"/>
                  </a:cubicBezTo>
                  <a:cubicBezTo>
                    <a:pt x="177" y="25"/>
                    <a:pt x="176" y="28"/>
                    <a:pt x="174" y="30"/>
                  </a:cubicBezTo>
                  <a:cubicBezTo>
                    <a:pt x="168" y="36"/>
                    <a:pt x="168" y="36"/>
                    <a:pt x="168" y="36"/>
                  </a:cubicBezTo>
                  <a:cubicBezTo>
                    <a:pt x="150" y="18"/>
                    <a:pt x="150" y="18"/>
                    <a:pt x="150" y="18"/>
                  </a:cubicBezTo>
                  <a:lnTo>
                    <a:pt x="156" y="12"/>
                  </a:lnTo>
                  <a:close/>
                  <a:moveTo>
                    <a:pt x="144" y="24"/>
                  </a:moveTo>
                  <a:cubicBezTo>
                    <a:pt x="162" y="42"/>
                    <a:pt x="162" y="42"/>
                    <a:pt x="162" y="42"/>
                  </a:cubicBezTo>
                  <a:cubicBezTo>
                    <a:pt x="84" y="119"/>
                    <a:pt x="84" y="119"/>
                    <a:pt x="84" y="119"/>
                  </a:cubicBezTo>
                  <a:cubicBezTo>
                    <a:pt x="84" y="102"/>
                    <a:pt x="84" y="102"/>
                    <a:pt x="84" y="102"/>
                  </a:cubicBezTo>
                  <a:cubicBezTo>
                    <a:pt x="67" y="102"/>
                    <a:pt x="67" y="102"/>
                    <a:pt x="67" y="102"/>
                  </a:cubicBezTo>
                  <a:lnTo>
                    <a:pt x="144" y="24"/>
                  </a:lnTo>
                  <a:close/>
                  <a:moveTo>
                    <a:pt x="60" y="110"/>
                  </a:moveTo>
                  <a:cubicBezTo>
                    <a:pt x="76" y="110"/>
                    <a:pt x="76" y="110"/>
                    <a:pt x="76" y="110"/>
                  </a:cubicBezTo>
                  <a:cubicBezTo>
                    <a:pt x="76" y="126"/>
                    <a:pt x="76" y="126"/>
                    <a:pt x="76" y="126"/>
                  </a:cubicBezTo>
                  <a:cubicBezTo>
                    <a:pt x="57" y="129"/>
                    <a:pt x="57" y="129"/>
                    <a:pt x="57" y="129"/>
                  </a:cubicBezTo>
                  <a:lnTo>
                    <a:pt x="60" y="110"/>
                  </a:lnTo>
                  <a:close/>
                  <a:moveTo>
                    <a:pt x="181" y="64"/>
                  </a:moveTo>
                  <a:cubicBezTo>
                    <a:pt x="179" y="64"/>
                    <a:pt x="177" y="65"/>
                    <a:pt x="177" y="68"/>
                  </a:cubicBezTo>
                  <a:cubicBezTo>
                    <a:pt x="177" y="161"/>
                    <a:pt x="177" y="161"/>
                    <a:pt x="177" y="161"/>
                  </a:cubicBezTo>
                  <a:cubicBezTo>
                    <a:pt x="177" y="170"/>
                    <a:pt x="170" y="177"/>
                    <a:pt x="160" y="177"/>
                  </a:cubicBezTo>
                  <a:cubicBezTo>
                    <a:pt x="25" y="177"/>
                    <a:pt x="25" y="177"/>
                    <a:pt x="25" y="177"/>
                  </a:cubicBezTo>
                  <a:cubicBezTo>
                    <a:pt x="16" y="177"/>
                    <a:pt x="8" y="170"/>
                    <a:pt x="8" y="161"/>
                  </a:cubicBezTo>
                  <a:cubicBezTo>
                    <a:pt x="8" y="26"/>
                    <a:pt x="8" y="26"/>
                    <a:pt x="8" y="26"/>
                  </a:cubicBezTo>
                  <a:cubicBezTo>
                    <a:pt x="8" y="16"/>
                    <a:pt x="16" y="9"/>
                    <a:pt x="25" y="9"/>
                  </a:cubicBezTo>
                  <a:cubicBezTo>
                    <a:pt x="118" y="9"/>
                    <a:pt x="118" y="9"/>
                    <a:pt x="118" y="9"/>
                  </a:cubicBezTo>
                  <a:cubicBezTo>
                    <a:pt x="120" y="9"/>
                    <a:pt x="122" y="7"/>
                    <a:pt x="122" y="4"/>
                  </a:cubicBezTo>
                  <a:cubicBezTo>
                    <a:pt x="122" y="2"/>
                    <a:pt x="120" y="0"/>
                    <a:pt x="118" y="0"/>
                  </a:cubicBezTo>
                  <a:cubicBezTo>
                    <a:pt x="25" y="0"/>
                    <a:pt x="25" y="0"/>
                    <a:pt x="25" y="0"/>
                  </a:cubicBezTo>
                  <a:cubicBezTo>
                    <a:pt x="11" y="0"/>
                    <a:pt x="0" y="12"/>
                    <a:pt x="0" y="26"/>
                  </a:cubicBezTo>
                  <a:cubicBezTo>
                    <a:pt x="0" y="161"/>
                    <a:pt x="0" y="161"/>
                    <a:pt x="0" y="161"/>
                  </a:cubicBezTo>
                  <a:cubicBezTo>
                    <a:pt x="0" y="175"/>
                    <a:pt x="11" y="186"/>
                    <a:pt x="25" y="186"/>
                  </a:cubicBezTo>
                  <a:cubicBezTo>
                    <a:pt x="160" y="186"/>
                    <a:pt x="160" y="186"/>
                    <a:pt x="160" y="186"/>
                  </a:cubicBezTo>
                  <a:cubicBezTo>
                    <a:pt x="174" y="186"/>
                    <a:pt x="186" y="175"/>
                    <a:pt x="186" y="161"/>
                  </a:cubicBezTo>
                  <a:cubicBezTo>
                    <a:pt x="186" y="68"/>
                    <a:pt x="186" y="68"/>
                    <a:pt x="186" y="68"/>
                  </a:cubicBezTo>
                  <a:cubicBezTo>
                    <a:pt x="186" y="65"/>
                    <a:pt x="184" y="64"/>
                    <a:pt x="181" y="64"/>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4" name="组合 53"/>
          <p:cNvGrpSpPr/>
          <p:nvPr/>
        </p:nvGrpSpPr>
        <p:grpSpPr>
          <a:xfrm>
            <a:off x="4629088" y="1728484"/>
            <a:ext cx="1114091" cy="1133662"/>
            <a:chOff x="4629088" y="1728484"/>
            <a:chExt cx="1114091" cy="1133662"/>
          </a:xfrm>
        </p:grpSpPr>
        <p:sp>
          <p:nvSpPr>
            <p:cNvPr id="17" name="íṣlíḋè"/>
            <p:cNvSpPr/>
            <p:nvPr/>
          </p:nvSpPr>
          <p:spPr>
            <a:xfrm>
              <a:off x="4629088" y="1728484"/>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6" name="íŝ1ïḑe"/>
            <p:cNvSpPr>
              <a:spLocks/>
            </p:cNvSpPr>
            <p:nvPr/>
          </p:nvSpPr>
          <p:spPr bwMode="auto">
            <a:xfrm>
              <a:off x="4984110" y="2106117"/>
              <a:ext cx="406549" cy="369151"/>
            </a:xfrm>
            <a:custGeom>
              <a:avLst/>
              <a:gdLst>
                <a:gd name="T0" fmla="*/ 93 w 185"/>
                <a:gd name="T1" fmla="*/ 0 h 168"/>
                <a:gd name="T2" fmla="*/ 0 w 185"/>
                <a:gd name="T3" fmla="*/ 76 h 168"/>
                <a:gd name="T4" fmla="*/ 26 w 185"/>
                <a:gd name="T5" fmla="*/ 128 h 168"/>
                <a:gd name="T6" fmla="*/ 17 w 185"/>
                <a:gd name="T7" fmla="*/ 168 h 168"/>
                <a:gd name="T8" fmla="*/ 67 w 185"/>
                <a:gd name="T9" fmla="*/ 148 h 168"/>
                <a:gd name="T10" fmla="*/ 93 w 185"/>
                <a:gd name="T11" fmla="*/ 152 h 168"/>
                <a:gd name="T12" fmla="*/ 185 w 185"/>
                <a:gd name="T13" fmla="*/ 76 h 168"/>
                <a:gd name="T14" fmla="*/ 93 w 185"/>
                <a:gd name="T15" fmla="*/ 0 h 168"/>
                <a:gd name="T16" fmla="*/ 93 w 185"/>
                <a:gd name="T17" fmla="*/ 143 h 168"/>
                <a:gd name="T18" fmla="*/ 69 w 185"/>
                <a:gd name="T19" fmla="*/ 140 h 168"/>
                <a:gd name="T20" fmla="*/ 67 w 185"/>
                <a:gd name="T21" fmla="*/ 140 h 168"/>
                <a:gd name="T22" fmla="*/ 63 w 185"/>
                <a:gd name="T23" fmla="*/ 141 h 168"/>
                <a:gd name="T24" fmla="*/ 29 w 185"/>
                <a:gd name="T25" fmla="*/ 155 h 168"/>
                <a:gd name="T26" fmla="*/ 34 w 185"/>
                <a:gd name="T27" fmla="*/ 130 h 168"/>
                <a:gd name="T28" fmla="*/ 31 w 185"/>
                <a:gd name="T29" fmla="*/ 122 h 168"/>
                <a:gd name="T30" fmla="*/ 8 w 185"/>
                <a:gd name="T31" fmla="*/ 76 h 168"/>
                <a:gd name="T32" fmla="*/ 93 w 185"/>
                <a:gd name="T33" fmla="*/ 8 h 168"/>
                <a:gd name="T34" fmla="*/ 177 w 185"/>
                <a:gd name="T35" fmla="*/ 76 h 168"/>
                <a:gd name="T36" fmla="*/ 93 w 185"/>
                <a:gd name="T37" fmla="*/ 143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5" h="168">
                  <a:moveTo>
                    <a:pt x="93" y="0"/>
                  </a:moveTo>
                  <a:cubicBezTo>
                    <a:pt x="41" y="0"/>
                    <a:pt x="0" y="34"/>
                    <a:pt x="0" y="76"/>
                  </a:cubicBezTo>
                  <a:cubicBezTo>
                    <a:pt x="0" y="96"/>
                    <a:pt x="10" y="115"/>
                    <a:pt x="26" y="128"/>
                  </a:cubicBezTo>
                  <a:cubicBezTo>
                    <a:pt x="17" y="168"/>
                    <a:pt x="17" y="168"/>
                    <a:pt x="17" y="168"/>
                  </a:cubicBezTo>
                  <a:cubicBezTo>
                    <a:pt x="67" y="148"/>
                    <a:pt x="67" y="148"/>
                    <a:pt x="67" y="148"/>
                  </a:cubicBezTo>
                  <a:cubicBezTo>
                    <a:pt x="75" y="150"/>
                    <a:pt x="84" y="152"/>
                    <a:pt x="93" y="152"/>
                  </a:cubicBezTo>
                  <a:cubicBezTo>
                    <a:pt x="144" y="152"/>
                    <a:pt x="185" y="118"/>
                    <a:pt x="185" y="76"/>
                  </a:cubicBezTo>
                  <a:cubicBezTo>
                    <a:pt x="185" y="34"/>
                    <a:pt x="144" y="0"/>
                    <a:pt x="93" y="0"/>
                  </a:cubicBezTo>
                  <a:close/>
                  <a:moveTo>
                    <a:pt x="93" y="143"/>
                  </a:moveTo>
                  <a:cubicBezTo>
                    <a:pt x="85" y="143"/>
                    <a:pt x="76" y="142"/>
                    <a:pt x="69" y="140"/>
                  </a:cubicBezTo>
                  <a:cubicBezTo>
                    <a:pt x="68" y="140"/>
                    <a:pt x="67" y="140"/>
                    <a:pt x="67" y="140"/>
                  </a:cubicBezTo>
                  <a:cubicBezTo>
                    <a:pt x="65" y="140"/>
                    <a:pt x="64" y="140"/>
                    <a:pt x="63" y="141"/>
                  </a:cubicBezTo>
                  <a:cubicBezTo>
                    <a:pt x="29" y="155"/>
                    <a:pt x="29" y="155"/>
                    <a:pt x="29" y="155"/>
                  </a:cubicBezTo>
                  <a:cubicBezTo>
                    <a:pt x="34" y="130"/>
                    <a:pt x="34" y="130"/>
                    <a:pt x="34" y="130"/>
                  </a:cubicBezTo>
                  <a:cubicBezTo>
                    <a:pt x="35" y="127"/>
                    <a:pt x="34" y="124"/>
                    <a:pt x="31" y="122"/>
                  </a:cubicBezTo>
                  <a:cubicBezTo>
                    <a:pt x="16" y="109"/>
                    <a:pt x="8" y="93"/>
                    <a:pt x="8" y="76"/>
                  </a:cubicBezTo>
                  <a:cubicBezTo>
                    <a:pt x="8" y="38"/>
                    <a:pt x="46" y="8"/>
                    <a:pt x="93" y="8"/>
                  </a:cubicBezTo>
                  <a:cubicBezTo>
                    <a:pt x="139" y="8"/>
                    <a:pt x="177" y="38"/>
                    <a:pt x="177" y="76"/>
                  </a:cubicBezTo>
                  <a:cubicBezTo>
                    <a:pt x="177" y="113"/>
                    <a:pt x="139" y="143"/>
                    <a:pt x="93" y="143"/>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6" name="组合 55"/>
          <p:cNvGrpSpPr/>
          <p:nvPr/>
        </p:nvGrpSpPr>
        <p:grpSpPr>
          <a:xfrm>
            <a:off x="9855110" y="4716580"/>
            <a:ext cx="1114091" cy="1133662"/>
            <a:chOff x="9855110" y="4716580"/>
            <a:chExt cx="1114091" cy="1133662"/>
          </a:xfrm>
        </p:grpSpPr>
        <p:sp>
          <p:nvSpPr>
            <p:cNvPr id="23" name="iṧlîďé"/>
            <p:cNvSpPr/>
            <p:nvPr/>
          </p:nvSpPr>
          <p:spPr>
            <a:xfrm>
              <a:off x="9855110" y="4716580"/>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7" name="îsľiḍe"/>
            <p:cNvSpPr>
              <a:spLocks/>
            </p:cNvSpPr>
            <p:nvPr/>
          </p:nvSpPr>
          <p:spPr bwMode="auto">
            <a:xfrm>
              <a:off x="10293832" y="5082861"/>
              <a:ext cx="221973" cy="408961"/>
            </a:xfrm>
            <a:custGeom>
              <a:avLst/>
              <a:gdLst>
                <a:gd name="T0" fmla="*/ 101 w 101"/>
                <a:gd name="T1" fmla="*/ 72 h 186"/>
                <a:gd name="T2" fmla="*/ 97 w 101"/>
                <a:gd name="T3" fmla="*/ 68 h 186"/>
                <a:gd name="T4" fmla="*/ 64 w 101"/>
                <a:gd name="T5" fmla="*/ 68 h 186"/>
                <a:gd name="T6" fmla="*/ 84 w 101"/>
                <a:gd name="T7" fmla="*/ 6 h 186"/>
                <a:gd name="T8" fmla="*/ 84 w 101"/>
                <a:gd name="T9" fmla="*/ 6 h 186"/>
                <a:gd name="T10" fmla="*/ 85 w 101"/>
                <a:gd name="T11" fmla="*/ 4 h 186"/>
                <a:gd name="T12" fmla="*/ 80 w 101"/>
                <a:gd name="T13" fmla="*/ 0 h 186"/>
                <a:gd name="T14" fmla="*/ 38 w 101"/>
                <a:gd name="T15" fmla="*/ 0 h 186"/>
                <a:gd name="T16" fmla="*/ 34 w 101"/>
                <a:gd name="T17" fmla="*/ 3 h 186"/>
                <a:gd name="T18" fmla="*/ 34 w 101"/>
                <a:gd name="T19" fmla="*/ 3 h 186"/>
                <a:gd name="T20" fmla="*/ 0 w 101"/>
                <a:gd name="T21" fmla="*/ 104 h 186"/>
                <a:gd name="T22" fmla="*/ 0 w 101"/>
                <a:gd name="T23" fmla="*/ 104 h 186"/>
                <a:gd name="T24" fmla="*/ 0 w 101"/>
                <a:gd name="T25" fmla="*/ 106 h 186"/>
                <a:gd name="T26" fmla="*/ 4 w 101"/>
                <a:gd name="T27" fmla="*/ 110 h 186"/>
                <a:gd name="T28" fmla="*/ 42 w 101"/>
                <a:gd name="T29" fmla="*/ 110 h 186"/>
                <a:gd name="T30" fmla="*/ 34 w 101"/>
                <a:gd name="T31" fmla="*/ 181 h 186"/>
                <a:gd name="T32" fmla="*/ 34 w 101"/>
                <a:gd name="T33" fmla="*/ 181 h 186"/>
                <a:gd name="T34" fmla="*/ 34 w 101"/>
                <a:gd name="T35" fmla="*/ 182 h 186"/>
                <a:gd name="T36" fmla="*/ 38 w 101"/>
                <a:gd name="T37" fmla="*/ 186 h 186"/>
                <a:gd name="T38" fmla="*/ 42 w 101"/>
                <a:gd name="T39" fmla="*/ 183 h 186"/>
                <a:gd name="T40" fmla="*/ 42 w 101"/>
                <a:gd name="T41" fmla="*/ 183 h 186"/>
                <a:gd name="T42" fmla="*/ 101 w 101"/>
                <a:gd name="T43" fmla="*/ 74 h 186"/>
                <a:gd name="T44" fmla="*/ 101 w 101"/>
                <a:gd name="T45" fmla="*/ 74 h 186"/>
                <a:gd name="T46" fmla="*/ 101 w 101"/>
                <a:gd name="T47" fmla="*/ 72 h 186"/>
                <a:gd name="T48" fmla="*/ 45 w 101"/>
                <a:gd name="T49" fmla="*/ 160 h 186"/>
                <a:gd name="T50" fmla="*/ 51 w 101"/>
                <a:gd name="T51" fmla="*/ 106 h 186"/>
                <a:gd name="T52" fmla="*/ 51 w 101"/>
                <a:gd name="T53" fmla="*/ 106 h 186"/>
                <a:gd name="T54" fmla="*/ 51 w 101"/>
                <a:gd name="T55" fmla="*/ 106 h 186"/>
                <a:gd name="T56" fmla="*/ 47 w 101"/>
                <a:gd name="T57" fmla="*/ 101 h 186"/>
                <a:gd name="T58" fmla="*/ 10 w 101"/>
                <a:gd name="T59" fmla="*/ 101 h 186"/>
                <a:gd name="T60" fmla="*/ 41 w 101"/>
                <a:gd name="T61" fmla="*/ 9 h 186"/>
                <a:gd name="T62" fmla="*/ 75 w 101"/>
                <a:gd name="T63" fmla="*/ 9 h 186"/>
                <a:gd name="T64" fmla="*/ 54 w 101"/>
                <a:gd name="T65" fmla="*/ 71 h 186"/>
                <a:gd name="T66" fmla="*/ 54 w 101"/>
                <a:gd name="T67" fmla="*/ 71 h 186"/>
                <a:gd name="T68" fmla="*/ 54 w 101"/>
                <a:gd name="T69" fmla="*/ 72 h 186"/>
                <a:gd name="T70" fmla="*/ 58 w 101"/>
                <a:gd name="T71" fmla="*/ 76 h 186"/>
                <a:gd name="T72" fmla="*/ 90 w 101"/>
                <a:gd name="T73" fmla="*/ 76 h 186"/>
                <a:gd name="T74" fmla="*/ 45 w 101"/>
                <a:gd name="T75" fmla="*/ 1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1" h="186">
                  <a:moveTo>
                    <a:pt x="101" y="72"/>
                  </a:moveTo>
                  <a:cubicBezTo>
                    <a:pt x="101" y="70"/>
                    <a:pt x="100" y="68"/>
                    <a:pt x="97" y="68"/>
                  </a:cubicBezTo>
                  <a:cubicBezTo>
                    <a:pt x="64" y="68"/>
                    <a:pt x="64" y="68"/>
                    <a:pt x="64" y="68"/>
                  </a:cubicBezTo>
                  <a:cubicBezTo>
                    <a:pt x="84" y="6"/>
                    <a:pt x="84" y="6"/>
                    <a:pt x="84" y="6"/>
                  </a:cubicBezTo>
                  <a:cubicBezTo>
                    <a:pt x="84" y="6"/>
                    <a:pt x="84" y="6"/>
                    <a:pt x="84" y="6"/>
                  </a:cubicBezTo>
                  <a:cubicBezTo>
                    <a:pt x="84" y="5"/>
                    <a:pt x="85" y="5"/>
                    <a:pt x="85" y="4"/>
                  </a:cubicBezTo>
                  <a:cubicBezTo>
                    <a:pt x="85" y="2"/>
                    <a:pt x="83" y="0"/>
                    <a:pt x="80" y="0"/>
                  </a:cubicBezTo>
                  <a:cubicBezTo>
                    <a:pt x="38" y="0"/>
                    <a:pt x="38" y="0"/>
                    <a:pt x="38" y="0"/>
                  </a:cubicBezTo>
                  <a:cubicBezTo>
                    <a:pt x="36" y="0"/>
                    <a:pt x="35" y="1"/>
                    <a:pt x="34" y="3"/>
                  </a:cubicBezTo>
                  <a:cubicBezTo>
                    <a:pt x="34" y="3"/>
                    <a:pt x="34" y="3"/>
                    <a:pt x="34" y="3"/>
                  </a:cubicBezTo>
                  <a:cubicBezTo>
                    <a:pt x="0" y="104"/>
                    <a:pt x="0" y="104"/>
                    <a:pt x="0" y="104"/>
                  </a:cubicBezTo>
                  <a:cubicBezTo>
                    <a:pt x="0" y="104"/>
                    <a:pt x="0" y="104"/>
                    <a:pt x="0" y="104"/>
                  </a:cubicBezTo>
                  <a:cubicBezTo>
                    <a:pt x="0" y="105"/>
                    <a:pt x="0" y="105"/>
                    <a:pt x="0" y="106"/>
                  </a:cubicBezTo>
                  <a:cubicBezTo>
                    <a:pt x="0" y="108"/>
                    <a:pt x="2" y="110"/>
                    <a:pt x="4" y="110"/>
                  </a:cubicBezTo>
                  <a:cubicBezTo>
                    <a:pt x="42" y="110"/>
                    <a:pt x="42" y="110"/>
                    <a:pt x="42" y="110"/>
                  </a:cubicBezTo>
                  <a:cubicBezTo>
                    <a:pt x="34" y="181"/>
                    <a:pt x="34" y="181"/>
                    <a:pt x="34" y="181"/>
                  </a:cubicBezTo>
                  <a:cubicBezTo>
                    <a:pt x="34" y="181"/>
                    <a:pt x="34" y="181"/>
                    <a:pt x="34" y="181"/>
                  </a:cubicBezTo>
                  <a:cubicBezTo>
                    <a:pt x="34" y="181"/>
                    <a:pt x="34" y="181"/>
                    <a:pt x="34" y="182"/>
                  </a:cubicBezTo>
                  <a:cubicBezTo>
                    <a:pt x="34" y="184"/>
                    <a:pt x="36" y="186"/>
                    <a:pt x="38" y="186"/>
                  </a:cubicBezTo>
                  <a:cubicBezTo>
                    <a:pt x="40" y="186"/>
                    <a:pt x="41" y="185"/>
                    <a:pt x="42" y="183"/>
                  </a:cubicBezTo>
                  <a:cubicBezTo>
                    <a:pt x="42" y="183"/>
                    <a:pt x="42" y="183"/>
                    <a:pt x="42" y="183"/>
                  </a:cubicBezTo>
                  <a:cubicBezTo>
                    <a:pt x="101" y="74"/>
                    <a:pt x="101" y="74"/>
                    <a:pt x="101" y="74"/>
                  </a:cubicBezTo>
                  <a:cubicBezTo>
                    <a:pt x="101" y="74"/>
                    <a:pt x="101" y="74"/>
                    <a:pt x="101" y="74"/>
                  </a:cubicBezTo>
                  <a:cubicBezTo>
                    <a:pt x="101" y="73"/>
                    <a:pt x="101" y="73"/>
                    <a:pt x="101" y="72"/>
                  </a:cubicBezTo>
                  <a:close/>
                  <a:moveTo>
                    <a:pt x="45" y="160"/>
                  </a:moveTo>
                  <a:cubicBezTo>
                    <a:pt x="51" y="106"/>
                    <a:pt x="51" y="106"/>
                    <a:pt x="51" y="106"/>
                  </a:cubicBezTo>
                  <a:cubicBezTo>
                    <a:pt x="51" y="106"/>
                    <a:pt x="51" y="106"/>
                    <a:pt x="51" y="106"/>
                  </a:cubicBezTo>
                  <a:cubicBezTo>
                    <a:pt x="51" y="106"/>
                    <a:pt x="51" y="106"/>
                    <a:pt x="51" y="106"/>
                  </a:cubicBezTo>
                  <a:cubicBezTo>
                    <a:pt x="51" y="103"/>
                    <a:pt x="49" y="101"/>
                    <a:pt x="47" y="101"/>
                  </a:cubicBezTo>
                  <a:cubicBezTo>
                    <a:pt x="10" y="101"/>
                    <a:pt x="10" y="101"/>
                    <a:pt x="10" y="101"/>
                  </a:cubicBezTo>
                  <a:cubicBezTo>
                    <a:pt x="41" y="9"/>
                    <a:pt x="41" y="9"/>
                    <a:pt x="41" y="9"/>
                  </a:cubicBezTo>
                  <a:cubicBezTo>
                    <a:pt x="75" y="9"/>
                    <a:pt x="75" y="9"/>
                    <a:pt x="75" y="9"/>
                  </a:cubicBezTo>
                  <a:cubicBezTo>
                    <a:pt x="54" y="71"/>
                    <a:pt x="54" y="71"/>
                    <a:pt x="54" y="71"/>
                  </a:cubicBezTo>
                  <a:cubicBezTo>
                    <a:pt x="54" y="71"/>
                    <a:pt x="54" y="71"/>
                    <a:pt x="54" y="71"/>
                  </a:cubicBezTo>
                  <a:cubicBezTo>
                    <a:pt x="54" y="71"/>
                    <a:pt x="54" y="71"/>
                    <a:pt x="54" y="72"/>
                  </a:cubicBezTo>
                  <a:cubicBezTo>
                    <a:pt x="54" y="74"/>
                    <a:pt x="56" y="76"/>
                    <a:pt x="58" y="76"/>
                  </a:cubicBezTo>
                  <a:cubicBezTo>
                    <a:pt x="90" y="76"/>
                    <a:pt x="90" y="76"/>
                    <a:pt x="90" y="76"/>
                  </a:cubicBezTo>
                  <a:lnTo>
                    <a:pt x="45" y="160"/>
                  </a:ln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7" name="组合 56"/>
          <p:cNvGrpSpPr/>
          <p:nvPr/>
        </p:nvGrpSpPr>
        <p:grpSpPr>
          <a:xfrm>
            <a:off x="6334444" y="4716580"/>
            <a:ext cx="1114091" cy="1133662"/>
            <a:chOff x="6334444" y="4716580"/>
            <a:chExt cx="1114091" cy="1133662"/>
          </a:xfrm>
        </p:grpSpPr>
        <p:sp>
          <p:nvSpPr>
            <p:cNvPr id="19" name="işľíďe"/>
            <p:cNvSpPr/>
            <p:nvPr/>
          </p:nvSpPr>
          <p:spPr>
            <a:xfrm>
              <a:off x="6334444" y="4716580"/>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8" name="ïSľïḍé"/>
            <p:cNvSpPr>
              <a:spLocks/>
            </p:cNvSpPr>
            <p:nvPr/>
          </p:nvSpPr>
          <p:spPr bwMode="auto">
            <a:xfrm>
              <a:off x="6717068" y="5066867"/>
              <a:ext cx="334166" cy="408961"/>
            </a:xfrm>
            <a:custGeom>
              <a:avLst/>
              <a:gdLst>
                <a:gd name="T0" fmla="*/ 152 w 152"/>
                <a:gd name="T1" fmla="*/ 131 h 186"/>
                <a:gd name="T2" fmla="*/ 118 w 152"/>
                <a:gd name="T3" fmla="*/ 59 h 186"/>
                <a:gd name="T4" fmla="*/ 92 w 152"/>
                <a:gd name="T5" fmla="*/ 20 h 186"/>
                <a:gd name="T6" fmla="*/ 92 w 152"/>
                <a:gd name="T7" fmla="*/ 17 h 186"/>
                <a:gd name="T8" fmla="*/ 76 w 152"/>
                <a:gd name="T9" fmla="*/ 0 h 186"/>
                <a:gd name="T10" fmla="*/ 59 w 152"/>
                <a:gd name="T11" fmla="*/ 17 h 186"/>
                <a:gd name="T12" fmla="*/ 59 w 152"/>
                <a:gd name="T13" fmla="*/ 20 h 186"/>
                <a:gd name="T14" fmla="*/ 33 w 152"/>
                <a:gd name="T15" fmla="*/ 59 h 186"/>
                <a:gd name="T16" fmla="*/ 0 w 152"/>
                <a:gd name="T17" fmla="*/ 131 h 186"/>
                <a:gd name="T18" fmla="*/ 50 w 152"/>
                <a:gd name="T19" fmla="*/ 159 h 186"/>
                <a:gd name="T20" fmla="*/ 50 w 152"/>
                <a:gd name="T21" fmla="*/ 161 h 186"/>
                <a:gd name="T22" fmla="*/ 76 w 152"/>
                <a:gd name="T23" fmla="*/ 186 h 186"/>
                <a:gd name="T24" fmla="*/ 101 w 152"/>
                <a:gd name="T25" fmla="*/ 161 h 186"/>
                <a:gd name="T26" fmla="*/ 101 w 152"/>
                <a:gd name="T27" fmla="*/ 159 h 186"/>
                <a:gd name="T28" fmla="*/ 152 w 152"/>
                <a:gd name="T29" fmla="*/ 131 h 186"/>
                <a:gd name="T30" fmla="*/ 76 w 152"/>
                <a:gd name="T31" fmla="*/ 9 h 186"/>
                <a:gd name="T32" fmla="*/ 84 w 152"/>
                <a:gd name="T33" fmla="*/ 17 h 186"/>
                <a:gd name="T34" fmla="*/ 76 w 152"/>
                <a:gd name="T35" fmla="*/ 26 h 186"/>
                <a:gd name="T36" fmla="*/ 67 w 152"/>
                <a:gd name="T37" fmla="*/ 17 h 186"/>
                <a:gd name="T38" fmla="*/ 76 w 152"/>
                <a:gd name="T39" fmla="*/ 9 h 186"/>
                <a:gd name="T40" fmla="*/ 20 w 152"/>
                <a:gd name="T41" fmla="*/ 108 h 186"/>
                <a:gd name="T42" fmla="*/ 42 w 152"/>
                <a:gd name="T43" fmla="*/ 59 h 186"/>
                <a:gd name="T44" fmla="*/ 63 w 152"/>
                <a:gd name="T45" fmla="*/ 28 h 186"/>
                <a:gd name="T46" fmla="*/ 76 w 152"/>
                <a:gd name="T47" fmla="*/ 34 h 186"/>
                <a:gd name="T48" fmla="*/ 88 w 152"/>
                <a:gd name="T49" fmla="*/ 28 h 186"/>
                <a:gd name="T50" fmla="*/ 109 w 152"/>
                <a:gd name="T51" fmla="*/ 59 h 186"/>
                <a:gd name="T52" fmla="*/ 131 w 152"/>
                <a:gd name="T53" fmla="*/ 108 h 186"/>
                <a:gd name="T54" fmla="*/ 136 w 152"/>
                <a:gd name="T55" fmla="*/ 113 h 186"/>
                <a:gd name="T56" fmla="*/ 76 w 152"/>
                <a:gd name="T57" fmla="*/ 127 h 186"/>
                <a:gd name="T58" fmla="*/ 15 w 152"/>
                <a:gd name="T59" fmla="*/ 114 h 186"/>
                <a:gd name="T60" fmla="*/ 20 w 152"/>
                <a:gd name="T61" fmla="*/ 108 h 186"/>
                <a:gd name="T62" fmla="*/ 76 w 152"/>
                <a:gd name="T63" fmla="*/ 177 h 186"/>
                <a:gd name="T64" fmla="*/ 59 w 152"/>
                <a:gd name="T65" fmla="*/ 161 h 186"/>
                <a:gd name="T66" fmla="*/ 59 w 152"/>
                <a:gd name="T67" fmla="*/ 160 h 186"/>
                <a:gd name="T68" fmla="*/ 76 w 152"/>
                <a:gd name="T69" fmla="*/ 161 h 186"/>
                <a:gd name="T70" fmla="*/ 92 w 152"/>
                <a:gd name="T71" fmla="*/ 160 h 186"/>
                <a:gd name="T72" fmla="*/ 92 w 152"/>
                <a:gd name="T73" fmla="*/ 161 h 186"/>
                <a:gd name="T74" fmla="*/ 76 w 152"/>
                <a:gd name="T75" fmla="*/ 177 h 186"/>
                <a:gd name="T76" fmla="*/ 76 w 152"/>
                <a:gd name="T77" fmla="*/ 152 h 186"/>
                <a:gd name="T78" fmla="*/ 8 w 152"/>
                <a:gd name="T79" fmla="*/ 131 h 186"/>
                <a:gd name="T80" fmla="*/ 11 w 152"/>
                <a:gd name="T81" fmla="*/ 120 h 186"/>
                <a:gd name="T82" fmla="*/ 76 w 152"/>
                <a:gd name="T83" fmla="*/ 135 h 186"/>
                <a:gd name="T84" fmla="*/ 140 w 152"/>
                <a:gd name="T85" fmla="*/ 120 h 186"/>
                <a:gd name="T86" fmla="*/ 143 w 152"/>
                <a:gd name="T87" fmla="*/ 131 h 186"/>
                <a:gd name="T88" fmla="*/ 76 w 152"/>
                <a:gd name="T89" fmla="*/ 15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2" h="186">
                  <a:moveTo>
                    <a:pt x="152" y="131"/>
                  </a:moveTo>
                  <a:cubicBezTo>
                    <a:pt x="152" y="101"/>
                    <a:pt x="118" y="101"/>
                    <a:pt x="118" y="59"/>
                  </a:cubicBezTo>
                  <a:cubicBezTo>
                    <a:pt x="118" y="42"/>
                    <a:pt x="107" y="27"/>
                    <a:pt x="92" y="20"/>
                  </a:cubicBezTo>
                  <a:cubicBezTo>
                    <a:pt x="92" y="19"/>
                    <a:pt x="92" y="18"/>
                    <a:pt x="92" y="17"/>
                  </a:cubicBezTo>
                  <a:cubicBezTo>
                    <a:pt x="92" y="8"/>
                    <a:pt x="85" y="0"/>
                    <a:pt x="76" y="0"/>
                  </a:cubicBezTo>
                  <a:cubicBezTo>
                    <a:pt x="66" y="0"/>
                    <a:pt x="59" y="8"/>
                    <a:pt x="59" y="17"/>
                  </a:cubicBezTo>
                  <a:cubicBezTo>
                    <a:pt x="59" y="18"/>
                    <a:pt x="59" y="19"/>
                    <a:pt x="59" y="20"/>
                  </a:cubicBezTo>
                  <a:cubicBezTo>
                    <a:pt x="44" y="27"/>
                    <a:pt x="33" y="42"/>
                    <a:pt x="33" y="59"/>
                  </a:cubicBezTo>
                  <a:cubicBezTo>
                    <a:pt x="33" y="101"/>
                    <a:pt x="0" y="101"/>
                    <a:pt x="0" y="131"/>
                  </a:cubicBezTo>
                  <a:cubicBezTo>
                    <a:pt x="0" y="144"/>
                    <a:pt x="21" y="155"/>
                    <a:pt x="50" y="159"/>
                  </a:cubicBezTo>
                  <a:cubicBezTo>
                    <a:pt x="50" y="159"/>
                    <a:pt x="50" y="160"/>
                    <a:pt x="50" y="161"/>
                  </a:cubicBezTo>
                  <a:cubicBezTo>
                    <a:pt x="50" y="174"/>
                    <a:pt x="62" y="186"/>
                    <a:pt x="76" y="186"/>
                  </a:cubicBezTo>
                  <a:cubicBezTo>
                    <a:pt x="90" y="186"/>
                    <a:pt x="101" y="174"/>
                    <a:pt x="101" y="161"/>
                  </a:cubicBezTo>
                  <a:cubicBezTo>
                    <a:pt x="101" y="160"/>
                    <a:pt x="101" y="159"/>
                    <a:pt x="101" y="159"/>
                  </a:cubicBezTo>
                  <a:cubicBezTo>
                    <a:pt x="130" y="155"/>
                    <a:pt x="152" y="144"/>
                    <a:pt x="152" y="131"/>
                  </a:cubicBezTo>
                  <a:close/>
                  <a:moveTo>
                    <a:pt x="76" y="9"/>
                  </a:moveTo>
                  <a:cubicBezTo>
                    <a:pt x="80" y="9"/>
                    <a:pt x="84" y="12"/>
                    <a:pt x="84" y="17"/>
                  </a:cubicBezTo>
                  <a:cubicBezTo>
                    <a:pt x="84" y="22"/>
                    <a:pt x="80" y="26"/>
                    <a:pt x="76" y="26"/>
                  </a:cubicBezTo>
                  <a:cubicBezTo>
                    <a:pt x="71" y="26"/>
                    <a:pt x="67" y="22"/>
                    <a:pt x="67" y="17"/>
                  </a:cubicBezTo>
                  <a:cubicBezTo>
                    <a:pt x="67" y="12"/>
                    <a:pt x="71" y="9"/>
                    <a:pt x="76" y="9"/>
                  </a:cubicBezTo>
                  <a:close/>
                  <a:moveTo>
                    <a:pt x="20" y="108"/>
                  </a:moveTo>
                  <a:cubicBezTo>
                    <a:pt x="30" y="98"/>
                    <a:pt x="42" y="86"/>
                    <a:pt x="42" y="59"/>
                  </a:cubicBezTo>
                  <a:cubicBezTo>
                    <a:pt x="42" y="45"/>
                    <a:pt x="51" y="33"/>
                    <a:pt x="63" y="28"/>
                  </a:cubicBezTo>
                  <a:cubicBezTo>
                    <a:pt x="66" y="32"/>
                    <a:pt x="70" y="34"/>
                    <a:pt x="76" y="34"/>
                  </a:cubicBezTo>
                  <a:cubicBezTo>
                    <a:pt x="81" y="34"/>
                    <a:pt x="85" y="32"/>
                    <a:pt x="88" y="28"/>
                  </a:cubicBezTo>
                  <a:cubicBezTo>
                    <a:pt x="101" y="33"/>
                    <a:pt x="109" y="45"/>
                    <a:pt x="109" y="59"/>
                  </a:cubicBezTo>
                  <a:cubicBezTo>
                    <a:pt x="109" y="86"/>
                    <a:pt x="121" y="98"/>
                    <a:pt x="131" y="108"/>
                  </a:cubicBezTo>
                  <a:cubicBezTo>
                    <a:pt x="133" y="110"/>
                    <a:pt x="134" y="112"/>
                    <a:pt x="136" y="113"/>
                  </a:cubicBezTo>
                  <a:cubicBezTo>
                    <a:pt x="128" y="121"/>
                    <a:pt x="104" y="127"/>
                    <a:pt x="76" y="127"/>
                  </a:cubicBezTo>
                  <a:cubicBezTo>
                    <a:pt x="47" y="127"/>
                    <a:pt x="23" y="121"/>
                    <a:pt x="15" y="114"/>
                  </a:cubicBezTo>
                  <a:cubicBezTo>
                    <a:pt x="17" y="112"/>
                    <a:pt x="19" y="110"/>
                    <a:pt x="20" y="108"/>
                  </a:cubicBezTo>
                  <a:close/>
                  <a:moveTo>
                    <a:pt x="76" y="177"/>
                  </a:moveTo>
                  <a:cubicBezTo>
                    <a:pt x="66" y="177"/>
                    <a:pt x="59" y="170"/>
                    <a:pt x="59" y="161"/>
                  </a:cubicBezTo>
                  <a:cubicBezTo>
                    <a:pt x="59" y="160"/>
                    <a:pt x="59" y="160"/>
                    <a:pt x="59" y="160"/>
                  </a:cubicBezTo>
                  <a:cubicBezTo>
                    <a:pt x="64" y="160"/>
                    <a:pt x="70" y="161"/>
                    <a:pt x="76" y="161"/>
                  </a:cubicBezTo>
                  <a:cubicBezTo>
                    <a:pt x="81" y="161"/>
                    <a:pt x="87" y="160"/>
                    <a:pt x="92" y="160"/>
                  </a:cubicBezTo>
                  <a:cubicBezTo>
                    <a:pt x="92" y="160"/>
                    <a:pt x="92" y="160"/>
                    <a:pt x="92" y="161"/>
                  </a:cubicBezTo>
                  <a:cubicBezTo>
                    <a:pt x="92" y="170"/>
                    <a:pt x="85" y="177"/>
                    <a:pt x="76" y="177"/>
                  </a:cubicBezTo>
                  <a:close/>
                  <a:moveTo>
                    <a:pt x="76" y="152"/>
                  </a:moveTo>
                  <a:cubicBezTo>
                    <a:pt x="32" y="152"/>
                    <a:pt x="8" y="138"/>
                    <a:pt x="8" y="131"/>
                  </a:cubicBezTo>
                  <a:cubicBezTo>
                    <a:pt x="8" y="126"/>
                    <a:pt x="9" y="123"/>
                    <a:pt x="11" y="120"/>
                  </a:cubicBezTo>
                  <a:cubicBezTo>
                    <a:pt x="23" y="129"/>
                    <a:pt x="47" y="135"/>
                    <a:pt x="76" y="135"/>
                  </a:cubicBezTo>
                  <a:cubicBezTo>
                    <a:pt x="104" y="135"/>
                    <a:pt x="129" y="129"/>
                    <a:pt x="140" y="120"/>
                  </a:cubicBezTo>
                  <a:cubicBezTo>
                    <a:pt x="142" y="123"/>
                    <a:pt x="143" y="126"/>
                    <a:pt x="143" y="131"/>
                  </a:cubicBezTo>
                  <a:cubicBezTo>
                    <a:pt x="143" y="138"/>
                    <a:pt x="119" y="152"/>
                    <a:pt x="76" y="152"/>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55" name="组合 54"/>
          <p:cNvGrpSpPr/>
          <p:nvPr/>
        </p:nvGrpSpPr>
        <p:grpSpPr>
          <a:xfrm>
            <a:off x="8146754" y="1728484"/>
            <a:ext cx="1114091" cy="1133662"/>
            <a:chOff x="8146754" y="1728484"/>
            <a:chExt cx="1114091" cy="1133662"/>
          </a:xfrm>
        </p:grpSpPr>
        <p:sp>
          <p:nvSpPr>
            <p:cNvPr id="21" name="iṧḻidè"/>
            <p:cNvSpPr/>
            <p:nvPr/>
          </p:nvSpPr>
          <p:spPr>
            <a:xfrm>
              <a:off x="8146754" y="1728484"/>
              <a:ext cx="1114091" cy="1133662"/>
            </a:xfrm>
            <a:prstGeom prst="ellipse">
              <a:avLst/>
            </a:prstGeom>
            <a:solidFill>
              <a:schemeClr val="bg2"/>
            </a:solidFill>
            <a:ln>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tIns="2628000" anchor="t" anchorCtr="1">
              <a:normAutofit fontScale="25000" lnSpcReduction="20000"/>
            </a:bodyPr>
            <a:lstStyle/>
            <a:p>
              <a:pPr algn="ctr" defTabSz="914378">
                <a:lnSpc>
                  <a:spcPct val="150000"/>
                </a:lnSpc>
              </a:pPr>
              <a:endParaRPr sz="1100" dirty="0">
                <a:solidFill>
                  <a:schemeClr val="tx1"/>
                </a:solidFill>
                <a:latin typeface="Arial" panose="020B0604020202020204" pitchFamily="34" charset="0"/>
                <a:ea typeface="方正黑体简体" panose="02010601030101010101" pitchFamily="2" charset="-122"/>
                <a:sym typeface="Arial" panose="020B0604020202020204" pitchFamily="34" charset="0"/>
              </a:endParaRPr>
            </a:p>
          </p:txBody>
        </p:sp>
        <p:sp>
          <p:nvSpPr>
            <p:cNvPr id="29" name="íṣľîde"/>
            <p:cNvSpPr>
              <a:spLocks/>
            </p:cNvSpPr>
            <p:nvPr/>
          </p:nvSpPr>
          <p:spPr bwMode="auto">
            <a:xfrm>
              <a:off x="8499919" y="2106117"/>
              <a:ext cx="407756" cy="408961"/>
            </a:xfrm>
            <a:custGeom>
              <a:avLst/>
              <a:gdLst>
                <a:gd name="T0" fmla="*/ 186 w 186"/>
                <a:gd name="T1" fmla="*/ 55 h 186"/>
                <a:gd name="T2" fmla="*/ 185 w 186"/>
                <a:gd name="T3" fmla="*/ 53 h 186"/>
                <a:gd name="T4" fmla="*/ 185 w 186"/>
                <a:gd name="T5" fmla="*/ 53 h 186"/>
                <a:gd name="T6" fmla="*/ 185 w 186"/>
                <a:gd name="T7" fmla="*/ 52 h 186"/>
                <a:gd name="T8" fmla="*/ 184 w 186"/>
                <a:gd name="T9" fmla="*/ 52 h 186"/>
                <a:gd name="T10" fmla="*/ 134 w 186"/>
                <a:gd name="T11" fmla="*/ 2 h 186"/>
                <a:gd name="T12" fmla="*/ 134 w 186"/>
                <a:gd name="T13" fmla="*/ 2 h 186"/>
                <a:gd name="T14" fmla="*/ 131 w 186"/>
                <a:gd name="T15" fmla="*/ 0 h 186"/>
                <a:gd name="T16" fmla="*/ 55 w 186"/>
                <a:gd name="T17" fmla="*/ 0 h 186"/>
                <a:gd name="T18" fmla="*/ 52 w 186"/>
                <a:gd name="T19" fmla="*/ 2 h 186"/>
                <a:gd name="T20" fmla="*/ 52 w 186"/>
                <a:gd name="T21" fmla="*/ 2 h 186"/>
                <a:gd name="T22" fmla="*/ 2 w 186"/>
                <a:gd name="T23" fmla="*/ 52 h 186"/>
                <a:gd name="T24" fmla="*/ 1 w 186"/>
                <a:gd name="T25" fmla="*/ 52 h 186"/>
                <a:gd name="T26" fmla="*/ 1 w 186"/>
                <a:gd name="T27" fmla="*/ 53 h 186"/>
                <a:gd name="T28" fmla="*/ 1 w 186"/>
                <a:gd name="T29" fmla="*/ 53 h 186"/>
                <a:gd name="T30" fmla="*/ 0 w 186"/>
                <a:gd name="T31" fmla="*/ 55 h 186"/>
                <a:gd name="T32" fmla="*/ 1 w 186"/>
                <a:gd name="T33" fmla="*/ 58 h 186"/>
                <a:gd name="T34" fmla="*/ 1 w 186"/>
                <a:gd name="T35" fmla="*/ 58 h 186"/>
                <a:gd name="T36" fmla="*/ 90 w 186"/>
                <a:gd name="T37" fmla="*/ 184 h 186"/>
                <a:gd name="T38" fmla="*/ 90 w 186"/>
                <a:gd name="T39" fmla="*/ 184 h 186"/>
                <a:gd name="T40" fmla="*/ 93 w 186"/>
                <a:gd name="T41" fmla="*/ 186 h 186"/>
                <a:gd name="T42" fmla="*/ 96 w 186"/>
                <a:gd name="T43" fmla="*/ 184 h 186"/>
                <a:gd name="T44" fmla="*/ 96 w 186"/>
                <a:gd name="T45" fmla="*/ 184 h 186"/>
                <a:gd name="T46" fmla="*/ 185 w 186"/>
                <a:gd name="T47" fmla="*/ 58 h 186"/>
                <a:gd name="T48" fmla="*/ 185 w 186"/>
                <a:gd name="T49" fmla="*/ 58 h 186"/>
                <a:gd name="T50" fmla="*/ 186 w 186"/>
                <a:gd name="T51" fmla="*/ 55 h 186"/>
                <a:gd name="T52" fmla="*/ 129 w 186"/>
                <a:gd name="T53" fmla="*/ 9 h 186"/>
                <a:gd name="T54" fmla="*/ 171 w 186"/>
                <a:gd name="T55" fmla="*/ 51 h 186"/>
                <a:gd name="T56" fmla="*/ 134 w 186"/>
                <a:gd name="T57" fmla="*/ 51 h 186"/>
                <a:gd name="T58" fmla="*/ 112 w 186"/>
                <a:gd name="T59" fmla="*/ 9 h 186"/>
                <a:gd name="T60" fmla="*/ 129 w 186"/>
                <a:gd name="T61" fmla="*/ 9 h 186"/>
                <a:gd name="T62" fmla="*/ 103 w 186"/>
                <a:gd name="T63" fmla="*/ 9 h 186"/>
                <a:gd name="T64" fmla="*/ 124 w 186"/>
                <a:gd name="T65" fmla="*/ 51 h 186"/>
                <a:gd name="T66" fmla="*/ 62 w 186"/>
                <a:gd name="T67" fmla="*/ 51 h 186"/>
                <a:gd name="T68" fmla="*/ 83 w 186"/>
                <a:gd name="T69" fmla="*/ 9 h 186"/>
                <a:gd name="T70" fmla="*/ 103 w 186"/>
                <a:gd name="T71" fmla="*/ 9 h 186"/>
                <a:gd name="T72" fmla="*/ 57 w 186"/>
                <a:gd name="T73" fmla="*/ 9 h 186"/>
                <a:gd name="T74" fmla="*/ 74 w 186"/>
                <a:gd name="T75" fmla="*/ 9 h 186"/>
                <a:gd name="T76" fmla="*/ 52 w 186"/>
                <a:gd name="T77" fmla="*/ 51 h 186"/>
                <a:gd name="T78" fmla="*/ 14 w 186"/>
                <a:gd name="T79" fmla="*/ 51 h 186"/>
                <a:gd name="T80" fmla="*/ 57 w 186"/>
                <a:gd name="T81" fmla="*/ 9 h 186"/>
                <a:gd name="T82" fmla="*/ 12 w 186"/>
                <a:gd name="T83" fmla="*/ 59 h 186"/>
                <a:gd name="T84" fmla="*/ 52 w 186"/>
                <a:gd name="T85" fmla="*/ 59 h 186"/>
                <a:gd name="T86" fmla="*/ 81 w 186"/>
                <a:gd name="T87" fmla="*/ 158 h 186"/>
                <a:gd name="T88" fmla="*/ 12 w 186"/>
                <a:gd name="T89" fmla="*/ 59 h 186"/>
                <a:gd name="T90" fmla="*/ 93 w 186"/>
                <a:gd name="T91" fmla="*/ 167 h 186"/>
                <a:gd name="T92" fmla="*/ 61 w 186"/>
                <a:gd name="T93" fmla="*/ 59 h 186"/>
                <a:gd name="T94" fmla="*/ 125 w 186"/>
                <a:gd name="T95" fmla="*/ 59 h 186"/>
                <a:gd name="T96" fmla="*/ 93 w 186"/>
                <a:gd name="T97" fmla="*/ 167 h 186"/>
                <a:gd name="T98" fmla="*/ 105 w 186"/>
                <a:gd name="T99" fmla="*/ 158 h 186"/>
                <a:gd name="T100" fmla="*/ 134 w 186"/>
                <a:gd name="T101" fmla="*/ 59 h 186"/>
                <a:gd name="T102" fmla="*/ 173 w 186"/>
                <a:gd name="T103" fmla="*/ 59 h 186"/>
                <a:gd name="T104" fmla="*/ 105 w 186"/>
                <a:gd name="T105" fmla="*/ 15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186" y="55"/>
                  </a:moveTo>
                  <a:cubicBezTo>
                    <a:pt x="186" y="54"/>
                    <a:pt x="185" y="53"/>
                    <a:pt x="185" y="53"/>
                  </a:cubicBezTo>
                  <a:cubicBezTo>
                    <a:pt x="185" y="53"/>
                    <a:pt x="185" y="53"/>
                    <a:pt x="185" y="53"/>
                  </a:cubicBezTo>
                  <a:cubicBezTo>
                    <a:pt x="185" y="52"/>
                    <a:pt x="185" y="52"/>
                    <a:pt x="185" y="52"/>
                  </a:cubicBezTo>
                  <a:cubicBezTo>
                    <a:pt x="185" y="52"/>
                    <a:pt x="184" y="52"/>
                    <a:pt x="184" y="52"/>
                  </a:cubicBezTo>
                  <a:cubicBezTo>
                    <a:pt x="134" y="2"/>
                    <a:pt x="134" y="2"/>
                    <a:pt x="134" y="2"/>
                  </a:cubicBezTo>
                  <a:cubicBezTo>
                    <a:pt x="134" y="2"/>
                    <a:pt x="134" y="2"/>
                    <a:pt x="134" y="2"/>
                  </a:cubicBezTo>
                  <a:cubicBezTo>
                    <a:pt x="133" y="1"/>
                    <a:pt x="132" y="0"/>
                    <a:pt x="131" y="0"/>
                  </a:cubicBezTo>
                  <a:cubicBezTo>
                    <a:pt x="55" y="0"/>
                    <a:pt x="55" y="0"/>
                    <a:pt x="55" y="0"/>
                  </a:cubicBezTo>
                  <a:cubicBezTo>
                    <a:pt x="54" y="0"/>
                    <a:pt x="52" y="1"/>
                    <a:pt x="52" y="2"/>
                  </a:cubicBezTo>
                  <a:cubicBezTo>
                    <a:pt x="52" y="2"/>
                    <a:pt x="52" y="2"/>
                    <a:pt x="52" y="2"/>
                  </a:cubicBezTo>
                  <a:cubicBezTo>
                    <a:pt x="2" y="52"/>
                    <a:pt x="2" y="52"/>
                    <a:pt x="2" y="52"/>
                  </a:cubicBezTo>
                  <a:cubicBezTo>
                    <a:pt x="1" y="52"/>
                    <a:pt x="1" y="52"/>
                    <a:pt x="1" y="52"/>
                  </a:cubicBezTo>
                  <a:cubicBezTo>
                    <a:pt x="1" y="53"/>
                    <a:pt x="1" y="53"/>
                    <a:pt x="1" y="53"/>
                  </a:cubicBezTo>
                  <a:cubicBezTo>
                    <a:pt x="1" y="53"/>
                    <a:pt x="1" y="53"/>
                    <a:pt x="1" y="53"/>
                  </a:cubicBezTo>
                  <a:cubicBezTo>
                    <a:pt x="1" y="53"/>
                    <a:pt x="0" y="54"/>
                    <a:pt x="0" y="55"/>
                  </a:cubicBezTo>
                  <a:cubicBezTo>
                    <a:pt x="0" y="56"/>
                    <a:pt x="1" y="57"/>
                    <a:pt x="1" y="58"/>
                  </a:cubicBezTo>
                  <a:cubicBezTo>
                    <a:pt x="1" y="58"/>
                    <a:pt x="1" y="58"/>
                    <a:pt x="1" y="58"/>
                  </a:cubicBezTo>
                  <a:cubicBezTo>
                    <a:pt x="90" y="184"/>
                    <a:pt x="90" y="184"/>
                    <a:pt x="90" y="184"/>
                  </a:cubicBezTo>
                  <a:cubicBezTo>
                    <a:pt x="90" y="184"/>
                    <a:pt x="90" y="184"/>
                    <a:pt x="90" y="184"/>
                  </a:cubicBezTo>
                  <a:cubicBezTo>
                    <a:pt x="90" y="185"/>
                    <a:pt x="92" y="186"/>
                    <a:pt x="93" y="186"/>
                  </a:cubicBezTo>
                  <a:cubicBezTo>
                    <a:pt x="94" y="186"/>
                    <a:pt x="95" y="185"/>
                    <a:pt x="96" y="184"/>
                  </a:cubicBezTo>
                  <a:cubicBezTo>
                    <a:pt x="96" y="184"/>
                    <a:pt x="96" y="184"/>
                    <a:pt x="96" y="184"/>
                  </a:cubicBezTo>
                  <a:cubicBezTo>
                    <a:pt x="185" y="58"/>
                    <a:pt x="185" y="58"/>
                    <a:pt x="185" y="58"/>
                  </a:cubicBezTo>
                  <a:cubicBezTo>
                    <a:pt x="185" y="58"/>
                    <a:pt x="185" y="58"/>
                    <a:pt x="185" y="58"/>
                  </a:cubicBezTo>
                  <a:cubicBezTo>
                    <a:pt x="185" y="57"/>
                    <a:pt x="186" y="56"/>
                    <a:pt x="186" y="55"/>
                  </a:cubicBezTo>
                  <a:close/>
                  <a:moveTo>
                    <a:pt x="129" y="9"/>
                  </a:moveTo>
                  <a:cubicBezTo>
                    <a:pt x="171" y="51"/>
                    <a:pt x="171" y="51"/>
                    <a:pt x="171" y="51"/>
                  </a:cubicBezTo>
                  <a:cubicBezTo>
                    <a:pt x="134" y="51"/>
                    <a:pt x="134" y="51"/>
                    <a:pt x="134" y="51"/>
                  </a:cubicBezTo>
                  <a:cubicBezTo>
                    <a:pt x="112" y="9"/>
                    <a:pt x="112" y="9"/>
                    <a:pt x="112" y="9"/>
                  </a:cubicBezTo>
                  <a:lnTo>
                    <a:pt x="129" y="9"/>
                  </a:lnTo>
                  <a:close/>
                  <a:moveTo>
                    <a:pt x="103" y="9"/>
                  </a:moveTo>
                  <a:cubicBezTo>
                    <a:pt x="124" y="51"/>
                    <a:pt x="124" y="51"/>
                    <a:pt x="124" y="51"/>
                  </a:cubicBezTo>
                  <a:cubicBezTo>
                    <a:pt x="62" y="51"/>
                    <a:pt x="62" y="51"/>
                    <a:pt x="62" y="51"/>
                  </a:cubicBezTo>
                  <a:cubicBezTo>
                    <a:pt x="83" y="9"/>
                    <a:pt x="83" y="9"/>
                    <a:pt x="83" y="9"/>
                  </a:cubicBezTo>
                  <a:lnTo>
                    <a:pt x="103" y="9"/>
                  </a:lnTo>
                  <a:close/>
                  <a:moveTo>
                    <a:pt x="57" y="9"/>
                  </a:moveTo>
                  <a:cubicBezTo>
                    <a:pt x="74" y="9"/>
                    <a:pt x="74" y="9"/>
                    <a:pt x="74" y="9"/>
                  </a:cubicBezTo>
                  <a:cubicBezTo>
                    <a:pt x="52" y="51"/>
                    <a:pt x="52" y="51"/>
                    <a:pt x="52" y="51"/>
                  </a:cubicBezTo>
                  <a:cubicBezTo>
                    <a:pt x="14" y="51"/>
                    <a:pt x="14" y="51"/>
                    <a:pt x="14" y="51"/>
                  </a:cubicBezTo>
                  <a:lnTo>
                    <a:pt x="57" y="9"/>
                  </a:lnTo>
                  <a:close/>
                  <a:moveTo>
                    <a:pt x="12" y="59"/>
                  </a:moveTo>
                  <a:cubicBezTo>
                    <a:pt x="52" y="59"/>
                    <a:pt x="52" y="59"/>
                    <a:pt x="52" y="59"/>
                  </a:cubicBezTo>
                  <a:cubicBezTo>
                    <a:pt x="81" y="158"/>
                    <a:pt x="81" y="158"/>
                    <a:pt x="81" y="158"/>
                  </a:cubicBezTo>
                  <a:lnTo>
                    <a:pt x="12" y="59"/>
                  </a:lnTo>
                  <a:close/>
                  <a:moveTo>
                    <a:pt x="93" y="167"/>
                  </a:moveTo>
                  <a:cubicBezTo>
                    <a:pt x="61" y="59"/>
                    <a:pt x="61" y="59"/>
                    <a:pt x="61" y="59"/>
                  </a:cubicBezTo>
                  <a:cubicBezTo>
                    <a:pt x="125" y="59"/>
                    <a:pt x="125" y="59"/>
                    <a:pt x="125" y="59"/>
                  </a:cubicBezTo>
                  <a:lnTo>
                    <a:pt x="93" y="167"/>
                  </a:lnTo>
                  <a:close/>
                  <a:moveTo>
                    <a:pt x="105" y="158"/>
                  </a:moveTo>
                  <a:cubicBezTo>
                    <a:pt x="134" y="59"/>
                    <a:pt x="134" y="59"/>
                    <a:pt x="134" y="59"/>
                  </a:cubicBezTo>
                  <a:cubicBezTo>
                    <a:pt x="173" y="59"/>
                    <a:pt x="173" y="59"/>
                    <a:pt x="173" y="59"/>
                  </a:cubicBezTo>
                  <a:lnTo>
                    <a:pt x="105" y="158"/>
                  </a:ln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34" name="组合 33"/>
          <p:cNvGrpSpPr/>
          <p:nvPr/>
        </p:nvGrpSpPr>
        <p:grpSpPr>
          <a:xfrm>
            <a:off x="2378160" y="1811509"/>
            <a:ext cx="2133781" cy="1061059"/>
            <a:chOff x="1541720" y="2349127"/>
            <a:chExt cx="2133781" cy="1061059"/>
          </a:xfrm>
        </p:grpSpPr>
        <p:sp>
          <p:nvSpPr>
            <p:cNvPr id="35" name="文本框 34"/>
            <p:cNvSpPr txBox="1"/>
            <p:nvPr/>
          </p:nvSpPr>
          <p:spPr>
            <a:xfrm>
              <a:off x="1541720" y="2349127"/>
              <a:ext cx="2133781" cy="452432"/>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职能技巧培训</a:t>
              </a:r>
            </a:p>
          </p:txBody>
        </p:sp>
        <p:sp>
          <p:nvSpPr>
            <p:cNvPr id="36" name="文本框 35"/>
            <p:cNvSpPr txBox="1"/>
            <p:nvPr/>
          </p:nvSpPr>
          <p:spPr>
            <a:xfrm>
              <a:off x="1541720" y="2687681"/>
              <a:ext cx="2042476" cy="722505"/>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7" name="组合 36"/>
          <p:cNvGrpSpPr/>
          <p:nvPr/>
        </p:nvGrpSpPr>
        <p:grpSpPr>
          <a:xfrm>
            <a:off x="5924376" y="1811509"/>
            <a:ext cx="2133781" cy="1061059"/>
            <a:chOff x="1541720" y="2349127"/>
            <a:chExt cx="2133781" cy="1061059"/>
          </a:xfrm>
        </p:grpSpPr>
        <p:sp>
          <p:nvSpPr>
            <p:cNvPr id="38" name="文本框 37"/>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团队合作培训</a:t>
              </a:r>
            </a:p>
          </p:txBody>
        </p:sp>
        <p:sp>
          <p:nvSpPr>
            <p:cNvPr id="39" name="文本框 38"/>
            <p:cNvSpPr txBox="1"/>
            <p:nvPr/>
          </p:nvSpPr>
          <p:spPr>
            <a:xfrm>
              <a:off x="1541720" y="2687681"/>
              <a:ext cx="2042476" cy="722505"/>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0" name="组合 39"/>
          <p:cNvGrpSpPr/>
          <p:nvPr/>
        </p:nvGrpSpPr>
        <p:grpSpPr>
          <a:xfrm>
            <a:off x="9401427" y="1811509"/>
            <a:ext cx="2133781" cy="1061059"/>
            <a:chOff x="1541720" y="2349127"/>
            <a:chExt cx="2133781" cy="1061059"/>
          </a:xfrm>
        </p:grpSpPr>
        <p:sp>
          <p:nvSpPr>
            <p:cNvPr id="41" name="文本框 40"/>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执行力培训</a:t>
              </a:r>
            </a:p>
          </p:txBody>
        </p:sp>
        <p:sp>
          <p:nvSpPr>
            <p:cNvPr id="42" name="文本框 41"/>
            <p:cNvSpPr txBox="1"/>
            <p:nvPr/>
          </p:nvSpPr>
          <p:spPr>
            <a:xfrm>
              <a:off x="1541720" y="2687681"/>
              <a:ext cx="2042476" cy="722505"/>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3" name="组合 42"/>
          <p:cNvGrpSpPr/>
          <p:nvPr/>
        </p:nvGrpSpPr>
        <p:grpSpPr>
          <a:xfrm>
            <a:off x="7597632" y="4774865"/>
            <a:ext cx="2133781" cy="1061059"/>
            <a:chOff x="1541720" y="2349127"/>
            <a:chExt cx="2133781" cy="1061059"/>
          </a:xfrm>
        </p:grpSpPr>
        <p:sp>
          <p:nvSpPr>
            <p:cNvPr id="44" name="文本框 43"/>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领导力培训</a:t>
              </a:r>
            </a:p>
          </p:txBody>
        </p:sp>
        <p:sp>
          <p:nvSpPr>
            <p:cNvPr id="45" name="文本框 44"/>
            <p:cNvSpPr txBox="1"/>
            <p:nvPr/>
          </p:nvSpPr>
          <p:spPr>
            <a:xfrm>
              <a:off x="1633025" y="2687681"/>
              <a:ext cx="2042476" cy="722505"/>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6" name="组合 45"/>
          <p:cNvGrpSpPr/>
          <p:nvPr/>
        </p:nvGrpSpPr>
        <p:grpSpPr>
          <a:xfrm>
            <a:off x="4100367" y="4774865"/>
            <a:ext cx="2133781" cy="1061059"/>
            <a:chOff x="1541720" y="2349127"/>
            <a:chExt cx="2133781" cy="1061059"/>
          </a:xfrm>
        </p:grpSpPr>
        <p:sp>
          <p:nvSpPr>
            <p:cNvPr id="47" name="文本框 46"/>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执行力培训</a:t>
              </a:r>
            </a:p>
          </p:txBody>
        </p:sp>
        <p:sp>
          <p:nvSpPr>
            <p:cNvPr id="48" name="文本框 47"/>
            <p:cNvSpPr txBox="1"/>
            <p:nvPr/>
          </p:nvSpPr>
          <p:spPr>
            <a:xfrm>
              <a:off x="1633025" y="2687681"/>
              <a:ext cx="2042476" cy="722505"/>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9" name="组合 48"/>
          <p:cNvGrpSpPr/>
          <p:nvPr/>
        </p:nvGrpSpPr>
        <p:grpSpPr>
          <a:xfrm>
            <a:off x="619498" y="4774865"/>
            <a:ext cx="2133781" cy="1061059"/>
            <a:chOff x="1541720" y="2349127"/>
            <a:chExt cx="2133781" cy="1061059"/>
          </a:xfrm>
        </p:grpSpPr>
        <p:sp>
          <p:nvSpPr>
            <p:cNvPr id="50" name="文本框 49"/>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销售技巧培训</a:t>
              </a:r>
            </a:p>
          </p:txBody>
        </p:sp>
        <p:sp>
          <p:nvSpPr>
            <p:cNvPr id="51" name="文本框 50"/>
            <p:cNvSpPr txBox="1"/>
            <p:nvPr/>
          </p:nvSpPr>
          <p:spPr>
            <a:xfrm>
              <a:off x="1633025" y="2687681"/>
              <a:ext cx="2042476" cy="722505"/>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请在此添加文字说明请在此添加文字说明请在此添加文字</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添加文字说明</a:t>
              </a:r>
              <a:endParaRPr lang="en-US" altLang="zh-CN" sz="105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67" name="直接连接符 66"/>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年度培训情况</a:t>
            </a:r>
          </a:p>
        </p:txBody>
      </p:sp>
      <p:cxnSp>
        <p:nvCxnSpPr>
          <p:cNvPr id="69" name="直接连接符 6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13356616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500" fill="hold"/>
                                        <p:tgtEl>
                                          <p:spTgt spid="56"/>
                                        </p:tgtEl>
                                        <p:attrNameLst>
                                          <p:attrName>ppt_w</p:attrName>
                                        </p:attrNameLst>
                                      </p:cBhvr>
                                      <p:tavLst>
                                        <p:tav tm="0">
                                          <p:val>
                                            <p:fltVal val="0"/>
                                          </p:val>
                                        </p:tav>
                                        <p:tav tm="100000">
                                          <p:val>
                                            <p:strVal val="#ppt_w"/>
                                          </p:val>
                                        </p:tav>
                                      </p:tavLst>
                                    </p:anim>
                                    <p:anim calcmode="lin" valueType="num">
                                      <p:cBhvr>
                                        <p:cTn id="12" dur="500" fill="hold"/>
                                        <p:tgtEl>
                                          <p:spTgt spid="56"/>
                                        </p:tgtEl>
                                        <p:attrNameLst>
                                          <p:attrName>ppt_h</p:attrName>
                                        </p:attrNameLst>
                                      </p:cBhvr>
                                      <p:tavLst>
                                        <p:tav tm="0">
                                          <p:val>
                                            <p:fltVal val="0"/>
                                          </p:val>
                                        </p:tav>
                                        <p:tav tm="100000">
                                          <p:val>
                                            <p:strVal val="#ppt_h"/>
                                          </p:val>
                                        </p:tav>
                                      </p:tavLst>
                                    </p:anim>
                                    <p:animEffect transition="in" filter="fade">
                                      <p:cBhvr>
                                        <p:cTn id="13" dur="500"/>
                                        <p:tgtEl>
                                          <p:spTgt spid="56"/>
                                        </p:tgtEl>
                                      </p:cBhvr>
                                    </p:animEffect>
                                  </p:childTnLst>
                                </p:cTn>
                              </p:par>
                              <p:par>
                                <p:cTn id="14" presetID="53" presetClass="entr" presetSubtype="16" fill="hold" nodeType="with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p:cTn id="16" dur="500" fill="hold"/>
                                        <p:tgtEl>
                                          <p:spTgt spid="57"/>
                                        </p:tgtEl>
                                        <p:attrNameLst>
                                          <p:attrName>ppt_w</p:attrName>
                                        </p:attrNameLst>
                                      </p:cBhvr>
                                      <p:tavLst>
                                        <p:tav tm="0">
                                          <p:val>
                                            <p:fltVal val="0"/>
                                          </p:val>
                                        </p:tav>
                                        <p:tav tm="100000">
                                          <p:val>
                                            <p:strVal val="#ppt_w"/>
                                          </p:val>
                                        </p:tav>
                                      </p:tavLst>
                                    </p:anim>
                                    <p:anim calcmode="lin" valueType="num">
                                      <p:cBhvr>
                                        <p:cTn id="17" dur="500" fill="hold"/>
                                        <p:tgtEl>
                                          <p:spTgt spid="57"/>
                                        </p:tgtEl>
                                        <p:attrNameLst>
                                          <p:attrName>ppt_h</p:attrName>
                                        </p:attrNameLst>
                                      </p:cBhvr>
                                      <p:tavLst>
                                        <p:tav tm="0">
                                          <p:val>
                                            <p:fltVal val="0"/>
                                          </p:val>
                                        </p:tav>
                                        <p:tav tm="100000">
                                          <p:val>
                                            <p:strVal val="#ppt_h"/>
                                          </p:val>
                                        </p:tav>
                                      </p:tavLst>
                                    </p:anim>
                                    <p:animEffect transition="in" filter="fade">
                                      <p:cBhvr>
                                        <p:cTn id="18" dur="500"/>
                                        <p:tgtEl>
                                          <p:spTgt spid="57"/>
                                        </p:tgtEl>
                                      </p:cBhvr>
                                    </p:animEffect>
                                  </p:childTnLst>
                                </p:cTn>
                              </p:par>
                              <p:par>
                                <p:cTn id="19" presetID="53" presetClass="entr" presetSubtype="16" fill="hold" nodeType="withEffect">
                                  <p:stCondLst>
                                    <p:cond delay="0"/>
                                  </p:stCondLst>
                                  <p:childTnLst>
                                    <p:set>
                                      <p:cBhvr>
                                        <p:cTn id="20" dur="1" fill="hold">
                                          <p:stCondLst>
                                            <p:cond delay="0"/>
                                          </p:stCondLst>
                                        </p:cTn>
                                        <p:tgtEl>
                                          <p:spTgt spid="58"/>
                                        </p:tgtEl>
                                        <p:attrNameLst>
                                          <p:attrName>style.visibility</p:attrName>
                                        </p:attrNameLst>
                                      </p:cBhvr>
                                      <p:to>
                                        <p:strVal val="visible"/>
                                      </p:to>
                                    </p:set>
                                    <p:anim calcmode="lin" valueType="num">
                                      <p:cBhvr>
                                        <p:cTn id="21" dur="500" fill="hold"/>
                                        <p:tgtEl>
                                          <p:spTgt spid="58"/>
                                        </p:tgtEl>
                                        <p:attrNameLst>
                                          <p:attrName>ppt_w</p:attrName>
                                        </p:attrNameLst>
                                      </p:cBhvr>
                                      <p:tavLst>
                                        <p:tav tm="0">
                                          <p:val>
                                            <p:fltVal val="0"/>
                                          </p:val>
                                        </p:tav>
                                        <p:tav tm="100000">
                                          <p:val>
                                            <p:strVal val="#ppt_w"/>
                                          </p:val>
                                        </p:tav>
                                      </p:tavLst>
                                    </p:anim>
                                    <p:anim calcmode="lin" valueType="num">
                                      <p:cBhvr>
                                        <p:cTn id="22" dur="500" fill="hold"/>
                                        <p:tgtEl>
                                          <p:spTgt spid="58"/>
                                        </p:tgtEl>
                                        <p:attrNameLst>
                                          <p:attrName>ppt_h</p:attrName>
                                        </p:attrNameLst>
                                      </p:cBhvr>
                                      <p:tavLst>
                                        <p:tav tm="0">
                                          <p:val>
                                            <p:fltVal val="0"/>
                                          </p:val>
                                        </p:tav>
                                        <p:tav tm="100000">
                                          <p:val>
                                            <p:strVal val="#ppt_h"/>
                                          </p:val>
                                        </p:tav>
                                      </p:tavLst>
                                    </p:anim>
                                    <p:animEffect transition="in" filter="fade">
                                      <p:cBhvr>
                                        <p:cTn id="23" dur="500"/>
                                        <p:tgtEl>
                                          <p:spTgt spid="58"/>
                                        </p:tgtEl>
                                      </p:cBhvr>
                                    </p:animEffect>
                                  </p:childTnLst>
                                </p:cTn>
                              </p:par>
                              <p:par>
                                <p:cTn id="24" presetID="53" presetClass="entr" presetSubtype="16" fill="hold" nodeType="with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ppt_w</p:attrName>
                                        </p:attrNameLst>
                                      </p:cBhvr>
                                      <p:tavLst>
                                        <p:tav tm="0">
                                          <p:val>
                                            <p:fltVal val="0"/>
                                          </p:val>
                                        </p:tav>
                                        <p:tav tm="100000">
                                          <p:val>
                                            <p:strVal val="#ppt_w"/>
                                          </p:val>
                                        </p:tav>
                                      </p:tavLst>
                                    </p:anim>
                                    <p:anim calcmode="lin" valueType="num">
                                      <p:cBhvr>
                                        <p:cTn id="27" dur="500" fill="hold"/>
                                        <p:tgtEl>
                                          <p:spTgt spid="53"/>
                                        </p:tgtEl>
                                        <p:attrNameLst>
                                          <p:attrName>ppt_h</p:attrName>
                                        </p:attrNameLst>
                                      </p:cBhvr>
                                      <p:tavLst>
                                        <p:tav tm="0">
                                          <p:val>
                                            <p:fltVal val="0"/>
                                          </p:val>
                                        </p:tav>
                                        <p:tav tm="100000">
                                          <p:val>
                                            <p:strVal val="#ppt_h"/>
                                          </p:val>
                                        </p:tav>
                                      </p:tavLst>
                                    </p:anim>
                                    <p:animEffect transition="in" filter="fade">
                                      <p:cBhvr>
                                        <p:cTn id="28" dur="500"/>
                                        <p:tgtEl>
                                          <p:spTgt spid="53"/>
                                        </p:tgtEl>
                                      </p:cBhvr>
                                    </p:animEffect>
                                  </p:childTnLst>
                                </p:cTn>
                              </p:par>
                              <p:par>
                                <p:cTn id="29" presetID="53" presetClass="entr" presetSubtype="16"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p:cTn id="31" dur="500" fill="hold"/>
                                        <p:tgtEl>
                                          <p:spTgt spid="54"/>
                                        </p:tgtEl>
                                        <p:attrNameLst>
                                          <p:attrName>ppt_w</p:attrName>
                                        </p:attrNameLst>
                                      </p:cBhvr>
                                      <p:tavLst>
                                        <p:tav tm="0">
                                          <p:val>
                                            <p:fltVal val="0"/>
                                          </p:val>
                                        </p:tav>
                                        <p:tav tm="100000">
                                          <p:val>
                                            <p:strVal val="#ppt_w"/>
                                          </p:val>
                                        </p:tav>
                                      </p:tavLst>
                                    </p:anim>
                                    <p:anim calcmode="lin" valueType="num">
                                      <p:cBhvr>
                                        <p:cTn id="32" dur="500" fill="hold"/>
                                        <p:tgtEl>
                                          <p:spTgt spid="54"/>
                                        </p:tgtEl>
                                        <p:attrNameLst>
                                          <p:attrName>ppt_h</p:attrName>
                                        </p:attrNameLst>
                                      </p:cBhvr>
                                      <p:tavLst>
                                        <p:tav tm="0">
                                          <p:val>
                                            <p:fltVal val="0"/>
                                          </p:val>
                                        </p:tav>
                                        <p:tav tm="100000">
                                          <p:val>
                                            <p:strVal val="#ppt_h"/>
                                          </p:val>
                                        </p:tav>
                                      </p:tavLst>
                                    </p:anim>
                                    <p:animEffect transition="in" filter="fade">
                                      <p:cBhvr>
                                        <p:cTn id="33" dur="500"/>
                                        <p:tgtEl>
                                          <p:spTgt spid="54"/>
                                        </p:tgtEl>
                                      </p:cBhvr>
                                    </p:animEffect>
                                  </p:childTnLst>
                                </p:cTn>
                              </p:par>
                              <p:par>
                                <p:cTn id="34" presetID="53" presetClass="entr" presetSubtype="16"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p:cTn id="36" dur="500" fill="hold"/>
                                        <p:tgtEl>
                                          <p:spTgt spid="55"/>
                                        </p:tgtEl>
                                        <p:attrNameLst>
                                          <p:attrName>ppt_w</p:attrName>
                                        </p:attrNameLst>
                                      </p:cBhvr>
                                      <p:tavLst>
                                        <p:tav tm="0">
                                          <p:val>
                                            <p:fltVal val="0"/>
                                          </p:val>
                                        </p:tav>
                                        <p:tav tm="100000">
                                          <p:val>
                                            <p:strVal val="#ppt_w"/>
                                          </p:val>
                                        </p:tav>
                                      </p:tavLst>
                                    </p:anim>
                                    <p:anim calcmode="lin" valueType="num">
                                      <p:cBhvr>
                                        <p:cTn id="37" dur="500" fill="hold"/>
                                        <p:tgtEl>
                                          <p:spTgt spid="55"/>
                                        </p:tgtEl>
                                        <p:attrNameLst>
                                          <p:attrName>ppt_h</p:attrName>
                                        </p:attrNameLst>
                                      </p:cBhvr>
                                      <p:tavLst>
                                        <p:tav tm="0">
                                          <p:val>
                                            <p:fltVal val="0"/>
                                          </p:val>
                                        </p:tav>
                                        <p:tav tm="100000">
                                          <p:val>
                                            <p:strVal val="#ppt_h"/>
                                          </p:val>
                                        </p:tav>
                                      </p:tavLst>
                                    </p:anim>
                                    <p:animEffect transition="in" filter="fade">
                                      <p:cBhvr>
                                        <p:cTn id="38" dur="500"/>
                                        <p:tgtEl>
                                          <p:spTgt spid="55"/>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p:tgtEl>
                                          <p:spTgt spid="34"/>
                                        </p:tgtEl>
                                        <p:attrNameLst>
                                          <p:attrName>ppt_x</p:attrName>
                                        </p:attrNameLst>
                                      </p:cBhvr>
                                      <p:tavLst>
                                        <p:tav tm="0">
                                          <p:val>
                                            <p:strVal val="#ppt_x-#ppt_w*1.125000"/>
                                          </p:val>
                                        </p:tav>
                                        <p:tav tm="100000">
                                          <p:val>
                                            <p:strVal val="#ppt_x"/>
                                          </p:val>
                                        </p:tav>
                                      </p:tavLst>
                                    </p:anim>
                                    <p:animEffect transition="in" filter="wipe(right)">
                                      <p:cBhvr>
                                        <p:cTn id="43" dur="500"/>
                                        <p:tgtEl>
                                          <p:spTgt spid="34"/>
                                        </p:tgtEl>
                                      </p:cBhvr>
                                    </p:animEffect>
                                  </p:childTnLst>
                                </p:cTn>
                              </p:par>
                              <p:par>
                                <p:cTn id="44" presetID="12" presetClass="entr" presetSubtype="8" fill="hold" nodeType="with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500"/>
                                        <p:tgtEl>
                                          <p:spTgt spid="37"/>
                                        </p:tgtEl>
                                        <p:attrNameLst>
                                          <p:attrName>ppt_x</p:attrName>
                                        </p:attrNameLst>
                                      </p:cBhvr>
                                      <p:tavLst>
                                        <p:tav tm="0">
                                          <p:val>
                                            <p:strVal val="#ppt_x-#ppt_w*1.125000"/>
                                          </p:val>
                                        </p:tav>
                                        <p:tav tm="100000">
                                          <p:val>
                                            <p:strVal val="#ppt_x"/>
                                          </p:val>
                                        </p:tav>
                                      </p:tavLst>
                                    </p:anim>
                                    <p:animEffect transition="in" filter="wipe(right)">
                                      <p:cBhvr>
                                        <p:cTn id="47" dur="500"/>
                                        <p:tgtEl>
                                          <p:spTgt spid="37"/>
                                        </p:tgtEl>
                                      </p:cBhvr>
                                    </p:animEffect>
                                  </p:childTnLst>
                                </p:cTn>
                              </p:par>
                              <p:par>
                                <p:cTn id="48" presetID="12" presetClass="entr" presetSubtype="8" fill="hold" nodeType="with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additive="base">
                                        <p:cTn id="50" dur="500"/>
                                        <p:tgtEl>
                                          <p:spTgt spid="40"/>
                                        </p:tgtEl>
                                        <p:attrNameLst>
                                          <p:attrName>ppt_x</p:attrName>
                                        </p:attrNameLst>
                                      </p:cBhvr>
                                      <p:tavLst>
                                        <p:tav tm="0">
                                          <p:val>
                                            <p:strVal val="#ppt_x-#ppt_w*1.125000"/>
                                          </p:val>
                                        </p:tav>
                                        <p:tav tm="100000">
                                          <p:val>
                                            <p:strVal val="#ppt_x"/>
                                          </p:val>
                                        </p:tav>
                                      </p:tavLst>
                                    </p:anim>
                                    <p:animEffect transition="in" filter="wipe(right)">
                                      <p:cBhvr>
                                        <p:cTn id="51" dur="500"/>
                                        <p:tgtEl>
                                          <p:spTgt spid="40"/>
                                        </p:tgtEl>
                                      </p:cBhvr>
                                    </p:animEffect>
                                  </p:childTnLst>
                                </p:cTn>
                              </p:par>
                              <p:par>
                                <p:cTn id="52" presetID="12" presetClass="entr" presetSubtype="2" fill="hold" nodeType="with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p:tgtEl>
                                          <p:spTgt spid="43"/>
                                        </p:tgtEl>
                                        <p:attrNameLst>
                                          <p:attrName>ppt_x</p:attrName>
                                        </p:attrNameLst>
                                      </p:cBhvr>
                                      <p:tavLst>
                                        <p:tav tm="0">
                                          <p:val>
                                            <p:strVal val="#ppt_x+#ppt_w*1.125000"/>
                                          </p:val>
                                        </p:tav>
                                        <p:tav tm="100000">
                                          <p:val>
                                            <p:strVal val="#ppt_x"/>
                                          </p:val>
                                        </p:tav>
                                      </p:tavLst>
                                    </p:anim>
                                    <p:animEffect transition="in" filter="wipe(left)">
                                      <p:cBhvr>
                                        <p:cTn id="55" dur="500"/>
                                        <p:tgtEl>
                                          <p:spTgt spid="43"/>
                                        </p:tgtEl>
                                      </p:cBhvr>
                                    </p:animEffect>
                                  </p:childTnLst>
                                </p:cTn>
                              </p:par>
                              <p:par>
                                <p:cTn id="56" presetID="12" presetClass="entr" presetSubtype="2" fill="hold" nodeType="with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additive="base">
                                        <p:cTn id="58" dur="500"/>
                                        <p:tgtEl>
                                          <p:spTgt spid="46"/>
                                        </p:tgtEl>
                                        <p:attrNameLst>
                                          <p:attrName>ppt_x</p:attrName>
                                        </p:attrNameLst>
                                      </p:cBhvr>
                                      <p:tavLst>
                                        <p:tav tm="0">
                                          <p:val>
                                            <p:strVal val="#ppt_x+#ppt_w*1.125000"/>
                                          </p:val>
                                        </p:tav>
                                        <p:tav tm="100000">
                                          <p:val>
                                            <p:strVal val="#ppt_x"/>
                                          </p:val>
                                        </p:tav>
                                      </p:tavLst>
                                    </p:anim>
                                    <p:animEffect transition="in" filter="wipe(left)">
                                      <p:cBhvr>
                                        <p:cTn id="59" dur="500"/>
                                        <p:tgtEl>
                                          <p:spTgt spid="46"/>
                                        </p:tgtEl>
                                      </p:cBhvr>
                                    </p:animEffect>
                                  </p:childTnLst>
                                </p:cTn>
                              </p:par>
                              <p:par>
                                <p:cTn id="60" presetID="12" presetClass="entr" presetSubtype="2" fill="hold" nodeType="with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additive="base">
                                        <p:cTn id="62" dur="500"/>
                                        <p:tgtEl>
                                          <p:spTgt spid="49"/>
                                        </p:tgtEl>
                                        <p:attrNameLst>
                                          <p:attrName>ppt_x</p:attrName>
                                        </p:attrNameLst>
                                      </p:cBhvr>
                                      <p:tavLst>
                                        <p:tav tm="0">
                                          <p:val>
                                            <p:strVal val="#ppt_x+#ppt_w*1.125000"/>
                                          </p:val>
                                        </p:tav>
                                        <p:tav tm="100000">
                                          <p:val>
                                            <p:strVal val="#ppt_x"/>
                                          </p:val>
                                        </p:tav>
                                      </p:tavLst>
                                    </p:anim>
                                    <p:animEffect transition="in" filter="wipe(left)">
                                      <p:cBhvr>
                                        <p:cTn id="6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自我评价</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xmlns="" val="0"/>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02</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xmlns="" val="641506186"/>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153109" y="2062843"/>
            <a:ext cx="2736718" cy="3279442"/>
            <a:chOff x="5394700" y="1317507"/>
            <a:chExt cx="2444433" cy="3279442"/>
          </a:xfrm>
        </p:grpSpPr>
        <p:sp>
          <p:nvSpPr>
            <p:cNvPr id="19"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工作表现概述</a:t>
              </a:r>
              <a:endParaRPr lang="en-US" sz="2000" dirty="0">
                <a:latin typeface="+mn-ea"/>
              </a:endParaRPr>
            </a:p>
          </p:txBody>
        </p:sp>
        <p:sp>
          <p:nvSpPr>
            <p:cNvPr id="20" name="文本框 19"/>
            <p:cNvSpPr txBox="1"/>
            <p:nvPr/>
          </p:nvSpPr>
          <p:spPr>
            <a:xfrm>
              <a:off x="5394701" y="1734627"/>
              <a:ext cx="2286776" cy="2862322"/>
            </a:xfrm>
            <a:prstGeom prst="rect">
              <a:avLst/>
            </a:prstGeom>
            <a:noFill/>
          </p:spPr>
          <p:txBody>
            <a:bodyPr wrap="square" rtlCol="0">
              <a:spAutoFit/>
              <a:scene3d>
                <a:camera prst="orthographicFront"/>
                <a:lightRig rig="threePt" dir="t"/>
              </a:scene3d>
              <a:sp3d contourW="12700"/>
            </a:bodyPr>
            <a:lstStyle/>
            <a:p>
              <a:pPr>
                <a:lnSpc>
                  <a:spcPct val="125000"/>
                </a:lnSpc>
              </a:pPr>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fieldThe</a:t>
              </a:r>
              <a:r>
                <a:rPr lang="en-US" altLang="zh-CN" sz="1200" dirty="0">
                  <a:solidFill>
                    <a:schemeClr val="bg1">
                      <a:lumMod val="50000"/>
                    </a:schemeClr>
                  </a:solidFill>
                </a:rPr>
                <a:t> user can demonstrate on a projector or computer, or print the presentation and make it into a film to be used in a wider field</a:t>
              </a:r>
            </a:p>
            <a:p>
              <a:pPr>
                <a:lnSpc>
                  <a:spcPct val="125000"/>
                </a:lnSpc>
              </a:pPr>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a:t>
              </a:r>
              <a:endParaRPr lang="en-US" altLang="zh-CN" sz="1200" dirty="0">
                <a:solidFill>
                  <a:schemeClr val="bg1">
                    <a:lumMod val="50000"/>
                  </a:schemeClr>
                </a:solidFill>
              </a:endParaRPr>
            </a:p>
          </p:txBody>
        </p:sp>
      </p:grpSp>
      <p:grpSp>
        <p:nvGrpSpPr>
          <p:cNvPr id="45" name="组合 44"/>
          <p:cNvGrpSpPr/>
          <p:nvPr/>
        </p:nvGrpSpPr>
        <p:grpSpPr>
          <a:xfrm>
            <a:off x="8432074" y="1988185"/>
            <a:ext cx="2776810" cy="461665"/>
            <a:chOff x="8432074" y="2234928"/>
            <a:chExt cx="2776810" cy="461665"/>
          </a:xfrm>
        </p:grpSpPr>
        <p:grpSp>
          <p:nvGrpSpPr>
            <p:cNvPr id="33" name="组合 32"/>
            <p:cNvGrpSpPr/>
            <p:nvPr/>
          </p:nvGrpSpPr>
          <p:grpSpPr>
            <a:xfrm>
              <a:off x="8432074" y="2261165"/>
              <a:ext cx="435428" cy="435428"/>
              <a:chOff x="8533674" y="5262836"/>
              <a:chExt cx="435428" cy="435428"/>
            </a:xfrm>
          </p:grpSpPr>
          <p:sp>
            <p:nvSpPr>
              <p:cNvPr id="34" name="矩形: 圆角 33"/>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7"/>
              <p:cNvSpPr/>
              <p:nvPr/>
            </p:nvSpPr>
            <p:spPr>
              <a:xfrm>
                <a:off x="8652834" y="5362849"/>
                <a:ext cx="197107" cy="23540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1" name="文本框 20"/>
            <p:cNvSpPr txBox="1"/>
            <p:nvPr/>
          </p:nvSpPr>
          <p:spPr>
            <a:xfrm>
              <a:off x="9040086" y="2234928"/>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grpSp>
        <p:nvGrpSpPr>
          <p:cNvPr id="46" name="组合 45"/>
          <p:cNvGrpSpPr/>
          <p:nvPr/>
        </p:nvGrpSpPr>
        <p:grpSpPr>
          <a:xfrm>
            <a:off x="8432074" y="2980068"/>
            <a:ext cx="2776810" cy="461665"/>
            <a:chOff x="8432074" y="3226811"/>
            <a:chExt cx="2776810" cy="461665"/>
          </a:xfrm>
        </p:grpSpPr>
        <p:grpSp>
          <p:nvGrpSpPr>
            <p:cNvPr id="36" name="组合 35"/>
            <p:cNvGrpSpPr/>
            <p:nvPr/>
          </p:nvGrpSpPr>
          <p:grpSpPr>
            <a:xfrm>
              <a:off x="8432074" y="3241598"/>
              <a:ext cx="435428" cy="435428"/>
              <a:chOff x="8533674" y="5262836"/>
              <a:chExt cx="435428" cy="435428"/>
            </a:xfrm>
          </p:grpSpPr>
          <p:sp>
            <p:nvSpPr>
              <p:cNvPr id="37" name="矩形: 圆角 36"/>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10"/>
              <p:cNvSpPr/>
              <p:nvPr/>
            </p:nvSpPr>
            <p:spPr>
              <a:xfrm>
                <a:off x="8637634" y="5362849"/>
                <a:ext cx="227507" cy="23540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2" name="文本框 21"/>
            <p:cNvSpPr txBox="1"/>
            <p:nvPr/>
          </p:nvSpPr>
          <p:spPr>
            <a:xfrm>
              <a:off x="9040086" y="3226811"/>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grpSp>
        <p:nvGrpSpPr>
          <p:cNvPr id="47" name="组合 46"/>
          <p:cNvGrpSpPr/>
          <p:nvPr/>
        </p:nvGrpSpPr>
        <p:grpSpPr>
          <a:xfrm>
            <a:off x="8432074" y="3966808"/>
            <a:ext cx="2776810" cy="461665"/>
            <a:chOff x="8432074" y="4213551"/>
            <a:chExt cx="2776810" cy="461665"/>
          </a:xfrm>
        </p:grpSpPr>
        <p:grpSp>
          <p:nvGrpSpPr>
            <p:cNvPr id="39" name="组合 38"/>
            <p:cNvGrpSpPr/>
            <p:nvPr/>
          </p:nvGrpSpPr>
          <p:grpSpPr>
            <a:xfrm>
              <a:off x="8432074" y="4222031"/>
              <a:ext cx="435428" cy="435428"/>
              <a:chOff x="8533674" y="5262836"/>
              <a:chExt cx="435428" cy="435428"/>
            </a:xfrm>
          </p:grpSpPr>
          <p:sp>
            <p:nvSpPr>
              <p:cNvPr id="40" name="矩形: 圆角 39"/>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13"/>
              <p:cNvSpPr/>
              <p:nvPr/>
            </p:nvSpPr>
            <p:spPr>
              <a:xfrm>
                <a:off x="8649173" y="5362849"/>
                <a:ext cx="204430" cy="235402"/>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9040086" y="4213551"/>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grpSp>
        <p:nvGrpSpPr>
          <p:cNvPr id="48" name="组合 47"/>
          <p:cNvGrpSpPr/>
          <p:nvPr/>
        </p:nvGrpSpPr>
        <p:grpSpPr>
          <a:xfrm>
            <a:off x="8432074" y="4942372"/>
            <a:ext cx="2776810" cy="461665"/>
            <a:chOff x="8432074" y="5189115"/>
            <a:chExt cx="2776810" cy="461665"/>
          </a:xfrm>
        </p:grpSpPr>
        <p:grpSp>
          <p:nvGrpSpPr>
            <p:cNvPr id="42" name="组合 41"/>
            <p:cNvGrpSpPr/>
            <p:nvPr/>
          </p:nvGrpSpPr>
          <p:grpSpPr>
            <a:xfrm>
              <a:off x="8432074" y="5202464"/>
              <a:ext cx="435428" cy="435428"/>
              <a:chOff x="8533674" y="5262836"/>
              <a:chExt cx="435428" cy="435428"/>
            </a:xfrm>
          </p:grpSpPr>
          <p:sp>
            <p:nvSpPr>
              <p:cNvPr id="43" name="矩形: 圆角 42"/>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16"/>
              <p:cNvSpPr/>
              <p:nvPr/>
            </p:nvSpPr>
            <p:spPr>
              <a:xfrm>
                <a:off x="8633687" y="5370367"/>
                <a:ext cx="235402" cy="220365"/>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4" name="文本框 23"/>
            <p:cNvSpPr txBox="1"/>
            <p:nvPr/>
          </p:nvSpPr>
          <p:spPr>
            <a:xfrm>
              <a:off x="9040086" y="5189115"/>
              <a:ext cx="2168798"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a:t>
              </a:r>
            </a:p>
          </p:txBody>
        </p:sp>
      </p:grpSp>
      <p:pic>
        <p:nvPicPr>
          <p:cNvPr id="32" name="图片占位符 31"/>
          <p:cNvPicPr>
            <a:picLocks noGrp="1" noChangeAspect="1"/>
          </p:cNvPicPr>
          <p:nvPr>
            <p:ph type="pic" sz="quarter" idx="11"/>
          </p:nvPr>
        </p:nvPicPr>
        <p:blipFill>
          <a:blip r:embed="rId3" cstate="print">
            <a:grayscl/>
            <a:extLst>
              <a:ext uri="{28A0092B-C50C-407E-A947-70E740481C1C}">
                <a14:useLocalDpi xmlns:a14="http://schemas.microsoft.com/office/drawing/2010/main" xmlns="" val="0"/>
              </a:ext>
            </a:extLst>
          </a:blip>
          <a:srcRect/>
          <a:stretch>
            <a:fillRect/>
          </a:stretch>
        </p:blipFill>
        <p:spPr>
          <a:xfrm>
            <a:off x="3889828" y="1709623"/>
            <a:ext cx="4209145" cy="4024768"/>
          </a:xfrm>
        </p:spPr>
      </p:pic>
      <p:cxnSp>
        <p:nvCxnSpPr>
          <p:cNvPr id="28" name="直接连接符 2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综合工作能力</a:t>
            </a:r>
            <a:endParaRPr lang="en-US" sz="2400" b="1" spc="300" dirty="0">
              <a:latin typeface="+mn-ea"/>
            </a:endParaRPr>
          </a:p>
        </p:txBody>
      </p:sp>
      <p:cxnSp>
        <p:nvCxnSpPr>
          <p:cNvPr id="31" name="直接连接符 30"/>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73527771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ppt_x"/>
                                          </p:val>
                                        </p:tav>
                                        <p:tav tm="100000">
                                          <p:val>
                                            <p:strVal val="#ppt_x"/>
                                          </p:val>
                                        </p:tav>
                                      </p:tavLst>
                                    </p:anim>
                                    <p:anim calcmode="lin" valueType="num">
                                      <p:cBhvr additive="base">
                                        <p:cTn id="20" dur="500" fill="hold"/>
                                        <p:tgtEl>
                                          <p:spTgt spid="4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500" fill="hold"/>
                                        <p:tgtEl>
                                          <p:spTgt spid="46"/>
                                        </p:tgtEl>
                                        <p:attrNameLst>
                                          <p:attrName>ppt_x</p:attrName>
                                        </p:attrNameLst>
                                      </p:cBhvr>
                                      <p:tavLst>
                                        <p:tav tm="0">
                                          <p:val>
                                            <p:strVal val="#ppt_x"/>
                                          </p:val>
                                        </p:tav>
                                        <p:tav tm="100000">
                                          <p:val>
                                            <p:strVal val="#ppt_x"/>
                                          </p:val>
                                        </p:tav>
                                      </p:tavLst>
                                    </p:anim>
                                    <p:anim calcmode="lin" valueType="num">
                                      <p:cBhvr additive="base">
                                        <p:cTn id="24" dur="500" fill="hold"/>
                                        <p:tgtEl>
                                          <p:spTgt spid="4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fill="hold"/>
                                        <p:tgtEl>
                                          <p:spTgt spid="47"/>
                                        </p:tgtEl>
                                        <p:attrNameLst>
                                          <p:attrName>ppt_x</p:attrName>
                                        </p:attrNameLst>
                                      </p:cBhvr>
                                      <p:tavLst>
                                        <p:tav tm="0">
                                          <p:val>
                                            <p:strVal val="#ppt_x"/>
                                          </p:val>
                                        </p:tav>
                                        <p:tav tm="100000">
                                          <p:val>
                                            <p:strVal val="#ppt_x"/>
                                          </p:val>
                                        </p:tav>
                                      </p:tavLst>
                                    </p:anim>
                                    <p:anim calcmode="lin" valueType="num">
                                      <p:cBhvr additive="base">
                                        <p:cTn id="28" dur="500" fill="hold"/>
                                        <p:tgtEl>
                                          <p:spTgt spid="4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additive="base">
                                        <p:cTn id="31" dur="500" fill="hold"/>
                                        <p:tgtEl>
                                          <p:spTgt spid="48"/>
                                        </p:tgtEl>
                                        <p:attrNameLst>
                                          <p:attrName>ppt_x</p:attrName>
                                        </p:attrNameLst>
                                      </p:cBhvr>
                                      <p:tavLst>
                                        <p:tav tm="0">
                                          <p:val>
                                            <p:strVal val="#ppt_x"/>
                                          </p:val>
                                        </p:tav>
                                        <p:tav tm="100000">
                                          <p:val>
                                            <p:strVal val="#ppt_x"/>
                                          </p:val>
                                        </p:tav>
                                      </p:tavLst>
                                    </p:anim>
                                    <p:anim calcmode="lin" valueType="num">
                                      <p:cBhvr additive="base">
                                        <p:cTn id="32"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5688" y="2081351"/>
            <a:ext cx="2520156" cy="744583"/>
          </a:xfrm>
          <a:prstGeom prst="rect">
            <a:avLst/>
          </a:pr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75844" y="2081351"/>
            <a:ext cx="2520156" cy="744583"/>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096001" y="2081351"/>
            <a:ext cx="2520156" cy="744583"/>
          </a:xfrm>
          <a:prstGeom prst="rect">
            <a:avLst/>
          </a:pr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8616157" y="2081351"/>
            <a:ext cx="2520156" cy="744583"/>
          </a:xfrm>
          <a:prstGeom prst="rect">
            <a:avLst/>
          </a:pr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19"/>
          <p:cNvSpPr txBox="1"/>
          <p:nvPr/>
        </p:nvSpPr>
        <p:spPr>
          <a:xfrm>
            <a:off x="1055688"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预见性</a:t>
            </a:r>
            <a:endParaRPr lang="en-US" sz="2000" dirty="0">
              <a:solidFill>
                <a:schemeClr val="bg1"/>
              </a:solidFill>
              <a:latin typeface="+mn-ea"/>
            </a:endParaRPr>
          </a:p>
        </p:txBody>
      </p:sp>
      <p:sp>
        <p:nvSpPr>
          <p:cNvPr id="11" name="TextBox 19"/>
          <p:cNvSpPr txBox="1"/>
          <p:nvPr/>
        </p:nvSpPr>
        <p:spPr>
          <a:xfrm>
            <a:off x="6095999"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真实性</a:t>
            </a:r>
            <a:endParaRPr lang="en-US" sz="2000" dirty="0">
              <a:solidFill>
                <a:schemeClr val="bg1"/>
              </a:solidFill>
              <a:latin typeface="+mn-ea"/>
            </a:endParaRPr>
          </a:p>
        </p:txBody>
      </p:sp>
      <p:sp>
        <p:nvSpPr>
          <p:cNvPr id="12" name="TextBox 19"/>
          <p:cNvSpPr txBox="1"/>
          <p:nvPr/>
        </p:nvSpPr>
        <p:spPr>
          <a:xfrm>
            <a:off x="8616158"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适应性</a:t>
            </a:r>
            <a:endParaRPr lang="en-US" sz="2000" dirty="0">
              <a:solidFill>
                <a:schemeClr val="bg1"/>
              </a:solidFill>
              <a:latin typeface="+mn-ea"/>
            </a:endParaRPr>
          </a:p>
        </p:txBody>
      </p:sp>
      <p:sp>
        <p:nvSpPr>
          <p:cNvPr id="13" name="TextBox 19"/>
          <p:cNvSpPr txBox="1"/>
          <p:nvPr/>
        </p:nvSpPr>
        <p:spPr>
          <a:xfrm>
            <a:off x="3575841" y="2253587"/>
            <a:ext cx="2520155"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有效性</a:t>
            </a:r>
            <a:endParaRPr lang="en-US" sz="2000" dirty="0">
              <a:latin typeface="+mn-ea"/>
            </a:endParaRPr>
          </a:p>
        </p:txBody>
      </p:sp>
      <p:grpSp>
        <p:nvGrpSpPr>
          <p:cNvPr id="27" name="组合 26"/>
          <p:cNvGrpSpPr/>
          <p:nvPr/>
        </p:nvGrpSpPr>
        <p:grpSpPr>
          <a:xfrm>
            <a:off x="1194682" y="3370683"/>
            <a:ext cx="2242165" cy="1850785"/>
            <a:chOff x="1194682" y="3472281"/>
            <a:chExt cx="2242165" cy="1850785"/>
          </a:xfrm>
        </p:grpSpPr>
        <p:sp>
          <p:nvSpPr>
            <p:cNvPr id="10" name="文本框 9"/>
            <p:cNvSpPr txBox="1"/>
            <p:nvPr/>
          </p:nvSpPr>
          <p:spPr>
            <a:xfrm>
              <a:off x="1194682"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3" name="椭圆 16"/>
            <p:cNvSpPr/>
            <p:nvPr/>
          </p:nvSpPr>
          <p:spPr>
            <a:xfrm>
              <a:off x="2043477" y="3472281"/>
              <a:ext cx="544574" cy="499922"/>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8" name="组合 27"/>
          <p:cNvGrpSpPr/>
          <p:nvPr/>
        </p:nvGrpSpPr>
        <p:grpSpPr>
          <a:xfrm>
            <a:off x="3575844" y="3008815"/>
            <a:ext cx="2520156" cy="2593702"/>
            <a:chOff x="3575844" y="3110413"/>
            <a:chExt cx="2520156" cy="2593702"/>
          </a:xfrm>
        </p:grpSpPr>
        <p:sp>
          <p:nvSpPr>
            <p:cNvPr id="7" name="矩形 6"/>
            <p:cNvSpPr/>
            <p:nvPr/>
          </p:nvSpPr>
          <p:spPr>
            <a:xfrm>
              <a:off x="3575844" y="3110413"/>
              <a:ext cx="2520156" cy="2593702"/>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3714835"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4" name="椭圆 17"/>
            <p:cNvSpPr/>
            <p:nvPr/>
          </p:nvSpPr>
          <p:spPr>
            <a:xfrm>
              <a:off x="4609867" y="3449955"/>
              <a:ext cx="452099" cy="544574"/>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9" name="组合 28"/>
          <p:cNvGrpSpPr/>
          <p:nvPr/>
        </p:nvGrpSpPr>
        <p:grpSpPr>
          <a:xfrm>
            <a:off x="6234993" y="3400470"/>
            <a:ext cx="2242165" cy="1820998"/>
            <a:chOff x="6234993" y="3502068"/>
            <a:chExt cx="2242165" cy="1820998"/>
          </a:xfrm>
        </p:grpSpPr>
        <p:sp>
          <p:nvSpPr>
            <p:cNvPr id="15" name="文本框 14"/>
            <p:cNvSpPr txBox="1"/>
            <p:nvPr/>
          </p:nvSpPr>
          <p:spPr>
            <a:xfrm>
              <a:off x="6234993"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5" name="椭圆 18"/>
            <p:cNvSpPr/>
            <p:nvPr/>
          </p:nvSpPr>
          <p:spPr>
            <a:xfrm>
              <a:off x="7086446" y="3502068"/>
              <a:ext cx="544574" cy="44034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0" name="组合 29"/>
          <p:cNvGrpSpPr/>
          <p:nvPr/>
        </p:nvGrpSpPr>
        <p:grpSpPr>
          <a:xfrm>
            <a:off x="8755152" y="3348357"/>
            <a:ext cx="2242165" cy="1873111"/>
            <a:chOff x="8755152" y="3449955"/>
            <a:chExt cx="2242165" cy="1873111"/>
          </a:xfrm>
        </p:grpSpPr>
        <p:sp>
          <p:nvSpPr>
            <p:cNvPr id="16" name="文本框 15"/>
            <p:cNvSpPr txBox="1"/>
            <p:nvPr/>
          </p:nvSpPr>
          <p:spPr>
            <a:xfrm>
              <a:off x="8755152" y="4307403"/>
              <a:ext cx="2242165" cy="1015663"/>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bg1">
                      <a:lumMod val="50000"/>
                    </a:schemeClr>
                  </a:solidFill>
                </a:rPr>
                <a:t>The user can demonstrate on a projector or computer, or print the presentation and make it into a film to be used in a wider field</a:t>
              </a:r>
            </a:p>
          </p:txBody>
        </p:sp>
        <p:sp>
          <p:nvSpPr>
            <p:cNvPr id="26" name="椭圆 19"/>
            <p:cNvSpPr/>
            <p:nvPr/>
          </p:nvSpPr>
          <p:spPr>
            <a:xfrm>
              <a:off x="9613079" y="3449955"/>
              <a:ext cx="526310" cy="54457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31" name="直接连接符 3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我所具备的优势</a:t>
            </a:r>
          </a:p>
        </p:txBody>
      </p:sp>
      <p:cxnSp>
        <p:nvCxnSpPr>
          <p:cNvPr id="33" name="直接连接符 32"/>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37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2" presetClass="entr" presetSubtype="1"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up)">
                                      <p:cBhvr>
                                        <p:cTn id="48" dur="500"/>
                                        <p:tgtEl>
                                          <p:spTgt spid="27"/>
                                        </p:tgtEl>
                                      </p:cBhvr>
                                    </p:animEffect>
                                  </p:childTnLst>
                                </p:cTn>
                              </p:par>
                            </p:childTnLst>
                          </p:cTn>
                        </p:par>
                        <p:par>
                          <p:cTn id="49" fill="hold">
                            <p:stCondLst>
                              <p:cond delay="1500"/>
                            </p:stCondLst>
                            <p:childTnLst>
                              <p:par>
                                <p:cTn id="50" presetID="22" presetClass="entr" presetSubtype="1" fill="hold" nodeType="after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up)">
                                      <p:cBhvr>
                                        <p:cTn id="52" dur="500"/>
                                        <p:tgtEl>
                                          <p:spTgt spid="28"/>
                                        </p:tgtEl>
                                      </p:cBhvr>
                                    </p:animEffect>
                                  </p:childTnLst>
                                </p:cTn>
                              </p:par>
                            </p:childTnLst>
                          </p:cTn>
                        </p:par>
                        <p:par>
                          <p:cTn id="53" fill="hold">
                            <p:stCondLst>
                              <p:cond delay="2000"/>
                            </p:stCondLst>
                            <p:childTnLst>
                              <p:par>
                                <p:cTn id="54" presetID="22" presetClass="entr" presetSubtype="1"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up)">
                                      <p:cBhvr>
                                        <p:cTn id="56" dur="500"/>
                                        <p:tgtEl>
                                          <p:spTgt spid="29"/>
                                        </p:tgtEl>
                                      </p:cBhvr>
                                    </p:animEffect>
                                  </p:childTnLst>
                                </p:cTn>
                              </p:par>
                            </p:childTnLst>
                          </p:cTn>
                        </p:par>
                        <p:par>
                          <p:cTn id="57" fill="hold">
                            <p:stCondLst>
                              <p:cond delay="2500"/>
                            </p:stCondLst>
                            <p:childTnLst>
                              <p:par>
                                <p:cTn id="58" presetID="22" presetClass="entr" presetSubtype="1"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wipe(up)">
                                      <p:cBhvr>
                                        <p:cTn id="6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055688" y="2597151"/>
            <a:ext cx="3149600" cy="2932793"/>
            <a:chOff x="1055688" y="2901949"/>
            <a:chExt cx="3149600" cy="2932793"/>
          </a:xfrm>
        </p:grpSpPr>
        <p:sp>
          <p:nvSpPr>
            <p:cNvPr id="2" name="矩形 1"/>
            <p:cNvSpPr/>
            <p:nvPr/>
          </p:nvSpPr>
          <p:spPr>
            <a:xfrm>
              <a:off x="1055688" y="2901949"/>
              <a:ext cx="3149600" cy="293279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椭圆 4"/>
            <p:cNvSpPr/>
            <p:nvPr/>
          </p:nvSpPr>
          <p:spPr>
            <a:xfrm>
              <a:off x="1483857" y="3244334"/>
              <a:ext cx="493486" cy="478189"/>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8" name="组合 7"/>
            <p:cNvGrpSpPr/>
            <p:nvPr/>
          </p:nvGrpSpPr>
          <p:grpSpPr>
            <a:xfrm>
              <a:off x="1411285" y="4154831"/>
              <a:ext cx="2444433" cy="1175547"/>
              <a:chOff x="5394700" y="1317507"/>
              <a:chExt cx="2444433" cy="1175547"/>
            </a:xfrm>
          </p:grpSpPr>
          <p:sp>
            <p:nvSpPr>
              <p:cNvPr id="9"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工作技能的提升</a:t>
                </a:r>
                <a:endParaRPr lang="en-US" sz="2000" dirty="0">
                  <a:latin typeface="+mn-ea"/>
                </a:endParaRPr>
              </a:p>
            </p:txBody>
          </p:sp>
          <p:sp>
            <p:nvSpPr>
              <p:cNvPr id="10" name="文本框 9"/>
              <p:cNvSpPr txBox="1"/>
              <p:nvPr/>
            </p:nvSpPr>
            <p:spPr>
              <a:xfrm>
                <a:off x="5394701" y="1662057"/>
                <a:ext cx="2444432"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grpSp>
        <p:nvGrpSpPr>
          <p:cNvPr id="24" name="组合 23"/>
          <p:cNvGrpSpPr/>
          <p:nvPr/>
        </p:nvGrpSpPr>
        <p:grpSpPr>
          <a:xfrm>
            <a:off x="4521201" y="2597151"/>
            <a:ext cx="3149600" cy="2932793"/>
            <a:chOff x="4521201" y="2901949"/>
            <a:chExt cx="3149600" cy="2932793"/>
          </a:xfrm>
        </p:grpSpPr>
        <p:sp>
          <p:nvSpPr>
            <p:cNvPr id="3" name="矩形 2"/>
            <p:cNvSpPr/>
            <p:nvPr/>
          </p:nvSpPr>
          <p:spPr>
            <a:xfrm>
              <a:off x="4521201" y="2901949"/>
              <a:ext cx="3149600" cy="293279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椭圆 5"/>
            <p:cNvSpPr/>
            <p:nvPr/>
          </p:nvSpPr>
          <p:spPr>
            <a:xfrm>
              <a:off x="4949369" y="3236685"/>
              <a:ext cx="493486" cy="49348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1" name="组合 10"/>
            <p:cNvGrpSpPr/>
            <p:nvPr/>
          </p:nvGrpSpPr>
          <p:grpSpPr>
            <a:xfrm>
              <a:off x="4876797" y="4154831"/>
              <a:ext cx="2444433" cy="1175547"/>
              <a:chOff x="5394700" y="1317507"/>
              <a:chExt cx="2444433" cy="1175547"/>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行业知识的领悟</a:t>
                </a:r>
                <a:endParaRPr lang="en-US" sz="2000" dirty="0">
                  <a:latin typeface="+mn-ea"/>
                </a:endParaRPr>
              </a:p>
            </p:txBody>
          </p:sp>
          <p:sp>
            <p:nvSpPr>
              <p:cNvPr id="13" name="文本框 12"/>
              <p:cNvSpPr txBox="1"/>
              <p:nvPr/>
            </p:nvSpPr>
            <p:spPr>
              <a:xfrm>
                <a:off x="5394701" y="1662057"/>
                <a:ext cx="2444432"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grpSp>
        <p:nvGrpSpPr>
          <p:cNvPr id="25" name="组合 24"/>
          <p:cNvGrpSpPr/>
          <p:nvPr/>
        </p:nvGrpSpPr>
        <p:grpSpPr>
          <a:xfrm>
            <a:off x="7986713" y="2597151"/>
            <a:ext cx="3149600" cy="2932793"/>
            <a:chOff x="7986713" y="2901949"/>
            <a:chExt cx="3149600" cy="2932793"/>
          </a:xfrm>
        </p:grpSpPr>
        <p:sp>
          <p:nvSpPr>
            <p:cNvPr id="4" name="矩形 3"/>
            <p:cNvSpPr/>
            <p:nvPr/>
          </p:nvSpPr>
          <p:spPr>
            <a:xfrm>
              <a:off x="7986713" y="2901949"/>
              <a:ext cx="3149600" cy="2932793"/>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椭圆 6"/>
            <p:cNvSpPr/>
            <p:nvPr/>
          </p:nvSpPr>
          <p:spPr>
            <a:xfrm>
              <a:off x="8441652" y="3236685"/>
              <a:ext cx="439946" cy="493486"/>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4" name="组合 13"/>
            <p:cNvGrpSpPr/>
            <p:nvPr/>
          </p:nvGrpSpPr>
          <p:grpSpPr>
            <a:xfrm>
              <a:off x="8342310" y="4154831"/>
              <a:ext cx="2444433" cy="1175547"/>
              <a:chOff x="5394700" y="1317507"/>
              <a:chExt cx="2444433" cy="1175547"/>
            </a:xfrm>
          </p:grpSpPr>
          <p:sp>
            <p:nvSpPr>
              <p:cNvPr id="1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销售技巧的提升</a:t>
                </a:r>
                <a:endParaRPr lang="en-US" sz="2000" dirty="0">
                  <a:latin typeface="+mn-ea"/>
                </a:endParaRPr>
              </a:p>
            </p:txBody>
          </p:sp>
          <p:sp>
            <p:nvSpPr>
              <p:cNvPr id="16" name="文本框 15"/>
              <p:cNvSpPr txBox="1"/>
              <p:nvPr/>
            </p:nvSpPr>
            <p:spPr>
              <a:xfrm>
                <a:off x="5394701" y="1662057"/>
                <a:ext cx="2444432"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sp>
        <p:nvSpPr>
          <p:cNvPr id="17" name="文本框 16"/>
          <p:cNvSpPr txBox="1"/>
          <p:nvPr/>
        </p:nvSpPr>
        <p:spPr>
          <a:xfrm>
            <a:off x="1092427" y="1821714"/>
            <a:ext cx="10043886"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a:t>
            </a:r>
            <a:r>
              <a:rPr lang="en-US" altLang="zh-CN" sz="1200" dirty="0" err="1">
                <a:solidFill>
                  <a:schemeClr val="bg1">
                    <a:lumMod val="50000"/>
                  </a:schemeClr>
                </a:solidFill>
              </a:rPr>
              <a:t>fieldThe</a:t>
            </a:r>
            <a:r>
              <a:rPr lang="en-US" altLang="zh-CN" sz="1200" dirty="0">
                <a:solidFill>
                  <a:schemeClr val="bg1">
                    <a:lumMod val="50000"/>
                  </a:schemeClr>
                </a:solidFill>
              </a:rPr>
              <a:t> user can demonstrate on a projector or computer, or print the presentation and make it into a film to be used in a wider field</a:t>
            </a:r>
          </a:p>
        </p:txBody>
      </p:sp>
      <p:cxnSp>
        <p:nvCxnSpPr>
          <p:cNvPr id="26" name="直接连接符 2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我所欠缺的地方</a:t>
            </a:r>
          </a:p>
        </p:txBody>
      </p:sp>
      <p:cxnSp>
        <p:nvCxnSpPr>
          <p:cNvPr id="28" name="直接连接符 27"/>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2347024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17" presetClass="entr" presetSubtype="1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25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50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306748" y="1995836"/>
            <a:ext cx="4609061" cy="806215"/>
            <a:chOff x="5394700" y="1317507"/>
            <a:chExt cx="4609061" cy="806215"/>
          </a:xfrm>
        </p:grpSpPr>
        <p:sp>
          <p:nvSpPr>
            <p:cNvPr id="6"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我的信条一</a:t>
              </a:r>
            </a:p>
          </p:txBody>
        </p:sp>
        <p:sp>
          <p:nvSpPr>
            <p:cNvPr id="7" name="文本框 6"/>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8" name="组合 7"/>
          <p:cNvGrpSpPr/>
          <p:nvPr/>
        </p:nvGrpSpPr>
        <p:grpSpPr>
          <a:xfrm>
            <a:off x="6306748" y="3293048"/>
            <a:ext cx="4609061" cy="806215"/>
            <a:chOff x="5394700" y="1317507"/>
            <a:chExt cx="4609061" cy="806215"/>
          </a:xfrm>
        </p:grpSpPr>
        <p:sp>
          <p:nvSpPr>
            <p:cNvPr id="9"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我的信条二</a:t>
              </a:r>
            </a:p>
          </p:txBody>
        </p:sp>
        <p:sp>
          <p:nvSpPr>
            <p:cNvPr id="10" name="文本框 9"/>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11" name="组合 10"/>
          <p:cNvGrpSpPr/>
          <p:nvPr/>
        </p:nvGrpSpPr>
        <p:grpSpPr>
          <a:xfrm>
            <a:off x="6306748" y="4590259"/>
            <a:ext cx="4609061" cy="806215"/>
            <a:chOff x="5394700" y="1317507"/>
            <a:chExt cx="4609061" cy="806215"/>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我的信条三</a:t>
              </a:r>
            </a:p>
          </p:txBody>
        </p:sp>
        <p:sp>
          <p:nvSpPr>
            <p:cNvPr id="13" name="文本框 12"/>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sp>
        <p:nvSpPr>
          <p:cNvPr id="14" name="文本框 13"/>
          <p:cNvSpPr txBox="1"/>
          <p:nvPr/>
        </p:nvSpPr>
        <p:spPr>
          <a:xfrm>
            <a:off x="1273351" y="4360287"/>
            <a:ext cx="4198585" cy="769441"/>
          </a:xfrm>
          <a:prstGeom prst="rect">
            <a:avLst/>
          </a:prstGeom>
          <a:noFill/>
        </p:spPr>
        <p:txBody>
          <a:bodyPr wrap="none" rtlCol="0">
            <a:spAutoFit/>
            <a:scene3d>
              <a:camera prst="orthographicFront"/>
              <a:lightRig rig="threePt" dir="t"/>
            </a:scene3d>
            <a:sp3d contourW="12700"/>
          </a:bodyPr>
          <a:lstStyle/>
          <a:p>
            <a:pPr algn="ctr"/>
            <a:r>
              <a:rPr lang="en-US" altLang="zh-CN" sz="4400" b="1" dirty="0">
                <a:solidFill>
                  <a:schemeClr val="tx1">
                    <a:lumMod val="75000"/>
                    <a:lumOff val="25000"/>
                  </a:schemeClr>
                </a:solidFill>
              </a:rPr>
              <a:t>POWER POINT</a:t>
            </a:r>
            <a:endParaRPr lang="zh-CN" altLang="en-US" sz="4400" b="1" dirty="0">
              <a:solidFill>
                <a:schemeClr val="tx1">
                  <a:lumMod val="75000"/>
                  <a:lumOff val="25000"/>
                </a:schemeClr>
              </a:solidFill>
            </a:endParaRPr>
          </a:p>
        </p:txBody>
      </p:sp>
      <p:pic>
        <p:nvPicPr>
          <p:cNvPr id="19" name="图片占位符 18"/>
          <p:cNvPicPr>
            <a:picLocks noGrp="1" noChangeAspect="1"/>
          </p:cNvPicPr>
          <p:nvPr>
            <p:ph type="pic" sz="quarter" idx="11"/>
          </p:nvPr>
        </p:nvPicPr>
        <p:blipFill>
          <a:blip r:embed="rId3" cstate="print">
            <a:grayscl/>
            <a:extLst>
              <a:ext uri="{28A0092B-C50C-407E-A947-70E740481C1C}">
                <a14:useLocalDpi xmlns:a14="http://schemas.microsoft.com/office/drawing/2010/main" xmlns="" val="0"/>
              </a:ext>
            </a:extLst>
          </a:blip>
          <a:srcRect/>
          <a:stretch>
            <a:fillRect/>
          </a:stretch>
        </p:blipFill>
        <p:spPr>
          <a:xfrm>
            <a:off x="1171804" y="1655246"/>
            <a:ext cx="4401683" cy="4183806"/>
          </a:xfrm>
        </p:spPr>
      </p:pic>
      <p:cxnSp>
        <p:nvCxnSpPr>
          <p:cNvPr id="16" name="直接连接符 1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我的个人信条</a:t>
            </a:r>
          </a:p>
        </p:txBody>
      </p:sp>
      <p:cxnSp>
        <p:nvCxnSpPr>
          <p:cNvPr id="20" name="直接连接符 19"/>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7638317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25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50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1+#ppt_w/2"/>
                                          </p:val>
                                        </p:tav>
                                        <p:tav tm="100000">
                                          <p:val>
                                            <p:strVal val="#ppt_x"/>
                                          </p:val>
                                        </p:tav>
                                      </p:tavLst>
                                    </p:anim>
                                    <p:anim calcmode="lin" valueType="num">
                                      <p:cBhvr additive="base">
                                        <p:cTn id="27"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工作体会</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xmlns="" val="0"/>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03</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xmlns="" val="767653661"/>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262741" y="1901373"/>
            <a:ext cx="4659086" cy="1631950"/>
            <a:chOff x="1262741" y="2220685"/>
            <a:chExt cx="4659086" cy="1631950"/>
          </a:xfrm>
        </p:grpSpPr>
        <p:sp>
          <p:nvSpPr>
            <p:cNvPr id="2" name="矩形 1"/>
            <p:cNvSpPr/>
            <p:nvPr/>
          </p:nvSpPr>
          <p:spPr>
            <a:xfrm>
              <a:off x="1262741" y="2220685"/>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文本框 11"/>
            <p:cNvSpPr txBox="1"/>
            <p:nvPr/>
          </p:nvSpPr>
          <p:spPr>
            <a:xfrm>
              <a:off x="3211430" y="2411598"/>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rgbClr val="404040"/>
                </a:solidFill>
              </a:endParaRPr>
            </a:p>
            <a:p>
              <a:r>
                <a:rPr lang="en-US" altLang="zh-CN" sz="1200" dirty="0">
                  <a:solidFill>
                    <a:schemeClr val="bg1">
                      <a:lumMod val="50000"/>
                    </a:schemeClr>
                  </a:solidFill>
                </a:rPr>
                <a:t>he user can demonstrate on a projector or computer, or print the presentation and make it into a film to be used in a wider field</a:t>
              </a:r>
            </a:p>
          </p:txBody>
        </p:sp>
      </p:grpSp>
      <p:grpSp>
        <p:nvGrpSpPr>
          <p:cNvPr id="32" name="组合 31"/>
          <p:cNvGrpSpPr/>
          <p:nvPr/>
        </p:nvGrpSpPr>
        <p:grpSpPr>
          <a:xfrm>
            <a:off x="1262741" y="3773716"/>
            <a:ext cx="4659086" cy="1631950"/>
            <a:chOff x="1262741" y="4093028"/>
            <a:chExt cx="4659086" cy="1631950"/>
          </a:xfrm>
        </p:grpSpPr>
        <p:sp>
          <p:nvSpPr>
            <p:cNvPr id="3" name="矩形 2"/>
            <p:cNvSpPr/>
            <p:nvPr/>
          </p:nvSpPr>
          <p:spPr>
            <a:xfrm>
              <a:off x="1262741" y="4093028"/>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文本框 12"/>
            <p:cNvSpPr txBox="1"/>
            <p:nvPr/>
          </p:nvSpPr>
          <p:spPr>
            <a:xfrm>
              <a:off x="3211430" y="4283941"/>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chemeClr val="bg1">
                    <a:lumMod val="50000"/>
                  </a:schemeClr>
                </a:solidFill>
              </a:endParaRPr>
            </a:p>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31" name="组合 30"/>
          <p:cNvGrpSpPr/>
          <p:nvPr/>
        </p:nvGrpSpPr>
        <p:grpSpPr>
          <a:xfrm>
            <a:off x="6270172" y="1901373"/>
            <a:ext cx="4659086" cy="1631950"/>
            <a:chOff x="6270172" y="2220685"/>
            <a:chExt cx="4659086" cy="1631950"/>
          </a:xfrm>
        </p:grpSpPr>
        <p:sp>
          <p:nvSpPr>
            <p:cNvPr id="4" name="矩形 3"/>
            <p:cNvSpPr/>
            <p:nvPr/>
          </p:nvSpPr>
          <p:spPr>
            <a:xfrm>
              <a:off x="6270172" y="2220685"/>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文本框 13"/>
            <p:cNvSpPr txBox="1"/>
            <p:nvPr/>
          </p:nvSpPr>
          <p:spPr>
            <a:xfrm>
              <a:off x="8218861" y="2411598"/>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chemeClr val="bg1">
                    <a:lumMod val="50000"/>
                  </a:schemeClr>
                </a:solidFill>
              </a:endParaRPr>
            </a:p>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33" name="组合 32"/>
          <p:cNvGrpSpPr/>
          <p:nvPr/>
        </p:nvGrpSpPr>
        <p:grpSpPr>
          <a:xfrm>
            <a:off x="6270172" y="3773716"/>
            <a:ext cx="4659086" cy="1631950"/>
            <a:chOff x="6270172" y="4093028"/>
            <a:chExt cx="4659086" cy="1631950"/>
          </a:xfrm>
        </p:grpSpPr>
        <p:sp>
          <p:nvSpPr>
            <p:cNvPr id="5" name="矩形 4"/>
            <p:cNvSpPr/>
            <p:nvPr/>
          </p:nvSpPr>
          <p:spPr>
            <a:xfrm>
              <a:off x="6270172" y="4093028"/>
              <a:ext cx="4659086" cy="163195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文本框 14"/>
            <p:cNvSpPr txBox="1"/>
            <p:nvPr/>
          </p:nvSpPr>
          <p:spPr>
            <a:xfrm>
              <a:off x="8218861" y="4283941"/>
              <a:ext cx="2372793" cy="1323439"/>
            </a:xfrm>
            <a:prstGeom prst="rect">
              <a:avLst/>
            </a:prstGeom>
            <a:noFill/>
          </p:spPr>
          <p:txBody>
            <a:bodyPr wrap="square" rtlCol="0">
              <a:spAutoFit/>
              <a:scene3d>
                <a:camera prst="orthographicFront"/>
                <a:lightRig rig="threePt" dir="t"/>
              </a:scene3d>
              <a:sp3d contourW="12700"/>
            </a:bodyPr>
            <a:lstStyle/>
            <a:p>
              <a:r>
                <a:rPr lang="zh-CN" altLang="en-US" sz="2000" dirty="0">
                  <a:solidFill>
                    <a:srgbClr val="404040"/>
                  </a:solidFill>
                </a:rPr>
                <a:t>我的工作心得</a:t>
              </a:r>
              <a:endParaRPr lang="en-US" altLang="zh-CN" sz="2000" dirty="0">
                <a:solidFill>
                  <a:srgbClr val="404040"/>
                </a:solidFill>
              </a:endParaRPr>
            </a:p>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pic>
        <p:nvPicPr>
          <p:cNvPr id="23" name="图片占位符 22"/>
          <p:cNvPicPr>
            <a:picLocks noGrp="1" noChangeAspect="1"/>
          </p:cNvPicPr>
          <p:nvPr>
            <p:ph type="pic" sz="quarter" idx="11"/>
          </p:nvPr>
        </p:nvPicPr>
        <p:blipFill>
          <a:blip r:embed="rId3" cstate="print">
            <a:grayscl/>
            <a:extLst>
              <a:ext uri="{28A0092B-C50C-407E-A947-70E740481C1C}">
                <a14:useLocalDpi xmlns:a14="http://schemas.microsoft.com/office/drawing/2010/main" xmlns="" val="0"/>
              </a:ext>
            </a:extLst>
          </a:blip>
          <a:srcRect/>
          <a:stretch>
            <a:fillRect/>
          </a:stretch>
        </p:blipFill>
        <p:spPr>
          <a:xfrm>
            <a:off x="1262742" y="1901373"/>
            <a:ext cx="1611085" cy="1631950"/>
          </a:xfrm>
        </p:spPr>
      </p:pic>
      <p:pic>
        <p:nvPicPr>
          <p:cNvPr id="25" name="图片占位符 24"/>
          <p:cNvPicPr>
            <a:picLocks noGrp="1" noChangeAspect="1"/>
          </p:cNvPicPr>
          <p:nvPr>
            <p:ph type="pic" sz="quarter" idx="12"/>
          </p:nvPr>
        </p:nvPicPr>
        <p:blipFill>
          <a:blip r:embed="rId4" cstate="print">
            <a:grayscl/>
            <a:extLst>
              <a:ext uri="{28A0092B-C50C-407E-A947-70E740481C1C}">
                <a14:useLocalDpi xmlns:a14="http://schemas.microsoft.com/office/drawing/2010/main" xmlns="" val="0"/>
              </a:ext>
            </a:extLst>
          </a:blip>
          <a:srcRect/>
          <a:stretch>
            <a:fillRect/>
          </a:stretch>
        </p:blipFill>
        <p:spPr>
          <a:xfrm>
            <a:off x="1262742" y="3773716"/>
            <a:ext cx="1611085" cy="1631950"/>
          </a:xfrm>
        </p:spPr>
      </p:pic>
      <p:pic>
        <p:nvPicPr>
          <p:cNvPr id="27" name="图片占位符 26"/>
          <p:cNvPicPr>
            <a:picLocks noGrp="1" noChangeAspect="1"/>
          </p:cNvPicPr>
          <p:nvPr>
            <p:ph type="pic" sz="quarter" idx="13"/>
          </p:nvPr>
        </p:nvPicPr>
        <p:blipFill>
          <a:blip r:embed="rId5" cstate="print">
            <a:grayscl/>
            <a:extLst>
              <a:ext uri="{28A0092B-C50C-407E-A947-70E740481C1C}">
                <a14:useLocalDpi xmlns:a14="http://schemas.microsoft.com/office/drawing/2010/main" xmlns="" val="0"/>
              </a:ext>
            </a:extLst>
          </a:blip>
          <a:srcRect/>
          <a:stretch>
            <a:fillRect/>
          </a:stretch>
        </p:blipFill>
        <p:spPr>
          <a:xfrm>
            <a:off x="6270173" y="1901373"/>
            <a:ext cx="1611085" cy="1631950"/>
          </a:xfrm>
        </p:spPr>
      </p:pic>
      <p:pic>
        <p:nvPicPr>
          <p:cNvPr id="29" name="图片占位符 28"/>
          <p:cNvPicPr>
            <a:picLocks noGrp="1" noChangeAspect="1"/>
          </p:cNvPicPr>
          <p:nvPr>
            <p:ph type="pic" sz="quarter" idx="14"/>
          </p:nvPr>
        </p:nvPicPr>
        <p:blipFill>
          <a:blip r:embed="rId6" cstate="print">
            <a:grayscl/>
            <a:extLst>
              <a:ext uri="{28A0092B-C50C-407E-A947-70E740481C1C}">
                <a14:useLocalDpi xmlns:a14="http://schemas.microsoft.com/office/drawing/2010/main" xmlns="" val="0"/>
              </a:ext>
            </a:extLst>
          </a:blip>
          <a:srcRect/>
          <a:stretch>
            <a:fillRect/>
          </a:stretch>
        </p:blipFill>
        <p:spPr>
          <a:xfrm>
            <a:off x="6270173" y="3773716"/>
            <a:ext cx="1611085" cy="1631950"/>
          </a:xfrm>
        </p:spPr>
      </p:pic>
      <p:cxnSp>
        <p:nvCxnSpPr>
          <p:cNvPr id="20" name="直接连接符 19"/>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工作心得体会</a:t>
            </a:r>
          </a:p>
        </p:txBody>
      </p:sp>
      <p:cxnSp>
        <p:nvCxnSpPr>
          <p:cNvPr id="24" name="直接连接符 2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592249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Effect transition="in" filter="fade">
                                      <p:cBhvr>
                                        <p:cTn id="24" dur="500"/>
                                        <p:tgtEl>
                                          <p:spTgt spid="29"/>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childTnLst>
                          </p:cTn>
                        </p:par>
                        <p:par>
                          <p:cTn id="29" fill="hold">
                            <p:stCondLst>
                              <p:cond delay="1000"/>
                            </p:stCondLst>
                            <p:childTnLst>
                              <p:par>
                                <p:cTn id="30" presetID="22" presetClass="entr" presetSubtype="8"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par>
                          <p:cTn id="33" fill="hold">
                            <p:stCondLst>
                              <p:cond delay="1500"/>
                            </p:stCondLst>
                            <p:childTnLst>
                              <p:par>
                                <p:cTn id="34" presetID="22" presetClass="entr" presetSubtype="8" fill="hold"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wipe(left)">
                                      <p:cBhvr>
                                        <p:cTn id="36" dur="500"/>
                                        <p:tgtEl>
                                          <p:spTgt spid="32"/>
                                        </p:tgtEl>
                                      </p:cBhvr>
                                    </p:animEffect>
                                  </p:childTnLst>
                                </p:cTn>
                              </p:par>
                            </p:childTnLst>
                          </p:cTn>
                        </p:par>
                        <p:par>
                          <p:cTn id="37" fill="hold">
                            <p:stCondLst>
                              <p:cond delay="2000"/>
                            </p:stCondLst>
                            <p:childTnLst>
                              <p:par>
                                <p:cTn id="38" presetID="22" presetClass="entr" presetSubtype="8"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037173" y="1840289"/>
            <a:ext cx="2909733" cy="4135844"/>
            <a:chOff x="1037173" y="1840289"/>
            <a:chExt cx="2909733" cy="4135844"/>
          </a:xfrm>
          <a:effectLst>
            <a:outerShdw blurRad="50800" dist="38100" dir="2700000" algn="tl" rotWithShape="0">
              <a:prstClr val="black">
                <a:alpha val="40000"/>
              </a:prstClr>
            </a:outerShdw>
          </a:effectLst>
        </p:grpSpPr>
        <p:grpSp>
          <p:nvGrpSpPr>
            <p:cNvPr id="4" name="íṥļiḋè"/>
            <p:cNvGrpSpPr/>
            <p:nvPr/>
          </p:nvGrpSpPr>
          <p:grpSpPr>
            <a:xfrm>
              <a:off x="1037173" y="1840289"/>
              <a:ext cx="2909733" cy="4135844"/>
              <a:chOff x="738726" y="1976339"/>
              <a:chExt cx="2415941" cy="3433977"/>
            </a:xfrm>
          </p:grpSpPr>
          <p:sp>
            <p:nvSpPr>
              <p:cNvPr id="19" name="ïṧļîdê"/>
              <p:cNvSpPr>
                <a:spLocks/>
              </p:cNvSpPr>
              <p:nvPr/>
            </p:nvSpPr>
            <p:spPr bwMode="auto">
              <a:xfrm>
                <a:off x="738726" y="1976339"/>
                <a:ext cx="2415941" cy="3433977"/>
              </a:xfrm>
              <a:custGeom>
                <a:avLst/>
                <a:gdLst>
                  <a:gd name="T0" fmla="*/ 2271713 w 21600"/>
                  <a:gd name="T1" fmla="*/ 3620294 h 21600"/>
                  <a:gd name="T2" fmla="*/ 2271713 w 21600"/>
                  <a:gd name="T3" fmla="*/ 3620294 h 21600"/>
                  <a:gd name="T4" fmla="*/ 2271713 w 21600"/>
                  <a:gd name="T5" fmla="*/ 3620294 h 21600"/>
                  <a:gd name="T6" fmla="*/ 2271713 w 21600"/>
                  <a:gd name="T7" fmla="*/ 36202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FFFFFF"/>
              </a:solidFill>
              <a:ln w="12700" cap="flat" cmpd="sng">
                <a:solidFill>
                  <a:schemeClr val="bg2">
                    <a:lumMod val="75000"/>
                  </a:schemeClr>
                </a:solidFill>
                <a:prstDash val="sysDash"/>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0" name="ïS1iḍê"/>
              <p:cNvSpPr>
                <a:spLocks/>
              </p:cNvSpPr>
              <p:nvPr/>
            </p:nvSpPr>
            <p:spPr bwMode="auto">
              <a:xfrm>
                <a:off x="745894" y="4291825"/>
                <a:ext cx="1688289" cy="1114270"/>
              </a:xfrm>
              <a:custGeom>
                <a:avLst/>
                <a:gdLst>
                  <a:gd name="T0" fmla="*/ 1587500 w 21600"/>
                  <a:gd name="T1" fmla="*/ 1047750 h 21600"/>
                  <a:gd name="T2" fmla="*/ 1587500 w 21600"/>
                  <a:gd name="T3" fmla="*/ 1047750 h 21600"/>
                  <a:gd name="T4" fmla="*/ 1587500 w 21600"/>
                  <a:gd name="T5" fmla="*/ 1047750 h 21600"/>
                  <a:gd name="T6" fmla="*/ 1587500 w 21600"/>
                  <a:gd name="T7" fmla="*/ 10477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12216"/>
                    </a:lnTo>
                    <a:lnTo>
                      <a:pt x="21599" y="21600"/>
                    </a:lnTo>
                    <a:lnTo>
                      <a:pt x="0" y="21600"/>
                    </a:lnTo>
                    <a:lnTo>
                      <a:pt x="0" y="0"/>
                    </a:lnTo>
                    <a:close/>
                  </a:path>
                </a:pathLst>
              </a:custGeom>
              <a:solidFill>
                <a:schemeClr val="tx1">
                  <a:lumMod val="85000"/>
                  <a:lumOff val="15000"/>
                </a:schemeClr>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1" name="îs1îḍê"/>
              <p:cNvSpPr>
                <a:spLocks/>
              </p:cNvSpPr>
              <p:nvPr/>
            </p:nvSpPr>
            <p:spPr bwMode="auto">
              <a:xfrm flipH="1">
                <a:off x="738726" y="3815728"/>
                <a:ext cx="2415941" cy="1594587"/>
              </a:xfrm>
              <a:custGeom>
                <a:avLst/>
                <a:gdLst>
                  <a:gd name="T0" fmla="*/ 2271713 w 21600"/>
                  <a:gd name="T1" fmla="*/ 1499394 h 21600"/>
                  <a:gd name="T2" fmla="*/ 2271713 w 21600"/>
                  <a:gd name="T3" fmla="*/ 1499394 h 21600"/>
                  <a:gd name="T4" fmla="*/ 2271713 w 21600"/>
                  <a:gd name="T5" fmla="*/ 1499394 h 21600"/>
                  <a:gd name="T6" fmla="*/ 2271713 w 21600"/>
                  <a:gd name="T7" fmla="*/ 1499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12216"/>
                    </a:lnTo>
                    <a:lnTo>
                      <a:pt x="21600" y="21600"/>
                    </a:lnTo>
                    <a:lnTo>
                      <a:pt x="0" y="21600"/>
                    </a:lnTo>
                    <a:lnTo>
                      <a:pt x="0" y="0"/>
                    </a:lnTo>
                    <a:close/>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3" name="ïS1îḓé"/>
              <p:cNvSpPr>
                <a:spLocks/>
              </p:cNvSpPr>
              <p:nvPr/>
            </p:nvSpPr>
            <p:spPr bwMode="auto">
              <a:xfrm>
                <a:off x="929502" y="4905517"/>
                <a:ext cx="2008220"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rmAutofit/>
                <a:scene3d>
                  <a:camera prst="orthographicFront"/>
                  <a:lightRig rig="threePt" dir="t"/>
                </a:scene3d>
                <a:sp3d contourW="12700"/>
              </a:bodyPr>
              <a:lstStyle/>
              <a:p>
                <a:pPr defTabSz="584141">
                  <a:lnSpc>
                    <a:spcPct val="130000"/>
                  </a:lnSpc>
                  <a:defRPr/>
                </a:pPr>
                <a:r>
                  <a:rPr lang="zh-CN" altLang="en-US" b="1" dirty="0">
                    <a:solidFill>
                      <a:srgbClr val="FFFFFF"/>
                    </a:solidFill>
                    <a:latin typeface="Arial" panose="020B0604020202020204" pitchFamily="34" charset="0"/>
                    <a:ea typeface="方正黑体简体" panose="02010601030101010101" pitchFamily="2" charset="-122"/>
                    <a:sym typeface="Arial" panose="020B0604020202020204" pitchFamily="34" charset="0"/>
                  </a:rPr>
                  <a:t>公司责任理解</a:t>
                </a:r>
              </a:p>
            </p:txBody>
          </p:sp>
          <p:sp>
            <p:nvSpPr>
              <p:cNvPr id="24" name="ïSḻiḑé"/>
              <p:cNvSpPr>
                <a:spLocks/>
              </p:cNvSpPr>
              <p:nvPr/>
            </p:nvSpPr>
            <p:spPr bwMode="auto">
              <a:xfrm>
                <a:off x="1111837" y="2220557"/>
                <a:ext cx="1540866"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Autofit/>
              </a:bodyPr>
              <a:lstStyle/>
              <a:p>
                <a:pPr algn="ctr" defTabSz="584141">
                  <a:lnSpc>
                    <a:spcPct val="130000"/>
                  </a:lnSpc>
                  <a:defRPr/>
                </a:pPr>
                <a:r>
                  <a:rPr lang="zh-CN" altLang="en-US" sz="2000" dirty="0">
                    <a:solidFill>
                      <a:srgbClr val="424242"/>
                    </a:solidFill>
                    <a:latin typeface="Arial" panose="020B0604020202020204" pitchFamily="34" charset="0"/>
                    <a:ea typeface="方正黑体简体" panose="02010601030101010101" pitchFamily="2" charset="-122"/>
                    <a:sym typeface="Arial" panose="020B0604020202020204" pitchFamily="34" charset="0"/>
                  </a:rPr>
                  <a:t>工作主职理解</a:t>
                </a:r>
                <a:endParaRPr lang="en-US" altLang="zh-CN" sz="2000"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sp>
          <p:nvSpPr>
            <p:cNvPr id="27" name="文本框 26"/>
            <p:cNvSpPr txBox="1"/>
            <p:nvPr/>
          </p:nvSpPr>
          <p:spPr>
            <a:xfrm>
              <a:off x="1183242" y="2940795"/>
              <a:ext cx="2586078"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1" name="组合 30"/>
          <p:cNvGrpSpPr/>
          <p:nvPr/>
        </p:nvGrpSpPr>
        <p:grpSpPr>
          <a:xfrm>
            <a:off x="4643169" y="1840289"/>
            <a:ext cx="2909733" cy="4135844"/>
            <a:chOff x="4643169" y="1840289"/>
            <a:chExt cx="2909733" cy="4135844"/>
          </a:xfrm>
          <a:effectLst>
            <a:outerShdw blurRad="50800" dist="38100" dir="2700000" algn="tl" rotWithShape="0">
              <a:prstClr val="black">
                <a:alpha val="40000"/>
              </a:prstClr>
            </a:outerShdw>
          </a:effectLst>
        </p:grpSpPr>
        <p:grpSp>
          <p:nvGrpSpPr>
            <p:cNvPr id="5" name="íṥľîḋé"/>
            <p:cNvGrpSpPr/>
            <p:nvPr/>
          </p:nvGrpSpPr>
          <p:grpSpPr>
            <a:xfrm>
              <a:off x="4643169" y="1840289"/>
              <a:ext cx="2909733" cy="4135844"/>
              <a:chOff x="3511740" y="1976339"/>
              <a:chExt cx="2415941" cy="3433977"/>
            </a:xfrm>
          </p:grpSpPr>
          <p:sp>
            <p:nvSpPr>
              <p:cNvPr id="13" name="íşľiďè"/>
              <p:cNvSpPr>
                <a:spLocks/>
              </p:cNvSpPr>
              <p:nvPr/>
            </p:nvSpPr>
            <p:spPr bwMode="auto">
              <a:xfrm>
                <a:off x="3511740" y="1976339"/>
                <a:ext cx="2415941" cy="3433977"/>
              </a:xfrm>
              <a:custGeom>
                <a:avLst/>
                <a:gdLst>
                  <a:gd name="T0" fmla="*/ 2271713 w 21600"/>
                  <a:gd name="T1" fmla="*/ 3620294 h 21600"/>
                  <a:gd name="T2" fmla="*/ 2271713 w 21600"/>
                  <a:gd name="T3" fmla="*/ 3620294 h 21600"/>
                  <a:gd name="T4" fmla="*/ 2271713 w 21600"/>
                  <a:gd name="T5" fmla="*/ 3620294 h 21600"/>
                  <a:gd name="T6" fmla="*/ 2271713 w 21600"/>
                  <a:gd name="T7" fmla="*/ 36202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FFFFFF"/>
              </a:solidFill>
              <a:ln w="12700" cap="flat" cmpd="sng">
                <a:solidFill>
                  <a:schemeClr val="bg2">
                    <a:lumMod val="75000"/>
                  </a:schemeClr>
                </a:solidFill>
                <a:prstDash val="sysDash"/>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4" name="iSḷiḋé"/>
              <p:cNvSpPr>
                <a:spLocks/>
              </p:cNvSpPr>
              <p:nvPr/>
            </p:nvSpPr>
            <p:spPr bwMode="auto">
              <a:xfrm>
                <a:off x="3518908" y="4291825"/>
                <a:ext cx="1688289" cy="1114270"/>
              </a:xfrm>
              <a:custGeom>
                <a:avLst/>
                <a:gdLst>
                  <a:gd name="T0" fmla="*/ 1587500 w 21600"/>
                  <a:gd name="T1" fmla="*/ 1047750 h 21600"/>
                  <a:gd name="T2" fmla="*/ 1587500 w 21600"/>
                  <a:gd name="T3" fmla="*/ 1047750 h 21600"/>
                  <a:gd name="T4" fmla="*/ 1587500 w 21600"/>
                  <a:gd name="T5" fmla="*/ 1047750 h 21600"/>
                  <a:gd name="T6" fmla="*/ 1587500 w 21600"/>
                  <a:gd name="T7" fmla="*/ 10477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12216"/>
                    </a:lnTo>
                    <a:lnTo>
                      <a:pt x="21599" y="21600"/>
                    </a:lnTo>
                    <a:lnTo>
                      <a:pt x="0" y="21600"/>
                    </a:lnTo>
                    <a:lnTo>
                      <a:pt x="0" y="0"/>
                    </a:lnTo>
                    <a:close/>
                  </a:path>
                </a:pathLst>
              </a:custGeom>
              <a:solidFill>
                <a:schemeClr val="tx1">
                  <a:lumMod val="85000"/>
                  <a:lumOff val="15000"/>
                </a:schemeClr>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5" name="ïsļíḓê"/>
              <p:cNvSpPr>
                <a:spLocks/>
              </p:cNvSpPr>
              <p:nvPr/>
            </p:nvSpPr>
            <p:spPr bwMode="auto">
              <a:xfrm flipH="1">
                <a:off x="3511740" y="3815728"/>
                <a:ext cx="2415941" cy="1594587"/>
              </a:xfrm>
              <a:custGeom>
                <a:avLst/>
                <a:gdLst>
                  <a:gd name="T0" fmla="*/ 2271713 w 21600"/>
                  <a:gd name="T1" fmla="*/ 1499394 h 21600"/>
                  <a:gd name="T2" fmla="*/ 2271713 w 21600"/>
                  <a:gd name="T3" fmla="*/ 1499394 h 21600"/>
                  <a:gd name="T4" fmla="*/ 2271713 w 21600"/>
                  <a:gd name="T5" fmla="*/ 1499394 h 21600"/>
                  <a:gd name="T6" fmla="*/ 2271713 w 21600"/>
                  <a:gd name="T7" fmla="*/ 1499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12216"/>
                    </a:lnTo>
                    <a:lnTo>
                      <a:pt x="21600" y="21600"/>
                    </a:lnTo>
                    <a:lnTo>
                      <a:pt x="0" y="21600"/>
                    </a:lnTo>
                    <a:lnTo>
                      <a:pt x="0" y="0"/>
                    </a:lnTo>
                    <a:close/>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7" name="ïslíḋè"/>
              <p:cNvSpPr>
                <a:spLocks/>
              </p:cNvSpPr>
              <p:nvPr/>
            </p:nvSpPr>
            <p:spPr bwMode="auto">
              <a:xfrm>
                <a:off x="3727841" y="4905517"/>
                <a:ext cx="2003156"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rmAutofit/>
                <a:scene3d>
                  <a:camera prst="orthographicFront"/>
                  <a:lightRig rig="threePt" dir="t"/>
                </a:scene3d>
                <a:sp3d contourW="12700"/>
              </a:bodyPr>
              <a:lstStyle/>
              <a:p>
                <a:pPr defTabSz="584141">
                  <a:lnSpc>
                    <a:spcPct val="130000"/>
                  </a:lnSpc>
                  <a:defRPr/>
                </a:pPr>
                <a:r>
                  <a:rPr lang="zh-CN" altLang="en-US" b="1" dirty="0">
                    <a:solidFill>
                      <a:srgbClr val="FFFFFF"/>
                    </a:solidFill>
                    <a:latin typeface="Arial" panose="020B0604020202020204" pitchFamily="34" charset="0"/>
                    <a:ea typeface="方正黑体简体" panose="02010601030101010101" pitchFamily="2" charset="-122"/>
                    <a:sym typeface="Arial" panose="020B0604020202020204" pitchFamily="34" charset="0"/>
                  </a:rPr>
                  <a:t>公司责任理解</a:t>
                </a:r>
              </a:p>
            </p:txBody>
          </p:sp>
          <p:sp>
            <p:nvSpPr>
              <p:cNvPr id="18" name="ïṩļîḋè"/>
              <p:cNvSpPr>
                <a:spLocks/>
              </p:cNvSpPr>
              <p:nvPr/>
            </p:nvSpPr>
            <p:spPr bwMode="auto">
              <a:xfrm>
                <a:off x="3885695" y="2220557"/>
                <a:ext cx="1508148"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Autofit/>
              </a:bodyPr>
              <a:lstStyle/>
              <a:p>
                <a:pPr algn="ctr" defTabSz="584141">
                  <a:lnSpc>
                    <a:spcPct val="130000"/>
                  </a:lnSpc>
                  <a:defRPr/>
                </a:pPr>
                <a:r>
                  <a:rPr lang="zh-CN" altLang="en-US" sz="2000" dirty="0">
                    <a:solidFill>
                      <a:srgbClr val="424242"/>
                    </a:solidFill>
                    <a:latin typeface="Arial" panose="020B0604020202020204" pitchFamily="34" charset="0"/>
                    <a:ea typeface="方正黑体简体" panose="02010601030101010101" pitchFamily="2" charset="-122"/>
                    <a:sym typeface="Arial" panose="020B0604020202020204" pitchFamily="34" charset="0"/>
                  </a:rPr>
                  <a:t>部门协作理解</a:t>
                </a:r>
                <a:endParaRPr lang="en-US" altLang="zh-CN" sz="2000"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sp>
          <p:nvSpPr>
            <p:cNvPr id="28" name="文本框 27"/>
            <p:cNvSpPr txBox="1"/>
            <p:nvPr/>
          </p:nvSpPr>
          <p:spPr>
            <a:xfrm>
              <a:off x="4802961" y="2940795"/>
              <a:ext cx="2586078"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2" name="组合 31"/>
          <p:cNvGrpSpPr/>
          <p:nvPr/>
        </p:nvGrpSpPr>
        <p:grpSpPr>
          <a:xfrm>
            <a:off x="8249162" y="1838256"/>
            <a:ext cx="2909733" cy="4139910"/>
            <a:chOff x="8249162" y="1838256"/>
            <a:chExt cx="2909733" cy="4139910"/>
          </a:xfrm>
          <a:effectLst>
            <a:outerShdw blurRad="50800" dist="38100" dir="2700000" algn="tl" rotWithShape="0">
              <a:prstClr val="black">
                <a:alpha val="40000"/>
              </a:prstClr>
            </a:outerShdw>
          </a:effectLst>
        </p:grpSpPr>
        <p:grpSp>
          <p:nvGrpSpPr>
            <p:cNvPr id="6" name="iş1îḑè"/>
            <p:cNvGrpSpPr/>
            <p:nvPr/>
          </p:nvGrpSpPr>
          <p:grpSpPr>
            <a:xfrm>
              <a:off x="8249162" y="1838256"/>
              <a:ext cx="2909733" cy="4139910"/>
              <a:chOff x="6284753" y="1976339"/>
              <a:chExt cx="2415941" cy="3437353"/>
            </a:xfrm>
          </p:grpSpPr>
          <p:sp>
            <p:nvSpPr>
              <p:cNvPr id="7" name="íşļidè"/>
              <p:cNvSpPr>
                <a:spLocks/>
              </p:cNvSpPr>
              <p:nvPr/>
            </p:nvSpPr>
            <p:spPr bwMode="auto">
              <a:xfrm>
                <a:off x="6284753" y="1976339"/>
                <a:ext cx="2415941" cy="3433977"/>
              </a:xfrm>
              <a:custGeom>
                <a:avLst/>
                <a:gdLst>
                  <a:gd name="T0" fmla="*/ 2271713 w 21600"/>
                  <a:gd name="T1" fmla="*/ 3620294 h 21600"/>
                  <a:gd name="T2" fmla="*/ 2271713 w 21600"/>
                  <a:gd name="T3" fmla="*/ 3620294 h 21600"/>
                  <a:gd name="T4" fmla="*/ 2271713 w 21600"/>
                  <a:gd name="T5" fmla="*/ 3620294 h 21600"/>
                  <a:gd name="T6" fmla="*/ 2271713 w 21600"/>
                  <a:gd name="T7" fmla="*/ 36202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FFFFFF"/>
              </a:solidFill>
              <a:ln w="12700" cap="flat" cmpd="sng">
                <a:solidFill>
                  <a:schemeClr val="bg2">
                    <a:lumMod val="75000"/>
                  </a:schemeClr>
                </a:solidFill>
                <a:prstDash val="sysDash"/>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8" name="íṣḷíḓé"/>
              <p:cNvSpPr>
                <a:spLocks/>
              </p:cNvSpPr>
              <p:nvPr/>
            </p:nvSpPr>
            <p:spPr bwMode="auto">
              <a:xfrm>
                <a:off x="6291922" y="4291825"/>
                <a:ext cx="1688289" cy="1114270"/>
              </a:xfrm>
              <a:custGeom>
                <a:avLst/>
                <a:gdLst>
                  <a:gd name="T0" fmla="*/ 1587500 w 21600"/>
                  <a:gd name="T1" fmla="*/ 1047750 h 21600"/>
                  <a:gd name="T2" fmla="*/ 1587500 w 21600"/>
                  <a:gd name="T3" fmla="*/ 1047750 h 21600"/>
                  <a:gd name="T4" fmla="*/ 1587500 w 21600"/>
                  <a:gd name="T5" fmla="*/ 1047750 h 21600"/>
                  <a:gd name="T6" fmla="*/ 1587500 w 21600"/>
                  <a:gd name="T7" fmla="*/ 10477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12216"/>
                    </a:lnTo>
                    <a:lnTo>
                      <a:pt x="21599" y="21600"/>
                    </a:lnTo>
                    <a:lnTo>
                      <a:pt x="0" y="21600"/>
                    </a:lnTo>
                    <a:lnTo>
                      <a:pt x="0" y="0"/>
                    </a:lnTo>
                    <a:close/>
                  </a:path>
                </a:pathLst>
              </a:custGeom>
              <a:solidFill>
                <a:schemeClr val="tx1">
                  <a:lumMod val="85000"/>
                  <a:lumOff val="15000"/>
                </a:schemeClr>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9" name="iṩliḍê"/>
              <p:cNvSpPr>
                <a:spLocks/>
              </p:cNvSpPr>
              <p:nvPr/>
            </p:nvSpPr>
            <p:spPr bwMode="auto">
              <a:xfrm flipH="1">
                <a:off x="6284753" y="3819105"/>
                <a:ext cx="2415941" cy="1594587"/>
              </a:xfrm>
              <a:custGeom>
                <a:avLst/>
                <a:gdLst>
                  <a:gd name="T0" fmla="*/ 2271713 w 21600"/>
                  <a:gd name="T1" fmla="*/ 1499394 h 21600"/>
                  <a:gd name="T2" fmla="*/ 2271713 w 21600"/>
                  <a:gd name="T3" fmla="*/ 1499394 h 21600"/>
                  <a:gd name="T4" fmla="*/ 2271713 w 21600"/>
                  <a:gd name="T5" fmla="*/ 1499394 h 21600"/>
                  <a:gd name="T6" fmla="*/ 2271713 w 21600"/>
                  <a:gd name="T7" fmla="*/ 1499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12216"/>
                    </a:lnTo>
                    <a:lnTo>
                      <a:pt x="21600" y="21600"/>
                    </a:lnTo>
                    <a:lnTo>
                      <a:pt x="0" y="21600"/>
                    </a:lnTo>
                    <a:lnTo>
                      <a:pt x="0" y="0"/>
                    </a:lnTo>
                    <a:close/>
                  </a:path>
                </a:pathLst>
              </a:custGeom>
              <a:solidFill>
                <a:srgbClr val="404040"/>
              </a:solidFill>
              <a:ln>
                <a:noFill/>
              </a:ln>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1" name="iṧḻídê"/>
              <p:cNvSpPr>
                <a:spLocks/>
              </p:cNvSpPr>
              <p:nvPr/>
            </p:nvSpPr>
            <p:spPr bwMode="auto">
              <a:xfrm>
                <a:off x="6461181" y="4905517"/>
                <a:ext cx="2216724"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rmAutofit/>
                <a:scene3d>
                  <a:camera prst="orthographicFront"/>
                  <a:lightRig rig="threePt" dir="t"/>
                </a:scene3d>
                <a:sp3d contourW="12700"/>
              </a:bodyPr>
              <a:lstStyle/>
              <a:p>
                <a:pPr defTabSz="584141">
                  <a:lnSpc>
                    <a:spcPct val="130000"/>
                  </a:lnSpc>
                  <a:defRPr/>
                </a:pPr>
                <a:r>
                  <a:rPr lang="zh-CN" altLang="en-US" b="1" dirty="0">
                    <a:solidFill>
                      <a:srgbClr val="FFFFFF"/>
                    </a:solidFill>
                    <a:latin typeface="Arial" panose="020B0604020202020204" pitchFamily="34" charset="0"/>
                    <a:ea typeface="方正黑体简体" panose="02010601030101010101" pitchFamily="2" charset="-122"/>
                    <a:sym typeface="Arial" panose="020B0604020202020204" pitchFamily="34" charset="0"/>
                  </a:rPr>
                  <a:t>公司责任理解</a:t>
                </a:r>
              </a:p>
            </p:txBody>
          </p:sp>
          <p:sp>
            <p:nvSpPr>
              <p:cNvPr id="12" name="iṡḻiďê"/>
              <p:cNvSpPr>
                <a:spLocks/>
              </p:cNvSpPr>
              <p:nvPr/>
            </p:nvSpPr>
            <p:spPr bwMode="auto">
              <a:xfrm>
                <a:off x="6658709" y="2220557"/>
                <a:ext cx="1550795" cy="3241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p14="http://schemas.microsoft.com/office/powerpoint/2010/main" xmlns:a14="http://schemas.microsoft.com/office/drawing/2010/main" xmlns:lc="http://schemas.openxmlformats.org/drawingml/2006/lockedCanvas" xmlns="">
                    <a:solidFill>
                      <a:srgbClr val="FFFFFF"/>
                    </a:solidFill>
                  </a14:hiddenFill>
                </a:ext>
                <a:ext uri="{91240B29-F687-4f45-9708-019B960494DF}">
                  <a14:hiddenLine xmlns:p14="http://schemas.microsoft.com/office/powerpoint/2010/main" xmlns:a14="http://schemas.microsoft.com/office/drawing/2010/main" xmlns:lc="http://schemas.openxmlformats.org/drawingml/2006/lockedCanvas" xmlns="" w="12700" cap="flat" cmpd="sng">
                    <a:solidFill>
                      <a:srgbClr val="000000"/>
                    </a:solidFill>
                    <a:prstDash val="solid"/>
                    <a:miter lim="0"/>
                    <a:headEnd/>
                    <a:tailEnd/>
                  </a14:hiddenLine>
                </a:ext>
                <a:ext uri="{AF507438-7753-43e0-B8FC-AC1667EBCBE1}">
                  <a14:hiddenEffects xmlns:p14="http://schemas.microsoft.com/office/powerpoint/2010/main" xmlns:a14="http://schemas.microsoft.com/office/drawing/2010/main" xmlns:lc="http://schemas.openxmlformats.org/drawingml/2006/lockedCanvas" xmlns="">
                    <a:effectLst>
                      <a:outerShdw blurRad="63500" dist="38099" dir="2700000" algn="ctr" rotWithShape="0">
                        <a:srgbClr val="000000">
                          <a:alpha val="74998"/>
                        </a:srgbClr>
                      </a:outerShdw>
                    </a:effectLst>
                  </a14:hiddenEffects>
                </a:ext>
              </a:extLst>
            </p:spPr>
            <p:txBody>
              <a:bodyPr wrap="none" lIns="0" tIns="0" rIns="0" bIns="0" anchor="ctr">
                <a:noAutofit/>
              </a:bodyPr>
              <a:lstStyle/>
              <a:p>
                <a:pPr algn="ctr" defTabSz="584141">
                  <a:lnSpc>
                    <a:spcPct val="130000"/>
                  </a:lnSpc>
                  <a:defRPr/>
                </a:pPr>
                <a:r>
                  <a:rPr lang="zh-CN" altLang="en-US" sz="2000" dirty="0">
                    <a:solidFill>
                      <a:srgbClr val="424242"/>
                    </a:solidFill>
                    <a:latin typeface="Arial" panose="020B0604020202020204" pitchFamily="34" charset="0"/>
                    <a:ea typeface="方正黑体简体" panose="02010601030101010101" pitchFamily="2" charset="-122"/>
                    <a:sym typeface="Arial" panose="020B0604020202020204" pitchFamily="34" charset="0"/>
                  </a:rPr>
                  <a:t>公司辅助责任</a:t>
                </a:r>
                <a:endParaRPr lang="en-US" altLang="zh-CN" sz="2000" dirty="0">
                  <a:solidFill>
                    <a:srgbClr val="424242"/>
                  </a:solidFill>
                  <a:latin typeface="Arial" panose="020B0604020202020204" pitchFamily="34" charset="0"/>
                  <a:ea typeface="方正黑体简体" panose="02010601030101010101" pitchFamily="2" charset="-122"/>
                  <a:sym typeface="Arial" panose="020B0604020202020204" pitchFamily="34" charset="0"/>
                </a:endParaRPr>
              </a:p>
            </p:txBody>
          </p:sp>
        </p:grpSp>
        <p:sp>
          <p:nvSpPr>
            <p:cNvPr id="29" name="文本框 28"/>
            <p:cNvSpPr txBox="1"/>
            <p:nvPr/>
          </p:nvSpPr>
          <p:spPr>
            <a:xfrm>
              <a:off x="8410989" y="2940795"/>
              <a:ext cx="2586078" cy="1052596"/>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2" name="直接连接符 41"/>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岗位责任理解</a:t>
            </a:r>
          </a:p>
        </p:txBody>
      </p:sp>
      <p:cxnSp>
        <p:nvCxnSpPr>
          <p:cNvPr id="44" name="直接连接符 4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86795706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ppt_x"/>
                                          </p:val>
                                        </p:tav>
                                        <p:tav tm="100000">
                                          <p:val>
                                            <p:strVal val="#ppt_x"/>
                                          </p:val>
                                        </p:tav>
                                      </p:tavLst>
                                    </p:anim>
                                    <p:anim calcmode="lin" valueType="num">
                                      <p:cBhvr additive="base">
                                        <p:cTn id="1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6598007" y="1959088"/>
            <a:ext cx="4609061" cy="806215"/>
            <a:chOff x="5394700" y="1317507"/>
            <a:chExt cx="4609061" cy="806215"/>
          </a:xfrm>
        </p:grpSpPr>
        <p:sp>
          <p:nvSpPr>
            <p:cNvPr id="3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公司员工精神</a:t>
              </a:r>
              <a:endParaRPr lang="en-US" sz="2000" dirty="0">
                <a:latin typeface="+mn-ea"/>
              </a:endParaRPr>
            </a:p>
          </p:txBody>
        </p:sp>
        <p:sp>
          <p:nvSpPr>
            <p:cNvPr id="33" name="文本框 32"/>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34" name="组合 33"/>
          <p:cNvGrpSpPr/>
          <p:nvPr/>
        </p:nvGrpSpPr>
        <p:grpSpPr>
          <a:xfrm>
            <a:off x="7504473" y="3813716"/>
            <a:ext cx="3631840" cy="806215"/>
            <a:chOff x="5394700" y="1317507"/>
            <a:chExt cx="3631840" cy="806215"/>
          </a:xfrm>
        </p:grpSpPr>
        <p:sp>
          <p:nvSpPr>
            <p:cNvPr id="3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公司业务方向</a:t>
              </a:r>
              <a:endParaRPr lang="en-US" sz="2000" dirty="0">
                <a:latin typeface="+mn-ea"/>
              </a:endParaRPr>
            </a:p>
          </p:txBody>
        </p:sp>
        <p:sp>
          <p:nvSpPr>
            <p:cNvPr id="36" name="文本框 35"/>
            <p:cNvSpPr txBox="1"/>
            <p:nvPr/>
          </p:nvSpPr>
          <p:spPr>
            <a:xfrm>
              <a:off x="5394701" y="1662057"/>
              <a:ext cx="363183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computer, or print the presentation and make it into a film to</a:t>
              </a:r>
            </a:p>
          </p:txBody>
        </p:sp>
      </p:grpSp>
      <p:grpSp>
        <p:nvGrpSpPr>
          <p:cNvPr id="37" name="组合 36"/>
          <p:cNvGrpSpPr/>
          <p:nvPr/>
        </p:nvGrpSpPr>
        <p:grpSpPr>
          <a:xfrm>
            <a:off x="1055685" y="2884496"/>
            <a:ext cx="3631839" cy="806215"/>
            <a:chOff x="5394701" y="1317507"/>
            <a:chExt cx="3631839" cy="806215"/>
          </a:xfrm>
        </p:grpSpPr>
        <p:sp>
          <p:nvSpPr>
            <p:cNvPr id="38" name="TextBox 19"/>
            <p:cNvSpPr txBox="1"/>
            <p:nvPr/>
          </p:nvSpPr>
          <p:spPr>
            <a:xfrm>
              <a:off x="6582107"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公司经营理念</a:t>
              </a:r>
              <a:endParaRPr lang="en-US" sz="2000" dirty="0">
                <a:latin typeface="+mn-ea"/>
              </a:endParaRPr>
            </a:p>
          </p:txBody>
        </p:sp>
        <p:sp>
          <p:nvSpPr>
            <p:cNvPr id="39" name="文本框 38"/>
            <p:cNvSpPr txBox="1"/>
            <p:nvPr/>
          </p:nvSpPr>
          <p:spPr>
            <a:xfrm>
              <a:off x="5394701" y="1662057"/>
              <a:ext cx="3631839" cy="461665"/>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computer, or print the presentation and make it into a film to</a:t>
              </a:r>
            </a:p>
          </p:txBody>
        </p:sp>
      </p:grpSp>
      <p:grpSp>
        <p:nvGrpSpPr>
          <p:cNvPr id="40" name="组合 39"/>
          <p:cNvGrpSpPr/>
          <p:nvPr/>
        </p:nvGrpSpPr>
        <p:grpSpPr>
          <a:xfrm>
            <a:off x="984932" y="4735129"/>
            <a:ext cx="4609060" cy="806215"/>
            <a:chOff x="5394701" y="1317507"/>
            <a:chExt cx="4609060" cy="806215"/>
          </a:xfrm>
        </p:grpSpPr>
        <p:sp>
          <p:nvSpPr>
            <p:cNvPr id="41" name="TextBox 19"/>
            <p:cNvSpPr txBox="1"/>
            <p:nvPr/>
          </p:nvSpPr>
          <p:spPr>
            <a:xfrm>
              <a:off x="7559328"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r"/>
              <a:r>
                <a:rPr lang="zh-CN" altLang="en-US" sz="2000" dirty="0">
                  <a:latin typeface="+mn-ea"/>
                </a:rPr>
                <a:t>员工关怀理解</a:t>
              </a:r>
              <a:endParaRPr lang="en-US" sz="2000" dirty="0">
                <a:latin typeface="+mn-ea"/>
              </a:endParaRPr>
            </a:p>
          </p:txBody>
        </p:sp>
        <p:sp>
          <p:nvSpPr>
            <p:cNvPr id="42" name="文本框 41"/>
            <p:cNvSpPr txBox="1"/>
            <p:nvPr/>
          </p:nvSpPr>
          <p:spPr>
            <a:xfrm>
              <a:off x="5394701" y="1662057"/>
              <a:ext cx="4609060" cy="461665"/>
            </a:xfrm>
            <a:prstGeom prst="rect">
              <a:avLst/>
            </a:prstGeom>
            <a:noFill/>
          </p:spPr>
          <p:txBody>
            <a:bodyPr wrap="square" rtlCol="0">
              <a:spAutoFit/>
              <a:scene3d>
                <a:camera prst="orthographicFront"/>
                <a:lightRig rig="threePt" dir="t"/>
              </a:scene3d>
              <a:sp3d contourW="12700"/>
            </a:bodyPr>
            <a:lstStyle/>
            <a:p>
              <a:pPr algn="r"/>
              <a:r>
                <a:rPr lang="en-US" altLang="zh-CN" sz="1200" dirty="0">
                  <a:solidFill>
                    <a:schemeClr val="bg1">
                      <a:lumMod val="50000"/>
                    </a:schemeClr>
                  </a:solidFill>
                </a:rPr>
                <a:t>The user can demonstrate on a projector or computer, or print the presentation and make it into a film to be used in a wider field</a:t>
              </a:r>
            </a:p>
          </p:txBody>
        </p:sp>
      </p:grpSp>
      <p:pic>
        <p:nvPicPr>
          <p:cNvPr id="48" name="图片占位符 47"/>
          <p:cNvPicPr>
            <a:picLocks noGrp="1" noChangeAspect="1"/>
          </p:cNvPicPr>
          <p:nvPr>
            <p:ph type="pic" sz="quarter" idx="11"/>
          </p:nvPr>
        </p:nvPicPr>
        <p:blipFill>
          <a:blip r:embed="rId3" cstate="print">
            <a:grayscl/>
            <a:extLst>
              <a:ext uri="{28A0092B-C50C-407E-A947-70E740481C1C}">
                <a14:useLocalDpi xmlns:a14="http://schemas.microsoft.com/office/drawing/2010/main" xmlns="" val="0"/>
              </a:ext>
            </a:extLst>
          </a:blip>
          <a:srcRect/>
          <a:stretch>
            <a:fillRect/>
          </a:stretch>
        </p:blipFill>
        <p:spPr>
          <a:xfrm>
            <a:off x="3878606" y="1933689"/>
            <a:ext cx="4434789" cy="3634695"/>
          </a:xfrm>
        </p:spPr>
      </p:pic>
      <p:cxnSp>
        <p:nvCxnSpPr>
          <p:cNvPr id="17" name="直接连接符 16"/>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企业文化的理解</a:t>
            </a:r>
            <a:endParaRPr lang="en-US" sz="2400" b="1" spc="300" dirty="0">
              <a:latin typeface="+mn-ea"/>
            </a:endParaRPr>
          </a:p>
        </p:txBody>
      </p:sp>
      <p:cxnSp>
        <p:nvCxnSpPr>
          <p:cNvPr id="19" name="直接连接符 1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4162781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strips(downLeft)">
                                      <p:cBhvr>
                                        <p:cTn id="7" dur="500"/>
                                        <p:tgtEl>
                                          <p:spTgt spid="48"/>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1+#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5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0-#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1+#ppt_w/2"/>
                                          </p:val>
                                        </p:tav>
                                        <p:tav tm="100000">
                                          <p:val>
                                            <p:strVal val="#ppt_x"/>
                                          </p:val>
                                        </p:tav>
                                      </p:tavLst>
                                    </p:anim>
                                    <p:anim calcmode="lin" valueType="num">
                                      <p:cBhvr additive="base">
                                        <p:cTn id="20" dur="500" fill="hold"/>
                                        <p:tgtEl>
                                          <p:spTgt spid="3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75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0-#ppt_w/2"/>
                                          </p:val>
                                        </p:tav>
                                        <p:tav tm="100000">
                                          <p:val>
                                            <p:strVal val="#ppt_x"/>
                                          </p:val>
                                        </p:tav>
                                      </p:tavLst>
                                    </p:anim>
                                    <p:anim calcmode="lin" valueType="num">
                                      <p:cBhvr additive="base">
                                        <p:cTn id="24"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5113337" y="1933351"/>
            <a:ext cx="6022975" cy="3637755"/>
            <a:chOff x="5113337" y="2151063"/>
            <a:chExt cx="6022975" cy="3637755"/>
          </a:xfrm>
        </p:grpSpPr>
        <p:sp>
          <p:nvSpPr>
            <p:cNvPr id="8" name="矩形 7"/>
            <p:cNvSpPr/>
            <p:nvPr/>
          </p:nvSpPr>
          <p:spPr>
            <a:xfrm>
              <a:off x="5113337" y="2151063"/>
              <a:ext cx="6022975" cy="3637755"/>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5359397" y="2516702"/>
              <a:ext cx="5511803" cy="882135"/>
              <a:chOff x="5394700" y="1317507"/>
              <a:chExt cx="5511803" cy="882135"/>
            </a:xfrm>
          </p:grpSpPr>
          <p:sp>
            <p:nvSpPr>
              <p:cNvPr id="11"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战略定制方案</a:t>
                </a:r>
                <a:endParaRPr lang="en-US" sz="2000" dirty="0">
                  <a:latin typeface="+mn-ea"/>
                </a:endParaRPr>
              </a:p>
            </p:txBody>
          </p:sp>
          <p:sp>
            <p:nvSpPr>
              <p:cNvPr id="12" name="文本框 11"/>
              <p:cNvSpPr txBox="1"/>
              <p:nvPr/>
            </p:nvSpPr>
            <p:spPr>
              <a:xfrm>
                <a:off x="5394700" y="1737977"/>
                <a:ext cx="5511803"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grpSp>
        <p:nvGrpSpPr>
          <p:cNvPr id="22" name="组合 21"/>
          <p:cNvGrpSpPr/>
          <p:nvPr/>
        </p:nvGrpSpPr>
        <p:grpSpPr>
          <a:xfrm>
            <a:off x="1055687" y="1933351"/>
            <a:ext cx="3687763" cy="668337"/>
            <a:chOff x="1055687" y="2151063"/>
            <a:chExt cx="3687763" cy="668337"/>
          </a:xfrm>
        </p:grpSpPr>
        <p:sp>
          <p:nvSpPr>
            <p:cNvPr id="3" name="矩形 2"/>
            <p:cNvSpPr/>
            <p:nvPr/>
          </p:nvSpPr>
          <p:spPr>
            <a:xfrm>
              <a:off x="1055688" y="2151063"/>
              <a:ext cx="3687762" cy="668337"/>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9"/>
            <p:cNvSpPr txBox="1"/>
            <p:nvPr/>
          </p:nvSpPr>
          <p:spPr>
            <a:xfrm>
              <a:off x="1055687" y="2283310"/>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客户营销策略</a:t>
              </a:r>
              <a:endParaRPr lang="en-US" sz="2000" dirty="0">
                <a:solidFill>
                  <a:schemeClr val="bg1"/>
                </a:solidFill>
                <a:latin typeface="+mn-ea"/>
              </a:endParaRPr>
            </a:p>
          </p:txBody>
        </p:sp>
      </p:grpSp>
      <p:grpSp>
        <p:nvGrpSpPr>
          <p:cNvPr id="24" name="组合 23"/>
          <p:cNvGrpSpPr/>
          <p:nvPr/>
        </p:nvGrpSpPr>
        <p:grpSpPr>
          <a:xfrm>
            <a:off x="1055687" y="3912963"/>
            <a:ext cx="3687763" cy="668337"/>
            <a:chOff x="1055687" y="4130675"/>
            <a:chExt cx="3687763" cy="668337"/>
          </a:xfrm>
        </p:grpSpPr>
        <p:sp>
          <p:nvSpPr>
            <p:cNvPr id="5" name="矩形 4"/>
            <p:cNvSpPr/>
            <p:nvPr/>
          </p:nvSpPr>
          <p:spPr>
            <a:xfrm>
              <a:off x="1055688" y="4130675"/>
              <a:ext cx="3687762" cy="668337"/>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9"/>
            <p:cNvSpPr txBox="1"/>
            <p:nvPr/>
          </p:nvSpPr>
          <p:spPr>
            <a:xfrm>
              <a:off x="1055687" y="4264788"/>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线上网络渠道</a:t>
              </a:r>
              <a:endParaRPr lang="en-US" altLang="zh-CN" sz="2000" dirty="0">
                <a:solidFill>
                  <a:schemeClr val="bg1"/>
                </a:solidFill>
                <a:latin typeface="+mn-ea"/>
              </a:endParaRPr>
            </a:p>
          </p:txBody>
        </p:sp>
      </p:grpSp>
      <p:grpSp>
        <p:nvGrpSpPr>
          <p:cNvPr id="25" name="组合 24"/>
          <p:cNvGrpSpPr/>
          <p:nvPr/>
        </p:nvGrpSpPr>
        <p:grpSpPr>
          <a:xfrm>
            <a:off x="1055687" y="4902769"/>
            <a:ext cx="3687763" cy="668337"/>
            <a:chOff x="1055687" y="5120481"/>
            <a:chExt cx="3687763" cy="668337"/>
          </a:xfrm>
        </p:grpSpPr>
        <p:sp>
          <p:nvSpPr>
            <p:cNvPr id="6" name="矩形 5"/>
            <p:cNvSpPr/>
            <p:nvPr/>
          </p:nvSpPr>
          <p:spPr>
            <a:xfrm>
              <a:off x="1055688" y="5120481"/>
              <a:ext cx="3687762" cy="668337"/>
            </a:xfrm>
            <a:prstGeom prst="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9"/>
            <p:cNvSpPr txBox="1"/>
            <p:nvPr/>
          </p:nvSpPr>
          <p:spPr>
            <a:xfrm>
              <a:off x="1055687" y="5254594"/>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solidFill>
                    <a:schemeClr val="bg1"/>
                  </a:solidFill>
                  <a:latin typeface="+mn-ea"/>
                </a:rPr>
                <a:t>客户发展串联</a:t>
              </a:r>
              <a:endParaRPr lang="en-US" altLang="zh-CN" sz="2000" dirty="0">
                <a:solidFill>
                  <a:schemeClr val="bg1"/>
                </a:solidFill>
                <a:latin typeface="+mn-ea"/>
              </a:endParaRPr>
            </a:p>
          </p:txBody>
        </p:sp>
      </p:grpSp>
      <p:grpSp>
        <p:nvGrpSpPr>
          <p:cNvPr id="23" name="组合 22"/>
          <p:cNvGrpSpPr/>
          <p:nvPr/>
        </p:nvGrpSpPr>
        <p:grpSpPr>
          <a:xfrm>
            <a:off x="1055687" y="2923157"/>
            <a:ext cx="3687763" cy="668337"/>
            <a:chOff x="1055687" y="3140869"/>
            <a:chExt cx="3687763" cy="668337"/>
          </a:xfrm>
        </p:grpSpPr>
        <p:sp>
          <p:nvSpPr>
            <p:cNvPr id="4" name="矩形 3"/>
            <p:cNvSpPr/>
            <p:nvPr/>
          </p:nvSpPr>
          <p:spPr>
            <a:xfrm>
              <a:off x="1055688" y="3140869"/>
              <a:ext cx="3687762" cy="668337"/>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9"/>
            <p:cNvSpPr txBox="1"/>
            <p:nvPr/>
          </p:nvSpPr>
          <p:spPr>
            <a:xfrm>
              <a:off x="1055687" y="3273116"/>
              <a:ext cx="368776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000" dirty="0">
                  <a:latin typeface="+mn-ea"/>
                </a:rPr>
                <a:t>地推营销策略</a:t>
              </a:r>
            </a:p>
          </p:txBody>
        </p:sp>
      </p:grpSp>
      <p:pic>
        <p:nvPicPr>
          <p:cNvPr id="21" name="图片占位符 20"/>
          <p:cNvPicPr>
            <a:picLocks noGrp="1" noChangeAspect="1"/>
          </p:cNvPicPr>
          <p:nvPr>
            <p:ph type="pic" sz="quarter" idx="11"/>
          </p:nvPr>
        </p:nvPicPr>
        <p:blipFill>
          <a:blip r:embed="rId3">
            <a:extLst>
              <a:ext uri="{28A0092B-C50C-407E-A947-70E740481C1C}">
                <a14:useLocalDpi xmlns:a14="http://schemas.microsoft.com/office/drawing/2010/main" xmlns="" val="0"/>
              </a:ext>
            </a:extLst>
          </a:blip>
          <a:stretch>
            <a:fillRect/>
          </a:stretch>
        </p:blipFill>
        <p:spPr>
          <a:xfrm>
            <a:off x="5452116" y="3445443"/>
            <a:ext cx="5345416" cy="1753394"/>
          </a:xfrm>
        </p:spPr>
      </p:pic>
      <p:cxnSp>
        <p:nvCxnSpPr>
          <p:cNvPr id="28" name="直接连接符 2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战略制定</a:t>
            </a:r>
          </a:p>
        </p:txBody>
      </p:sp>
      <p:cxnSp>
        <p:nvCxnSpPr>
          <p:cNvPr id="29" name="直接连接符 28"/>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9416469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randombar(horizontal)">
                                      <p:cBhvr>
                                        <p:cTn id="13" dur="500"/>
                                        <p:tgtEl>
                                          <p:spTgt spid="21"/>
                                        </p:tgtEl>
                                      </p:cBhvr>
                                    </p:animEffect>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0-#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0-#ppt_w/2"/>
                                          </p:val>
                                        </p:tav>
                                        <p:tav tm="100000">
                                          <p:val>
                                            <p:strVal val="#ppt_x"/>
                                          </p:val>
                                        </p:tav>
                                      </p:tavLst>
                                    </p:anim>
                                    <p:anim calcmode="lin" valueType="num">
                                      <p:cBhvr additive="base">
                                        <p:cTn id="26" dur="5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fill="hold"/>
                                        <p:tgtEl>
                                          <p:spTgt spid="25"/>
                                        </p:tgtEl>
                                        <p:attrNameLst>
                                          <p:attrName>ppt_x</p:attrName>
                                        </p:attrNameLst>
                                      </p:cBhvr>
                                      <p:tavLst>
                                        <p:tav tm="0">
                                          <p:val>
                                            <p:strVal val="0-#ppt_w/2"/>
                                          </p:val>
                                        </p:tav>
                                        <p:tav tm="100000">
                                          <p:val>
                                            <p:strVal val="#ppt_x"/>
                                          </p:val>
                                        </p:tav>
                                      </p:tavLst>
                                    </p:anim>
                                    <p:anim calcmode="lin" valueType="num">
                                      <p:cBhvr additive="base">
                                        <p:cTn id="30"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îSľíḍé"/>
          <p:cNvGrpSpPr/>
          <p:nvPr/>
        </p:nvGrpSpPr>
        <p:grpSpPr>
          <a:xfrm>
            <a:off x="2729661" y="2937202"/>
            <a:ext cx="6743189" cy="1774736"/>
            <a:chOff x="1835153" y="2146300"/>
            <a:chExt cx="8521693" cy="2242820"/>
          </a:xfrm>
          <a:effectLst>
            <a:outerShdw blurRad="50800" dist="38100" dir="2700000" algn="tl" rotWithShape="0">
              <a:prstClr val="black">
                <a:alpha val="40000"/>
              </a:prstClr>
            </a:outerShdw>
          </a:effectLst>
        </p:grpSpPr>
        <p:sp>
          <p:nvSpPr>
            <p:cNvPr id="17" name="iş1íḑè"/>
            <p:cNvSpPr/>
            <p:nvPr/>
          </p:nvSpPr>
          <p:spPr>
            <a:xfrm rot="2280706" flipV="1">
              <a:off x="9788808" y="3249867"/>
              <a:ext cx="568038" cy="1078759"/>
            </a:xfrm>
            <a:prstGeom prst="rect">
              <a:avLst/>
            </a:prstGeom>
            <a:solidFill>
              <a:srgbClr val="40404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8" name="ïšḷîḑé"/>
            <p:cNvSpPr/>
            <p:nvPr/>
          </p:nvSpPr>
          <p:spPr>
            <a:xfrm rot="19319294">
              <a:off x="1835153" y="3249867"/>
              <a:ext cx="568038" cy="1078759"/>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19" name="ïṩḷíḋè"/>
            <p:cNvSpPr/>
            <p:nvPr/>
          </p:nvSpPr>
          <p:spPr>
            <a:xfrm flipV="1">
              <a:off x="3982305" y="2146300"/>
              <a:ext cx="2468607" cy="2242820"/>
            </a:xfrm>
            <a:prstGeom prst="parallelogram">
              <a:avLst>
                <a:gd name="adj" fmla="val 7802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0" name="ï$ḷíde"/>
            <p:cNvSpPr/>
            <p:nvPr/>
          </p:nvSpPr>
          <p:spPr>
            <a:xfrm>
              <a:off x="2229838" y="2146300"/>
              <a:ext cx="2468607" cy="2242820"/>
            </a:xfrm>
            <a:prstGeom prst="parallelogram">
              <a:avLst>
                <a:gd name="adj" fmla="val 78020"/>
              </a:avLst>
            </a:prstGeom>
            <a:solidFill>
              <a:srgbClr val="40404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1" name="íşļíḍé"/>
            <p:cNvSpPr/>
            <p:nvPr/>
          </p:nvSpPr>
          <p:spPr>
            <a:xfrm flipV="1">
              <a:off x="7487239" y="2146300"/>
              <a:ext cx="2468607" cy="2242820"/>
            </a:xfrm>
            <a:prstGeom prst="parallelogram">
              <a:avLst>
                <a:gd name="adj" fmla="val 78020"/>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2" name="iśḻîḋê"/>
            <p:cNvSpPr/>
            <p:nvPr/>
          </p:nvSpPr>
          <p:spPr>
            <a:xfrm>
              <a:off x="5734772" y="2146300"/>
              <a:ext cx="2468607" cy="2242820"/>
            </a:xfrm>
            <a:prstGeom prst="parallelogram">
              <a:avLst>
                <a:gd name="adj" fmla="val 78020"/>
              </a:avLst>
            </a:prstGeom>
            <a:solidFill>
              <a:srgbClr val="40404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26" name="组合 25"/>
          <p:cNvGrpSpPr/>
          <p:nvPr/>
        </p:nvGrpSpPr>
        <p:grpSpPr>
          <a:xfrm>
            <a:off x="4853577" y="4929913"/>
            <a:ext cx="2556084" cy="888192"/>
            <a:chOff x="1480705" y="2349127"/>
            <a:chExt cx="2932941" cy="888192"/>
          </a:xfrm>
        </p:grpSpPr>
        <p:sp>
          <p:nvSpPr>
            <p:cNvPr id="27" name="文本框 26"/>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实施步骤三</a:t>
              </a:r>
            </a:p>
          </p:txBody>
        </p:sp>
        <p:sp>
          <p:nvSpPr>
            <p:cNvPr id="28" name="文本框 27"/>
            <p:cNvSpPr txBox="1"/>
            <p:nvPr/>
          </p:nvSpPr>
          <p:spPr>
            <a:xfrm>
              <a:off x="1480705" y="2687681"/>
              <a:ext cx="2932941"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29" name="组合 28"/>
          <p:cNvGrpSpPr/>
          <p:nvPr/>
        </p:nvGrpSpPr>
        <p:grpSpPr>
          <a:xfrm>
            <a:off x="1865982" y="4929913"/>
            <a:ext cx="2611599" cy="888192"/>
            <a:chOff x="1435897" y="2349127"/>
            <a:chExt cx="2996641" cy="888192"/>
          </a:xfrm>
        </p:grpSpPr>
        <p:sp>
          <p:nvSpPr>
            <p:cNvPr id="30" name="文本框 29"/>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实施步骤一</a:t>
              </a:r>
            </a:p>
          </p:txBody>
        </p:sp>
        <p:sp>
          <p:nvSpPr>
            <p:cNvPr id="31" name="文本框 30"/>
            <p:cNvSpPr txBox="1"/>
            <p:nvPr/>
          </p:nvSpPr>
          <p:spPr>
            <a:xfrm>
              <a:off x="1435897" y="2687681"/>
              <a:ext cx="2996641"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2" name="组合 31"/>
          <p:cNvGrpSpPr/>
          <p:nvPr/>
        </p:nvGrpSpPr>
        <p:grpSpPr>
          <a:xfrm>
            <a:off x="7746606" y="4929913"/>
            <a:ext cx="2600961" cy="888192"/>
            <a:chOff x="1417005" y="2349127"/>
            <a:chExt cx="2984435" cy="888192"/>
          </a:xfrm>
        </p:grpSpPr>
        <p:sp>
          <p:nvSpPr>
            <p:cNvPr id="33" name="文本框 32"/>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实施步骤五</a:t>
              </a:r>
            </a:p>
          </p:txBody>
        </p:sp>
        <p:sp>
          <p:nvSpPr>
            <p:cNvPr id="34" name="文本框 33"/>
            <p:cNvSpPr txBox="1"/>
            <p:nvPr/>
          </p:nvSpPr>
          <p:spPr>
            <a:xfrm>
              <a:off x="1417005" y="2687681"/>
              <a:ext cx="2984435"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5" name="组合 34"/>
          <p:cNvGrpSpPr/>
          <p:nvPr/>
        </p:nvGrpSpPr>
        <p:grpSpPr>
          <a:xfrm>
            <a:off x="3230478" y="1785969"/>
            <a:ext cx="2584939" cy="888192"/>
            <a:chOff x="1242587" y="2349127"/>
            <a:chExt cx="2966051" cy="888192"/>
          </a:xfrm>
        </p:grpSpPr>
        <p:sp>
          <p:nvSpPr>
            <p:cNvPr id="36" name="文本框 35"/>
            <p:cNvSpPr txBox="1"/>
            <p:nvPr/>
          </p:nvSpPr>
          <p:spPr>
            <a:xfrm>
              <a:off x="1867328" y="2349127"/>
              <a:ext cx="2133782"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实施步骤二</a:t>
              </a:r>
            </a:p>
          </p:txBody>
        </p:sp>
        <p:sp>
          <p:nvSpPr>
            <p:cNvPr id="37" name="文本框 36"/>
            <p:cNvSpPr txBox="1"/>
            <p:nvPr/>
          </p:nvSpPr>
          <p:spPr>
            <a:xfrm>
              <a:off x="1242587" y="2687681"/>
              <a:ext cx="2966051"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38" name="组合 37"/>
          <p:cNvGrpSpPr/>
          <p:nvPr/>
        </p:nvGrpSpPr>
        <p:grpSpPr>
          <a:xfrm>
            <a:off x="6179021" y="1785969"/>
            <a:ext cx="2513459" cy="888192"/>
            <a:chOff x="1419602" y="2349127"/>
            <a:chExt cx="2884032" cy="888192"/>
          </a:xfrm>
        </p:grpSpPr>
        <p:sp>
          <p:nvSpPr>
            <p:cNvPr id="39" name="文本框 38"/>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实施步骤四</a:t>
              </a:r>
            </a:p>
          </p:txBody>
        </p:sp>
        <p:sp>
          <p:nvSpPr>
            <p:cNvPr id="40" name="文本框 39"/>
            <p:cNvSpPr txBox="1"/>
            <p:nvPr/>
          </p:nvSpPr>
          <p:spPr>
            <a:xfrm>
              <a:off x="1419602" y="2687681"/>
              <a:ext cx="2884032" cy="549638"/>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1" name="直接连接符 40"/>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0"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目标改革步骤</a:t>
            </a:r>
          </a:p>
        </p:txBody>
      </p:sp>
      <p:cxnSp>
        <p:nvCxnSpPr>
          <p:cNvPr id="51" name="直接连接符 50"/>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88914409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1000"/>
                                        <p:tgtEl>
                                          <p:spTgt spid="35"/>
                                        </p:tgtEl>
                                      </p:cBhvr>
                                    </p:animEffect>
                                    <p:anim calcmode="lin" valueType="num">
                                      <p:cBhvr>
                                        <p:cTn id="14" dur="1000" fill="hold"/>
                                        <p:tgtEl>
                                          <p:spTgt spid="35"/>
                                        </p:tgtEl>
                                        <p:attrNameLst>
                                          <p:attrName>ppt_x</p:attrName>
                                        </p:attrNameLst>
                                      </p:cBhvr>
                                      <p:tavLst>
                                        <p:tav tm="0">
                                          <p:val>
                                            <p:strVal val="#ppt_x"/>
                                          </p:val>
                                        </p:tav>
                                        <p:tav tm="100000">
                                          <p:val>
                                            <p:strVal val="#ppt_x"/>
                                          </p:val>
                                        </p:tav>
                                      </p:tavLst>
                                    </p:anim>
                                    <p:anim calcmode="lin" valueType="num">
                                      <p:cBhvr>
                                        <p:cTn id="15" dur="1000" fill="hold"/>
                                        <p:tgtEl>
                                          <p:spTgt spid="35"/>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1000"/>
                                        <p:tgtEl>
                                          <p:spTgt spid="38"/>
                                        </p:tgtEl>
                                      </p:cBhvr>
                                    </p:animEffect>
                                    <p:anim calcmode="lin" valueType="num">
                                      <p:cBhvr>
                                        <p:cTn id="19" dur="1000" fill="hold"/>
                                        <p:tgtEl>
                                          <p:spTgt spid="38"/>
                                        </p:tgtEl>
                                        <p:attrNameLst>
                                          <p:attrName>ppt_x</p:attrName>
                                        </p:attrNameLst>
                                      </p:cBhvr>
                                      <p:tavLst>
                                        <p:tav tm="0">
                                          <p:val>
                                            <p:strVal val="#ppt_x"/>
                                          </p:val>
                                        </p:tav>
                                        <p:tav tm="100000">
                                          <p:val>
                                            <p:strVal val="#ppt_x"/>
                                          </p:val>
                                        </p:tav>
                                      </p:tavLst>
                                    </p:anim>
                                    <p:anim calcmode="lin" valueType="num">
                                      <p:cBhvr>
                                        <p:cTn id="20" dur="1000" fill="hold"/>
                                        <p:tgtEl>
                                          <p:spTgt spid="38"/>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000"/>
                                        <p:tgtEl>
                                          <p:spTgt spid="29"/>
                                        </p:tgtEl>
                                      </p:cBhvr>
                                    </p:animEffect>
                                    <p:anim calcmode="lin" valueType="num">
                                      <p:cBhvr>
                                        <p:cTn id="24" dur="1000" fill="hold"/>
                                        <p:tgtEl>
                                          <p:spTgt spid="29"/>
                                        </p:tgtEl>
                                        <p:attrNameLst>
                                          <p:attrName>ppt_x</p:attrName>
                                        </p:attrNameLst>
                                      </p:cBhvr>
                                      <p:tavLst>
                                        <p:tav tm="0">
                                          <p:val>
                                            <p:strVal val="#ppt_x"/>
                                          </p:val>
                                        </p:tav>
                                        <p:tav tm="100000">
                                          <p:val>
                                            <p:strVal val="#ppt_x"/>
                                          </p:val>
                                        </p:tav>
                                      </p:tavLst>
                                    </p:anim>
                                    <p:anim calcmode="lin" valueType="num">
                                      <p:cBhvr>
                                        <p:cTn id="25" dur="1000" fill="hold"/>
                                        <p:tgtEl>
                                          <p:spTgt spid="29"/>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1000"/>
                                        <p:tgtEl>
                                          <p:spTgt spid="26"/>
                                        </p:tgtEl>
                                      </p:cBhvr>
                                    </p:animEffect>
                                    <p:anim calcmode="lin" valueType="num">
                                      <p:cBhvr>
                                        <p:cTn id="29" dur="1000" fill="hold"/>
                                        <p:tgtEl>
                                          <p:spTgt spid="26"/>
                                        </p:tgtEl>
                                        <p:attrNameLst>
                                          <p:attrName>ppt_x</p:attrName>
                                        </p:attrNameLst>
                                      </p:cBhvr>
                                      <p:tavLst>
                                        <p:tav tm="0">
                                          <p:val>
                                            <p:strVal val="#ppt_x"/>
                                          </p:val>
                                        </p:tav>
                                        <p:tav tm="100000">
                                          <p:val>
                                            <p:strVal val="#ppt_x"/>
                                          </p:val>
                                        </p:tav>
                                      </p:tavLst>
                                    </p:anim>
                                    <p:anim calcmode="lin" valueType="num">
                                      <p:cBhvr>
                                        <p:cTn id="30" dur="1000" fill="hold"/>
                                        <p:tgtEl>
                                          <p:spTgt spid="26"/>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08246" y="2424859"/>
            <a:ext cx="3110706"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规划展望</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xmlns="" val="0"/>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04</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xmlns="" val="25428083"/>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4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3138292" y="1975938"/>
            <a:ext cx="5915416" cy="3608134"/>
            <a:chOff x="4962185" y="1963238"/>
            <a:chExt cx="5915416" cy="3608134"/>
          </a:xfrm>
          <a:effectLst>
            <a:outerShdw blurRad="50800" dist="38100" dir="2700000" algn="tl" rotWithShape="0">
              <a:prstClr val="black">
                <a:alpha val="40000"/>
              </a:prstClr>
            </a:outerShdw>
          </a:effectLst>
        </p:grpSpPr>
        <p:cxnSp>
          <p:nvCxnSpPr>
            <p:cNvPr id="32" name="直接连接符 31"/>
            <p:cNvCxnSpPr/>
            <p:nvPr/>
          </p:nvCxnSpPr>
          <p:spPr>
            <a:xfrm>
              <a:off x="7932270" y="2290110"/>
              <a:ext cx="0" cy="3076575"/>
            </a:xfrm>
            <a:prstGeom prst="line">
              <a:avLst/>
            </a:prstGeom>
            <a:ln>
              <a:solidFill>
                <a:schemeClr val="bg2">
                  <a:lumMod val="9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7" name="îsḷîḋé"/>
            <p:cNvSpPr>
              <a:spLocks/>
            </p:cNvSpPr>
            <p:nvPr/>
          </p:nvSpPr>
          <p:spPr bwMode="auto">
            <a:xfrm>
              <a:off x="4962185" y="3934331"/>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chemeClr val="bg1"/>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5" name="iṡḻiḋe"/>
            <p:cNvSpPr>
              <a:spLocks/>
            </p:cNvSpPr>
            <p:nvPr/>
          </p:nvSpPr>
          <p:spPr bwMode="auto">
            <a:xfrm>
              <a:off x="4962185" y="1985210"/>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chemeClr val="bg1"/>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3" name="íŝļîďé"/>
            <p:cNvSpPr>
              <a:spLocks/>
            </p:cNvSpPr>
            <p:nvPr/>
          </p:nvSpPr>
          <p:spPr bwMode="auto">
            <a:xfrm rot="10800000">
              <a:off x="7575419" y="4908891"/>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1" name="íšļïḓè"/>
            <p:cNvSpPr>
              <a:spLocks/>
            </p:cNvSpPr>
            <p:nvPr/>
          </p:nvSpPr>
          <p:spPr bwMode="auto">
            <a:xfrm rot="10800000">
              <a:off x="7575419" y="2959770"/>
              <a:ext cx="3302182" cy="654908"/>
            </a:xfrm>
            <a:custGeom>
              <a:avLst/>
              <a:gdLst>
                <a:gd name="T0" fmla="*/ 381 w 425"/>
                <a:gd name="T1" fmla="*/ 0 h 89"/>
                <a:gd name="T2" fmla="*/ 337 w 425"/>
                <a:gd name="T3" fmla="*/ 39 h 89"/>
                <a:gd name="T4" fmla="*/ 337 w 425"/>
                <a:gd name="T5" fmla="*/ 39 h 89"/>
                <a:gd name="T6" fmla="*/ 23 w 425"/>
                <a:gd name="T7" fmla="*/ 40 h 89"/>
                <a:gd name="T8" fmla="*/ 12 w 425"/>
                <a:gd name="T9" fmla="*/ 32 h 89"/>
                <a:gd name="T10" fmla="*/ 0 w 425"/>
                <a:gd name="T11" fmla="*/ 45 h 89"/>
                <a:gd name="T12" fmla="*/ 12 w 425"/>
                <a:gd name="T13" fmla="*/ 57 h 89"/>
                <a:gd name="T14" fmla="*/ 23 w 425"/>
                <a:gd name="T15" fmla="*/ 49 h 89"/>
                <a:gd name="T16" fmla="*/ 337 w 425"/>
                <a:gd name="T17" fmla="*/ 50 h 89"/>
                <a:gd name="T18" fmla="*/ 337 w 425"/>
                <a:gd name="T19" fmla="*/ 50 h 89"/>
                <a:gd name="T20" fmla="*/ 381 w 425"/>
                <a:gd name="T21" fmla="*/ 89 h 89"/>
                <a:gd name="T22" fmla="*/ 425 w 425"/>
                <a:gd name="T23" fmla="*/ 45 h 89"/>
                <a:gd name="T24" fmla="*/ 381 w 425"/>
                <a:gd name="T2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5" h="89">
                  <a:moveTo>
                    <a:pt x="381" y="0"/>
                  </a:moveTo>
                  <a:cubicBezTo>
                    <a:pt x="358" y="0"/>
                    <a:pt x="340" y="17"/>
                    <a:pt x="337" y="39"/>
                  </a:cubicBezTo>
                  <a:cubicBezTo>
                    <a:pt x="337" y="39"/>
                    <a:pt x="337" y="39"/>
                    <a:pt x="337" y="39"/>
                  </a:cubicBezTo>
                  <a:cubicBezTo>
                    <a:pt x="276" y="44"/>
                    <a:pt x="95" y="45"/>
                    <a:pt x="23" y="40"/>
                  </a:cubicBezTo>
                  <a:cubicBezTo>
                    <a:pt x="21" y="35"/>
                    <a:pt x="17" y="32"/>
                    <a:pt x="12" y="32"/>
                  </a:cubicBezTo>
                  <a:cubicBezTo>
                    <a:pt x="5" y="32"/>
                    <a:pt x="0" y="38"/>
                    <a:pt x="0" y="45"/>
                  </a:cubicBezTo>
                  <a:cubicBezTo>
                    <a:pt x="0" y="51"/>
                    <a:pt x="5" y="57"/>
                    <a:pt x="12" y="57"/>
                  </a:cubicBezTo>
                  <a:cubicBezTo>
                    <a:pt x="17" y="57"/>
                    <a:pt x="21" y="54"/>
                    <a:pt x="23" y="49"/>
                  </a:cubicBezTo>
                  <a:cubicBezTo>
                    <a:pt x="104" y="45"/>
                    <a:pt x="267" y="45"/>
                    <a:pt x="337" y="50"/>
                  </a:cubicBezTo>
                  <a:cubicBezTo>
                    <a:pt x="337" y="50"/>
                    <a:pt x="337" y="50"/>
                    <a:pt x="337" y="50"/>
                  </a:cubicBezTo>
                  <a:cubicBezTo>
                    <a:pt x="340" y="72"/>
                    <a:pt x="358" y="89"/>
                    <a:pt x="381" y="89"/>
                  </a:cubicBezTo>
                  <a:cubicBezTo>
                    <a:pt x="406" y="89"/>
                    <a:pt x="425" y="69"/>
                    <a:pt x="425" y="45"/>
                  </a:cubicBezTo>
                  <a:cubicBezTo>
                    <a:pt x="425" y="20"/>
                    <a:pt x="406" y="0"/>
                    <a:pt x="381" y="0"/>
                  </a:cubicBezTo>
                  <a:close/>
                </a:path>
              </a:pathLst>
            </a:custGeom>
            <a:solidFill>
              <a:srgbClr val="404040"/>
            </a:solidFill>
            <a:ln>
              <a:noFill/>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3" name="椭圆 32"/>
            <p:cNvSpPr/>
            <p:nvPr/>
          </p:nvSpPr>
          <p:spPr>
            <a:xfrm>
              <a:off x="7588665" y="1963238"/>
              <a:ext cx="675701" cy="6757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34" name="椭圆 33"/>
            <p:cNvSpPr/>
            <p:nvPr/>
          </p:nvSpPr>
          <p:spPr>
            <a:xfrm>
              <a:off x="7588665" y="2956008"/>
              <a:ext cx="675701" cy="675701"/>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35" name="椭圆 34"/>
            <p:cNvSpPr/>
            <p:nvPr/>
          </p:nvSpPr>
          <p:spPr>
            <a:xfrm>
              <a:off x="7588665" y="3916121"/>
              <a:ext cx="675701" cy="6757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36" name="椭圆 35"/>
            <p:cNvSpPr/>
            <p:nvPr/>
          </p:nvSpPr>
          <p:spPr>
            <a:xfrm>
              <a:off x="7588665" y="4895671"/>
              <a:ext cx="675701" cy="675701"/>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Arial" panose="020B0604020202020204" pitchFamily="34" charset="0"/>
                <a:ea typeface="方正黑体简体" panose="02010601030101010101" pitchFamily="2" charset="-122"/>
                <a:sym typeface="Arial" panose="020B0604020202020204" pitchFamily="34" charset="0"/>
              </a:endParaRPr>
            </a:p>
          </p:txBody>
        </p:sp>
        <p:sp>
          <p:nvSpPr>
            <p:cNvPr id="28" name="ïŝlídè"/>
            <p:cNvSpPr>
              <a:spLocks/>
            </p:cNvSpPr>
            <p:nvPr/>
          </p:nvSpPr>
          <p:spPr bwMode="auto">
            <a:xfrm>
              <a:off x="7792516" y="4087810"/>
              <a:ext cx="285322" cy="327018"/>
            </a:xfrm>
            <a:custGeom>
              <a:avLst/>
              <a:gdLst>
                <a:gd name="T0" fmla="*/ 381 w 400"/>
                <a:gd name="T1" fmla="*/ 124 h 498"/>
                <a:gd name="T2" fmla="*/ 381 w 400"/>
                <a:gd name="T3" fmla="*/ 124 h 498"/>
                <a:gd name="T4" fmla="*/ 231 w 400"/>
                <a:gd name="T5" fmla="*/ 9 h 498"/>
                <a:gd name="T6" fmla="*/ 115 w 400"/>
                <a:gd name="T7" fmla="*/ 151 h 498"/>
                <a:gd name="T8" fmla="*/ 133 w 400"/>
                <a:gd name="T9" fmla="*/ 213 h 498"/>
                <a:gd name="T10" fmla="*/ 9 w 400"/>
                <a:gd name="T11" fmla="*/ 407 h 498"/>
                <a:gd name="T12" fmla="*/ 0 w 400"/>
                <a:gd name="T13" fmla="*/ 434 h 498"/>
                <a:gd name="T14" fmla="*/ 9 w 400"/>
                <a:gd name="T15" fmla="*/ 478 h 498"/>
                <a:gd name="T16" fmla="*/ 27 w 400"/>
                <a:gd name="T17" fmla="*/ 497 h 498"/>
                <a:gd name="T18" fmla="*/ 62 w 400"/>
                <a:gd name="T19" fmla="*/ 487 h 498"/>
                <a:gd name="T20" fmla="*/ 89 w 400"/>
                <a:gd name="T21" fmla="*/ 470 h 498"/>
                <a:gd name="T22" fmla="*/ 142 w 400"/>
                <a:gd name="T23" fmla="*/ 390 h 498"/>
                <a:gd name="T24" fmla="*/ 142 w 400"/>
                <a:gd name="T25" fmla="*/ 390 h 498"/>
                <a:gd name="T26" fmla="*/ 177 w 400"/>
                <a:gd name="T27" fmla="*/ 381 h 498"/>
                <a:gd name="T28" fmla="*/ 231 w 400"/>
                <a:gd name="T29" fmla="*/ 284 h 498"/>
                <a:gd name="T30" fmla="*/ 293 w 400"/>
                <a:gd name="T31" fmla="*/ 284 h 498"/>
                <a:gd name="T32" fmla="*/ 381 w 400"/>
                <a:gd name="T33" fmla="*/ 124 h 498"/>
                <a:gd name="T34" fmla="*/ 319 w 400"/>
                <a:gd name="T35" fmla="*/ 159 h 498"/>
                <a:gd name="T36" fmla="*/ 319 w 400"/>
                <a:gd name="T37" fmla="*/ 159 h 498"/>
                <a:gd name="T38" fmla="*/ 256 w 400"/>
                <a:gd name="T39" fmla="*/ 142 h 498"/>
                <a:gd name="T40" fmla="*/ 221 w 400"/>
                <a:gd name="T41" fmla="*/ 80 h 498"/>
                <a:gd name="T42" fmla="*/ 310 w 400"/>
                <a:gd name="T43" fmla="*/ 71 h 498"/>
                <a:gd name="T44" fmla="*/ 319 w 400"/>
                <a:gd name="T45" fmla="*/ 15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lnTo>
                    <a:pt x="142" y="390"/>
                  </a:ln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rgbClr val="404040"/>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6" name="îṧ1ide"/>
            <p:cNvSpPr>
              <a:spLocks/>
            </p:cNvSpPr>
            <p:nvPr/>
          </p:nvSpPr>
          <p:spPr bwMode="auto">
            <a:xfrm>
              <a:off x="7750311" y="2154398"/>
              <a:ext cx="320914" cy="254261"/>
            </a:xfrm>
            <a:custGeom>
              <a:avLst/>
              <a:gdLst>
                <a:gd name="T0" fmla="*/ 230 w 497"/>
                <a:gd name="T1" fmla="*/ 231 h 426"/>
                <a:gd name="T2" fmla="*/ 230 w 497"/>
                <a:gd name="T3" fmla="*/ 231 h 426"/>
                <a:gd name="T4" fmla="*/ 274 w 497"/>
                <a:gd name="T5" fmla="*/ 231 h 426"/>
                <a:gd name="T6" fmla="*/ 274 w 497"/>
                <a:gd name="T7" fmla="*/ 275 h 426"/>
                <a:gd name="T8" fmla="*/ 496 w 497"/>
                <a:gd name="T9" fmla="*/ 275 h 426"/>
                <a:gd name="T10" fmla="*/ 487 w 497"/>
                <a:gd name="T11" fmla="*/ 133 h 426"/>
                <a:gd name="T12" fmla="*/ 443 w 497"/>
                <a:gd name="T13" fmla="*/ 80 h 426"/>
                <a:gd name="T14" fmla="*/ 363 w 497"/>
                <a:gd name="T15" fmla="*/ 80 h 426"/>
                <a:gd name="T16" fmla="*/ 337 w 497"/>
                <a:gd name="T17" fmla="*/ 27 h 426"/>
                <a:gd name="T18" fmla="*/ 300 w 497"/>
                <a:gd name="T19" fmla="*/ 0 h 426"/>
                <a:gd name="T20" fmla="*/ 194 w 497"/>
                <a:gd name="T21" fmla="*/ 0 h 426"/>
                <a:gd name="T22" fmla="*/ 168 w 497"/>
                <a:gd name="T23" fmla="*/ 27 h 426"/>
                <a:gd name="T24" fmla="*/ 133 w 497"/>
                <a:gd name="T25" fmla="*/ 80 h 426"/>
                <a:gd name="T26" fmla="*/ 53 w 497"/>
                <a:gd name="T27" fmla="*/ 80 h 426"/>
                <a:gd name="T28" fmla="*/ 9 w 497"/>
                <a:gd name="T29" fmla="*/ 133 h 426"/>
                <a:gd name="T30" fmla="*/ 0 w 497"/>
                <a:gd name="T31" fmla="*/ 275 h 426"/>
                <a:gd name="T32" fmla="*/ 230 w 497"/>
                <a:gd name="T33" fmla="*/ 275 h 426"/>
                <a:gd name="T34" fmla="*/ 230 w 497"/>
                <a:gd name="T35" fmla="*/ 231 h 426"/>
                <a:gd name="T36" fmla="*/ 186 w 497"/>
                <a:gd name="T37" fmla="*/ 53 h 426"/>
                <a:gd name="T38" fmla="*/ 186 w 497"/>
                <a:gd name="T39" fmla="*/ 53 h 426"/>
                <a:gd name="T40" fmla="*/ 212 w 497"/>
                <a:gd name="T41" fmla="*/ 36 h 426"/>
                <a:gd name="T42" fmla="*/ 284 w 497"/>
                <a:gd name="T43" fmla="*/ 36 h 426"/>
                <a:gd name="T44" fmla="*/ 309 w 497"/>
                <a:gd name="T45" fmla="*/ 53 h 426"/>
                <a:gd name="T46" fmla="*/ 319 w 497"/>
                <a:gd name="T47" fmla="*/ 80 h 426"/>
                <a:gd name="T48" fmla="*/ 177 w 497"/>
                <a:gd name="T49" fmla="*/ 80 h 426"/>
                <a:gd name="T50" fmla="*/ 186 w 497"/>
                <a:gd name="T51" fmla="*/ 53 h 426"/>
                <a:gd name="T52" fmla="*/ 274 w 497"/>
                <a:gd name="T53" fmla="*/ 355 h 426"/>
                <a:gd name="T54" fmla="*/ 274 w 497"/>
                <a:gd name="T55" fmla="*/ 355 h 426"/>
                <a:gd name="T56" fmla="*/ 230 w 497"/>
                <a:gd name="T57" fmla="*/ 355 h 426"/>
                <a:gd name="T58" fmla="*/ 230 w 497"/>
                <a:gd name="T59" fmla="*/ 302 h 426"/>
                <a:gd name="T60" fmla="*/ 9 w 497"/>
                <a:gd name="T61" fmla="*/ 302 h 426"/>
                <a:gd name="T62" fmla="*/ 17 w 497"/>
                <a:gd name="T63" fmla="*/ 381 h 426"/>
                <a:gd name="T64" fmla="*/ 62 w 497"/>
                <a:gd name="T65" fmla="*/ 425 h 426"/>
                <a:gd name="T66" fmla="*/ 434 w 497"/>
                <a:gd name="T67" fmla="*/ 425 h 426"/>
                <a:gd name="T68" fmla="*/ 478 w 497"/>
                <a:gd name="T69" fmla="*/ 381 h 426"/>
                <a:gd name="T70" fmla="*/ 487 w 497"/>
                <a:gd name="T71" fmla="*/ 302 h 426"/>
                <a:gd name="T72" fmla="*/ 274 w 497"/>
                <a:gd name="T73" fmla="*/ 302 h 426"/>
                <a:gd name="T74" fmla="*/ 274 w 497"/>
                <a:gd name="T75" fmla="*/ 355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404040"/>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4" name="iṩļîḑè"/>
            <p:cNvSpPr>
              <a:spLocks/>
            </p:cNvSpPr>
            <p:nvPr/>
          </p:nvSpPr>
          <p:spPr bwMode="auto">
            <a:xfrm>
              <a:off x="7755163" y="5090237"/>
              <a:ext cx="354216" cy="292218"/>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2" name="íṣḻide"/>
            <p:cNvSpPr>
              <a:spLocks/>
            </p:cNvSpPr>
            <p:nvPr/>
          </p:nvSpPr>
          <p:spPr bwMode="auto">
            <a:xfrm>
              <a:off x="7732308" y="3151763"/>
              <a:ext cx="399924" cy="284193"/>
            </a:xfrm>
            <a:custGeom>
              <a:avLst/>
              <a:gdLst>
                <a:gd name="T0" fmla="*/ 80 w 497"/>
                <a:gd name="T1" fmla="*/ 248 h 382"/>
                <a:gd name="T2" fmla="*/ 80 w 497"/>
                <a:gd name="T3" fmla="*/ 248 h 382"/>
                <a:gd name="T4" fmla="*/ 159 w 497"/>
                <a:gd name="T5" fmla="*/ 328 h 382"/>
                <a:gd name="T6" fmla="*/ 248 w 497"/>
                <a:gd name="T7" fmla="*/ 381 h 382"/>
                <a:gd name="T8" fmla="*/ 337 w 497"/>
                <a:gd name="T9" fmla="*/ 337 h 382"/>
                <a:gd name="T10" fmla="*/ 390 w 497"/>
                <a:gd name="T11" fmla="*/ 258 h 382"/>
                <a:gd name="T12" fmla="*/ 248 w 497"/>
                <a:gd name="T13" fmla="*/ 328 h 382"/>
                <a:gd name="T14" fmla="*/ 80 w 497"/>
                <a:gd name="T15" fmla="*/ 248 h 382"/>
                <a:gd name="T16" fmla="*/ 487 w 497"/>
                <a:gd name="T17" fmla="*/ 124 h 382"/>
                <a:gd name="T18" fmla="*/ 487 w 497"/>
                <a:gd name="T19" fmla="*/ 124 h 382"/>
                <a:gd name="T20" fmla="*/ 274 w 497"/>
                <a:gd name="T21" fmla="*/ 9 h 382"/>
                <a:gd name="T22" fmla="*/ 221 w 497"/>
                <a:gd name="T23" fmla="*/ 9 h 382"/>
                <a:gd name="T24" fmla="*/ 9 w 497"/>
                <a:gd name="T25" fmla="*/ 124 h 382"/>
                <a:gd name="T26" fmla="*/ 9 w 497"/>
                <a:gd name="T27" fmla="*/ 160 h 382"/>
                <a:gd name="T28" fmla="*/ 221 w 497"/>
                <a:gd name="T29" fmla="*/ 275 h 382"/>
                <a:gd name="T30" fmla="*/ 274 w 497"/>
                <a:gd name="T31" fmla="*/ 275 h 382"/>
                <a:gd name="T32" fmla="*/ 408 w 497"/>
                <a:gd name="T33" fmla="*/ 195 h 382"/>
                <a:gd name="T34" fmla="*/ 266 w 497"/>
                <a:gd name="T35" fmla="*/ 160 h 382"/>
                <a:gd name="T36" fmla="*/ 248 w 497"/>
                <a:gd name="T37" fmla="*/ 168 h 382"/>
                <a:gd name="T38" fmla="*/ 203 w 497"/>
                <a:gd name="T39" fmla="*/ 133 h 382"/>
                <a:gd name="T40" fmla="*/ 248 w 497"/>
                <a:gd name="T41" fmla="*/ 107 h 382"/>
                <a:gd name="T42" fmla="*/ 293 w 497"/>
                <a:gd name="T43" fmla="*/ 124 h 382"/>
                <a:gd name="T44" fmla="*/ 443 w 497"/>
                <a:gd name="T45" fmla="*/ 177 h 382"/>
                <a:gd name="T46" fmla="*/ 487 w 497"/>
                <a:gd name="T47" fmla="*/ 160 h 382"/>
                <a:gd name="T48" fmla="*/ 487 w 497"/>
                <a:gd name="T49" fmla="*/ 124 h 382"/>
                <a:gd name="T50" fmla="*/ 425 w 497"/>
                <a:gd name="T51" fmla="*/ 346 h 382"/>
                <a:gd name="T52" fmla="*/ 425 w 497"/>
                <a:gd name="T53" fmla="*/ 346 h 382"/>
                <a:gd name="T54" fmla="*/ 461 w 497"/>
                <a:gd name="T55" fmla="*/ 337 h 382"/>
                <a:gd name="T56" fmla="*/ 443 w 497"/>
                <a:gd name="T57" fmla="*/ 177 h 382"/>
                <a:gd name="T58" fmla="*/ 408 w 497"/>
                <a:gd name="T59" fmla="*/ 195 h 382"/>
                <a:gd name="T60" fmla="*/ 425 w 497"/>
                <a:gd name="T61" fmla="*/ 34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97" h="382">
                  <a:moveTo>
                    <a:pt x="80" y="248"/>
                  </a:moveTo>
                  <a:lnTo>
                    <a:pt x="80" y="248"/>
                  </a:lnTo>
                  <a:cubicBezTo>
                    <a:pt x="97" y="293"/>
                    <a:pt x="106" y="311"/>
                    <a:pt x="159" y="328"/>
                  </a:cubicBezTo>
                  <a:cubicBezTo>
                    <a:pt x="203" y="355"/>
                    <a:pt x="230" y="381"/>
                    <a:pt x="248" y="381"/>
                  </a:cubicBezTo>
                  <a:cubicBezTo>
                    <a:pt x="266" y="381"/>
                    <a:pt x="293" y="355"/>
                    <a:pt x="337" y="337"/>
                  </a:cubicBezTo>
                  <a:cubicBezTo>
                    <a:pt x="390" y="311"/>
                    <a:pt x="372" y="311"/>
                    <a:pt x="390" y="258"/>
                  </a:cubicBezTo>
                  <a:cubicBezTo>
                    <a:pt x="248" y="328"/>
                    <a:pt x="248" y="328"/>
                    <a:pt x="248" y="328"/>
                  </a:cubicBezTo>
                  <a:lnTo>
                    <a:pt x="80" y="248"/>
                  </a:lnTo>
                  <a:close/>
                  <a:moveTo>
                    <a:pt x="487" y="124"/>
                  </a:moveTo>
                  <a:lnTo>
                    <a:pt x="487" y="124"/>
                  </a:lnTo>
                  <a:cubicBezTo>
                    <a:pt x="274" y="9"/>
                    <a:pt x="274" y="9"/>
                    <a:pt x="274" y="9"/>
                  </a:cubicBezTo>
                  <a:cubicBezTo>
                    <a:pt x="266" y="0"/>
                    <a:pt x="239" y="0"/>
                    <a:pt x="221" y="9"/>
                  </a:cubicBezTo>
                  <a:cubicBezTo>
                    <a:pt x="9" y="124"/>
                    <a:pt x="9" y="124"/>
                    <a:pt x="9" y="124"/>
                  </a:cubicBezTo>
                  <a:cubicBezTo>
                    <a:pt x="0" y="133"/>
                    <a:pt x="0" y="142"/>
                    <a:pt x="9" y="160"/>
                  </a:cubicBezTo>
                  <a:cubicBezTo>
                    <a:pt x="221" y="275"/>
                    <a:pt x="221" y="275"/>
                    <a:pt x="221" y="275"/>
                  </a:cubicBezTo>
                  <a:cubicBezTo>
                    <a:pt x="239" y="284"/>
                    <a:pt x="266" y="284"/>
                    <a:pt x="274" y="275"/>
                  </a:cubicBezTo>
                  <a:cubicBezTo>
                    <a:pt x="408" y="195"/>
                    <a:pt x="408" y="195"/>
                    <a:pt x="408" y="195"/>
                  </a:cubicBezTo>
                  <a:cubicBezTo>
                    <a:pt x="266" y="160"/>
                    <a:pt x="266" y="160"/>
                    <a:pt x="266" y="160"/>
                  </a:cubicBezTo>
                  <a:cubicBezTo>
                    <a:pt x="257" y="160"/>
                    <a:pt x="257" y="168"/>
                    <a:pt x="248" y="168"/>
                  </a:cubicBezTo>
                  <a:cubicBezTo>
                    <a:pt x="221" y="168"/>
                    <a:pt x="203" y="151"/>
                    <a:pt x="203" y="133"/>
                  </a:cubicBezTo>
                  <a:cubicBezTo>
                    <a:pt x="203" y="124"/>
                    <a:pt x="221" y="107"/>
                    <a:pt x="248" y="107"/>
                  </a:cubicBezTo>
                  <a:cubicBezTo>
                    <a:pt x="266" y="107"/>
                    <a:pt x="284" y="115"/>
                    <a:pt x="293" y="124"/>
                  </a:cubicBezTo>
                  <a:cubicBezTo>
                    <a:pt x="443" y="177"/>
                    <a:pt x="443" y="177"/>
                    <a:pt x="443" y="177"/>
                  </a:cubicBezTo>
                  <a:cubicBezTo>
                    <a:pt x="487" y="160"/>
                    <a:pt x="487" y="160"/>
                    <a:pt x="487" y="160"/>
                  </a:cubicBezTo>
                  <a:cubicBezTo>
                    <a:pt x="496" y="142"/>
                    <a:pt x="496" y="133"/>
                    <a:pt x="487" y="124"/>
                  </a:cubicBezTo>
                  <a:close/>
                  <a:moveTo>
                    <a:pt x="425" y="346"/>
                  </a:moveTo>
                  <a:lnTo>
                    <a:pt x="425" y="346"/>
                  </a:lnTo>
                  <a:cubicBezTo>
                    <a:pt x="416" y="355"/>
                    <a:pt x="452" y="364"/>
                    <a:pt x="461" y="337"/>
                  </a:cubicBezTo>
                  <a:cubicBezTo>
                    <a:pt x="469" y="213"/>
                    <a:pt x="443" y="177"/>
                    <a:pt x="443" y="177"/>
                  </a:cubicBezTo>
                  <a:cubicBezTo>
                    <a:pt x="408" y="195"/>
                    <a:pt x="408" y="195"/>
                    <a:pt x="408" y="195"/>
                  </a:cubicBezTo>
                  <a:cubicBezTo>
                    <a:pt x="408" y="195"/>
                    <a:pt x="443" y="222"/>
                    <a:pt x="425" y="346"/>
                  </a:cubicBezTo>
                  <a:close/>
                </a:path>
              </a:pathLst>
            </a:custGeom>
            <a:solidFill>
              <a:schemeClr val="bg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grpSp>
        <p:nvGrpSpPr>
          <p:cNvPr id="38" name="组合 37"/>
          <p:cNvGrpSpPr/>
          <p:nvPr/>
        </p:nvGrpSpPr>
        <p:grpSpPr>
          <a:xfrm>
            <a:off x="7190707" y="2917452"/>
            <a:ext cx="3350294" cy="1265384"/>
            <a:chOff x="1541720" y="2349127"/>
            <a:chExt cx="3350294" cy="1265384"/>
          </a:xfrm>
        </p:grpSpPr>
        <p:sp>
          <p:nvSpPr>
            <p:cNvPr id="39" name="文本框 38"/>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市场营销经理</a:t>
              </a:r>
            </a:p>
          </p:txBody>
        </p:sp>
        <p:sp>
          <p:nvSpPr>
            <p:cNvPr id="40" name="文本框 39"/>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1" name="组合 40"/>
          <p:cNvGrpSpPr/>
          <p:nvPr/>
        </p:nvGrpSpPr>
        <p:grpSpPr>
          <a:xfrm>
            <a:off x="7190707" y="4867231"/>
            <a:ext cx="3350294" cy="1265384"/>
            <a:chOff x="1541720" y="2349127"/>
            <a:chExt cx="3350294" cy="1265384"/>
          </a:xfrm>
        </p:grpSpPr>
        <p:sp>
          <p:nvSpPr>
            <p:cNvPr id="42" name="文本框 41"/>
            <p:cNvSpPr txBox="1"/>
            <p:nvPr/>
          </p:nvSpPr>
          <p:spPr>
            <a:xfrm>
              <a:off x="1541720" y="2349127"/>
              <a:ext cx="2133781" cy="41755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区域销售经理</a:t>
              </a:r>
            </a:p>
          </p:txBody>
        </p:sp>
        <p:sp>
          <p:nvSpPr>
            <p:cNvPr id="43" name="文本框 42"/>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4" name="组合 43"/>
          <p:cNvGrpSpPr/>
          <p:nvPr/>
        </p:nvGrpSpPr>
        <p:grpSpPr>
          <a:xfrm>
            <a:off x="1537206" y="3864574"/>
            <a:ext cx="3350294" cy="1265384"/>
            <a:chOff x="1541720" y="2349127"/>
            <a:chExt cx="3350294" cy="1265384"/>
          </a:xfrm>
        </p:grpSpPr>
        <p:sp>
          <p:nvSpPr>
            <p:cNvPr id="45" name="文本框 44"/>
            <p:cNvSpPr txBox="1"/>
            <p:nvPr/>
          </p:nvSpPr>
          <p:spPr>
            <a:xfrm>
              <a:off x="27582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销售总监</a:t>
              </a:r>
            </a:p>
          </p:txBody>
        </p:sp>
        <p:sp>
          <p:nvSpPr>
            <p:cNvPr id="46" name="文本框 45"/>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47" name="组合 46"/>
          <p:cNvGrpSpPr/>
          <p:nvPr/>
        </p:nvGrpSpPr>
        <p:grpSpPr>
          <a:xfrm>
            <a:off x="1537206" y="1931827"/>
            <a:ext cx="3350294" cy="1265384"/>
            <a:chOff x="1541720" y="2349127"/>
            <a:chExt cx="3350294" cy="1265384"/>
          </a:xfrm>
        </p:grpSpPr>
        <p:sp>
          <p:nvSpPr>
            <p:cNvPr id="48" name="文本框 47"/>
            <p:cNvSpPr txBox="1"/>
            <p:nvPr/>
          </p:nvSpPr>
          <p:spPr>
            <a:xfrm>
              <a:off x="2758233" y="2349127"/>
              <a:ext cx="2133781" cy="41755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b="1" dirty="0">
                  <a:solidFill>
                    <a:srgbClr val="424242"/>
                  </a:solidFill>
                  <a:latin typeface="Arial" panose="020B0604020202020204" pitchFamily="34" charset="0"/>
                  <a:ea typeface="方正黑体简体" panose="02010601030101010101" pitchFamily="2" charset="-122"/>
                  <a:sym typeface="Arial" panose="020B0604020202020204" pitchFamily="34" charset="0"/>
                </a:rPr>
                <a:t>营销副经理</a:t>
              </a:r>
            </a:p>
          </p:txBody>
        </p:sp>
        <p:sp>
          <p:nvSpPr>
            <p:cNvPr id="49" name="文本框 48"/>
            <p:cNvSpPr txBox="1"/>
            <p:nvPr/>
          </p:nvSpPr>
          <p:spPr>
            <a:xfrm>
              <a:off x="1541720" y="2801981"/>
              <a:ext cx="3350294" cy="812530"/>
            </a:xfrm>
            <a:prstGeom prst="rect">
              <a:avLst/>
            </a:prstGeom>
            <a:noFill/>
          </p:spPr>
          <p:txBody>
            <a:bodyPr wrap="square" rtlCol="0">
              <a:spAutoFit/>
              <a:scene3d>
                <a:camera prst="orthographicFront"/>
                <a:lightRig rig="threePt" dir="t"/>
              </a:scene3d>
              <a:sp3d contourW="12700"/>
            </a:bodyPr>
            <a:lstStyle/>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请在此添加文字说明请在此添加文字说明请在请在此添加文字说明请在此添加文</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a:p>
              <a:pPr algn="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字说明请在此此</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58" name="直接连接符 57"/>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9"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我的职业规划</a:t>
            </a:r>
          </a:p>
        </p:txBody>
      </p:sp>
      <p:cxnSp>
        <p:nvCxnSpPr>
          <p:cNvPr id="60" name="直接连接符 59"/>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03099695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wipe(right)">
                                      <p:cBhvr>
                                        <p:cTn id="13" dur="500"/>
                                        <p:tgtEl>
                                          <p:spTgt spid="4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wipe(left)">
                                      <p:cBhvr>
                                        <p:cTn id="17" dur="500"/>
                                        <p:tgtEl>
                                          <p:spTgt spid="38"/>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wipe(right)">
                                      <p:cBhvr>
                                        <p:cTn id="21" dur="500"/>
                                        <p:tgtEl>
                                          <p:spTgt spid="44"/>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wipe(left)">
                                      <p:cBhvr>
                                        <p:cTn id="2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435099" y="1763184"/>
            <a:ext cx="4094844" cy="4004732"/>
            <a:chOff x="1435099" y="1966384"/>
            <a:chExt cx="4094844" cy="4004732"/>
          </a:xfrm>
        </p:grpSpPr>
        <p:sp>
          <p:nvSpPr>
            <p:cNvPr id="4" name="任意多边形: 形状 3"/>
            <p:cNvSpPr/>
            <p:nvPr/>
          </p:nvSpPr>
          <p:spPr>
            <a:xfrm>
              <a:off x="2970665" y="1966384"/>
              <a:ext cx="1023710" cy="1001183"/>
            </a:xfrm>
            <a:custGeom>
              <a:avLst/>
              <a:gdLst>
                <a:gd name="connsiteX0" fmla="*/ 0 w 1501774"/>
                <a:gd name="connsiteY0" fmla="*/ 1001183 h 1001183"/>
                <a:gd name="connsiteX1" fmla="*/ 750887 w 1501774"/>
                <a:gd name="connsiteY1" fmla="*/ 0 h 1001183"/>
                <a:gd name="connsiteX2" fmla="*/ 750887 w 1501774"/>
                <a:gd name="connsiteY2" fmla="*/ 0 h 1001183"/>
                <a:gd name="connsiteX3" fmla="*/ 1501774 w 1501774"/>
                <a:gd name="connsiteY3" fmla="*/ 1001183 h 1001183"/>
                <a:gd name="connsiteX4" fmla="*/ 0 w 1501774"/>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774" h="1001183">
                  <a:moveTo>
                    <a:pt x="0" y="1001183"/>
                  </a:moveTo>
                  <a:lnTo>
                    <a:pt x="750887" y="0"/>
                  </a:lnTo>
                  <a:lnTo>
                    <a:pt x="750887" y="0"/>
                  </a:lnTo>
                  <a:lnTo>
                    <a:pt x="1501774" y="1001183"/>
                  </a:lnTo>
                  <a:lnTo>
                    <a:pt x="0" y="1001183"/>
                  </a:ln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任意多边形: 形状 4"/>
            <p:cNvSpPr/>
            <p:nvPr/>
          </p:nvSpPr>
          <p:spPr>
            <a:xfrm>
              <a:off x="2458809" y="2967567"/>
              <a:ext cx="2047422" cy="1001183"/>
            </a:xfrm>
            <a:custGeom>
              <a:avLst/>
              <a:gdLst>
                <a:gd name="connsiteX0" fmla="*/ 0 w 3003549"/>
                <a:gd name="connsiteY0" fmla="*/ 1001183 h 1001183"/>
                <a:gd name="connsiteX1" fmla="*/ 750887 w 3003549"/>
                <a:gd name="connsiteY1" fmla="*/ 0 h 1001183"/>
                <a:gd name="connsiteX2" fmla="*/ 2252662 w 3003549"/>
                <a:gd name="connsiteY2" fmla="*/ 0 h 1001183"/>
                <a:gd name="connsiteX3" fmla="*/ 3003549 w 3003549"/>
                <a:gd name="connsiteY3" fmla="*/ 1001183 h 1001183"/>
                <a:gd name="connsiteX4" fmla="*/ 0 w 3003549"/>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3549" h="1001183">
                  <a:moveTo>
                    <a:pt x="0" y="1001183"/>
                  </a:moveTo>
                  <a:lnTo>
                    <a:pt x="750887" y="0"/>
                  </a:lnTo>
                  <a:lnTo>
                    <a:pt x="2252662" y="0"/>
                  </a:lnTo>
                  <a:lnTo>
                    <a:pt x="3003549" y="1001183"/>
                  </a:lnTo>
                  <a:lnTo>
                    <a:pt x="0" y="1001183"/>
                  </a:ln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任意多边形: 形状 5"/>
            <p:cNvSpPr/>
            <p:nvPr/>
          </p:nvSpPr>
          <p:spPr>
            <a:xfrm>
              <a:off x="1946954" y="3968750"/>
              <a:ext cx="3071133" cy="1001183"/>
            </a:xfrm>
            <a:custGeom>
              <a:avLst/>
              <a:gdLst>
                <a:gd name="connsiteX0" fmla="*/ 0 w 4505324"/>
                <a:gd name="connsiteY0" fmla="*/ 1001183 h 1001183"/>
                <a:gd name="connsiteX1" fmla="*/ 750887 w 4505324"/>
                <a:gd name="connsiteY1" fmla="*/ 0 h 1001183"/>
                <a:gd name="connsiteX2" fmla="*/ 3754437 w 4505324"/>
                <a:gd name="connsiteY2" fmla="*/ 0 h 1001183"/>
                <a:gd name="connsiteX3" fmla="*/ 4505324 w 4505324"/>
                <a:gd name="connsiteY3" fmla="*/ 1001183 h 1001183"/>
                <a:gd name="connsiteX4" fmla="*/ 0 w 4505324"/>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5324" h="1001183">
                  <a:moveTo>
                    <a:pt x="0" y="1001183"/>
                  </a:moveTo>
                  <a:lnTo>
                    <a:pt x="750887" y="0"/>
                  </a:lnTo>
                  <a:lnTo>
                    <a:pt x="3754437" y="0"/>
                  </a:lnTo>
                  <a:lnTo>
                    <a:pt x="4505324" y="1001183"/>
                  </a:lnTo>
                  <a:lnTo>
                    <a:pt x="0" y="1001183"/>
                  </a:lnTo>
                  <a:close/>
                </a:path>
              </a:pathLst>
            </a:custGeom>
            <a:solidFill>
              <a:schemeClr val="tx1">
                <a:lumMod val="75000"/>
                <a:lumOff val="25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任意多边形: 形状 6"/>
            <p:cNvSpPr/>
            <p:nvPr/>
          </p:nvSpPr>
          <p:spPr>
            <a:xfrm>
              <a:off x="1435099" y="4969933"/>
              <a:ext cx="4094844" cy="1001183"/>
            </a:xfrm>
            <a:custGeom>
              <a:avLst/>
              <a:gdLst>
                <a:gd name="connsiteX0" fmla="*/ 0 w 6007099"/>
                <a:gd name="connsiteY0" fmla="*/ 1001183 h 1001183"/>
                <a:gd name="connsiteX1" fmla="*/ 750887 w 6007099"/>
                <a:gd name="connsiteY1" fmla="*/ 0 h 1001183"/>
                <a:gd name="connsiteX2" fmla="*/ 5256212 w 6007099"/>
                <a:gd name="connsiteY2" fmla="*/ 0 h 1001183"/>
                <a:gd name="connsiteX3" fmla="*/ 6007099 w 6007099"/>
                <a:gd name="connsiteY3" fmla="*/ 1001183 h 1001183"/>
                <a:gd name="connsiteX4" fmla="*/ 0 w 6007099"/>
                <a:gd name="connsiteY4" fmla="*/ 1001183 h 100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7099" h="1001183">
                  <a:moveTo>
                    <a:pt x="0" y="1001183"/>
                  </a:moveTo>
                  <a:lnTo>
                    <a:pt x="750887" y="0"/>
                  </a:lnTo>
                  <a:lnTo>
                    <a:pt x="5256212" y="0"/>
                  </a:lnTo>
                  <a:lnTo>
                    <a:pt x="6007099" y="1001183"/>
                  </a:lnTo>
                  <a:lnTo>
                    <a:pt x="0" y="1001183"/>
                  </a:lnTo>
                  <a:close/>
                </a:path>
              </a:pathLst>
            </a:cu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2" name="组合 31"/>
          <p:cNvGrpSpPr/>
          <p:nvPr/>
        </p:nvGrpSpPr>
        <p:grpSpPr>
          <a:xfrm>
            <a:off x="3994375" y="1904663"/>
            <a:ext cx="6895195" cy="806215"/>
            <a:chOff x="3994375" y="2107863"/>
            <a:chExt cx="6895195" cy="806215"/>
          </a:xfrm>
        </p:grpSpPr>
        <p:cxnSp>
          <p:nvCxnSpPr>
            <p:cNvPr id="9" name="直接连接符 8"/>
            <p:cNvCxnSpPr/>
            <p:nvPr/>
          </p:nvCxnSpPr>
          <p:spPr>
            <a:xfrm>
              <a:off x="3994375" y="2496457"/>
              <a:ext cx="2812825"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6959890" y="2107863"/>
              <a:ext cx="3929680" cy="806215"/>
              <a:chOff x="5394700" y="1317507"/>
              <a:chExt cx="3929680" cy="806215"/>
            </a:xfrm>
          </p:grpSpPr>
          <p:sp>
            <p:nvSpPr>
              <p:cNvPr id="18"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项目完成份额</a:t>
                </a:r>
                <a:endParaRPr lang="en-US" sz="2000" dirty="0">
                  <a:latin typeface="+mn-ea"/>
                </a:endParaRPr>
              </a:p>
            </p:txBody>
          </p:sp>
          <p:sp>
            <p:nvSpPr>
              <p:cNvPr id="19" name="文本框 18"/>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grpSp>
        <p:nvGrpSpPr>
          <p:cNvPr id="33" name="组合 32"/>
          <p:cNvGrpSpPr/>
          <p:nvPr/>
        </p:nvGrpSpPr>
        <p:grpSpPr>
          <a:xfrm>
            <a:off x="4506231" y="2880868"/>
            <a:ext cx="6383339" cy="806215"/>
            <a:chOff x="4506231" y="3084068"/>
            <a:chExt cx="6383339" cy="806215"/>
          </a:xfrm>
        </p:grpSpPr>
        <p:cxnSp>
          <p:nvCxnSpPr>
            <p:cNvPr id="10" name="直接连接符 9"/>
            <p:cNvCxnSpPr>
              <a:cxnSpLocks/>
            </p:cNvCxnSpPr>
            <p:nvPr/>
          </p:nvCxnSpPr>
          <p:spPr>
            <a:xfrm>
              <a:off x="4506231" y="3488266"/>
              <a:ext cx="2300969"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6959890" y="3084068"/>
              <a:ext cx="3929680" cy="806215"/>
              <a:chOff x="5394700" y="1317507"/>
              <a:chExt cx="3929680" cy="806215"/>
            </a:xfrm>
          </p:grpSpPr>
          <p:sp>
            <p:nvSpPr>
              <p:cNvPr id="21"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销售代表营销</a:t>
                </a:r>
                <a:endParaRPr lang="en-US" sz="2000" dirty="0">
                  <a:latin typeface="+mn-ea"/>
                </a:endParaRPr>
              </a:p>
            </p:txBody>
          </p:sp>
          <p:sp>
            <p:nvSpPr>
              <p:cNvPr id="22" name="文本框 21"/>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grpSp>
        <p:nvGrpSpPr>
          <p:cNvPr id="34" name="组合 33"/>
          <p:cNvGrpSpPr/>
          <p:nvPr/>
        </p:nvGrpSpPr>
        <p:grpSpPr>
          <a:xfrm>
            <a:off x="5018087" y="3873767"/>
            <a:ext cx="5871483" cy="806215"/>
            <a:chOff x="5018087" y="4076967"/>
            <a:chExt cx="5871483" cy="806215"/>
          </a:xfrm>
        </p:grpSpPr>
        <p:cxnSp>
          <p:nvCxnSpPr>
            <p:cNvPr id="11" name="直接连接符 10"/>
            <p:cNvCxnSpPr>
              <a:cxnSpLocks/>
            </p:cNvCxnSpPr>
            <p:nvPr/>
          </p:nvCxnSpPr>
          <p:spPr>
            <a:xfrm>
              <a:off x="5018087" y="4480075"/>
              <a:ext cx="1789113"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6959890" y="4076967"/>
              <a:ext cx="3929680" cy="806215"/>
              <a:chOff x="5394700" y="1317507"/>
              <a:chExt cx="3929680" cy="806215"/>
            </a:xfrm>
          </p:grpSpPr>
          <p:sp>
            <p:nvSpPr>
              <p:cNvPr id="24"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市场业务拓展</a:t>
                </a:r>
                <a:endParaRPr lang="en-US" sz="2000" dirty="0">
                  <a:latin typeface="+mn-ea"/>
                </a:endParaRPr>
              </a:p>
            </p:txBody>
          </p:sp>
          <p:sp>
            <p:nvSpPr>
              <p:cNvPr id="25" name="文本框 24"/>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grpSp>
        <p:nvGrpSpPr>
          <p:cNvPr id="35" name="组合 34"/>
          <p:cNvGrpSpPr/>
          <p:nvPr/>
        </p:nvGrpSpPr>
        <p:grpSpPr>
          <a:xfrm>
            <a:off x="5529943" y="4864216"/>
            <a:ext cx="5359627" cy="806215"/>
            <a:chOff x="5529943" y="5067416"/>
            <a:chExt cx="5359627" cy="806215"/>
          </a:xfrm>
        </p:grpSpPr>
        <p:cxnSp>
          <p:nvCxnSpPr>
            <p:cNvPr id="12" name="直接连接符 11"/>
            <p:cNvCxnSpPr>
              <a:cxnSpLocks/>
            </p:cNvCxnSpPr>
            <p:nvPr/>
          </p:nvCxnSpPr>
          <p:spPr>
            <a:xfrm>
              <a:off x="5529943" y="5471885"/>
              <a:ext cx="1277257"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6959890" y="5067416"/>
              <a:ext cx="3929680" cy="806215"/>
              <a:chOff x="5394700" y="1317507"/>
              <a:chExt cx="3929680" cy="806215"/>
            </a:xfrm>
          </p:grpSpPr>
          <p:sp>
            <p:nvSpPr>
              <p:cNvPr id="2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销售团队总额</a:t>
                </a:r>
                <a:endParaRPr lang="en-US" sz="2000" dirty="0">
                  <a:latin typeface="+mn-ea"/>
                </a:endParaRPr>
              </a:p>
            </p:txBody>
          </p:sp>
          <p:sp>
            <p:nvSpPr>
              <p:cNvPr id="28" name="文本框 27"/>
              <p:cNvSpPr txBox="1"/>
              <p:nvPr/>
            </p:nvSpPr>
            <p:spPr>
              <a:xfrm>
                <a:off x="5394701" y="1662057"/>
                <a:ext cx="3929679"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a:t>
                </a:r>
              </a:p>
            </p:txBody>
          </p:sp>
        </p:grpSp>
      </p:grpSp>
      <p:cxnSp>
        <p:nvCxnSpPr>
          <p:cNvPr id="36" name="直接连接符 35"/>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效果评估</a:t>
            </a:r>
            <a:endParaRPr lang="en-US" sz="2400" b="1" spc="300" dirty="0">
              <a:latin typeface="+mn-ea"/>
            </a:endParaRPr>
          </a:p>
        </p:txBody>
      </p:sp>
      <p:cxnSp>
        <p:nvCxnSpPr>
          <p:cNvPr id="38" name="直接连接符 37"/>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2926327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left)">
                                      <p:cBhvr>
                                        <p:cTn id="15" dur="500"/>
                                        <p:tgtEl>
                                          <p:spTgt spid="3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left)">
                                      <p:cBhvr>
                                        <p:cTn id="19" dur="500"/>
                                        <p:tgtEl>
                                          <p:spTgt spid="34"/>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p:nvPr/>
        </p:nvGrpSpPr>
        <p:grpSpPr>
          <a:xfrm>
            <a:off x="1233714" y="1799772"/>
            <a:ext cx="2834143" cy="1756228"/>
            <a:chOff x="1233714" y="2075543"/>
            <a:chExt cx="2834143" cy="1756228"/>
          </a:xfrm>
        </p:grpSpPr>
        <p:sp>
          <p:nvSpPr>
            <p:cNvPr id="5" name="矩形 4"/>
            <p:cNvSpPr/>
            <p:nvPr/>
          </p:nvSpPr>
          <p:spPr>
            <a:xfrm>
              <a:off x="1233714" y="2075543"/>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6" name="组合 35"/>
            <p:cNvGrpSpPr/>
            <p:nvPr/>
          </p:nvGrpSpPr>
          <p:grpSpPr>
            <a:xfrm>
              <a:off x="1421672" y="2261164"/>
              <a:ext cx="435428" cy="435428"/>
              <a:chOff x="8533674" y="5262836"/>
              <a:chExt cx="435428" cy="435428"/>
            </a:xfrm>
          </p:grpSpPr>
          <p:sp>
            <p:nvSpPr>
              <p:cNvPr id="37" name="矩形: 圆角 36"/>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3"/>
              <p:cNvSpPr/>
              <p:nvPr/>
            </p:nvSpPr>
            <p:spPr>
              <a:xfrm>
                <a:off x="8637634" y="5362849"/>
                <a:ext cx="227507" cy="23540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8" name="文本框 27"/>
            <p:cNvSpPr txBox="1"/>
            <p:nvPr/>
          </p:nvSpPr>
          <p:spPr>
            <a:xfrm>
              <a:off x="1421673" y="2882213"/>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7" name="组合 56"/>
          <p:cNvGrpSpPr/>
          <p:nvPr/>
        </p:nvGrpSpPr>
        <p:grpSpPr>
          <a:xfrm>
            <a:off x="1233714" y="3846286"/>
            <a:ext cx="2834143" cy="1756228"/>
            <a:chOff x="1233714" y="4122057"/>
            <a:chExt cx="2834143" cy="1756228"/>
          </a:xfrm>
        </p:grpSpPr>
        <p:sp>
          <p:nvSpPr>
            <p:cNvPr id="14" name="矩形 13"/>
            <p:cNvSpPr/>
            <p:nvPr/>
          </p:nvSpPr>
          <p:spPr>
            <a:xfrm>
              <a:off x="1233714" y="4122057"/>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p:cNvGrpSpPr/>
            <p:nvPr/>
          </p:nvGrpSpPr>
          <p:grpSpPr>
            <a:xfrm>
              <a:off x="1421672" y="4307678"/>
              <a:ext cx="435428" cy="435428"/>
              <a:chOff x="8533674" y="5262836"/>
              <a:chExt cx="435428" cy="435428"/>
            </a:xfrm>
          </p:grpSpPr>
          <p:sp>
            <p:nvSpPr>
              <p:cNvPr id="40" name="矩形: 圆角 39"/>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16"/>
              <p:cNvSpPr/>
              <p:nvPr/>
            </p:nvSpPr>
            <p:spPr>
              <a:xfrm>
                <a:off x="8633687" y="5370367"/>
                <a:ext cx="235402" cy="220365"/>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9" name="文本框 28"/>
            <p:cNvSpPr txBox="1"/>
            <p:nvPr/>
          </p:nvSpPr>
          <p:spPr>
            <a:xfrm>
              <a:off x="1421673" y="4922597"/>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5" name="组合 54"/>
          <p:cNvGrpSpPr/>
          <p:nvPr/>
        </p:nvGrpSpPr>
        <p:grpSpPr>
          <a:xfrm>
            <a:off x="4695370" y="1799772"/>
            <a:ext cx="2834143" cy="1756228"/>
            <a:chOff x="4695370" y="2075543"/>
            <a:chExt cx="2834143" cy="1756228"/>
          </a:xfrm>
        </p:grpSpPr>
        <p:sp>
          <p:nvSpPr>
            <p:cNvPr id="6" name="矩形 5"/>
            <p:cNvSpPr/>
            <p:nvPr/>
          </p:nvSpPr>
          <p:spPr>
            <a:xfrm>
              <a:off x="4695370" y="2075543"/>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2" name="组合 41"/>
            <p:cNvGrpSpPr/>
            <p:nvPr/>
          </p:nvGrpSpPr>
          <p:grpSpPr>
            <a:xfrm>
              <a:off x="4876074" y="2261164"/>
              <a:ext cx="435428" cy="435428"/>
              <a:chOff x="8533674" y="5262836"/>
              <a:chExt cx="435428" cy="435428"/>
            </a:xfrm>
          </p:grpSpPr>
          <p:sp>
            <p:nvSpPr>
              <p:cNvPr id="43" name="矩形: 圆角 42"/>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9"/>
              <p:cNvSpPr/>
              <p:nvPr/>
            </p:nvSpPr>
            <p:spPr>
              <a:xfrm>
                <a:off x="8633687" y="5362849"/>
                <a:ext cx="235402" cy="235401"/>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0" name="文本框 29"/>
            <p:cNvSpPr txBox="1"/>
            <p:nvPr/>
          </p:nvSpPr>
          <p:spPr>
            <a:xfrm>
              <a:off x="4871127" y="2882213"/>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8" name="组合 57"/>
          <p:cNvGrpSpPr/>
          <p:nvPr/>
        </p:nvGrpSpPr>
        <p:grpSpPr>
          <a:xfrm>
            <a:off x="4695370" y="3846286"/>
            <a:ext cx="2834143" cy="1756228"/>
            <a:chOff x="4695370" y="4122057"/>
            <a:chExt cx="2834143" cy="1756228"/>
          </a:xfrm>
        </p:grpSpPr>
        <p:sp>
          <p:nvSpPr>
            <p:cNvPr id="18" name="矩形 17"/>
            <p:cNvSpPr/>
            <p:nvPr/>
          </p:nvSpPr>
          <p:spPr>
            <a:xfrm>
              <a:off x="4695370" y="4122057"/>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5" name="组合 44"/>
            <p:cNvGrpSpPr/>
            <p:nvPr/>
          </p:nvGrpSpPr>
          <p:grpSpPr>
            <a:xfrm>
              <a:off x="4876074" y="4307678"/>
              <a:ext cx="435428" cy="435428"/>
              <a:chOff x="8533674" y="5262836"/>
              <a:chExt cx="435428" cy="435428"/>
            </a:xfrm>
          </p:grpSpPr>
          <p:sp>
            <p:nvSpPr>
              <p:cNvPr id="46" name="矩形: 圆角 45"/>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椭圆 21"/>
              <p:cNvSpPr/>
              <p:nvPr/>
            </p:nvSpPr>
            <p:spPr>
              <a:xfrm>
                <a:off x="8644739" y="5362849"/>
                <a:ext cx="213298" cy="235402"/>
              </a:xfrm>
              <a:custGeom>
                <a:avLst/>
                <a:gdLst>
                  <a:gd name="connsiteX0" fmla="*/ 89804 w 306388"/>
                  <a:gd name="connsiteY0" fmla="*/ 211138 h 338138"/>
                  <a:gd name="connsiteX1" fmla="*/ 125461 w 306388"/>
                  <a:gd name="connsiteY1" fmla="*/ 283898 h 338138"/>
                  <a:gd name="connsiteX2" fmla="*/ 142629 w 306388"/>
                  <a:gd name="connsiteY2" fmla="*/ 234951 h 338138"/>
                  <a:gd name="connsiteX3" fmla="*/ 153194 w 306388"/>
                  <a:gd name="connsiteY3" fmla="*/ 236273 h 338138"/>
                  <a:gd name="connsiteX4" fmla="*/ 163759 w 306388"/>
                  <a:gd name="connsiteY4" fmla="*/ 234951 h 338138"/>
                  <a:gd name="connsiteX5" fmla="*/ 180928 w 306388"/>
                  <a:gd name="connsiteY5" fmla="*/ 281253 h 338138"/>
                  <a:gd name="connsiteX6" fmla="*/ 213944 w 306388"/>
                  <a:gd name="connsiteY6" fmla="*/ 211138 h 338138"/>
                  <a:gd name="connsiteX7" fmla="*/ 265448 w 306388"/>
                  <a:gd name="connsiteY7" fmla="*/ 234951 h 338138"/>
                  <a:gd name="connsiteX8" fmla="*/ 306388 w 306388"/>
                  <a:gd name="connsiteY8" fmla="*/ 293159 h 338138"/>
                  <a:gd name="connsiteX9" fmla="*/ 306388 w 306388"/>
                  <a:gd name="connsiteY9" fmla="*/ 338138 h 338138"/>
                  <a:gd name="connsiteX10" fmla="*/ 0 w 306388"/>
                  <a:gd name="connsiteY10" fmla="*/ 338138 h 338138"/>
                  <a:gd name="connsiteX11" fmla="*/ 0 w 306388"/>
                  <a:gd name="connsiteY11" fmla="*/ 293159 h 338138"/>
                  <a:gd name="connsiteX12" fmla="*/ 40940 w 306388"/>
                  <a:gd name="connsiteY12" fmla="*/ 234951 h 338138"/>
                  <a:gd name="connsiteX13" fmla="*/ 89804 w 306388"/>
                  <a:gd name="connsiteY13" fmla="*/ 211138 h 338138"/>
                  <a:gd name="connsiteX14" fmla="*/ 153194 w 306388"/>
                  <a:gd name="connsiteY14" fmla="*/ 11113 h 338138"/>
                  <a:gd name="connsiteX15" fmla="*/ 63500 w 306388"/>
                  <a:gd name="connsiteY15" fmla="*/ 86287 h 338138"/>
                  <a:gd name="connsiteX16" fmla="*/ 64819 w 306388"/>
                  <a:gd name="connsiteY16" fmla="*/ 87606 h 338138"/>
                  <a:gd name="connsiteX17" fmla="*/ 67457 w 306388"/>
                  <a:gd name="connsiteY17" fmla="*/ 88925 h 338138"/>
                  <a:gd name="connsiteX18" fmla="*/ 74052 w 306388"/>
                  <a:gd name="connsiteY18" fmla="*/ 96838 h 338138"/>
                  <a:gd name="connsiteX19" fmla="*/ 153194 w 306388"/>
                  <a:gd name="connsiteY19" fmla="*/ 30896 h 338138"/>
                  <a:gd name="connsiteX20" fmla="*/ 231017 w 306388"/>
                  <a:gd name="connsiteY20" fmla="*/ 96838 h 338138"/>
                  <a:gd name="connsiteX21" fmla="*/ 242888 w 306388"/>
                  <a:gd name="connsiteY21" fmla="*/ 87606 h 338138"/>
                  <a:gd name="connsiteX22" fmla="*/ 153194 w 306388"/>
                  <a:gd name="connsiteY22" fmla="*/ 11113 h 338138"/>
                  <a:gd name="connsiteX23" fmla="*/ 153987 w 306388"/>
                  <a:gd name="connsiteY23" fmla="*/ 0 h 338138"/>
                  <a:gd name="connsiteX24" fmla="*/ 254038 w 306388"/>
                  <a:gd name="connsiteY24" fmla="*/ 89535 h 338138"/>
                  <a:gd name="connsiteX25" fmla="*/ 261937 w 306388"/>
                  <a:gd name="connsiteY25" fmla="*/ 102702 h 338138"/>
                  <a:gd name="connsiteX26" fmla="*/ 261937 w 306388"/>
                  <a:gd name="connsiteY26" fmla="*/ 135620 h 338138"/>
                  <a:gd name="connsiteX27" fmla="*/ 246140 w 306388"/>
                  <a:gd name="connsiteY27" fmla="*/ 150103 h 338138"/>
                  <a:gd name="connsiteX28" fmla="*/ 230342 w 306388"/>
                  <a:gd name="connsiteY28" fmla="*/ 135620 h 338138"/>
                  <a:gd name="connsiteX29" fmla="*/ 230342 w 306388"/>
                  <a:gd name="connsiteY29" fmla="*/ 127719 h 338138"/>
                  <a:gd name="connsiteX30" fmla="*/ 153987 w 306388"/>
                  <a:gd name="connsiteY30" fmla="*/ 210671 h 338138"/>
                  <a:gd name="connsiteX31" fmla="*/ 77632 w 306388"/>
                  <a:gd name="connsiteY31" fmla="*/ 127719 h 338138"/>
                  <a:gd name="connsiteX32" fmla="*/ 77632 w 306388"/>
                  <a:gd name="connsiteY32" fmla="*/ 135620 h 338138"/>
                  <a:gd name="connsiteX33" fmla="*/ 65784 w 306388"/>
                  <a:gd name="connsiteY33" fmla="*/ 150103 h 338138"/>
                  <a:gd name="connsiteX34" fmla="*/ 105278 w 306388"/>
                  <a:gd name="connsiteY34" fmla="*/ 201454 h 338138"/>
                  <a:gd name="connsiteX35" fmla="*/ 117126 w 306388"/>
                  <a:gd name="connsiteY35" fmla="*/ 202771 h 338138"/>
                  <a:gd name="connsiteX36" fmla="*/ 125025 w 306388"/>
                  <a:gd name="connsiteY36" fmla="*/ 218571 h 338138"/>
                  <a:gd name="connsiteX37" fmla="*/ 107911 w 306388"/>
                  <a:gd name="connsiteY37" fmla="*/ 219888 h 338138"/>
                  <a:gd name="connsiteX38" fmla="*/ 100012 w 306388"/>
                  <a:gd name="connsiteY38" fmla="*/ 209354 h 338138"/>
                  <a:gd name="connsiteX39" fmla="*/ 56568 w 306388"/>
                  <a:gd name="connsiteY39" fmla="*/ 150103 h 338138"/>
                  <a:gd name="connsiteX40" fmla="*/ 46037 w 306388"/>
                  <a:gd name="connsiteY40" fmla="*/ 135620 h 338138"/>
                  <a:gd name="connsiteX41" fmla="*/ 46037 w 306388"/>
                  <a:gd name="connsiteY41" fmla="*/ 102702 h 338138"/>
                  <a:gd name="connsiteX42" fmla="*/ 53936 w 306388"/>
                  <a:gd name="connsiteY42" fmla="*/ 89535 h 338138"/>
                  <a:gd name="connsiteX43" fmla="*/ 153987 w 30638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06388" h="338138">
                    <a:moveTo>
                      <a:pt x="89804" y="211138"/>
                    </a:moveTo>
                    <a:cubicBezTo>
                      <a:pt x="125461" y="283898"/>
                      <a:pt x="125461" y="283898"/>
                      <a:pt x="125461" y="283898"/>
                    </a:cubicBezTo>
                    <a:cubicBezTo>
                      <a:pt x="142629" y="234951"/>
                      <a:pt x="142629" y="234951"/>
                      <a:pt x="142629" y="234951"/>
                    </a:cubicBezTo>
                    <a:cubicBezTo>
                      <a:pt x="146591" y="236273"/>
                      <a:pt x="149232" y="236273"/>
                      <a:pt x="153194" y="236273"/>
                    </a:cubicBezTo>
                    <a:cubicBezTo>
                      <a:pt x="157156" y="236273"/>
                      <a:pt x="159797" y="236273"/>
                      <a:pt x="163759" y="234951"/>
                    </a:cubicBezTo>
                    <a:cubicBezTo>
                      <a:pt x="180928" y="281253"/>
                      <a:pt x="180928" y="281253"/>
                      <a:pt x="180928" y="281253"/>
                    </a:cubicBezTo>
                    <a:cubicBezTo>
                      <a:pt x="213944" y="211138"/>
                      <a:pt x="213944" y="211138"/>
                      <a:pt x="213944" y="211138"/>
                    </a:cubicBezTo>
                    <a:cubicBezTo>
                      <a:pt x="265448" y="234951"/>
                      <a:pt x="265448" y="234951"/>
                      <a:pt x="265448" y="234951"/>
                    </a:cubicBezTo>
                    <a:cubicBezTo>
                      <a:pt x="287899" y="245534"/>
                      <a:pt x="306388" y="271992"/>
                      <a:pt x="306388" y="293159"/>
                    </a:cubicBezTo>
                    <a:cubicBezTo>
                      <a:pt x="306388" y="338138"/>
                      <a:pt x="306388" y="338138"/>
                      <a:pt x="306388" y="338138"/>
                    </a:cubicBezTo>
                    <a:cubicBezTo>
                      <a:pt x="0" y="338138"/>
                      <a:pt x="0" y="338138"/>
                      <a:pt x="0" y="338138"/>
                    </a:cubicBezTo>
                    <a:cubicBezTo>
                      <a:pt x="0" y="293159"/>
                      <a:pt x="0" y="293159"/>
                      <a:pt x="0" y="293159"/>
                    </a:cubicBezTo>
                    <a:cubicBezTo>
                      <a:pt x="0" y="271992"/>
                      <a:pt x="18489" y="245534"/>
                      <a:pt x="40940" y="234951"/>
                    </a:cubicBezTo>
                    <a:cubicBezTo>
                      <a:pt x="89804" y="211138"/>
                      <a:pt x="89804" y="211138"/>
                      <a:pt x="89804" y="211138"/>
                    </a:cubicBezTo>
                    <a:close/>
                    <a:moveTo>
                      <a:pt x="153194" y="11113"/>
                    </a:moveTo>
                    <a:cubicBezTo>
                      <a:pt x="108347" y="11113"/>
                      <a:pt x="70095" y="44084"/>
                      <a:pt x="63500" y="86287"/>
                    </a:cubicBezTo>
                    <a:cubicBezTo>
                      <a:pt x="63500" y="86287"/>
                      <a:pt x="63500" y="86287"/>
                      <a:pt x="64819" y="87606"/>
                    </a:cubicBezTo>
                    <a:cubicBezTo>
                      <a:pt x="66138" y="87606"/>
                      <a:pt x="66138" y="87606"/>
                      <a:pt x="67457" y="88925"/>
                    </a:cubicBezTo>
                    <a:cubicBezTo>
                      <a:pt x="70095" y="90244"/>
                      <a:pt x="72733" y="92881"/>
                      <a:pt x="74052" y="96838"/>
                    </a:cubicBezTo>
                    <a:cubicBezTo>
                      <a:pt x="79329" y="53316"/>
                      <a:pt x="112304" y="30896"/>
                      <a:pt x="153194" y="30896"/>
                    </a:cubicBezTo>
                    <a:cubicBezTo>
                      <a:pt x="194084" y="30896"/>
                      <a:pt x="227060" y="53316"/>
                      <a:pt x="231017" y="96838"/>
                    </a:cubicBezTo>
                    <a:cubicBezTo>
                      <a:pt x="233655" y="91563"/>
                      <a:pt x="238931" y="88925"/>
                      <a:pt x="242888" y="87606"/>
                    </a:cubicBezTo>
                    <a:cubicBezTo>
                      <a:pt x="236293" y="44084"/>
                      <a:pt x="199360" y="11113"/>
                      <a:pt x="153194" y="11113"/>
                    </a:cubicBezTo>
                    <a:close/>
                    <a:moveTo>
                      <a:pt x="153987" y="0"/>
                    </a:moveTo>
                    <a:cubicBezTo>
                      <a:pt x="205329" y="0"/>
                      <a:pt x="248773" y="39501"/>
                      <a:pt x="254038" y="89535"/>
                    </a:cubicBezTo>
                    <a:cubicBezTo>
                      <a:pt x="259304" y="92169"/>
                      <a:pt x="261937" y="97435"/>
                      <a:pt x="261937" y="102702"/>
                    </a:cubicBezTo>
                    <a:cubicBezTo>
                      <a:pt x="261937" y="135620"/>
                      <a:pt x="261937" y="135620"/>
                      <a:pt x="261937" y="135620"/>
                    </a:cubicBezTo>
                    <a:cubicBezTo>
                      <a:pt x="261937" y="143520"/>
                      <a:pt x="255355" y="150103"/>
                      <a:pt x="246140" y="150103"/>
                    </a:cubicBezTo>
                    <a:cubicBezTo>
                      <a:pt x="236924" y="150103"/>
                      <a:pt x="230342" y="143520"/>
                      <a:pt x="230342" y="135620"/>
                    </a:cubicBezTo>
                    <a:cubicBezTo>
                      <a:pt x="230342" y="127719"/>
                      <a:pt x="230342" y="127719"/>
                      <a:pt x="230342" y="127719"/>
                    </a:cubicBezTo>
                    <a:cubicBezTo>
                      <a:pt x="222443" y="171170"/>
                      <a:pt x="190848" y="210671"/>
                      <a:pt x="153987" y="210671"/>
                    </a:cubicBezTo>
                    <a:cubicBezTo>
                      <a:pt x="117126" y="210671"/>
                      <a:pt x="85531" y="171170"/>
                      <a:pt x="77632" y="127719"/>
                    </a:cubicBezTo>
                    <a:cubicBezTo>
                      <a:pt x="77632" y="135620"/>
                      <a:pt x="77632" y="135620"/>
                      <a:pt x="77632" y="135620"/>
                    </a:cubicBezTo>
                    <a:cubicBezTo>
                      <a:pt x="77632" y="142203"/>
                      <a:pt x="72367" y="147470"/>
                      <a:pt x="65784" y="150103"/>
                    </a:cubicBezTo>
                    <a:cubicBezTo>
                      <a:pt x="72367" y="171170"/>
                      <a:pt x="86848" y="189604"/>
                      <a:pt x="105278" y="201454"/>
                    </a:cubicBezTo>
                    <a:cubicBezTo>
                      <a:pt x="109227" y="200138"/>
                      <a:pt x="113177" y="200138"/>
                      <a:pt x="117126" y="202771"/>
                    </a:cubicBezTo>
                    <a:cubicBezTo>
                      <a:pt x="125025" y="206721"/>
                      <a:pt x="127658" y="213304"/>
                      <a:pt x="125025" y="218571"/>
                    </a:cubicBezTo>
                    <a:cubicBezTo>
                      <a:pt x="122392" y="222521"/>
                      <a:pt x="114493" y="223838"/>
                      <a:pt x="107911" y="219888"/>
                    </a:cubicBezTo>
                    <a:cubicBezTo>
                      <a:pt x="102645" y="217255"/>
                      <a:pt x="100012" y="213304"/>
                      <a:pt x="100012" y="209354"/>
                    </a:cubicBezTo>
                    <a:cubicBezTo>
                      <a:pt x="77632" y="194871"/>
                      <a:pt x="61834" y="173804"/>
                      <a:pt x="56568" y="150103"/>
                    </a:cubicBezTo>
                    <a:cubicBezTo>
                      <a:pt x="49986" y="147470"/>
                      <a:pt x="46037" y="142203"/>
                      <a:pt x="46037" y="135620"/>
                    </a:cubicBezTo>
                    <a:cubicBezTo>
                      <a:pt x="46037" y="102702"/>
                      <a:pt x="46037" y="102702"/>
                      <a:pt x="46037" y="102702"/>
                    </a:cubicBezTo>
                    <a:cubicBezTo>
                      <a:pt x="46037" y="97435"/>
                      <a:pt x="48670" y="92169"/>
                      <a:pt x="53936" y="89535"/>
                    </a:cubicBezTo>
                    <a:cubicBezTo>
                      <a:pt x="59201" y="39501"/>
                      <a:pt x="102645" y="0"/>
                      <a:pt x="153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1" name="文本框 30"/>
            <p:cNvSpPr txBox="1"/>
            <p:nvPr/>
          </p:nvSpPr>
          <p:spPr>
            <a:xfrm>
              <a:off x="4871127" y="4922597"/>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6" name="组合 55"/>
          <p:cNvGrpSpPr/>
          <p:nvPr/>
        </p:nvGrpSpPr>
        <p:grpSpPr>
          <a:xfrm>
            <a:off x="8157027" y="1799772"/>
            <a:ext cx="2834143" cy="1756228"/>
            <a:chOff x="8157027" y="2075543"/>
            <a:chExt cx="2834143" cy="1756228"/>
          </a:xfrm>
        </p:grpSpPr>
        <p:sp>
          <p:nvSpPr>
            <p:cNvPr id="7" name="矩形 6"/>
            <p:cNvSpPr/>
            <p:nvPr/>
          </p:nvSpPr>
          <p:spPr>
            <a:xfrm>
              <a:off x="8157027" y="2075543"/>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8" name="组合 47"/>
            <p:cNvGrpSpPr/>
            <p:nvPr/>
          </p:nvGrpSpPr>
          <p:grpSpPr>
            <a:xfrm>
              <a:off x="8344988" y="2261164"/>
              <a:ext cx="435428" cy="435428"/>
              <a:chOff x="8533674" y="5262836"/>
              <a:chExt cx="435428" cy="435428"/>
            </a:xfrm>
          </p:grpSpPr>
          <p:sp>
            <p:nvSpPr>
              <p:cNvPr id="49" name="矩形: 圆角 48"/>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12"/>
              <p:cNvSpPr/>
              <p:nvPr/>
            </p:nvSpPr>
            <p:spPr>
              <a:xfrm>
                <a:off x="8652834" y="5362849"/>
                <a:ext cx="197107" cy="23540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31"/>
            <p:cNvSpPr txBox="1"/>
            <p:nvPr/>
          </p:nvSpPr>
          <p:spPr>
            <a:xfrm>
              <a:off x="8344988" y="2882213"/>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grpSp>
        <p:nvGrpSpPr>
          <p:cNvPr id="59" name="组合 58"/>
          <p:cNvGrpSpPr/>
          <p:nvPr/>
        </p:nvGrpSpPr>
        <p:grpSpPr>
          <a:xfrm>
            <a:off x="8157027" y="3846286"/>
            <a:ext cx="2834143" cy="1756228"/>
            <a:chOff x="8157027" y="4122057"/>
            <a:chExt cx="2834143" cy="1756228"/>
          </a:xfrm>
        </p:grpSpPr>
        <p:sp>
          <p:nvSpPr>
            <p:cNvPr id="19" name="矩形 18"/>
            <p:cNvSpPr/>
            <p:nvPr/>
          </p:nvSpPr>
          <p:spPr>
            <a:xfrm>
              <a:off x="8157027" y="4122057"/>
              <a:ext cx="2834143" cy="1756228"/>
            </a:xfrm>
            <a:prstGeom prst="rect">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1" name="组合 50"/>
            <p:cNvGrpSpPr/>
            <p:nvPr/>
          </p:nvGrpSpPr>
          <p:grpSpPr>
            <a:xfrm>
              <a:off x="8344988" y="4307678"/>
              <a:ext cx="435428" cy="435428"/>
              <a:chOff x="8533674" y="5262836"/>
              <a:chExt cx="435428" cy="435428"/>
            </a:xfrm>
          </p:grpSpPr>
          <p:sp>
            <p:nvSpPr>
              <p:cNvPr id="52" name="矩形: 圆角 51"/>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24"/>
              <p:cNvSpPr/>
              <p:nvPr/>
            </p:nvSpPr>
            <p:spPr>
              <a:xfrm>
                <a:off x="8633687" y="5366497"/>
                <a:ext cx="235402" cy="228105"/>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3" name="文本框 32"/>
            <p:cNvSpPr txBox="1"/>
            <p:nvPr/>
          </p:nvSpPr>
          <p:spPr>
            <a:xfrm>
              <a:off x="8344988" y="4922597"/>
              <a:ext cx="2526213" cy="830997"/>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50000"/>
                    </a:schemeClr>
                  </a:solidFill>
                </a:rPr>
                <a:t>The user can demonstrate on a projector or computer, or print the presentation and make it into a film to be used in a wider field</a:t>
              </a:r>
            </a:p>
          </p:txBody>
        </p:sp>
      </p:grpSp>
      <p:cxnSp>
        <p:nvCxnSpPr>
          <p:cNvPr id="60" name="直接连接符 59"/>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步骤控制</a:t>
            </a:r>
          </a:p>
        </p:txBody>
      </p:sp>
      <p:cxnSp>
        <p:nvCxnSpPr>
          <p:cNvPr id="62" name="直接连接符 61"/>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19"/>
          <p:cNvSpPr txBox="1"/>
          <p:nvPr/>
        </p:nvSpPr>
        <p:spPr>
          <a:xfrm>
            <a:off x="1910397" y="2020711"/>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营销管理把控</a:t>
            </a:r>
            <a:endParaRPr lang="en-US" sz="2000" dirty="0">
              <a:latin typeface="+mn-ea"/>
            </a:endParaRPr>
          </a:p>
        </p:txBody>
      </p:sp>
      <p:sp>
        <p:nvSpPr>
          <p:cNvPr id="64" name="TextBox 19"/>
          <p:cNvSpPr txBox="1"/>
          <p:nvPr/>
        </p:nvSpPr>
        <p:spPr>
          <a:xfrm>
            <a:off x="5330649" y="2020711"/>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业务拓展控制</a:t>
            </a:r>
            <a:endParaRPr lang="en-US" sz="2000" dirty="0">
              <a:latin typeface="+mn-ea"/>
            </a:endParaRPr>
          </a:p>
        </p:txBody>
      </p:sp>
      <p:sp>
        <p:nvSpPr>
          <p:cNvPr id="65" name="TextBox 19"/>
          <p:cNvSpPr txBox="1"/>
          <p:nvPr/>
        </p:nvSpPr>
        <p:spPr>
          <a:xfrm>
            <a:off x="8787806" y="2020711"/>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客户合作监督</a:t>
            </a:r>
            <a:endParaRPr lang="en-US" sz="2000" dirty="0">
              <a:latin typeface="+mn-ea"/>
            </a:endParaRPr>
          </a:p>
        </p:txBody>
      </p:sp>
      <p:sp>
        <p:nvSpPr>
          <p:cNvPr id="66" name="TextBox 19"/>
          <p:cNvSpPr txBox="1"/>
          <p:nvPr/>
        </p:nvSpPr>
        <p:spPr>
          <a:xfrm>
            <a:off x="1910397" y="406867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渠道拓展管理</a:t>
            </a:r>
            <a:endParaRPr lang="en-US" sz="2000" dirty="0">
              <a:latin typeface="+mn-ea"/>
            </a:endParaRPr>
          </a:p>
        </p:txBody>
      </p:sp>
      <p:sp>
        <p:nvSpPr>
          <p:cNvPr id="67" name="TextBox 19"/>
          <p:cNvSpPr txBox="1"/>
          <p:nvPr/>
        </p:nvSpPr>
        <p:spPr>
          <a:xfrm>
            <a:off x="5330649" y="406867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团队合作把控</a:t>
            </a:r>
            <a:endParaRPr lang="en-US" sz="2000" dirty="0">
              <a:latin typeface="+mn-ea"/>
            </a:endParaRPr>
          </a:p>
        </p:txBody>
      </p:sp>
      <p:sp>
        <p:nvSpPr>
          <p:cNvPr id="68" name="TextBox 19"/>
          <p:cNvSpPr txBox="1"/>
          <p:nvPr/>
        </p:nvSpPr>
        <p:spPr>
          <a:xfrm>
            <a:off x="8787806" y="406867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项目实施管控</a:t>
            </a:r>
            <a:endParaRPr lang="en-US" sz="2000" dirty="0">
              <a:latin typeface="+mn-ea"/>
            </a:endParaRPr>
          </a:p>
        </p:txBody>
      </p:sp>
    </p:spTree>
    <p:extLst>
      <p:ext uri="{BB962C8B-B14F-4D97-AF65-F5344CB8AC3E}">
        <p14:creationId xmlns:p14="http://schemas.microsoft.com/office/powerpoint/2010/main" xmlns="" val="34468148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p:cTn id="7" dur="500" fill="hold"/>
                                        <p:tgtEl>
                                          <p:spTgt spid="54"/>
                                        </p:tgtEl>
                                        <p:attrNameLst>
                                          <p:attrName>ppt_w</p:attrName>
                                        </p:attrNameLst>
                                      </p:cBhvr>
                                      <p:tavLst>
                                        <p:tav tm="0">
                                          <p:val>
                                            <p:fltVal val="0"/>
                                          </p:val>
                                        </p:tav>
                                        <p:tav tm="100000">
                                          <p:val>
                                            <p:strVal val="#ppt_w"/>
                                          </p:val>
                                        </p:tav>
                                      </p:tavLst>
                                    </p:anim>
                                    <p:anim calcmode="lin" valueType="num">
                                      <p:cBhvr>
                                        <p:cTn id="8" dur="500" fill="hold"/>
                                        <p:tgtEl>
                                          <p:spTgt spid="54"/>
                                        </p:tgtEl>
                                        <p:attrNameLst>
                                          <p:attrName>ppt_h</p:attrName>
                                        </p:attrNameLst>
                                      </p:cBhvr>
                                      <p:tavLst>
                                        <p:tav tm="0">
                                          <p:val>
                                            <p:fltVal val="0"/>
                                          </p:val>
                                        </p:tav>
                                        <p:tav tm="100000">
                                          <p:val>
                                            <p:strVal val="#ppt_h"/>
                                          </p:val>
                                        </p:tav>
                                      </p:tavLst>
                                    </p:anim>
                                    <p:anim calcmode="lin" valueType="num">
                                      <p:cBhvr>
                                        <p:cTn id="9" dur="500" fill="hold"/>
                                        <p:tgtEl>
                                          <p:spTgt spid="54"/>
                                        </p:tgtEl>
                                        <p:attrNameLst>
                                          <p:attrName>style.rotation</p:attrName>
                                        </p:attrNameLst>
                                      </p:cBhvr>
                                      <p:tavLst>
                                        <p:tav tm="0">
                                          <p:val>
                                            <p:fltVal val="360"/>
                                          </p:val>
                                        </p:tav>
                                        <p:tav tm="100000">
                                          <p:val>
                                            <p:fltVal val="0"/>
                                          </p:val>
                                        </p:tav>
                                      </p:tavLst>
                                    </p:anim>
                                    <p:animEffect transition="in" filter="fade">
                                      <p:cBhvr>
                                        <p:cTn id="10" dur="500"/>
                                        <p:tgtEl>
                                          <p:spTgt spid="54"/>
                                        </p:tgtEl>
                                      </p:cBhvr>
                                    </p:animEffect>
                                  </p:childTnLst>
                                </p:cTn>
                              </p:par>
                              <p:par>
                                <p:cTn id="11" presetID="49" presetClass="entr" presetSubtype="0" decel="100000" fill="hold" nodeType="withEffect">
                                  <p:stCondLst>
                                    <p:cond delay="250"/>
                                  </p:stCondLst>
                                  <p:childTnLst>
                                    <p:set>
                                      <p:cBhvr>
                                        <p:cTn id="12" dur="1" fill="hold">
                                          <p:stCondLst>
                                            <p:cond delay="0"/>
                                          </p:stCondLst>
                                        </p:cTn>
                                        <p:tgtEl>
                                          <p:spTgt spid="55"/>
                                        </p:tgtEl>
                                        <p:attrNameLst>
                                          <p:attrName>style.visibility</p:attrName>
                                        </p:attrNameLst>
                                      </p:cBhvr>
                                      <p:to>
                                        <p:strVal val="visible"/>
                                      </p:to>
                                    </p:set>
                                    <p:anim calcmode="lin" valueType="num">
                                      <p:cBhvr>
                                        <p:cTn id="13" dur="500" fill="hold"/>
                                        <p:tgtEl>
                                          <p:spTgt spid="55"/>
                                        </p:tgtEl>
                                        <p:attrNameLst>
                                          <p:attrName>ppt_w</p:attrName>
                                        </p:attrNameLst>
                                      </p:cBhvr>
                                      <p:tavLst>
                                        <p:tav tm="0">
                                          <p:val>
                                            <p:fltVal val="0"/>
                                          </p:val>
                                        </p:tav>
                                        <p:tav tm="100000">
                                          <p:val>
                                            <p:strVal val="#ppt_w"/>
                                          </p:val>
                                        </p:tav>
                                      </p:tavLst>
                                    </p:anim>
                                    <p:anim calcmode="lin" valueType="num">
                                      <p:cBhvr>
                                        <p:cTn id="14" dur="500" fill="hold"/>
                                        <p:tgtEl>
                                          <p:spTgt spid="55"/>
                                        </p:tgtEl>
                                        <p:attrNameLst>
                                          <p:attrName>ppt_h</p:attrName>
                                        </p:attrNameLst>
                                      </p:cBhvr>
                                      <p:tavLst>
                                        <p:tav tm="0">
                                          <p:val>
                                            <p:fltVal val="0"/>
                                          </p:val>
                                        </p:tav>
                                        <p:tav tm="100000">
                                          <p:val>
                                            <p:strVal val="#ppt_h"/>
                                          </p:val>
                                        </p:tav>
                                      </p:tavLst>
                                    </p:anim>
                                    <p:anim calcmode="lin" valueType="num">
                                      <p:cBhvr>
                                        <p:cTn id="15" dur="500" fill="hold"/>
                                        <p:tgtEl>
                                          <p:spTgt spid="55"/>
                                        </p:tgtEl>
                                        <p:attrNameLst>
                                          <p:attrName>style.rotation</p:attrName>
                                        </p:attrNameLst>
                                      </p:cBhvr>
                                      <p:tavLst>
                                        <p:tav tm="0">
                                          <p:val>
                                            <p:fltVal val="360"/>
                                          </p:val>
                                        </p:tav>
                                        <p:tav tm="100000">
                                          <p:val>
                                            <p:fltVal val="0"/>
                                          </p:val>
                                        </p:tav>
                                      </p:tavLst>
                                    </p:anim>
                                    <p:animEffect transition="in" filter="fade">
                                      <p:cBhvr>
                                        <p:cTn id="16" dur="500"/>
                                        <p:tgtEl>
                                          <p:spTgt spid="55"/>
                                        </p:tgtEl>
                                      </p:cBhvr>
                                    </p:animEffect>
                                  </p:childTnLst>
                                </p:cTn>
                              </p:par>
                              <p:par>
                                <p:cTn id="17" presetID="49" presetClass="entr" presetSubtype="0" decel="100000" fill="hold" nodeType="withEffect">
                                  <p:stCondLst>
                                    <p:cond delay="500"/>
                                  </p:stCondLst>
                                  <p:childTnLst>
                                    <p:set>
                                      <p:cBhvr>
                                        <p:cTn id="18" dur="1" fill="hold">
                                          <p:stCondLst>
                                            <p:cond delay="0"/>
                                          </p:stCondLst>
                                        </p:cTn>
                                        <p:tgtEl>
                                          <p:spTgt spid="56"/>
                                        </p:tgtEl>
                                        <p:attrNameLst>
                                          <p:attrName>style.visibility</p:attrName>
                                        </p:attrNameLst>
                                      </p:cBhvr>
                                      <p:to>
                                        <p:strVal val="visible"/>
                                      </p:to>
                                    </p:set>
                                    <p:anim calcmode="lin" valueType="num">
                                      <p:cBhvr>
                                        <p:cTn id="19" dur="500" fill="hold"/>
                                        <p:tgtEl>
                                          <p:spTgt spid="56"/>
                                        </p:tgtEl>
                                        <p:attrNameLst>
                                          <p:attrName>ppt_w</p:attrName>
                                        </p:attrNameLst>
                                      </p:cBhvr>
                                      <p:tavLst>
                                        <p:tav tm="0">
                                          <p:val>
                                            <p:fltVal val="0"/>
                                          </p:val>
                                        </p:tav>
                                        <p:tav tm="100000">
                                          <p:val>
                                            <p:strVal val="#ppt_w"/>
                                          </p:val>
                                        </p:tav>
                                      </p:tavLst>
                                    </p:anim>
                                    <p:anim calcmode="lin" valueType="num">
                                      <p:cBhvr>
                                        <p:cTn id="20" dur="500" fill="hold"/>
                                        <p:tgtEl>
                                          <p:spTgt spid="56"/>
                                        </p:tgtEl>
                                        <p:attrNameLst>
                                          <p:attrName>ppt_h</p:attrName>
                                        </p:attrNameLst>
                                      </p:cBhvr>
                                      <p:tavLst>
                                        <p:tav tm="0">
                                          <p:val>
                                            <p:fltVal val="0"/>
                                          </p:val>
                                        </p:tav>
                                        <p:tav tm="100000">
                                          <p:val>
                                            <p:strVal val="#ppt_h"/>
                                          </p:val>
                                        </p:tav>
                                      </p:tavLst>
                                    </p:anim>
                                    <p:anim calcmode="lin" valueType="num">
                                      <p:cBhvr>
                                        <p:cTn id="21" dur="500" fill="hold"/>
                                        <p:tgtEl>
                                          <p:spTgt spid="56"/>
                                        </p:tgtEl>
                                        <p:attrNameLst>
                                          <p:attrName>style.rotation</p:attrName>
                                        </p:attrNameLst>
                                      </p:cBhvr>
                                      <p:tavLst>
                                        <p:tav tm="0">
                                          <p:val>
                                            <p:fltVal val="360"/>
                                          </p:val>
                                        </p:tav>
                                        <p:tav tm="100000">
                                          <p:val>
                                            <p:fltVal val="0"/>
                                          </p:val>
                                        </p:tav>
                                      </p:tavLst>
                                    </p:anim>
                                    <p:animEffect transition="in" filter="fade">
                                      <p:cBhvr>
                                        <p:cTn id="22" dur="500"/>
                                        <p:tgtEl>
                                          <p:spTgt spid="56"/>
                                        </p:tgtEl>
                                      </p:cBhvr>
                                    </p:animEffect>
                                  </p:childTnLst>
                                </p:cTn>
                              </p:par>
                              <p:par>
                                <p:cTn id="23" presetID="49" presetClass="entr" presetSubtype="0" decel="100000" fill="hold" nodeType="withEffect">
                                  <p:stCondLst>
                                    <p:cond delay="750"/>
                                  </p:stCondLst>
                                  <p:childTnLst>
                                    <p:set>
                                      <p:cBhvr>
                                        <p:cTn id="24" dur="1" fill="hold">
                                          <p:stCondLst>
                                            <p:cond delay="0"/>
                                          </p:stCondLst>
                                        </p:cTn>
                                        <p:tgtEl>
                                          <p:spTgt spid="57"/>
                                        </p:tgtEl>
                                        <p:attrNameLst>
                                          <p:attrName>style.visibility</p:attrName>
                                        </p:attrNameLst>
                                      </p:cBhvr>
                                      <p:to>
                                        <p:strVal val="visible"/>
                                      </p:to>
                                    </p:set>
                                    <p:anim calcmode="lin" valueType="num">
                                      <p:cBhvr>
                                        <p:cTn id="25" dur="500" fill="hold"/>
                                        <p:tgtEl>
                                          <p:spTgt spid="57"/>
                                        </p:tgtEl>
                                        <p:attrNameLst>
                                          <p:attrName>ppt_w</p:attrName>
                                        </p:attrNameLst>
                                      </p:cBhvr>
                                      <p:tavLst>
                                        <p:tav tm="0">
                                          <p:val>
                                            <p:fltVal val="0"/>
                                          </p:val>
                                        </p:tav>
                                        <p:tav tm="100000">
                                          <p:val>
                                            <p:strVal val="#ppt_w"/>
                                          </p:val>
                                        </p:tav>
                                      </p:tavLst>
                                    </p:anim>
                                    <p:anim calcmode="lin" valueType="num">
                                      <p:cBhvr>
                                        <p:cTn id="26" dur="500" fill="hold"/>
                                        <p:tgtEl>
                                          <p:spTgt spid="57"/>
                                        </p:tgtEl>
                                        <p:attrNameLst>
                                          <p:attrName>ppt_h</p:attrName>
                                        </p:attrNameLst>
                                      </p:cBhvr>
                                      <p:tavLst>
                                        <p:tav tm="0">
                                          <p:val>
                                            <p:fltVal val="0"/>
                                          </p:val>
                                        </p:tav>
                                        <p:tav tm="100000">
                                          <p:val>
                                            <p:strVal val="#ppt_h"/>
                                          </p:val>
                                        </p:tav>
                                      </p:tavLst>
                                    </p:anim>
                                    <p:anim calcmode="lin" valueType="num">
                                      <p:cBhvr>
                                        <p:cTn id="27" dur="500" fill="hold"/>
                                        <p:tgtEl>
                                          <p:spTgt spid="57"/>
                                        </p:tgtEl>
                                        <p:attrNameLst>
                                          <p:attrName>style.rotation</p:attrName>
                                        </p:attrNameLst>
                                      </p:cBhvr>
                                      <p:tavLst>
                                        <p:tav tm="0">
                                          <p:val>
                                            <p:fltVal val="360"/>
                                          </p:val>
                                        </p:tav>
                                        <p:tav tm="100000">
                                          <p:val>
                                            <p:fltVal val="0"/>
                                          </p:val>
                                        </p:tav>
                                      </p:tavLst>
                                    </p:anim>
                                    <p:animEffect transition="in" filter="fade">
                                      <p:cBhvr>
                                        <p:cTn id="28" dur="500"/>
                                        <p:tgtEl>
                                          <p:spTgt spid="57"/>
                                        </p:tgtEl>
                                      </p:cBhvr>
                                    </p:animEffect>
                                  </p:childTnLst>
                                </p:cTn>
                              </p:par>
                              <p:par>
                                <p:cTn id="29" presetID="49" presetClass="entr" presetSubtype="0" decel="100000" fill="hold" nodeType="withEffect">
                                  <p:stCondLst>
                                    <p:cond delay="1000"/>
                                  </p:stCondLst>
                                  <p:childTnLst>
                                    <p:set>
                                      <p:cBhvr>
                                        <p:cTn id="30" dur="1" fill="hold">
                                          <p:stCondLst>
                                            <p:cond delay="0"/>
                                          </p:stCondLst>
                                        </p:cTn>
                                        <p:tgtEl>
                                          <p:spTgt spid="58"/>
                                        </p:tgtEl>
                                        <p:attrNameLst>
                                          <p:attrName>style.visibility</p:attrName>
                                        </p:attrNameLst>
                                      </p:cBhvr>
                                      <p:to>
                                        <p:strVal val="visible"/>
                                      </p:to>
                                    </p:set>
                                    <p:anim calcmode="lin" valueType="num">
                                      <p:cBhvr>
                                        <p:cTn id="31" dur="500" fill="hold"/>
                                        <p:tgtEl>
                                          <p:spTgt spid="58"/>
                                        </p:tgtEl>
                                        <p:attrNameLst>
                                          <p:attrName>ppt_w</p:attrName>
                                        </p:attrNameLst>
                                      </p:cBhvr>
                                      <p:tavLst>
                                        <p:tav tm="0">
                                          <p:val>
                                            <p:fltVal val="0"/>
                                          </p:val>
                                        </p:tav>
                                        <p:tav tm="100000">
                                          <p:val>
                                            <p:strVal val="#ppt_w"/>
                                          </p:val>
                                        </p:tav>
                                      </p:tavLst>
                                    </p:anim>
                                    <p:anim calcmode="lin" valueType="num">
                                      <p:cBhvr>
                                        <p:cTn id="32" dur="500" fill="hold"/>
                                        <p:tgtEl>
                                          <p:spTgt spid="58"/>
                                        </p:tgtEl>
                                        <p:attrNameLst>
                                          <p:attrName>ppt_h</p:attrName>
                                        </p:attrNameLst>
                                      </p:cBhvr>
                                      <p:tavLst>
                                        <p:tav tm="0">
                                          <p:val>
                                            <p:fltVal val="0"/>
                                          </p:val>
                                        </p:tav>
                                        <p:tav tm="100000">
                                          <p:val>
                                            <p:strVal val="#ppt_h"/>
                                          </p:val>
                                        </p:tav>
                                      </p:tavLst>
                                    </p:anim>
                                    <p:anim calcmode="lin" valueType="num">
                                      <p:cBhvr>
                                        <p:cTn id="33" dur="500" fill="hold"/>
                                        <p:tgtEl>
                                          <p:spTgt spid="58"/>
                                        </p:tgtEl>
                                        <p:attrNameLst>
                                          <p:attrName>style.rotation</p:attrName>
                                        </p:attrNameLst>
                                      </p:cBhvr>
                                      <p:tavLst>
                                        <p:tav tm="0">
                                          <p:val>
                                            <p:fltVal val="360"/>
                                          </p:val>
                                        </p:tav>
                                        <p:tav tm="100000">
                                          <p:val>
                                            <p:fltVal val="0"/>
                                          </p:val>
                                        </p:tav>
                                      </p:tavLst>
                                    </p:anim>
                                    <p:animEffect transition="in" filter="fade">
                                      <p:cBhvr>
                                        <p:cTn id="34" dur="500"/>
                                        <p:tgtEl>
                                          <p:spTgt spid="58"/>
                                        </p:tgtEl>
                                      </p:cBhvr>
                                    </p:animEffect>
                                  </p:childTnLst>
                                </p:cTn>
                              </p:par>
                              <p:par>
                                <p:cTn id="35" presetID="49" presetClass="entr" presetSubtype="0" decel="100000" fill="hold" nodeType="withEffect">
                                  <p:stCondLst>
                                    <p:cond delay="1250"/>
                                  </p:stCondLst>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ppt_w</p:attrName>
                                        </p:attrNameLst>
                                      </p:cBhvr>
                                      <p:tavLst>
                                        <p:tav tm="0">
                                          <p:val>
                                            <p:fltVal val="0"/>
                                          </p:val>
                                        </p:tav>
                                        <p:tav tm="100000">
                                          <p:val>
                                            <p:strVal val="#ppt_w"/>
                                          </p:val>
                                        </p:tav>
                                      </p:tavLst>
                                    </p:anim>
                                    <p:anim calcmode="lin" valueType="num">
                                      <p:cBhvr>
                                        <p:cTn id="38" dur="500" fill="hold"/>
                                        <p:tgtEl>
                                          <p:spTgt spid="59"/>
                                        </p:tgtEl>
                                        <p:attrNameLst>
                                          <p:attrName>ppt_h</p:attrName>
                                        </p:attrNameLst>
                                      </p:cBhvr>
                                      <p:tavLst>
                                        <p:tav tm="0">
                                          <p:val>
                                            <p:fltVal val="0"/>
                                          </p:val>
                                        </p:tav>
                                        <p:tav tm="100000">
                                          <p:val>
                                            <p:strVal val="#ppt_h"/>
                                          </p:val>
                                        </p:tav>
                                      </p:tavLst>
                                    </p:anim>
                                    <p:anim calcmode="lin" valueType="num">
                                      <p:cBhvr>
                                        <p:cTn id="39" dur="500" fill="hold"/>
                                        <p:tgtEl>
                                          <p:spTgt spid="59"/>
                                        </p:tgtEl>
                                        <p:attrNameLst>
                                          <p:attrName>style.rotation</p:attrName>
                                        </p:attrNameLst>
                                      </p:cBhvr>
                                      <p:tavLst>
                                        <p:tav tm="0">
                                          <p:val>
                                            <p:fltVal val="360"/>
                                          </p:val>
                                        </p:tav>
                                        <p:tav tm="100000">
                                          <p:val>
                                            <p:fltVal val="0"/>
                                          </p:val>
                                        </p:tav>
                                      </p:tavLst>
                                    </p:anim>
                                    <p:animEffect transition="in" filter="fade">
                                      <p:cBhvr>
                                        <p:cTn id="40" dur="500"/>
                                        <p:tgtEl>
                                          <p:spTgt spid="59"/>
                                        </p:tgtEl>
                                      </p:cBhvr>
                                    </p:animEffect>
                                  </p:childTnLst>
                                </p:cTn>
                              </p:par>
                              <p:par>
                                <p:cTn id="41" presetID="53" presetClass="entr" presetSubtype="16" fill="hold" grpId="0" nodeType="withEffect">
                                  <p:stCondLst>
                                    <p:cond delay="1250"/>
                                  </p:stCondLst>
                                  <p:childTnLst>
                                    <p:set>
                                      <p:cBhvr>
                                        <p:cTn id="42" dur="1" fill="hold">
                                          <p:stCondLst>
                                            <p:cond delay="0"/>
                                          </p:stCondLst>
                                        </p:cTn>
                                        <p:tgtEl>
                                          <p:spTgt spid="63"/>
                                        </p:tgtEl>
                                        <p:attrNameLst>
                                          <p:attrName>style.visibility</p:attrName>
                                        </p:attrNameLst>
                                      </p:cBhvr>
                                      <p:to>
                                        <p:strVal val="visible"/>
                                      </p:to>
                                    </p:set>
                                    <p:anim calcmode="lin" valueType="num">
                                      <p:cBhvr>
                                        <p:cTn id="43" dur="500" fill="hold"/>
                                        <p:tgtEl>
                                          <p:spTgt spid="63"/>
                                        </p:tgtEl>
                                        <p:attrNameLst>
                                          <p:attrName>ppt_w</p:attrName>
                                        </p:attrNameLst>
                                      </p:cBhvr>
                                      <p:tavLst>
                                        <p:tav tm="0">
                                          <p:val>
                                            <p:fltVal val="0"/>
                                          </p:val>
                                        </p:tav>
                                        <p:tav tm="100000">
                                          <p:val>
                                            <p:strVal val="#ppt_w"/>
                                          </p:val>
                                        </p:tav>
                                      </p:tavLst>
                                    </p:anim>
                                    <p:anim calcmode="lin" valueType="num">
                                      <p:cBhvr>
                                        <p:cTn id="44" dur="500" fill="hold"/>
                                        <p:tgtEl>
                                          <p:spTgt spid="63"/>
                                        </p:tgtEl>
                                        <p:attrNameLst>
                                          <p:attrName>ppt_h</p:attrName>
                                        </p:attrNameLst>
                                      </p:cBhvr>
                                      <p:tavLst>
                                        <p:tav tm="0">
                                          <p:val>
                                            <p:fltVal val="0"/>
                                          </p:val>
                                        </p:tav>
                                        <p:tav tm="100000">
                                          <p:val>
                                            <p:strVal val="#ppt_h"/>
                                          </p:val>
                                        </p:tav>
                                      </p:tavLst>
                                    </p:anim>
                                    <p:animEffect transition="in" filter="fade">
                                      <p:cBhvr>
                                        <p:cTn id="45" dur="500"/>
                                        <p:tgtEl>
                                          <p:spTgt spid="63"/>
                                        </p:tgtEl>
                                      </p:cBhvr>
                                    </p:animEffect>
                                  </p:childTnLst>
                                </p:cTn>
                              </p:par>
                              <p:par>
                                <p:cTn id="46" presetID="53" presetClass="entr" presetSubtype="16" fill="hold" grpId="0" nodeType="withEffect">
                                  <p:stCondLst>
                                    <p:cond delay="1250"/>
                                  </p:stCondLst>
                                  <p:childTnLst>
                                    <p:set>
                                      <p:cBhvr>
                                        <p:cTn id="47" dur="1" fill="hold">
                                          <p:stCondLst>
                                            <p:cond delay="0"/>
                                          </p:stCondLst>
                                        </p:cTn>
                                        <p:tgtEl>
                                          <p:spTgt spid="64"/>
                                        </p:tgtEl>
                                        <p:attrNameLst>
                                          <p:attrName>style.visibility</p:attrName>
                                        </p:attrNameLst>
                                      </p:cBhvr>
                                      <p:to>
                                        <p:strVal val="visible"/>
                                      </p:to>
                                    </p:set>
                                    <p:anim calcmode="lin" valueType="num">
                                      <p:cBhvr>
                                        <p:cTn id="48" dur="500" fill="hold"/>
                                        <p:tgtEl>
                                          <p:spTgt spid="64"/>
                                        </p:tgtEl>
                                        <p:attrNameLst>
                                          <p:attrName>ppt_w</p:attrName>
                                        </p:attrNameLst>
                                      </p:cBhvr>
                                      <p:tavLst>
                                        <p:tav tm="0">
                                          <p:val>
                                            <p:fltVal val="0"/>
                                          </p:val>
                                        </p:tav>
                                        <p:tav tm="100000">
                                          <p:val>
                                            <p:strVal val="#ppt_w"/>
                                          </p:val>
                                        </p:tav>
                                      </p:tavLst>
                                    </p:anim>
                                    <p:anim calcmode="lin" valueType="num">
                                      <p:cBhvr>
                                        <p:cTn id="49" dur="500" fill="hold"/>
                                        <p:tgtEl>
                                          <p:spTgt spid="64"/>
                                        </p:tgtEl>
                                        <p:attrNameLst>
                                          <p:attrName>ppt_h</p:attrName>
                                        </p:attrNameLst>
                                      </p:cBhvr>
                                      <p:tavLst>
                                        <p:tav tm="0">
                                          <p:val>
                                            <p:fltVal val="0"/>
                                          </p:val>
                                        </p:tav>
                                        <p:tav tm="100000">
                                          <p:val>
                                            <p:strVal val="#ppt_h"/>
                                          </p:val>
                                        </p:tav>
                                      </p:tavLst>
                                    </p:anim>
                                    <p:animEffect transition="in" filter="fade">
                                      <p:cBhvr>
                                        <p:cTn id="50" dur="500"/>
                                        <p:tgtEl>
                                          <p:spTgt spid="64"/>
                                        </p:tgtEl>
                                      </p:cBhvr>
                                    </p:animEffect>
                                  </p:childTnLst>
                                </p:cTn>
                              </p:par>
                              <p:par>
                                <p:cTn id="51" presetID="53" presetClass="entr" presetSubtype="16" fill="hold" grpId="0" nodeType="withEffect">
                                  <p:stCondLst>
                                    <p:cond delay="1250"/>
                                  </p:stCondLst>
                                  <p:childTnLst>
                                    <p:set>
                                      <p:cBhvr>
                                        <p:cTn id="52" dur="1" fill="hold">
                                          <p:stCondLst>
                                            <p:cond delay="0"/>
                                          </p:stCondLst>
                                        </p:cTn>
                                        <p:tgtEl>
                                          <p:spTgt spid="65"/>
                                        </p:tgtEl>
                                        <p:attrNameLst>
                                          <p:attrName>style.visibility</p:attrName>
                                        </p:attrNameLst>
                                      </p:cBhvr>
                                      <p:to>
                                        <p:strVal val="visible"/>
                                      </p:to>
                                    </p:set>
                                    <p:anim calcmode="lin" valueType="num">
                                      <p:cBhvr>
                                        <p:cTn id="53" dur="500" fill="hold"/>
                                        <p:tgtEl>
                                          <p:spTgt spid="65"/>
                                        </p:tgtEl>
                                        <p:attrNameLst>
                                          <p:attrName>ppt_w</p:attrName>
                                        </p:attrNameLst>
                                      </p:cBhvr>
                                      <p:tavLst>
                                        <p:tav tm="0">
                                          <p:val>
                                            <p:fltVal val="0"/>
                                          </p:val>
                                        </p:tav>
                                        <p:tav tm="100000">
                                          <p:val>
                                            <p:strVal val="#ppt_w"/>
                                          </p:val>
                                        </p:tav>
                                      </p:tavLst>
                                    </p:anim>
                                    <p:anim calcmode="lin" valueType="num">
                                      <p:cBhvr>
                                        <p:cTn id="54" dur="500" fill="hold"/>
                                        <p:tgtEl>
                                          <p:spTgt spid="65"/>
                                        </p:tgtEl>
                                        <p:attrNameLst>
                                          <p:attrName>ppt_h</p:attrName>
                                        </p:attrNameLst>
                                      </p:cBhvr>
                                      <p:tavLst>
                                        <p:tav tm="0">
                                          <p:val>
                                            <p:fltVal val="0"/>
                                          </p:val>
                                        </p:tav>
                                        <p:tav tm="100000">
                                          <p:val>
                                            <p:strVal val="#ppt_h"/>
                                          </p:val>
                                        </p:tav>
                                      </p:tavLst>
                                    </p:anim>
                                    <p:animEffect transition="in" filter="fade">
                                      <p:cBhvr>
                                        <p:cTn id="55" dur="500"/>
                                        <p:tgtEl>
                                          <p:spTgt spid="65"/>
                                        </p:tgtEl>
                                      </p:cBhvr>
                                    </p:animEffect>
                                  </p:childTnLst>
                                </p:cTn>
                              </p:par>
                              <p:par>
                                <p:cTn id="56" presetID="53" presetClass="entr" presetSubtype="16" fill="hold" grpId="0" nodeType="withEffect">
                                  <p:stCondLst>
                                    <p:cond delay="1250"/>
                                  </p:stCondLst>
                                  <p:childTnLst>
                                    <p:set>
                                      <p:cBhvr>
                                        <p:cTn id="57" dur="1" fill="hold">
                                          <p:stCondLst>
                                            <p:cond delay="0"/>
                                          </p:stCondLst>
                                        </p:cTn>
                                        <p:tgtEl>
                                          <p:spTgt spid="68"/>
                                        </p:tgtEl>
                                        <p:attrNameLst>
                                          <p:attrName>style.visibility</p:attrName>
                                        </p:attrNameLst>
                                      </p:cBhvr>
                                      <p:to>
                                        <p:strVal val="visible"/>
                                      </p:to>
                                    </p:set>
                                    <p:anim calcmode="lin" valueType="num">
                                      <p:cBhvr>
                                        <p:cTn id="58" dur="500" fill="hold"/>
                                        <p:tgtEl>
                                          <p:spTgt spid="68"/>
                                        </p:tgtEl>
                                        <p:attrNameLst>
                                          <p:attrName>ppt_w</p:attrName>
                                        </p:attrNameLst>
                                      </p:cBhvr>
                                      <p:tavLst>
                                        <p:tav tm="0">
                                          <p:val>
                                            <p:fltVal val="0"/>
                                          </p:val>
                                        </p:tav>
                                        <p:tav tm="100000">
                                          <p:val>
                                            <p:strVal val="#ppt_w"/>
                                          </p:val>
                                        </p:tav>
                                      </p:tavLst>
                                    </p:anim>
                                    <p:anim calcmode="lin" valueType="num">
                                      <p:cBhvr>
                                        <p:cTn id="59" dur="500" fill="hold"/>
                                        <p:tgtEl>
                                          <p:spTgt spid="68"/>
                                        </p:tgtEl>
                                        <p:attrNameLst>
                                          <p:attrName>ppt_h</p:attrName>
                                        </p:attrNameLst>
                                      </p:cBhvr>
                                      <p:tavLst>
                                        <p:tav tm="0">
                                          <p:val>
                                            <p:fltVal val="0"/>
                                          </p:val>
                                        </p:tav>
                                        <p:tav tm="100000">
                                          <p:val>
                                            <p:strVal val="#ppt_h"/>
                                          </p:val>
                                        </p:tav>
                                      </p:tavLst>
                                    </p:anim>
                                    <p:animEffect transition="in" filter="fade">
                                      <p:cBhvr>
                                        <p:cTn id="60" dur="500"/>
                                        <p:tgtEl>
                                          <p:spTgt spid="68"/>
                                        </p:tgtEl>
                                      </p:cBhvr>
                                    </p:animEffect>
                                  </p:childTnLst>
                                </p:cTn>
                              </p:par>
                              <p:par>
                                <p:cTn id="61" presetID="53" presetClass="entr" presetSubtype="16" fill="hold" grpId="0" nodeType="withEffect">
                                  <p:stCondLst>
                                    <p:cond delay="1250"/>
                                  </p:stCondLst>
                                  <p:childTnLst>
                                    <p:set>
                                      <p:cBhvr>
                                        <p:cTn id="62" dur="1" fill="hold">
                                          <p:stCondLst>
                                            <p:cond delay="0"/>
                                          </p:stCondLst>
                                        </p:cTn>
                                        <p:tgtEl>
                                          <p:spTgt spid="67"/>
                                        </p:tgtEl>
                                        <p:attrNameLst>
                                          <p:attrName>style.visibility</p:attrName>
                                        </p:attrNameLst>
                                      </p:cBhvr>
                                      <p:to>
                                        <p:strVal val="visible"/>
                                      </p:to>
                                    </p:set>
                                    <p:anim calcmode="lin" valueType="num">
                                      <p:cBhvr>
                                        <p:cTn id="63" dur="500" fill="hold"/>
                                        <p:tgtEl>
                                          <p:spTgt spid="67"/>
                                        </p:tgtEl>
                                        <p:attrNameLst>
                                          <p:attrName>ppt_w</p:attrName>
                                        </p:attrNameLst>
                                      </p:cBhvr>
                                      <p:tavLst>
                                        <p:tav tm="0">
                                          <p:val>
                                            <p:fltVal val="0"/>
                                          </p:val>
                                        </p:tav>
                                        <p:tav tm="100000">
                                          <p:val>
                                            <p:strVal val="#ppt_w"/>
                                          </p:val>
                                        </p:tav>
                                      </p:tavLst>
                                    </p:anim>
                                    <p:anim calcmode="lin" valueType="num">
                                      <p:cBhvr>
                                        <p:cTn id="64" dur="500" fill="hold"/>
                                        <p:tgtEl>
                                          <p:spTgt spid="67"/>
                                        </p:tgtEl>
                                        <p:attrNameLst>
                                          <p:attrName>ppt_h</p:attrName>
                                        </p:attrNameLst>
                                      </p:cBhvr>
                                      <p:tavLst>
                                        <p:tav tm="0">
                                          <p:val>
                                            <p:fltVal val="0"/>
                                          </p:val>
                                        </p:tav>
                                        <p:tav tm="100000">
                                          <p:val>
                                            <p:strVal val="#ppt_h"/>
                                          </p:val>
                                        </p:tav>
                                      </p:tavLst>
                                    </p:anim>
                                    <p:animEffect transition="in" filter="fade">
                                      <p:cBhvr>
                                        <p:cTn id="65" dur="500"/>
                                        <p:tgtEl>
                                          <p:spTgt spid="67"/>
                                        </p:tgtEl>
                                      </p:cBhvr>
                                    </p:animEffect>
                                  </p:childTnLst>
                                </p:cTn>
                              </p:par>
                              <p:par>
                                <p:cTn id="66" presetID="53" presetClass="entr" presetSubtype="16" fill="hold" grpId="0" nodeType="withEffect">
                                  <p:stCondLst>
                                    <p:cond delay="1250"/>
                                  </p:stCondLst>
                                  <p:childTnLst>
                                    <p:set>
                                      <p:cBhvr>
                                        <p:cTn id="67" dur="1" fill="hold">
                                          <p:stCondLst>
                                            <p:cond delay="0"/>
                                          </p:stCondLst>
                                        </p:cTn>
                                        <p:tgtEl>
                                          <p:spTgt spid="66"/>
                                        </p:tgtEl>
                                        <p:attrNameLst>
                                          <p:attrName>style.visibility</p:attrName>
                                        </p:attrNameLst>
                                      </p:cBhvr>
                                      <p:to>
                                        <p:strVal val="visible"/>
                                      </p:to>
                                    </p:set>
                                    <p:anim calcmode="lin" valueType="num">
                                      <p:cBhvr>
                                        <p:cTn id="68" dur="500" fill="hold"/>
                                        <p:tgtEl>
                                          <p:spTgt spid="66"/>
                                        </p:tgtEl>
                                        <p:attrNameLst>
                                          <p:attrName>ppt_w</p:attrName>
                                        </p:attrNameLst>
                                      </p:cBhvr>
                                      <p:tavLst>
                                        <p:tav tm="0">
                                          <p:val>
                                            <p:fltVal val="0"/>
                                          </p:val>
                                        </p:tav>
                                        <p:tav tm="100000">
                                          <p:val>
                                            <p:strVal val="#ppt_w"/>
                                          </p:val>
                                        </p:tav>
                                      </p:tavLst>
                                    </p:anim>
                                    <p:anim calcmode="lin" valueType="num">
                                      <p:cBhvr>
                                        <p:cTn id="69" dur="500" fill="hold"/>
                                        <p:tgtEl>
                                          <p:spTgt spid="66"/>
                                        </p:tgtEl>
                                        <p:attrNameLst>
                                          <p:attrName>ppt_h</p:attrName>
                                        </p:attrNameLst>
                                      </p:cBhvr>
                                      <p:tavLst>
                                        <p:tav tm="0">
                                          <p:val>
                                            <p:fltVal val="0"/>
                                          </p:val>
                                        </p:tav>
                                        <p:tav tm="100000">
                                          <p:val>
                                            <p:strVal val="#ppt_h"/>
                                          </p:val>
                                        </p:tav>
                                      </p:tavLst>
                                    </p:anim>
                                    <p:animEffect transition="in" filter="fade">
                                      <p:cBhvr>
                                        <p:cTn id="70"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6" grpId="0"/>
      <p:bldP spid="67" grpId="0"/>
      <p:bldP spid="6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ïŝľîḋè"/>
          <p:cNvSpPr/>
          <p:nvPr/>
        </p:nvSpPr>
        <p:spPr>
          <a:xfrm>
            <a:off x="2251291"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52" name="îṧḷiḍé"/>
          <p:cNvSpPr/>
          <p:nvPr/>
        </p:nvSpPr>
        <p:spPr>
          <a:xfrm>
            <a:off x="2399701" y="2049319"/>
            <a:ext cx="753045" cy="753045"/>
          </a:xfrm>
          <a:prstGeom prst="ellipse">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3" name="ïṧḷíďè"/>
          <p:cNvSpPr>
            <a:spLocks/>
          </p:cNvSpPr>
          <p:nvPr/>
        </p:nvSpPr>
        <p:spPr bwMode="auto">
          <a:xfrm>
            <a:off x="2585458" y="2235362"/>
            <a:ext cx="381533" cy="380957"/>
          </a:xfrm>
          <a:custGeom>
            <a:avLst/>
            <a:gdLst>
              <a:gd name="connsiteX0" fmla="*/ 264400 w 607639"/>
              <a:gd name="connsiteY0" fmla="*/ 371924 h 606722"/>
              <a:gd name="connsiteX1" fmla="*/ 209306 w 607639"/>
              <a:gd name="connsiteY1" fmla="*/ 398407 h 606722"/>
              <a:gd name="connsiteX2" fmla="*/ 171212 w 607639"/>
              <a:gd name="connsiteY2" fmla="*/ 423290 h 606722"/>
              <a:gd name="connsiteX3" fmla="*/ 196756 w 607639"/>
              <a:gd name="connsiteY3" fmla="*/ 433510 h 606722"/>
              <a:gd name="connsiteX4" fmla="*/ 410813 w 607639"/>
              <a:gd name="connsiteY4" fmla="*/ 433510 h 606722"/>
              <a:gd name="connsiteX5" fmla="*/ 436358 w 607639"/>
              <a:gd name="connsiteY5" fmla="*/ 423290 h 606722"/>
              <a:gd name="connsiteX6" fmla="*/ 398352 w 607639"/>
              <a:gd name="connsiteY6" fmla="*/ 398407 h 606722"/>
              <a:gd name="connsiteX7" fmla="*/ 342368 w 607639"/>
              <a:gd name="connsiteY7" fmla="*/ 372457 h 606722"/>
              <a:gd name="connsiteX8" fmla="*/ 303740 w 607639"/>
              <a:gd name="connsiteY8" fmla="*/ 382499 h 606722"/>
              <a:gd name="connsiteX9" fmla="*/ 264400 w 607639"/>
              <a:gd name="connsiteY9" fmla="*/ 371924 h 606722"/>
              <a:gd name="connsiteX10" fmla="*/ 303740 w 607639"/>
              <a:gd name="connsiteY10" fmla="*/ 173124 h 606722"/>
              <a:gd name="connsiteX11" fmla="*/ 236720 w 607639"/>
              <a:gd name="connsiteY11" fmla="*/ 262970 h 606722"/>
              <a:gd name="connsiteX12" fmla="*/ 303740 w 607639"/>
              <a:gd name="connsiteY12" fmla="*/ 352906 h 606722"/>
              <a:gd name="connsiteX13" fmla="*/ 370850 w 607639"/>
              <a:gd name="connsiteY13" fmla="*/ 262970 h 606722"/>
              <a:gd name="connsiteX14" fmla="*/ 303740 w 607639"/>
              <a:gd name="connsiteY14" fmla="*/ 173124 h 606722"/>
              <a:gd name="connsiteX15" fmla="*/ 303740 w 607639"/>
              <a:gd name="connsiteY15" fmla="*/ 143530 h 606722"/>
              <a:gd name="connsiteX16" fmla="*/ 400489 w 607639"/>
              <a:gd name="connsiteY16" fmla="*/ 262970 h 606722"/>
              <a:gd name="connsiteX17" fmla="*/ 368981 w 607639"/>
              <a:gd name="connsiteY17" fmla="*/ 350684 h 606722"/>
              <a:gd name="connsiteX18" fmla="*/ 410902 w 607639"/>
              <a:gd name="connsiteY18" fmla="*/ 371568 h 606722"/>
              <a:gd name="connsiteX19" fmla="*/ 466085 w 607639"/>
              <a:gd name="connsiteY19" fmla="*/ 423290 h 606722"/>
              <a:gd name="connsiteX20" fmla="*/ 410813 w 607639"/>
              <a:gd name="connsiteY20" fmla="*/ 463192 h 606722"/>
              <a:gd name="connsiteX21" fmla="*/ 196756 w 607639"/>
              <a:gd name="connsiteY21" fmla="*/ 463192 h 606722"/>
              <a:gd name="connsiteX22" fmla="*/ 141484 w 607639"/>
              <a:gd name="connsiteY22" fmla="*/ 423290 h 606722"/>
              <a:gd name="connsiteX23" fmla="*/ 196578 w 607639"/>
              <a:gd name="connsiteY23" fmla="*/ 371657 h 606722"/>
              <a:gd name="connsiteX24" fmla="*/ 238589 w 607639"/>
              <a:gd name="connsiteY24" fmla="*/ 350773 h 606722"/>
              <a:gd name="connsiteX25" fmla="*/ 206992 w 607639"/>
              <a:gd name="connsiteY25" fmla="*/ 262970 h 606722"/>
              <a:gd name="connsiteX26" fmla="*/ 303740 w 607639"/>
              <a:gd name="connsiteY26" fmla="*/ 143530 h 606722"/>
              <a:gd name="connsiteX27" fmla="*/ 288644 w 607639"/>
              <a:gd name="connsiteY27" fmla="*/ 31105 h 606722"/>
              <a:gd name="connsiteX28" fmla="*/ 31152 w 607639"/>
              <a:gd name="connsiteY28" fmla="*/ 288209 h 606722"/>
              <a:gd name="connsiteX29" fmla="*/ 91141 w 607639"/>
              <a:gd name="connsiteY29" fmla="*/ 288209 h 606722"/>
              <a:gd name="connsiteX30" fmla="*/ 91141 w 607639"/>
              <a:gd name="connsiteY30" fmla="*/ 318514 h 606722"/>
              <a:gd name="connsiteX31" fmla="*/ 31152 w 607639"/>
              <a:gd name="connsiteY31" fmla="*/ 318514 h 606722"/>
              <a:gd name="connsiteX32" fmla="*/ 288644 w 607639"/>
              <a:gd name="connsiteY32" fmla="*/ 575617 h 606722"/>
              <a:gd name="connsiteX33" fmla="*/ 288644 w 607639"/>
              <a:gd name="connsiteY33" fmla="*/ 515718 h 606722"/>
              <a:gd name="connsiteX34" fmla="*/ 318995 w 607639"/>
              <a:gd name="connsiteY34" fmla="*/ 515718 h 606722"/>
              <a:gd name="connsiteX35" fmla="*/ 318995 w 607639"/>
              <a:gd name="connsiteY35" fmla="*/ 575617 h 606722"/>
              <a:gd name="connsiteX36" fmla="*/ 576487 w 607639"/>
              <a:gd name="connsiteY36" fmla="*/ 318514 h 606722"/>
              <a:gd name="connsiteX37" fmla="*/ 516498 w 607639"/>
              <a:gd name="connsiteY37" fmla="*/ 318514 h 606722"/>
              <a:gd name="connsiteX38" fmla="*/ 516498 w 607639"/>
              <a:gd name="connsiteY38" fmla="*/ 288209 h 606722"/>
              <a:gd name="connsiteX39" fmla="*/ 576487 w 607639"/>
              <a:gd name="connsiteY39" fmla="*/ 288209 h 606722"/>
              <a:gd name="connsiteX40" fmla="*/ 318995 w 607639"/>
              <a:gd name="connsiteY40" fmla="*/ 31105 h 606722"/>
              <a:gd name="connsiteX41" fmla="*/ 318995 w 607639"/>
              <a:gd name="connsiteY41" fmla="*/ 91004 h 606722"/>
              <a:gd name="connsiteX42" fmla="*/ 288644 w 607639"/>
              <a:gd name="connsiteY42" fmla="*/ 91004 h 606722"/>
              <a:gd name="connsiteX43" fmla="*/ 303775 w 607639"/>
              <a:gd name="connsiteY43" fmla="*/ 0 h 606722"/>
              <a:gd name="connsiteX44" fmla="*/ 607639 w 607639"/>
              <a:gd name="connsiteY44" fmla="*/ 303317 h 606722"/>
              <a:gd name="connsiteX45" fmla="*/ 303775 w 607639"/>
              <a:gd name="connsiteY45" fmla="*/ 606722 h 606722"/>
              <a:gd name="connsiteX46" fmla="*/ 0 w 607639"/>
              <a:gd name="connsiteY46" fmla="*/ 303317 h 606722"/>
              <a:gd name="connsiteX47" fmla="*/ 303775 w 607639"/>
              <a:gd name="connsiteY4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7639" h="606722">
                <a:moveTo>
                  <a:pt x="264400" y="371924"/>
                </a:moveTo>
                <a:cubicBezTo>
                  <a:pt x="249625" y="379033"/>
                  <a:pt x="214557" y="395918"/>
                  <a:pt x="209306" y="398407"/>
                </a:cubicBezTo>
                <a:cubicBezTo>
                  <a:pt x="175929" y="413870"/>
                  <a:pt x="171212" y="416536"/>
                  <a:pt x="171212" y="423290"/>
                </a:cubicBezTo>
                <a:cubicBezTo>
                  <a:pt x="171212" y="432088"/>
                  <a:pt x="177531" y="433510"/>
                  <a:pt x="196756" y="433510"/>
                </a:cubicBezTo>
                <a:lnTo>
                  <a:pt x="410813" y="433510"/>
                </a:lnTo>
                <a:cubicBezTo>
                  <a:pt x="429949" y="433510"/>
                  <a:pt x="436358" y="432088"/>
                  <a:pt x="436358" y="423290"/>
                </a:cubicBezTo>
                <a:cubicBezTo>
                  <a:pt x="436358" y="416536"/>
                  <a:pt x="431551" y="413870"/>
                  <a:pt x="398352" y="398407"/>
                </a:cubicBezTo>
                <a:cubicBezTo>
                  <a:pt x="393813" y="396363"/>
                  <a:pt x="362216" y="381699"/>
                  <a:pt x="342368" y="372457"/>
                </a:cubicBezTo>
                <a:cubicBezTo>
                  <a:pt x="330531" y="378856"/>
                  <a:pt x="317536" y="382499"/>
                  <a:pt x="303740" y="382499"/>
                </a:cubicBezTo>
                <a:cubicBezTo>
                  <a:pt x="289766" y="382499"/>
                  <a:pt x="276416" y="378589"/>
                  <a:pt x="264400" y="371924"/>
                </a:cubicBezTo>
                <a:close/>
                <a:moveTo>
                  <a:pt x="303740" y="173124"/>
                </a:moveTo>
                <a:cubicBezTo>
                  <a:pt x="266803" y="173124"/>
                  <a:pt x="236720" y="213470"/>
                  <a:pt x="236720" y="262970"/>
                </a:cubicBezTo>
                <a:cubicBezTo>
                  <a:pt x="236720" y="312559"/>
                  <a:pt x="266803" y="352906"/>
                  <a:pt x="303740" y="352906"/>
                </a:cubicBezTo>
                <a:cubicBezTo>
                  <a:pt x="340766" y="352906"/>
                  <a:pt x="370850" y="312559"/>
                  <a:pt x="370850" y="262970"/>
                </a:cubicBezTo>
                <a:cubicBezTo>
                  <a:pt x="370850" y="213470"/>
                  <a:pt x="340766" y="173124"/>
                  <a:pt x="303740" y="173124"/>
                </a:cubicBezTo>
                <a:close/>
                <a:moveTo>
                  <a:pt x="303740" y="143530"/>
                </a:moveTo>
                <a:cubicBezTo>
                  <a:pt x="357143" y="143530"/>
                  <a:pt x="400489" y="197118"/>
                  <a:pt x="400489" y="262970"/>
                </a:cubicBezTo>
                <a:cubicBezTo>
                  <a:pt x="400489" y="297807"/>
                  <a:pt x="388206" y="328822"/>
                  <a:pt x="368981" y="350684"/>
                </a:cubicBezTo>
                <a:cubicBezTo>
                  <a:pt x="386070" y="359304"/>
                  <a:pt x="408232" y="370324"/>
                  <a:pt x="410902" y="371568"/>
                </a:cubicBezTo>
                <a:cubicBezTo>
                  <a:pt x="448818" y="389164"/>
                  <a:pt x="466085" y="397163"/>
                  <a:pt x="466085" y="423290"/>
                </a:cubicBezTo>
                <a:cubicBezTo>
                  <a:pt x="466085" y="463192"/>
                  <a:pt x="424431" y="463192"/>
                  <a:pt x="410813" y="463192"/>
                </a:cubicBezTo>
                <a:lnTo>
                  <a:pt x="196756" y="463192"/>
                </a:lnTo>
                <a:cubicBezTo>
                  <a:pt x="183050" y="463192"/>
                  <a:pt x="141484" y="463192"/>
                  <a:pt x="141484" y="423290"/>
                </a:cubicBezTo>
                <a:cubicBezTo>
                  <a:pt x="141484" y="397163"/>
                  <a:pt x="158751" y="389164"/>
                  <a:pt x="196578" y="371657"/>
                </a:cubicBezTo>
                <a:cubicBezTo>
                  <a:pt x="199693" y="370146"/>
                  <a:pt x="224526" y="357794"/>
                  <a:pt x="238589" y="350773"/>
                </a:cubicBezTo>
                <a:cubicBezTo>
                  <a:pt x="219275" y="328911"/>
                  <a:pt x="206992" y="297807"/>
                  <a:pt x="206992" y="262970"/>
                </a:cubicBezTo>
                <a:cubicBezTo>
                  <a:pt x="206992" y="197118"/>
                  <a:pt x="250426" y="143530"/>
                  <a:pt x="303740" y="143530"/>
                </a:cubicBezTo>
                <a:close/>
                <a:moveTo>
                  <a:pt x="288644" y="31105"/>
                </a:moveTo>
                <a:cubicBezTo>
                  <a:pt x="149974" y="38747"/>
                  <a:pt x="38806" y="149748"/>
                  <a:pt x="31152" y="288209"/>
                </a:cubicBezTo>
                <a:lnTo>
                  <a:pt x="91141" y="288209"/>
                </a:lnTo>
                <a:lnTo>
                  <a:pt x="91141" y="318514"/>
                </a:lnTo>
                <a:lnTo>
                  <a:pt x="31152" y="318514"/>
                </a:lnTo>
                <a:cubicBezTo>
                  <a:pt x="38806" y="456975"/>
                  <a:pt x="149974" y="567886"/>
                  <a:pt x="288644" y="575617"/>
                </a:cubicBezTo>
                <a:lnTo>
                  <a:pt x="288644" y="515718"/>
                </a:lnTo>
                <a:lnTo>
                  <a:pt x="318995" y="515718"/>
                </a:lnTo>
                <a:lnTo>
                  <a:pt x="318995" y="575617"/>
                </a:lnTo>
                <a:cubicBezTo>
                  <a:pt x="457665" y="567886"/>
                  <a:pt x="568833" y="456975"/>
                  <a:pt x="576487" y="318514"/>
                </a:cubicBezTo>
                <a:lnTo>
                  <a:pt x="516498" y="318514"/>
                </a:lnTo>
                <a:lnTo>
                  <a:pt x="516498" y="288209"/>
                </a:lnTo>
                <a:lnTo>
                  <a:pt x="576487" y="288209"/>
                </a:lnTo>
                <a:cubicBezTo>
                  <a:pt x="568833" y="149748"/>
                  <a:pt x="457665" y="38747"/>
                  <a:pt x="318995" y="31105"/>
                </a:cubicBezTo>
                <a:lnTo>
                  <a:pt x="318995" y="91004"/>
                </a:lnTo>
                <a:lnTo>
                  <a:pt x="288644" y="91004"/>
                </a:lnTo>
                <a:close/>
                <a:moveTo>
                  <a:pt x="303775" y="0"/>
                </a:moveTo>
                <a:cubicBezTo>
                  <a:pt x="471550" y="0"/>
                  <a:pt x="607639" y="135795"/>
                  <a:pt x="607639" y="303317"/>
                </a:cubicBezTo>
                <a:cubicBezTo>
                  <a:pt x="607639" y="470839"/>
                  <a:pt x="471550" y="606722"/>
                  <a:pt x="303775" y="606722"/>
                </a:cubicBezTo>
                <a:cubicBezTo>
                  <a:pt x="136000" y="606722"/>
                  <a:pt x="0" y="470839"/>
                  <a:pt x="0" y="303317"/>
                </a:cubicBezTo>
                <a:cubicBezTo>
                  <a:pt x="0" y="135795"/>
                  <a:pt x="136000" y="0"/>
                  <a:pt x="303775" y="0"/>
                </a:cubicBezTo>
                <a:close/>
              </a:path>
            </a:pathLst>
          </a:custGeom>
          <a:solidFill>
            <a:schemeClr val="bg1"/>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7" name="íşḷîḋè"/>
          <p:cNvSpPr>
            <a:spLocks/>
          </p:cNvSpPr>
          <p:nvPr/>
        </p:nvSpPr>
        <p:spPr bwMode="auto">
          <a:xfrm>
            <a:off x="2002595" y="3354754"/>
            <a:ext cx="1547259" cy="1520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404040"/>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5" name="iṩḻiḓé"/>
          <p:cNvSpPr/>
          <p:nvPr/>
        </p:nvSpPr>
        <p:spPr>
          <a:xfrm>
            <a:off x="4452750"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6" name="ï$ľídê"/>
          <p:cNvSpPr/>
          <p:nvPr/>
        </p:nvSpPr>
        <p:spPr>
          <a:xfrm>
            <a:off x="4601160" y="2049319"/>
            <a:ext cx="753045" cy="753045"/>
          </a:xfrm>
          <a:prstGeom prst="ellipse">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1" name="îşḷîḑê"/>
          <p:cNvSpPr>
            <a:spLocks/>
          </p:cNvSpPr>
          <p:nvPr/>
        </p:nvSpPr>
        <p:spPr bwMode="auto">
          <a:xfrm>
            <a:off x="4788289" y="2239252"/>
            <a:ext cx="378789" cy="37317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605028" h="596066">
                <a:moveTo>
                  <a:pt x="470081" y="563078"/>
                </a:moveTo>
                <a:lnTo>
                  <a:pt x="470081" y="565346"/>
                </a:lnTo>
                <a:cubicBezTo>
                  <a:pt x="470081" y="570912"/>
                  <a:pt x="474624" y="575448"/>
                  <a:pt x="480199" y="575448"/>
                </a:cubicBezTo>
                <a:lnTo>
                  <a:pt x="574260" y="575448"/>
                </a:lnTo>
                <a:cubicBezTo>
                  <a:pt x="579835" y="575448"/>
                  <a:pt x="584378" y="570912"/>
                  <a:pt x="584378" y="565346"/>
                </a:cubicBezTo>
                <a:lnTo>
                  <a:pt x="584378" y="563078"/>
                </a:lnTo>
                <a:close/>
                <a:moveTo>
                  <a:pt x="245405" y="563078"/>
                </a:moveTo>
                <a:lnTo>
                  <a:pt x="245405" y="565346"/>
                </a:lnTo>
                <a:cubicBezTo>
                  <a:pt x="245405" y="570912"/>
                  <a:pt x="249949" y="575448"/>
                  <a:pt x="255526" y="575448"/>
                </a:cubicBezTo>
                <a:lnTo>
                  <a:pt x="349502" y="575448"/>
                </a:lnTo>
                <a:cubicBezTo>
                  <a:pt x="355079" y="575448"/>
                  <a:pt x="359623" y="570912"/>
                  <a:pt x="359623" y="565346"/>
                </a:cubicBezTo>
                <a:lnTo>
                  <a:pt x="359623" y="563078"/>
                </a:lnTo>
                <a:close/>
                <a:moveTo>
                  <a:pt x="20650" y="563078"/>
                </a:moveTo>
                <a:lnTo>
                  <a:pt x="20650" y="565346"/>
                </a:lnTo>
                <a:cubicBezTo>
                  <a:pt x="20650" y="570912"/>
                  <a:pt x="25193" y="575448"/>
                  <a:pt x="30768" y="575448"/>
                </a:cubicBezTo>
                <a:lnTo>
                  <a:pt x="124829" y="575448"/>
                </a:lnTo>
                <a:cubicBezTo>
                  <a:pt x="130404" y="575448"/>
                  <a:pt x="134947" y="570912"/>
                  <a:pt x="134947" y="565346"/>
                </a:cubicBezTo>
                <a:lnTo>
                  <a:pt x="134947" y="563078"/>
                </a:lnTo>
                <a:close/>
                <a:moveTo>
                  <a:pt x="480199" y="389887"/>
                </a:moveTo>
                <a:cubicBezTo>
                  <a:pt x="474624" y="389887"/>
                  <a:pt x="470081" y="394423"/>
                  <a:pt x="470081" y="399990"/>
                </a:cubicBezTo>
                <a:lnTo>
                  <a:pt x="470081" y="542460"/>
                </a:lnTo>
                <a:lnTo>
                  <a:pt x="584378" y="542460"/>
                </a:lnTo>
                <a:lnTo>
                  <a:pt x="584378" y="399990"/>
                </a:lnTo>
                <a:cubicBezTo>
                  <a:pt x="584378" y="394423"/>
                  <a:pt x="579835" y="389887"/>
                  <a:pt x="574260" y="389887"/>
                </a:cubicBezTo>
                <a:close/>
                <a:moveTo>
                  <a:pt x="255526" y="389887"/>
                </a:moveTo>
                <a:cubicBezTo>
                  <a:pt x="249949" y="389887"/>
                  <a:pt x="245405" y="394423"/>
                  <a:pt x="245405" y="399990"/>
                </a:cubicBezTo>
                <a:lnTo>
                  <a:pt x="245405" y="542460"/>
                </a:lnTo>
                <a:lnTo>
                  <a:pt x="359623" y="542460"/>
                </a:lnTo>
                <a:lnTo>
                  <a:pt x="359623" y="399990"/>
                </a:lnTo>
                <a:cubicBezTo>
                  <a:pt x="359623" y="394423"/>
                  <a:pt x="355079" y="389887"/>
                  <a:pt x="349502" y="389887"/>
                </a:cubicBezTo>
                <a:close/>
                <a:moveTo>
                  <a:pt x="30768" y="389887"/>
                </a:moveTo>
                <a:cubicBezTo>
                  <a:pt x="25193" y="389887"/>
                  <a:pt x="20650" y="394423"/>
                  <a:pt x="20650" y="399990"/>
                </a:cubicBezTo>
                <a:lnTo>
                  <a:pt x="20650" y="542460"/>
                </a:lnTo>
                <a:lnTo>
                  <a:pt x="134947" y="542460"/>
                </a:lnTo>
                <a:lnTo>
                  <a:pt x="134947" y="399990"/>
                </a:lnTo>
                <a:cubicBezTo>
                  <a:pt x="134947" y="394423"/>
                  <a:pt x="130404" y="389887"/>
                  <a:pt x="124829" y="389887"/>
                </a:cubicBezTo>
                <a:close/>
                <a:moveTo>
                  <a:pt x="480199" y="369269"/>
                </a:moveTo>
                <a:lnTo>
                  <a:pt x="574260" y="369269"/>
                </a:lnTo>
                <a:cubicBezTo>
                  <a:pt x="591193" y="369269"/>
                  <a:pt x="605028" y="383083"/>
                  <a:pt x="605028" y="399990"/>
                </a:cubicBezTo>
                <a:lnTo>
                  <a:pt x="605028" y="565346"/>
                </a:lnTo>
                <a:cubicBezTo>
                  <a:pt x="605028" y="582355"/>
                  <a:pt x="591193" y="596066"/>
                  <a:pt x="574260" y="596066"/>
                </a:cubicBezTo>
                <a:lnTo>
                  <a:pt x="480199" y="596066"/>
                </a:lnTo>
                <a:cubicBezTo>
                  <a:pt x="463266" y="596066"/>
                  <a:pt x="449431" y="582355"/>
                  <a:pt x="449431" y="565346"/>
                </a:cubicBezTo>
                <a:lnTo>
                  <a:pt x="449431" y="399990"/>
                </a:lnTo>
                <a:cubicBezTo>
                  <a:pt x="449431" y="383083"/>
                  <a:pt x="463266" y="369269"/>
                  <a:pt x="480199" y="369269"/>
                </a:cubicBezTo>
                <a:close/>
                <a:moveTo>
                  <a:pt x="255526" y="369269"/>
                </a:moveTo>
                <a:lnTo>
                  <a:pt x="349502" y="369269"/>
                </a:lnTo>
                <a:cubicBezTo>
                  <a:pt x="366439" y="369269"/>
                  <a:pt x="380277" y="383083"/>
                  <a:pt x="380277" y="399990"/>
                </a:cubicBezTo>
                <a:lnTo>
                  <a:pt x="380277" y="565346"/>
                </a:lnTo>
                <a:cubicBezTo>
                  <a:pt x="380277" y="582355"/>
                  <a:pt x="366439" y="596066"/>
                  <a:pt x="349502" y="596066"/>
                </a:cubicBezTo>
                <a:lnTo>
                  <a:pt x="255526" y="596066"/>
                </a:lnTo>
                <a:cubicBezTo>
                  <a:pt x="238486" y="596066"/>
                  <a:pt x="224751" y="582355"/>
                  <a:pt x="224751" y="565346"/>
                </a:cubicBezTo>
                <a:lnTo>
                  <a:pt x="224751" y="399990"/>
                </a:lnTo>
                <a:cubicBezTo>
                  <a:pt x="224751" y="383083"/>
                  <a:pt x="238486" y="369269"/>
                  <a:pt x="255526" y="369269"/>
                </a:cubicBezTo>
                <a:close/>
                <a:moveTo>
                  <a:pt x="30768" y="369269"/>
                </a:moveTo>
                <a:lnTo>
                  <a:pt x="124829" y="369269"/>
                </a:lnTo>
                <a:cubicBezTo>
                  <a:pt x="141762" y="369269"/>
                  <a:pt x="155597" y="383083"/>
                  <a:pt x="155597" y="399990"/>
                </a:cubicBezTo>
                <a:lnTo>
                  <a:pt x="155597" y="565346"/>
                </a:lnTo>
                <a:cubicBezTo>
                  <a:pt x="155597" y="582355"/>
                  <a:pt x="141762" y="596066"/>
                  <a:pt x="124829" y="596066"/>
                </a:cubicBezTo>
                <a:lnTo>
                  <a:pt x="30768" y="596066"/>
                </a:lnTo>
                <a:cubicBezTo>
                  <a:pt x="13835" y="596066"/>
                  <a:pt x="0" y="582355"/>
                  <a:pt x="0" y="565346"/>
                </a:cubicBezTo>
                <a:lnTo>
                  <a:pt x="0" y="399990"/>
                </a:lnTo>
                <a:cubicBezTo>
                  <a:pt x="0" y="383083"/>
                  <a:pt x="13835" y="369269"/>
                  <a:pt x="30768" y="369269"/>
                </a:cubicBezTo>
                <a:close/>
                <a:moveTo>
                  <a:pt x="302495" y="234842"/>
                </a:moveTo>
                <a:cubicBezTo>
                  <a:pt x="308174" y="234842"/>
                  <a:pt x="312820" y="239482"/>
                  <a:pt x="312820" y="245153"/>
                </a:cubicBezTo>
                <a:lnTo>
                  <a:pt x="312820" y="292586"/>
                </a:lnTo>
                <a:lnTo>
                  <a:pt x="527172" y="292586"/>
                </a:lnTo>
                <a:cubicBezTo>
                  <a:pt x="532954" y="292586"/>
                  <a:pt x="537497" y="297226"/>
                  <a:pt x="537497" y="302898"/>
                </a:cubicBezTo>
                <a:lnTo>
                  <a:pt x="537497" y="340328"/>
                </a:lnTo>
                <a:cubicBezTo>
                  <a:pt x="537497" y="346000"/>
                  <a:pt x="532954" y="350640"/>
                  <a:pt x="527172" y="350640"/>
                </a:cubicBezTo>
                <a:cubicBezTo>
                  <a:pt x="521493" y="350640"/>
                  <a:pt x="516847" y="346000"/>
                  <a:pt x="516847" y="340328"/>
                </a:cubicBezTo>
                <a:lnTo>
                  <a:pt x="516847" y="313209"/>
                </a:lnTo>
                <a:lnTo>
                  <a:pt x="312820" y="313209"/>
                </a:lnTo>
                <a:lnTo>
                  <a:pt x="312820" y="340328"/>
                </a:lnTo>
                <a:cubicBezTo>
                  <a:pt x="312820" y="346000"/>
                  <a:pt x="308174" y="350640"/>
                  <a:pt x="302495" y="350640"/>
                </a:cubicBezTo>
                <a:cubicBezTo>
                  <a:pt x="296816" y="350640"/>
                  <a:pt x="292170" y="346000"/>
                  <a:pt x="292170" y="340328"/>
                </a:cubicBezTo>
                <a:lnTo>
                  <a:pt x="292170" y="313209"/>
                </a:lnTo>
                <a:lnTo>
                  <a:pt x="88040" y="313209"/>
                </a:lnTo>
                <a:lnTo>
                  <a:pt x="88040" y="340328"/>
                </a:lnTo>
                <a:cubicBezTo>
                  <a:pt x="88040" y="346000"/>
                  <a:pt x="83497" y="350640"/>
                  <a:pt x="77715" y="350640"/>
                </a:cubicBezTo>
                <a:cubicBezTo>
                  <a:pt x="72036" y="350640"/>
                  <a:pt x="67390" y="346000"/>
                  <a:pt x="67390" y="340328"/>
                </a:cubicBezTo>
                <a:lnTo>
                  <a:pt x="67390" y="302898"/>
                </a:lnTo>
                <a:cubicBezTo>
                  <a:pt x="67390" y="297226"/>
                  <a:pt x="72036" y="292586"/>
                  <a:pt x="77715" y="292586"/>
                </a:cubicBezTo>
                <a:lnTo>
                  <a:pt x="292170" y="292586"/>
                </a:lnTo>
                <a:lnTo>
                  <a:pt x="292170" y="245153"/>
                </a:lnTo>
                <a:cubicBezTo>
                  <a:pt x="292170" y="239482"/>
                  <a:pt x="296816" y="234842"/>
                  <a:pt x="302495" y="234842"/>
                </a:cubicBezTo>
                <a:close/>
                <a:moveTo>
                  <a:pt x="191705" y="153212"/>
                </a:moveTo>
                <a:lnTo>
                  <a:pt x="191705" y="160326"/>
                </a:lnTo>
                <a:cubicBezTo>
                  <a:pt x="191705" y="165894"/>
                  <a:pt x="196146" y="170431"/>
                  <a:pt x="201722" y="170431"/>
                </a:cubicBezTo>
                <a:lnTo>
                  <a:pt x="403307" y="170431"/>
                </a:lnTo>
                <a:cubicBezTo>
                  <a:pt x="408780" y="170431"/>
                  <a:pt x="413324" y="165894"/>
                  <a:pt x="413324" y="160326"/>
                </a:cubicBezTo>
                <a:lnTo>
                  <a:pt x="413324" y="153212"/>
                </a:lnTo>
                <a:close/>
                <a:moveTo>
                  <a:pt x="201722" y="20621"/>
                </a:moveTo>
                <a:cubicBezTo>
                  <a:pt x="196146" y="20621"/>
                  <a:pt x="191705" y="25054"/>
                  <a:pt x="191705" y="30622"/>
                </a:cubicBezTo>
                <a:lnTo>
                  <a:pt x="191705" y="132592"/>
                </a:lnTo>
                <a:lnTo>
                  <a:pt x="413324" y="132592"/>
                </a:lnTo>
                <a:lnTo>
                  <a:pt x="413324" y="30622"/>
                </a:lnTo>
                <a:cubicBezTo>
                  <a:pt x="413324" y="25054"/>
                  <a:pt x="408780" y="20621"/>
                  <a:pt x="403307" y="20621"/>
                </a:cubicBezTo>
                <a:close/>
                <a:moveTo>
                  <a:pt x="201722" y="0"/>
                </a:moveTo>
                <a:lnTo>
                  <a:pt x="403307" y="0"/>
                </a:lnTo>
                <a:cubicBezTo>
                  <a:pt x="420243" y="0"/>
                  <a:pt x="433978" y="13713"/>
                  <a:pt x="433978" y="30622"/>
                </a:cubicBezTo>
                <a:lnTo>
                  <a:pt x="433978" y="160326"/>
                </a:lnTo>
                <a:cubicBezTo>
                  <a:pt x="433978" y="177236"/>
                  <a:pt x="420243" y="191051"/>
                  <a:pt x="403307" y="191051"/>
                </a:cubicBezTo>
                <a:lnTo>
                  <a:pt x="312842" y="191051"/>
                </a:lnTo>
                <a:lnTo>
                  <a:pt x="312842" y="203424"/>
                </a:lnTo>
                <a:lnTo>
                  <a:pt x="378212" y="203424"/>
                </a:lnTo>
                <a:cubicBezTo>
                  <a:pt x="383892" y="203424"/>
                  <a:pt x="388539" y="208064"/>
                  <a:pt x="388539" y="213734"/>
                </a:cubicBezTo>
                <a:cubicBezTo>
                  <a:pt x="388539" y="219405"/>
                  <a:pt x="383892" y="224045"/>
                  <a:pt x="378212" y="224045"/>
                </a:cubicBezTo>
                <a:lnTo>
                  <a:pt x="226817" y="224045"/>
                </a:lnTo>
                <a:cubicBezTo>
                  <a:pt x="221034" y="224045"/>
                  <a:pt x="216490" y="219405"/>
                  <a:pt x="216490" y="213734"/>
                </a:cubicBezTo>
                <a:cubicBezTo>
                  <a:pt x="216490" y="208064"/>
                  <a:pt x="221034" y="203424"/>
                  <a:pt x="226817" y="203424"/>
                </a:cubicBezTo>
                <a:lnTo>
                  <a:pt x="292187" y="203424"/>
                </a:lnTo>
                <a:lnTo>
                  <a:pt x="292187" y="191051"/>
                </a:lnTo>
                <a:lnTo>
                  <a:pt x="201722" y="191051"/>
                </a:lnTo>
                <a:cubicBezTo>
                  <a:pt x="184786" y="191051"/>
                  <a:pt x="171051" y="177236"/>
                  <a:pt x="171051" y="160326"/>
                </a:cubicBezTo>
                <a:lnTo>
                  <a:pt x="171051" y="30622"/>
                </a:lnTo>
                <a:cubicBezTo>
                  <a:pt x="171051" y="13713"/>
                  <a:pt x="184786" y="0"/>
                  <a:pt x="201722" y="0"/>
                </a:cubicBezTo>
                <a:close/>
              </a:path>
            </a:pathLst>
          </a:custGeom>
          <a:solidFill>
            <a:srgbClr val="404040"/>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1" name="ïṧliḑè"/>
          <p:cNvSpPr>
            <a:spLocks/>
          </p:cNvSpPr>
          <p:nvPr/>
        </p:nvSpPr>
        <p:spPr bwMode="auto">
          <a:xfrm>
            <a:off x="4204054" y="3735754"/>
            <a:ext cx="1547259" cy="1139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bg1"/>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9" name="îsľíďê"/>
          <p:cNvSpPr/>
          <p:nvPr/>
        </p:nvSpPr>
        <p:spPr>
          <a:xfrm>
            <a:off x="6654208"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40" name="îŝ1iḍé"/>
          <p:cNvSpPr/>
          <p:nvPr/>
        </p:nvSpPr>
        <p:spPr>
          <a:xfrm>
            <a:off x="6802618" y="2049319"/>
            <a:ext cx="753045" cy="753045"/>
          </a:xfrm>
          <a:prstGeom prst="ellipse">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62" name="ïsḻïďè"/>
          <p:cNvSpPr>
            <a:spLocks/>
          </p:cNvSpPr>
          <p:nvPr/>
        </p:nvSpPr>
        <p:spPr bwMode="auto">
          <a:xfrm>
            <a:off x="7015823" y="2265707"/>
            <a:ext cx="326637" cy="320268"/>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5" name="îšļïḍé"/>
          <p:cNvSpPr>
            <a:spLocks/>
          </p:cNvSpPr>
          <p:nvPr/>
        </p:nvSpPr>
        <p:spPr bwMode="auto">
          <a:xfrm flipH="1">
            <a:off x="6405511" y="3099186"/>
            <a:ext cx="1547259" cy="17761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404040"/>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3" name="iṧ1íḑê"/>
          <p:cNvSpPr/>
          <p:nvPr/>
        </p:nvSpPr>
        <p:spPr>
          <a:xfrm>
            <a:off x="8855667" y="1900907"/>
            <a:ext cx="1049867" cy="1049867"/>
          </a:xfrm>
          <a:prstGeom prst="ellipse">
            <a:avLst/>
          </a:prstGeom>
          <a:solidFill>
            <a:schemeClr val="bg1"/>
          </a:solidFill>
          <a:ln>
            <a:solidFill>
              <a:schemeClr val="bg1">
                <a:lumMod val="65000"/>
              </a:schemeClr>
            </a:solidFill>
            <a:prstDash val="dash"/>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4" name="ísḻïḓê"/>
          <p:cNvSpPr/>
          <p:nvPr/>
        </p:nvSpPr>
        <p:spPr>
          <a:xfrm>
            <a:off x="9004077" y="2049319"/>
            <a:ext cx="753045" cy="753045"/>
          </a:xfrm>
          <a:prstGeom prst="ellipse">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32" name="ïṧlîḍè"/>
          <p:cNvSpPr>
            <a:spLocks/>
          </p:cNvSpPr>
          <p:nvPr/>
        </p:nvSpPr>
        <p:spPr bwMode="auto">
          <a:xfrm>
            <a:off x="9210420" y="2288599"/>
            <a:ext cx="340360" cy="274483"/>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404040"/>
          </a:solidFill>
          <a:ln w="9525">
            <a:noFill/>
            <a:round/>
            <a:headEnd/>
            <a:tailEnd/>
          </a:ln>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sp>
        <p:nvSpPr>
          <p:cNvPr id="29" name="íṧľiḑè"/>
          <p:cNvSpPr>
            <a:spLocks/>
          </p:cNvSpPr>
          <p:nvPr/>
        </p:nvSpPr>
        <p:spPr bwMode="auto">
          <a:xfrm flipH="1">
            <a:off x="8606971" y="2925374"/>
            <a:ext cx="1547259" cy="194996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bg1"/>
          </a:solidFill>
          <a:ln>
            <a:noFill/>
          </a:ln>
          <a:effectLst>
            <a:outerShdw blurRad="50800" dist="38100" dir="2700000" algn="tl" rotWithShape="0">
              <a:prstClr val="black">
                <a:alpha val="40000"/>
              </a:prstClr>
            </a:outerShdw>
          </a:effectLst>
        </p:spPr>
        <p:txBody>
          <a:bodyPr anchor="ctr"/>
          <a:lstStyle/>
          <a:p>
            <a:pPr algn="ctr">
              <a:lnSpc>
                <a:spcPct val="130000"/>
              </a:lnSpc>
            </a:pPr>
            <a:endParaRPr dirty="0">
              <a:latin typeface="Arial" panose="020B0604020202020204" pitchFamily="34" charset="0"/>
              <a:ea typeface="方正黑体简体" panose="02010601030101010101" pitchFamily="2" charset="-122"/>
              <a:sym typeface="Arial" panose="020B0604020202020204" pitchFamily="34" charset="0"/>
            </a:endParaRPr>
          </a:p>
        </p:txBody>
      </p:sp>
      <p:grpSp>
        <p:nvGrpSpPr>
          <p:cNvPr id="67" name="组合 66"/>
          <p:cNvGrpSpPr/>
          <p:nvPr/>
        </p:nvGrpSpPr>
        <p:grpSpPr>
          <a:xfrm>
            <a:off x="1709332" y="5087365"/>
            <a:ext cx="2133781" cy="1128257"/>
            <a:chOff x="1867328" y="2349127"/>
            <a:chExt cx="2133781" cy="1128257"/>
          </a:xfrm>
        </p:grpSpPr>
        <p:sp>
          <p:nvSpPr>
            <p:cNvPr id="68" name="文本框 67"/>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客户流失管控</a:t>
              </a:r>
            </a:p>
          </p:txBody>
        </p:sp>
        <p:sp>
          <p:nvSpPr>
            <p:cNvPr id="69" name="文本框 68"/>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0" name="组合 69"/>
          <p:cNvGrpSpPr/>
          <p:nvPr/>
        </p:nvGrpSpPr>
        <p:grpSpPr>
          <a:xfrm>
            <a:off x="3910791" y="5087365"/>
            <a:ext cx="2133781" cy="1128257"/>
            <a:chOff x="1867328" y="2349127"/>
            <a:chExt cx="2133781" cy="1128257"/>
          </a:xfrm>
        </p:grpSpPr>
        <p:sp>
          <p:nvSpPr>
            <p:cNvPr id="71" name="文本框 70"/>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销售人员责任</a:t>
              </a:r>
            </a:p>
          </p:txBody>
        </p:sp>
        <p:sp>
          <p:nvSpPr>
            <p:cNvPr id="72" name="文本框 71"/>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3" name="组合 72"/>
          <p:cNvGrpSpPr/>
          <p:nvPr/>
        </p:nvGrpSpPr>
        <p:grpSpPr>
          <a:xfrm>
            <a:off x="6112249" y="5087365"/>
            <a:ext cx="2133781" cy="1128257"/>
            <a:chOff x="1867328" y="2349127"/>
            <a:chExt cx="2133781" cy="1128257"/>
          </a:xfrm>
        </p:grpSpPr>
        <p:sp>
          <p:nvSpPr>
            <p:cNvPr id="74" name="文本框 73"/>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经理带头人</a:t>
              </a:r>
            </a:p>
          </p:txBody>
        </p:sp>
        <p:sp>
          <p:nvSpPr>
            <p:cNvPr id="75" name="文本框 74"/>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grpSp>
        <p:nvGrpSpPr>
          <p:cNvPr id="76" name="组合 75"/>
          <p:cNvGrpSpPr/>
          <p:nvPr/>
        </p:nvGrpSpPr>
        <p:grpSpPr>
          <a:xfrm>
            <a:off x="8313709" y="5087365"/>
            <a:ext cx="2133781" cy="1128257"/>
            <a:chOff x="1867328" y="2349127"/>
            <a:chExt cx="2133781" cy="1128257"/>
          </a:xfrm>
        </p:grpSpPr>
        <p:sp>
          <p:nvSpPr>
            <p:cNvPr id="77" name="文本框 76"/>
            <p:cNvSpPr txBox="1"/>
            <p:nvPr/>
          </p:nvSpPr>
          <p:spPr>
            <a:xfrm>
              <a:off x="1867328" y="2349127"/>
              <a:ext cx="2133781" cy="417550"/>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b="1" dirty="0">
                  <a:solidFill>
                    <a:schemeClr val="tx1">
                      <a:lumMod val="75000"/>
                      <a:lumOff val="25000"/>
                    </a:schemeClr>
                  </a:solidFill>
                  <a:latin typeface="Arial" panose="020B0604020202020204" pitchFamily="34" charset="0"/>
                  <a:ea typeface="方正黑体简体" panose="02010601030101010101" pitchFamily="2" charset="-122"/>
                  <a:sym typeface="Arial" panose="020B0604020202020204" pitchFamily="34" charset="0"/>
                </a:rPr>
                <a:t>业务方向目标</a:t>
              </a:r>
            </a:p>
          </p:txBody>
        </p:sp>
        <p:sp>
          <p:nvSpPr>
            <p:cNvPr id="78" name="文本框 77"/>
            <p:cNvSpPr txBox="1"/>
            <p:nvPr/>
          </p:nvSpPr>
          <p:spPr>
            <a:xfrm>
              <a:off x="1995468" y="2687681"/>
              <a:ext cx="1877502" cy="789703"/>
            </a:xfrm>
            <a:prstGeom prst="rect">
              <a:avLst/>
            </a:prstGeom>
            <a:noFill/>
          </p:spPr>
          <p:txBody>
            <a:bodyPr wrap="square" rtlCol="0">
              <a:spAutoFit/>
              <a:scene3d>
                <a:camera prst="orthographicFront"/>
                <a:lightRig rig="threePt" dir="t"/>
              </a:scene3d>
              <a:sp3d contourW="12700"/>
            </a:bodyPr>
            <a:lstStyle/>
            <a:p>
              <a:pPr algn="ctr">
                <a:lnSpc>
                  <a:spcPct val="130000"/>
                </a:lnSpc>
              </a:pPr>
              <a:r>
                <a:rPr lang="zh-CN" altLang="en-US"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rPr>
                <a:t>请在此添加文字说明请在此添加文字说明请在请在此添加文字说明</a:t>
              </a:r>
              <a:endParaRPr lang="en-US" altLang="zh-CN" sz="1200" dirty="0">
                <a:solidFill>
                  <a:srgbClr val="424242"/>
                </a:solidFill>
                <a:latin typeface="方正黑体简体" panose="02010601030101010101" pitchFamily="2" charset="-122"/>
                <a:ea typeface="方正黑体简体" panose="02010601030101010101" pitchFamily="2" charset="-122"/>
                <a:sym typeface="Arial" panose="020B0604020202020204" pitchFamily="34" charset="0"/>
              </a:endParaRPr>
            </a:p>
          </p:txBody>
        </p:sp>
      </p:grpSp>
      <p:cxnSp>
        <p:nvCxnSpPr>
          <p:cNvPr id="49" name="直接连接符 48"/>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0"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风险保障措施</a:t>
            </a:r>
          </a:p>
        </p:txBody>
      </p:sp>
      <p:cxnSp>
        <p:nvCxnSpPr>
          <p:cNvPr id="54" name="直接连接符 53"/>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782502072"/>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854083" y="2424859"/>
            <a:ext cx="1565569" cy="707886"/>
          </a:xfrm>
          <a:prstGeom prst="rect">
            <a:avLst/>
          </a:prstGeom>
          <a:noFill/>
        </p:spPr>
        <p:txBody>
          <a:bodyPr wrap="square" rtlCol="0">
            <a:spAutoFit/>
            <a:scene3d>
              <a:camera prst="orthographicFront"/>
              <a:lightRig rig="threePt" dir="t"/>
            </a:scene3d>
            <a:sp3d contourW="12700"/>
          </a:bodyPr>
          <a:lstStyle/>
          <a:p>
            <a:pPr algn="dist"/>
            <a:r>
              <a:rPr lang="zh-CN" altLang="en-US" sz="4000" b="1" dirty="0">
                <a:solidFill>
                  <a:srgbClr val="191919"/>
                </a:solidFill>
              </a:rPr>
              <a:t>致谢</a:t>
            </a:r>
          </a:p>
        </p:txBody>
      </p:sp>
      <p:sp>
        <p:nvSpPr>
          <p:cNvPr id="12" name="文本框 11"/>
          <p:cNvSpPr txBox="1"/>
          <p:nvPr/>
        </p:nvSpPr>
        <p:spPr>
          <a:xfrm>
            <a:off x="5808246" y="3612592"/>
            <a:ext cx="4671068"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tx1">
                    <a:lumMod val="75000"/>
                    <a:lumOff val="25000"/>
                  </a:schemeClr>
                </a:solidFill>
              </a:rPr>
              <a:t>The user can demonstrate on a projector </a:t>
            </a:r>
            <a:r>
              <a:rPr lang="en-US" altLang="zh-CN" sz="1400" dirty="0" err="1">
                <a:solidFill>
                  <a:schemeClr val="tx1">
                    <a:lumMod val="75000"/>
                    <a:lumOff val="25000"/>
                  </a:schemeClr>
                </a:solidFill>
              </a:rPr>
              <a:t>orThe</a:t>
            </a:r>
            <a:r>
              <a:rPr lang="en-US" altLang="zh-CN" sz="1400" dirty="0">
                <a:solidFill>
                  <a:schemeClr val="tx1">
                    <a:lumMod val="75000"/>
                    <a:lumOff val="25000"/>
                  </a:schemeClr>
                </a:solidFill>
              </a:rPr>
              <a:t> user can demonstrate on a projector or computer, or print the presentation</a:t>
            </a:r>
          </a:p>
        </p:txBody>
      </p:sp>
      <p:cxnSp>
        <p:nvCxnSpPr>
          <p:cNvPr id="4" name="直接连接符 3"/>
          <p:cNvCxnSpPr/>
          <p:nvPr/>
        </p:nvCxnSpPr>
        <p:spPr>
          <a:xfrm>
            <a:off x="5920353" y="3313263"/>
            <a:ext cx="299859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1006820" y="1229537"/>
            <a:ext cx="3800348" cy="4408404"/>
            <a:chOff x="1006820" y="1229537"/>
            <a:chExt cx="3800348" cy="4408404"/>
          </a:xfrm>
        </p:grpSpPr>
        <p:pic>
          <p:nvPicPr>
            <p:cNvPr id="16" name="图片 15"/>
            <p:cNvPicPr>
              <a:picLocks noChangeAspect="1"/>
            </p:cNvPicPr>
            <p:nvPr/>
          </p:nvPicPr>
          <p:blipFill rotWithShape="1">
            <a:blip r:embed="rId3" cstate="print">
              <a:extLst>
                <a:ext uri="{28A0092B-C50C-407E-A947-70E740481C1C}">
                  <a14:useLocalDpi xmlns:a14="http://schemas.microsoft.com/office/drawing/2010/main" xmlns="" val="0"/>
                </a:ext>
              </a:extLst>
            </a:blip>
            <a:srcRect l="5588" t="20893" r="62629" b="13562"/>
            <a:stretch/>
          </p:blipFill>
          <p:spPr>
            <a:xfrm>
              <a:off x="1006820" y="1229537"/>
              <a:ext cx="3800348" cy="4408404"/>
            </a:xfrm>
            <a:prstGeom prst="rect">
              <a:avLst/>
            </a:prstGeom>
            <a:effectLst>
              <a:outerShdw blurRad="190500" dist="127000" dir="2700000" algn="tl" rotWithShape="0">
                <a:prstClr val="black">
                  <a:alpha val="40000"/>
                </a:prstClr>
              </a:outerShdw>
            </a:effectLst>
          </p:spPr>
        </p:pic>
        <p:sp>
          <p:nvSpPr>
            <p:cNvPr id="5" name="矩形 4"/>
            <p:cNvSpPr/>
            <p:nvPr/>
          </p:nvSpPr>
          <p:spPr>
            <a:xfrm>
              <a:off x="1989575" y="2139630"/>
              <a:ext cx="2270454" cy="2650211"/>
            </a:xfrm>
            <a:prstGeom prst="rect">
              <a:avLst/>
            </a:prstGeom>
            <a:solidFill>
              <a:srgbClr val="E5E8ED"/>
            </a:solidFill>
            <a:ln>
              <a:noFill/>
            </a:ln>
            <a:effectLst>
              <a:innerShdw blurRad="304800" dist="762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400216" y="2532580"/>
              <a:ext cx="1210588" cy="1200329"/>
            </a:xfrm>
            <a:prstGeom prst="rect">
              <a:avLst/>
            </a:prstGeom>
            <a:noFill/>
          </p:spPr>
          <p:txBody>
            <a:bodyPr wrap="none" rtlCol="0">
              <a:spAutoFit/>
              <a:scene3d>
                <a:camera prst="orthographicFront"/>
                <a:lightRig rig="threePt" dir="t"/>
              </a:scene3d>
              <a:sp3d contourW="12700"/>
            </a:bodyPr>
            <a:lstStyle/>
            <a:p>
              <a:pPr algn="r"/>
              <a:r>
                <a:rPr lang="en-US" altLang="zh-CN" sz="7200" b="1" dirty="0">
                  <a:solidFill>
                    <a:srgbClr val="191919"/>
                  </a:solidFill>
                </a:rPr>
                <a:t>05</a:t>
              </a:r>
              <a:endParaRPr lang="zh-CN" altLang="en-US" sz="7200" b="1" dirty="0">
                <a:solidFill>
                  <a:srgbClr val="191919"/>
                </a:solidFill>
              </a:endParaRPr>
            </a:p>
          </p:txBody>
        </p:sp>
        <p:sp>
          <p:nvSpPr>
            <p:cNvPr id="13" name="文本框 12"/>
            <p:cNvSpPr txBox="1"/>
            <p:nvPr/>
          </p:nvSpPr>
          <p:spPr>
            <a:xfrm>
              <a:off x="2360141" y="3732319"/>
              <a:ext cx="1290738" cy="584775"/>
            </a:xfrm>
            <a:prstGeom prst="rect">
              <a:avLst/>
            </a:prstGeom>
            <a:noFill/>
          </p:spPr>
          <p:txBody>
            <a:bodyPr wrap="none" rtlCol="0">
              <a:spAutoFit/>
              <a:scene3d>
                <a:camera prst="orthographicFront"/>
                <a:lightRig rig="threePt" dir="t"/>
              </a:scene3d>
              <a:sp3d contourW="12700"/>
            </a:bodyPr>
            <a:lstStyle/>
            <a:p>
              <a:pPr algn="r"/>
              <a:r>
                <a:rPr lang="en-US" altLang="zh-CN" sz="3200" b="1" spc="600" dirty="0">
                  <a:solidFill>
                    <a:srgbClr val="191919"/>
                  </a:solidFill>
                </a:rPr>
                <a:t>Part</a:t>
              </a:r>
              <a:endParaRPr lang="zh-CN" altLang="en-US" sz="3200" b="1" spc="600" dirty="0">
                <a:solidFill>
                  <a:srgbClr val="191919"/>
                </a:solidFill>
              </a:endParaRPr>
            </a:p>
          </p:txBody>
        </p:sp>
      </p:grpSp>
    </p:spTree>
    <p:extLst>
      <p:ext uri="{BB962C8B-B14F-4D97-AF65-F5344CB8AC3E}">
        <p14:creationId xmlns:p14="http://schemas.microsoft.com/office/powerpoint/2010/main" xmlns="" val="960451355"/>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40000">
                                          <p:cBhvr additive="base">
                                            <p:cTn id="7" dur="75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3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1"/>
                                            </p:tgtEl>
                                            <p:attrNameLst>
                                              <p:attrName>ppt_y</p:attrName>
                                            </p:attrNameLst>
                                          </p:cBhvr>
                                          <p:tavLst>
                                            <p:tav tm="0">
                                              <p:val>
                                                <p:strVal val="#ppt_y"/>
                                              </p:val>
                                            </p:tav>
                                            <p:tav tm="100000">
                                              <p:val>
                                                <p:strVal val="#ppt_y"/>
                                              </p:val>
                                            </p:tav>
                                          </p:tavLst>
                                        </p:anim>
                                        <p:anim calcmode="lin" valueType="num">
                                          <p:cBhvr>
                                            <p:cTn id="14"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1"/>
                                            </p:tgtEl>
                                          </p:cBhvr>
                                        </p:animEffect>
                                      </p:childTnLst>
                                    </p:cTn>
                                  </p:par>
                                </p:childTnLst>
                              </p:cTn>
                            </p:par>
                            <p:par>
                              <p:cTn id="17" fill="hold">
                                <p:stCondLst>
                                  <p:cond delay="1300"/>
                                </p:stCondLst>
                                <p:childTnLst>
                                  <p:par>
                                    <p:cTn id="18" presetID="22" presetClass="entr" presetSubtype="8"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par>
                                    <p:cTn id="21" presetID="41" presetClass="entr" presetSubtype="0" fill="hold" grpId="0" nodeType="withEffect">
                                      <p:stCondLst>
                                        <p:cond delay="250"/>
                                      </p:stCondLst>
                                      <p:iterate type="lt">
                                        <p:tmPct val="10000"/>
                                      </p:iterate>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55688" y="2064477"/>
            <a:ext cx="10080625" cy="305616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p:cNvSpPr/>
          <p:nvPr/>
        </p:nvSpPr>
        <p:spPr>
          <a:xfrm>
            <a:off x="9049657"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4"/>
          <p:cNvSpPr/>
          <p:nvPr/>
        </p:nvSpPr>
        <p:spPr>
          <a:xfrm>
            <a:off x="9149670" y="5362849"/>
            <a:ext cx="235402" cy="235401"/>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圆角 7"/>
          <p:cNvSpPr/>
          <p:nvPr/>
        </p:nvSpPr>
        <p:spPr>
          <a:xfrm>
            <a:off x="9565640"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8"/>
          <p:cNvSpPr/>
          <p:nvPr/>
        </p:nvSpPr>
        <p:spPr>
          <a:xfrm>
            <a:off x="9665653" y="5362849"/>
            <a:ext cx="235402" cy="23540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矩形: 圆角 10"/>
          <p:cNvSpPr/>
          <p:nvPr/>
        </p:nvSpPr>
        <p:spPr>
          <a:xfrm>
            <a:off x="10081623"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11"/>
          <p:cNvSpPr/>
          <p:nvPr/>
        </p:nvSpPr>
        <p:spPr>
          <a:xfrm>
            <a:off x="10181636" y="5363975"/>
            <a:ext cx="235402" cy="233149"/>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矩形: 圆角 13"/>
          <p:cNvSpPr/>
          <p:nvPr/>
        </p:nvSpPr>
        <p:spPr>
          <a:xfrm>
            <a:off x="10597606"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14"/>
          <p:cNvSpPr/>
          <p:nvPr/>
        </p:nvSpPr>
        <p:spPr>
          <a:xfrm>
            <a:off x="10716767" y="5362849"/>
            <a:ext cx="197107" cy="23540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8" name="组合 27"/>
          <p:cNvGrpSpPr/>
          <p:nvPr/>
        </p:nvGrpSpPr>
        <p:grpSpPr>
          <a:xfrm>
            <a:off x="8533674" y="5262836"/>
            <a:ext cx="435428" cy="435428"/>
            <a:chOff x="8533674" y="5262836"/>
            <a:chExt cx="435428" cy="435428"/>
          </a:xfrm>
        </p:grpSpPr>
        <p:sp>
          <p:nvSpPr>
            <p:cNvPr id="29" name="矩形: 圆角 28"/>
            <p:cNvSpPr/>
            <p:nvPr/>
          </p:nvSpPr>
          <p:spPr>
            <a:xfrm>
              <a:off x="8533674" y="5262836"/>
              <a:ext cx="435428" cy="435428"/>
            </a:xfrm>
            <a:prstGeom prst="roundRect">
              <a:avLst/>
            </a:prstGeom>
            <a:solidFill>
              <a:schemeClr val="tx1">
                <a:lumMod val="75000"/>
                <a:lumOff val="2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椭圆 17"/>
            <p:cNvSpPr/>
            <p:nvPr/>
          </p:nvSpPr>
          <p:spPr>
            <a:xfrm>
              <a:off x="8641423" y="5362849"/>
              <a:ext cx="219929" cy="235402"/>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5958790" y="2585479"/>
            <a:ext cx="5025031" cy="1919393"/>
            <a:chOff x="5394700" y="1317507"/>
            <a:chExt cx="5025031" cy="1919393"/>
          </a:xfrm>
        </p:grpSpPr>
        <p:sp>
          <p:nvSpPr>
            <p:cNvPr id="21"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ea"/>
                </a:rPr>
                <a:t>向大家致谢</a:t>
              </a:r>
              <a:endParaRPr lang="en-US" sz="2000" dirty="0">
                <a:latin typeface="+mn-ea"/>
              </a:endParaRPr>
            </a:p>
          </p:txBody>
        </p:sp>
        <p:sp>
          <p:nvSpPr>
            <p:cNvPr id="22" name="文本框 21"/>
            <p:cNvSpPr txBox="1"/>
            <p:nvPr/>
          </p:nvSpPr>
          <p:spPr>
            <a:xfrm>
              <a:off x="5394701" y="1782206"/>
              <a:ext cx="5025030" cy="1454694"/>
            </a:xfrm>
            <a:prstGeom prst="rect">
              <a:avLst/>
            </a:prstGeom>
            <a:noFill/>
          </p:spPr>
          <p:txBody>
            <a:bodyPr wrap="square" rtlCol="0">
              <a:spAutoFit/>
              <a:scene3d>
                <a:camera prst="orthographicFront"/>
                <a:lightRig rig="threePt" dir="t"/>
              </a:scene3d>
              <a:sp3d contourW="12700"/>
            </a:bodyPr>
            <a:lstStyle/>
            <a:p>
              <a:pPr>
                <a:lnSpc>
                  <a:spcPct val="125000"/>
                </a:lnSpc>
              </a:pPr>
              <a:r>
                <a:rPr lang="en-US" altLang="zh-CN" sz="1200" dirty="0">
                  <a:solidFill>
                    <a:schemeClr val="bg1">
                      <a:lumMod val="50000"/>
                    </a:schemeClr>
                  </a:solidFill>
                </a:rPr>
                <a:t>The user can demonstrate on a projector </a:t>
              </a:r>
              <a:r>
                <a:rPr lang="en-US" altLang="zh-CN" sz="1200" dirty="0" err="1">
                  <a:solidFill>
                    <a:schemeClr val="bg1">
                      <a:lumMod val="50000"/>
                    </a:schemeClr>
                  </a:solidFill>
                </a:rPr>
                <a:t>orThe</a:t>
              </a:r>
              <a:r>
                <a:rPr lang="en-US" altLang="zh-CN" sz="1200" dirty="0">
                  <a:solidFill>
                    <a:schemeClr val="bg1">
                      <a:lumMod val="50000"/>
                    </a:schemeClr>
                  </a:solidFill>
                </a:rPr>
                <a:t> user can demonstrate on a projector or computer, or print the presentation and make it into a film to be used in a wider field computer, or print </a:t>
              </a:r>
              <a:r>
                <a:rPr lang="en-US" altLang="zh-CN" sz="1200" dirty="0" err="1">
                  <a:solidFill>
                    <a:schemeClr val="bg1">
                      <a:lumMod val="50000"/>
                    </a:schemeClr>
                  </a:solidFill>
                </a:rPr>
                <a:t>theThe</a:t>
              </a:r>
              <a:r>
                <a:rPr lang="en-US" altLang="zh-CN" sz="1200" dirty="0">
                  <a:solidFill>
                    <a:schemeClr val="bg1">
                      <a:lumMod val="50000"/>
                    </a:schemeClr>
                  </a:solidFill>
                </a:rPr>
                <a:t> user can demonstrate on a projector or computer, or print the presentation and make it into a film to be used in a wider field presentation and make it into a film to be used in a wider field</a:t>
              </a:r>
            </a:p>
          </p:txBody>
        </p:sp>
      </p:grpSp>
      <p:pic>
        <p:nvPicPr>
          <p:cNvPr id="27" name="图片占位符 26"/>
          <p:cNvPicPr>
            <a:picLocks noGrp="1" noChangeAspect="1"/>
          </p:cNvPicPr>
          <p:nvPr>
            <p:ph type="pic" sz="quarter" idx="11"/>
          </p:nvPr>
        </p:nvPicPr>
        <p:blipFill>
          <a:blip r:embed="rId3" cstate="print">
            <a:grayscl/>
            <a:extLst>
              <a:ext uri="{28A0092B-C50C-407E-A947-70E740481C1C}">
                <a14:useLocalDpi xmlns:a14="http://schemas.microsoft.com/office/drawing/2010/main" xmlns="" val="0"/>
              </a:ext>
            </a:extLst>
          </a:blip>
          <a:srcRect/>
          <a:stretch>
            <a:fillRect/>
          </a:stretch>
        </p:blipFill>
        <p:spPr/>
      </p:pic>
      <p:cxnSp>
        <p:nvCxnSpPr>
          <p:cNvPr id="24" name="直接连接符 23"/>
          <p:cNvCxnSpPr/>
          <p:nvPr/>
        </p:nvCxnSpPr>
        <p:spPr>
          <a:xfrm>
            <a:off x="1754753"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19"/>
          <p:cNvSpPr txBox="1"/>
          <p:nvPr/>
        </p:nvSpPr>
        <p:spPr>
          <a:xfrm>
            <a:off x="4586510" y="315340"/>
            <a:ext cx="3171371" cy="461665"/>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pPr algn="ctr"/>
            <a:r>
              <a:rPr lang="zh-CN" altLang="en-US" sz="2400" b="1" spc="300" dirty="0">
                <a:latin typeface="+mn-ea"/>
              </a:rPr>
              <a:t>致  谢</a:t>
            </a:r>
            <a:endParaRPr lang="en-US" sz="2400" b="1" spc="300" dirty="0">
              <a:latin typeface="+mn-ea"/>
            </a:endParaRPr>
          </a:p>
        </p:txBody>
      </p:sp>
      <p:cxnSp>
        <p:nvCxnSpPr>
          <p:cNvPr id="35" name="直接连接符 34"/>
          <p:cNvCxnSpPr/>
          <p:nvPr/>
        </p:nvCxnSpPr>
        <p:spPr>
          <a:xfrm>
            <a:off x="7676581" y="546172"/>
            <a:ext cx="2785497"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8335671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Effect transition="in" filter="fade">
                                      <p:cBhvr>
                                        <p:cTn id="13" dur="500"/>
                                        <p:tgtEl>
                                          <p:spTgt spid="27"/>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p:tgtEl>
                                          <p:spTgt spid="20"/>
                                        </p:tgtEl>
                                        <p:attrNameLst>
                                          <p:attrName>ppt_x</p:attrName>
                                        </p:attrNameLst>
                                      </p:cBhvr>
                                      <p:tavLst>
                                        <p:tav tm="0">
                                          <p:val>
                                            <p:strVal val="#ppt_x-#ppt_w*1.125000"/>
                                          </p:val>
                                        </p:tav>
                                        <p:tav tm="100000">
                                          <p:val>
                                            <p:strVal val="#ppt_x"/>
                                          </p:val>
                                        </p:tav>
                                      </p:tavLst>
                                    </p:anim>
                                    <p:animEffect transition="in" filter="wipe(right)">
                                      <p:cBhvr>
                                        <p:cTn id="18" dur="500"/>
                                        <p:tgtEl>
                                          <p:spTgt spid="20"/>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fltVal val="0"/>
                                          </p:val>
                                        </p:tav>
                                        <p:tav tm="100000">
                                          <p:val>
                                            <p:strVal val="#ppt_w"/>
                                          </p:val>
                                        </p:tav>
                                      </p:tavLst>
                                    </p:anim>
                                    <p:anim calcmode="lin" valueType="num">
                                      <p:cBhvr>
                                        <p:cTn id="28" dur="500" fill="hold"/>
                                        <p:tgtEl>
                                          <p:spTgt spid="31"/>
                                        </p:tgtEl>
                                        <p:attrNameLst>
                                          <p:attrName>ppt_h</p:attrName>
                                        </p:attrNameLst>
                                      </p:cBhvr>
                                      <p:tavLst>
                                        <p:tav tm="0">
                                          <p:val>
                                            <p:fltVal val="0"/>
                                          </p:val>
                                        </p:tav>
                                        <p:tav tm="100000">
                                          <p:val>
                                            <p:strVal val="#ppt_h"/>
                                          </p:val>
                                        </p:tav>
                                      </p:tavLst>
                                    </p:anim>
                                    <p:animEffect transition="in" filter="fade">
                                      <p:cBhvr>
                                        <p:cTn id="29" dur="500"/>
                                        <p:tgtEl>
                                          <p:spTgt spid="3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500" fill="hold"/>
                                        <p:tgtEl>
                                          <p:spTgt spid="34"/>
                                        </p:tgtEl>
                                        <p:attrNameLst>
                                          <p:attrName>ppt_w</p:attrName>
                                        </p:attrNameLst>
                                      </p:cBhvr>
                                      <p:tavLst>
                                        <p:tav tm="0">
                                          <p:val>
                                            <p:fltVal val="0"/>
                                          </p:val>
                                        </p:tav>
                                        <p:tav tm="100000">
                                          <p:val>
                                            <p:strVal val="#ppt_w"/>
                                          </p:val>
                                        </p:tav>
                                      </p:tavLst>
                                    </p:anim>
                                    <p:anim calcmode="lin" valueType="num">
                                      <p:cBhvr>
                                        <p:cTn id="58" dur="500" fill="hold"/>
                                        <p:tgtEl>
                                          <p:spTgt spid="34"/>
                                        </p:tgtEl>
                                        <p:attrNameLst>
                                          <p:attrName>ppt_h</p:attrName>
                                        </p:attrNameLst>
                                      </p:cBhvr>
                                      <p:tavLst>
                                        <p:tav tm="0">
                                          <p:val>
                                            <p:fltVal val="0"/>
                                          </p:val>
                                        </p:tav>
                                        <p:tav tm="100000">
                                          <p:val>
                                            <p:strVal val="#ppt_h"/>
                                          </p:val>
                                        </p:tav>
                                      </p:tavLst>
                                    </p:anim>
                                    <p:animEffect transition="in" filter="fade">
                                      <p:cBhvr>
                                        <p:cTn id="59" dur="500"/>
                                        <p:tgtEl>
                                          <p:spTgt spid="34"/>
                                        </p:tgtEl>
                                      </p:cBhvr>
                                    </p:animEffect>
                                  </p:childTnLst>
                                </p:cTn>
                              </p:par>
                              <p:par>
                                <p:cTn id="60" presetID="53" presetClass="entr" presetSubtype="16" fill="hold"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31" grpId="0" animBg="1"/>
      <p:bldP spid="8" grpId="0" animBg="1"/>
      <p:bldP spid="33" grpId="0" animBg="1"/>
      <p:bldP spid="11" grpId="0" animBg="1"/>
      <p:bldP spid="32" grpId="0" animBg="1"/>
      <p:bldP spid="14" grpId="0" animBg="1"/>
      <p:bldP spid="3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0" name="文本框 9"/>
          <p:cNvSpPr txBox="1"/>
          <p:nvPr/>
        </p:nvSpPr>
        <p:spPr>
          <a:xfrm>
            <a:off x="8200832" y="4618316"/>
            <a:ext cx="3262432" cy="461665"/>
          </a:xfrm>
          <a:prstGeom prst="rect">
            <a:avLst/>
          </a:prstGeom>
          <a:noFill/>
        </p:spPr>
        <p:txBody>
          <a:bodyPr wrap="none" rtlCol="0">
            <a:spAutoFit/>
            <a:scene3d>
              <a:camera prst="orthographicFront"/>
              <a:lightRig rig="threePt" dir="t"/>
            </a:scene3d>
            <a:sp3d contourW="12700"/>
          </a:bodyPr>
          <a:lstStyle/>
          <a:p>
            <a:pPr lvl="0">
              <a:defRPr/>
            </a:pPr>
            <a:r>
              <a:rPr lang="zh-CN" altLang="en-US" sz="2400">
                <a:solidFill>
                  <a:srgbClr val="191919"/>
                </a:solidFill>
              </a:rPr>
              <a:t>简约</a:t>
            </a:r>
            <a:r>
              <a:rPr lang="zh-CN" altLang="en-US" sz="2400" smtClean="0">
                <a:solidFill>
                  <a:srgbClr val="191919"/>
                </a:solidFill>
              </a:rPr>
              <a:t>清新电工述职</a:t>
            </a:r>
            <a:r>
              <a:rPr lang="zh-CN" altLang="en-US" sz="2400" dirty="0">
                <a:solidFill>
                  <a:srgbClr val="191919"/>
                </a:solidFill>
              </a:rPr>
              <a:t>报告</a:t>
            </a:r>
          </a:p>
        </p:txBody>
      </p:sp>
      <p:sp>
        <p:nvSpPr>
          <p:cNvPr id="13" name="文本框 12"/>
          <p:cNvSpPr txBox="1"/>
          <p:nvPr/>
        </p:nvSpPr>
        <p:spPr>
          <a:xfrm>
            <a:off x="5302153" y="2937213"/>
            <a:ext cx="5656677"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a:ln>
                  <a:noFill/>
                </a:ln>
                <a:solidFill>
                  <a:srgbClr val="191919"/>
                </a:solidFill>
                <a:uLnTx/>
                <a:uFillTx/>
                <a:latin typeface="Arial"/>
                <a:ea typeface="微软雅黑"/>
                <a:cs typeface="+mn-cs"/>
              </a:rPr>
              <a:t>THANK YOU</a:t>
            </a:r>
            <a:endParaRPr kumimoji="0" lang="zh-CN" altLang="en-US" sz="7200" b="1" i="0" u="none" strike="noStrike" kern="1200" cap="none" spc="0" normalizeH="0" baseline="0" noProof="0" dirty="0">
              <a:ln>
                <a:noFill/>
              </a:ln>
              <a:solidFill>
                <a:srgbClr val="191919"/>
              </a:solidFill>
              <a:uLnTx/>
              <a:uFillTx/>
              <a:latin typeface="Arial"/>
              <a:ea typeface="微软雅黑"/>
              <a:cs typeface="+mn-cs"/>
            </a:endParaRPr>
          </a:p>
        </p:txBody>
      </p:sp>
      <p:cxnSp>
        <p:nvCxnSpPr>
          <p:cNvPr id="14" name="直接连接符 13"/>
          <p:cNvCxnSpPr>
            <a:cxnSpLocks/>
          </p:cNvCxnSpPr>
          <p:nvPr/>
        </p:nvCxnSpPr>
        <p:spPr>
          <a:xfrm>
            <a:off x="9084177" y="4272421"/>
            <a:ext cx="1596571"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0773460" y="5853452"/>
            <a:ext cx="2279853" cy="1551240"/>
          </a:xfrm>
          <a:prstGeom prst="rect">
            <a:avLst/>
          </a:prstGeom>
        </p:spPr>
      </p:pic>
    </p:spTree>
    <p:extLst>
      <p:ext uri="{BB962C8B-B14F-4D97-AF65-F5344CB8AC3E}">
        <p14:creationId xmlns:p14="http://schemas.microsoft.com/office/powerpoint/2010/main" xmlns="" val="314393342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850"/>
                            </p:stCondLst>
                            <p:childTnLst>
                              <p:par>
                                <p:cTn id="11" presetID="22" presetClass="entr" presetSubtype="8"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left)">
                                      <p:cBhvr>
                                        <p:cTn id="13" dur="500"/>
                                        <p:tgtEl>
                                          <p:spTgt spid="14"/>
                                        </p:tgtEl>
                                      </p:cBhvr>
                                    </p:animEffect>
                                  </p:childTnLst>
                                </p:cTn>
                              </p:par>
                            </p:childTnLst>
                          </p:cTn>
                        </p:par>
                        <p:par>
                          <p:cTn id="14" fill="hold">
                            <p:stCondLst>
                              <p:cond delay="1350"/>
                            </p:stCondLst>
                            <p:childTnLst>
                              <p:par>
                                <p:cTn id="15" presetID="1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ppt_x</p:attrName>
                                        </p:attrNameLst>
                                      </p:cBhvr>
                                      <p:tavLst>
                                        <p:tav tm="0">
                                          <p:val>
                                            <p:strVal val="#ppt_x-#ppt_w*1.125000"/>
                                          </p:val>
                                        </p:tav>
                                        <p:tav tm="100000">
                                          <p:val>
                                            <p:strVal val="#ppt_x"/>
                                          </p:val>
                                        </p:tav>
                                      </p:tavLst>
                                    </p:anim>
                                    <p:animEffect transition="in" filter="wipe(right)">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36328FF-9F7C-4BFF-AD0B-FB33F256EFBC"/>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办公桌面述职报告PPT模板.pptx"/>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2427</Words>
  <Application>Microsoft Office PowerPoint</Application>
  <PresentationFormat>自定义</PresentationFormat>
  <Paragraphs>288</Paragraphs>
  <Slides>33</Slides>
  <Notes>29</Notes>
  <HiddenSlides>0</HiddenSlides>
  <MMClips>0</MMClips>
  <ScaleCrop>false</ScaleCrop>
  <HeadingPairs>
    <vt:vector size="4" baseType="variant">
      <vt:variant>
        <vt:lpstr>主题</vt:lpstr>
      </vt:variant>
      <vt:variant>
        <vt:i4>1</vt:i4>
      </vt:variant>
      <vt:variant>
        <vt:lpstr>幻灯片标题</vt:lpstr>
      </vt:variant>
      <vt:variant>
        <vt:i4>33</vt:i4>
      </vt:variant>
    </vt:vector>
  </HeadingPairs>
  <TitlesOfParts>
    <vt:vector size="34"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办公桌面述职报告PPT模板.pptx</dc:title>
  <dc:creator/>
  <cp:keywords>泡泡堂</cp:keywords>
  <dc:description>http://www.ypppt.com/</dc:description>
  <cp:lastModifiedBy/>
  <cp:revision>1</cp:revision>
  <dcterms:created xsi:type="dcterms:W3CDTF">2018-09-30T02:58:39Z</dcterms:created>
  <dcterms:modified xsi:type="dcterms:W3CDTF">2020-07-04T09:13:13Z</dcterms:modified>
</cp:coreProperties>
</file>