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53" d="100"/>
          <a:sy n="153" d="100"/>
        </p:scale>
        <p:origin x="414" y="138"/>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587963520"/>
        <c:axId val="587940672"/>
      </c:barChart>
      <c:catAx>
        <c:axId val="587963520"/>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587940672"/>
        <c:crosses val="autoZero"/>
        <c:auto val="1"/>
        <c:lblAlgn val="ctr"/>
        <c:lblOffset val="100"/>
        <c:noMultiLvlLbl val="1"/>
      </c:catAx>
      <c:valAx>
        <c:axId val="58794067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58796352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301953200"/>
        <c:axId val="301953744"/>
      </c:barChart>
      <c:catAx>
        <c:axId val="301953200"/>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301953744"/>
        <c:crosses val="autoZero"/>
        <c:auto val="1"/>
        <c:lblAlgn val="ctr"/>
        <c:lblOffset val="100"/>
        <c:noMultiLvlLbl val="1"/>
      </c:catAx>
      <c:valAx>
        <c:axId val="30195374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30195320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2033751776"/>
        <c:axId val="2033761568"/>
      </c:barChart>
      <c:catAx>
        <c:axId val="2033751776"/>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033761568"/>
        <c:crosses val="autoZero"/>
        <c:auto val="1"/>
        <c:lblAlgn val="ctr"/>
        <c:lblOffset val="100"/>
        <c:noMultiLvlLbl val="1"/>
      </c:catAx>
      <c:valAx>
        <c:axId val="2033761568"/>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03375177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2033759392"/>
        <c:axId val="2033759936"/>
      </c:barChart>
      <c:catAx>
        <c:axId val="2033759392"/>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033759936"/>
        <c:crosses val="autoZero"/>
        <c:auto val="1"/>
        <c:lblAlgn val="ctr"/>
        <c:lblOffset val="100"/>
        <c:noMultiLvlLbl val="1"/>
      </c:catAx>
      <c:valAx>
        <c:axId val="2033759936"/>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033759392"/>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2020/7/20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620466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844844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159585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2472679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4252081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679877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1827429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8445904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132457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452683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21159308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2292314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1900854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3661315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58464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529420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3605536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9677876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2819941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3549174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5868144" y="4731990"/>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cstate="screen">
            <a:extLst>
              <a:ext uri="{28A0092B-C50C-407E-A947-70E740481C1C}">
                <a14:useLocalDpi xmlns:a14="http://schemas.microsoft.com/office/drawing/2010/main"/>
              </a:ext>
            </a:extLst>
          </a:blip>
          <a:srcRect/>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开业招商推广方案</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endParaRPr lang="zh-CN" altLang="en-US" sz="3600" b="1" dirty="0">
              <a:solidFill>
                <a:schemeClr val="bg1"/>
              </a:solidFill>
              <a:latin typeface="微软雅黑"/>
              <a:ea typeface="微软雅黑"/>
            </a:endParaRP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多边形多用途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318</TotalTime>
  <Words>1152</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清爽蓝色多边形多用途2</dc:title>
  <dc:creator>第一PPT</dc:creator>
  <cp:keywords>www.1ppt.com</cp:keywords>
  <cp:lastModifiedBy>faith123</cp:lastModifiedBy>
  <cp:revision>49</cp:revision>
  <dcterms:created xsi:type="dcterms:W3CDTF">2015-04-30T08:31:44Z</dcterms:created>
  <dcterms:modified xsi:type="dcterms:W3CDTF">2020-07-20T06:27:47Z</dcterms:modified>
</cp:coreProperties>
</file>