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showGuides="1">
      <p:cViewPr varScale="1">
        <p:scale>
          <a:sx n="116" d="100"/>
          <a:sy n="116" d="100"/>
        </p:scale>
        <p:origin x="390" y="102"/>
      </p:cViewPr>
      <p:guideLst>
        <p:guide orient="horz" pos="2137"/>
        <p:guide pos="3885"/>
        <p:guide orient="horz" pos="1525"/>
      </p:guideLst>
    </p:cSldViewPr>
  </p:slideViewPr>
  <p:notesTextViewPr>
    <p:cViewPr>
      <p:scale>
        <a:sx n="150" d="100"/>
        <a:sy n="150" d="100"/>
      </p:scale>
      <p:origin x="0" y="0"/>
    </p:cViewPr>
  </p:notesTextViewPr>
  <p:sorterViewPr>
    <p:cViewPr>
      <p:scale>
        <a:sx n="139" d="100"/>
        <a:sy n="139"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586638192"/>
        <c:axId val="586634384"/>
      </c:lineChart>
      <c:catAx>
        <c:axId val="586638192"/>
        <c:scaling>
          <c:orientation val="minMax"/>
        </c:scaling>
        <c:delete val="1"/>
        <c:axPos val="b"/>
        <c:numFmt formatCode="General" sourceLinked="1"/>
        <c:majorTickMark val="none"/>
        <c:minorTickMark val="none"/>
        <c:tickLblPos val="nextTo"/>
        <c:crossAx val="586634384"/>
        <c:crosses val="autoZero"/>
        <c:auto val="1"/>
        <c:lblAlgn val="ctr"/>
        <c:lblOffset val="100"/>
        <c:noMultiLvlLbl val="0"/>
      </c:catAx>
      <c:valAx>
        <c:axId val="58663438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866381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586634928"/>
        <c:axId val="586642544"/>
      </c:lineChart>
      <c:catAx>
        <c:axId val="586634928"/>
        <c:scaling>
          <c:orientation val="minMax"/>
        </c:scaling>
        <c:delete val="1"/>
        <c:axPos val="b"/>
        <c:numFmt formatCode="General" sourceLinked="1"/>
        <c:majorTickMark val="none"/>
        <c:minorTickMark val="none"/>
        <c:tickLblPos val="nextTo"/>
        <c:crossAx val="586642544"/>
        <c:crosses val="autoZero"/>
        <c:auto val="1"/>
        <c:lblAlgn val="ctr"/>
        <c:lblOffset val="100"/>
        <c:noMultiLvlLbl val="0"/>
      </c:catAx>
      <c:valAx>
        <c:axId val="58664254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866349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586635472"/>
        <c:axId val="586639824"/>
      </c:lineChart>
      <c:catAx>
        <c:axId val="586635472"/>
        <c:scaling>
          <c:orientation val="minMax"/>
        </c:scaling>
        <c:delete val="1"/>
        <c:axPos val="b"/>
        <c:numFmt formatCode="General" sourceLinked="1"/>
        <c:majorTickMark val="none"/>
        <c:minorTickMark val="none"/>
        <c:tickLblPos val="nextTo"/>
        <c:crossAx val="586639824"/>
        <c:crosses val="autoZero"/>
        <c:auto val="1"/>
        <c:lblAlgn val="ctr"/>
        <c:lblOffset val="100"/>
        <c:noMultiLvlLbl val="0"/>
      </c:catAx>
      <c:valAx>
        <c:axId val="58663982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866354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586622960"/>
        <c:axId val="586636560"/>
      </c:barChart>
      <c:catAx>
        <c:axId val="586622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586636560"/>
        <c:crosses val="autoZero"/>
        <c:auto val="1"/>
        <c:lblAlgn val="ctr"/>
        <c:lblOffset val="100"/>
        <c:noMultiLvlLbl val="0"/>
      </c:catAx>
      <c:valAx>
        <c:axId val="586636560"/>
        <c:scaling>
          <c:orientation val="minMax"/>
        </c:scaling>
        <c:delete val="1"/>
        <c:axPos val="l"/>
        <c:numFmt formatCode="General" sourceLinked="1"/>
        <c:majorTickMark val="none"/>
        <c:minorTickMark val="none"/>
        <c:tickLblPos val="nextTo"/>
        <c:crossAx val="586622960"/>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2020/7/20</a:t>
            </a:fld>
            <a:endParaRPr lang="zh-CN" altLang="en-US"/>
          </a:p>
        </p:txBody>
      </p:sp>
      <p:sp>
        <p:nvSpPr>
          <p:cNvPr id="4" name="页脚占位符 3">
            <a:extLst>
              <a:ext uri="{FF2B5EF4-FFF2-40B4-BE49-F238E27FC236}">
                <a16:creationId xmlns="" xmlns:a16="http://schemas.microsoft.com/office/drawing/2014/main"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 xmlns:a16="http://schemas.microsoft.com/office/drawing/2014/main"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2020/7/20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2241004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3383834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2340564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27459460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41679536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176332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26684793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24327917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3290321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37334371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1523154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36966107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42862017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169554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矩形 1"/>
          <p:cNvSpPr/>
          <p:nvPr userDrawn="1"/>
        </p:nvSpPr>
        <p:spPr>
          <a:xfrm>
            <a:off x="0" y="47947"/>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7/20/2020</a:t>
            </a:fld>
            <a:endParaRPr lang="en-US" dirty="0"/>
          </a:p>
        </p:txBody>
      </p:sp>
      <p:sp>
        <p:nvSpPr>
          <p:cNvPr id="5" name="页脚占位符 4">
            <a:extLst>
              <a:ext uri="{FF2B5EF4-FFF2-40B4-BE49-F238E27FC236}">
                <a16:creationId xmlns="" xmlns:a16="http://schemas.microsoft.com/office/drawing/2014/main"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 xmlns:a16="http://schemas.microsoft.com/office/drawing/2014/main"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2020/7/20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851178"/>
            <a:ext cx="7817679" cy="923330"/>
          </a:xfrm>
          <a:prstGeom prst="rect">
            <a:avLst/>
          </a:prstGeom>
          <a:noFill/>
        </p:spPr>
        <p:txBody>
          <a:bodyPr vert="horz" wrap="square" rtlCol="0">
            <a:spAutoFit/>
          </a:bodyPr>
          <a:lstStyle/>
          <a:p>
            <a:pPr algn="ctr"/>
            <a:r>
              <a:rPr lang="zh-CN" altLang="en-US" sz="54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企业展厅汇报</a:t>
            </a:r>
            <a:r>
              <a:rPr lang="en-US" altLang="zh-CN" sz="54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54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endParaRPr lang="zh-CN" altLang="en-US" sz="54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2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 xmlns:a16="http://schemas.microsoft.com/office/drawing/2014/main"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 xmlns:a16="http://schemas.microsoft.com/office/drawing/2014/main"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 xmlns:a16="http://schemas.microsoft.com/office/drawing/2014/main"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 xmlns:a16="http://schemas.microsoft.com/office/drawing/2014/main"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 xmlns:a16="http://schemas.microsoft.com/office/drawing/2014/main"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 xmlns:a16="http://schemas.microsoft.com/office/drawing/2014/main"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 xmlns:a16="http://schemas.microsoft.com/office/drawing/2014/main"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 xmlns:a16="http://schemas.microsoft.com/office/drawing/2014/main"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 xmlns:a16="http://schemas.microsoft.com/office/drawing/2014/main"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 xmlns:a16="http://schemas.microsoft.com/office/drawing/2014/main"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 xmlns:a16="http://schemas.microsoft.com/office/drawing/2014/main"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 xmlns:a16="http://schemas.microsoft.com/office/drawing/2014/main"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 xmlns:a16="http://schemas.microsoft.com/office/drawing/2014/main"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 xmlns:a16="http://schemas.microsoft.com/office/drawing/2014/main"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 xmlns:a16="http://schemas.microsoft.com/office/drawing/2014/main"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 xmlns:a16="http://schemas.microsoft.com/office/drawing/2014/main"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 xmlns:a16="http://schemas.microsoft.com/office/drawing/2014/main"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黑点线粒子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6098</TotalTime>
  <Words>1672</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FontAwesome</vt:lpstr>
      <vt:lpstr>STIXGeneral-Bold</vt:lpstr>
      <vt:lpstr>等线</vt:lpstr>
      <vt:lpstr>等线 Light</vt:lpstr>
      <vt:lpstr>方正正纤黑简体</vt:lpstr>
      <vt:lpstr>华文细黑</vt:lpstr>
      <vt:lpstr>明兰</vt:lpstr>
      <vt:lpstr>宋体</vt:lpstr>
      <vt:lpstr>微软雅黑</vt:lpstr>
      <vt:lpstr>微软雅黑 Light</vt:lpstr>
      <vt:lpstr>Arial</vt:lpstr>
      <vt:lpstr>Calibri</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简约灰黑点线粒子PPT模板2</dc:title>
  <dc:creator>第一PPT</dc:creator>
  <cp:keywords>www.1ppt.com</cp:keywords>
  <dc:description>www.1ppt.com</dc:description>
  <cp:lastModifiedBy>faith123</cp:lastModifiedBy>
  <cp:revision>191</cp:revision>
  <dcterms:created xsi:type="dcterms:W3CDTF">2017-05-16T12:45:30Z</dcterms:created>
  <dcterms:modified xsi:type="dcterms:W3CDTF">2020-07-20T06:13:30Z</dcterms:modified>
</cp:coreProperties>
</file>