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34" r:id="rId2"/>
    <p:sldId id="363" r:id="rId3"/>
    <p:sldId id="364" r:id="rId4"/>
    <p:sldId id="439" r:id="rId5"/>
    <p:sldId id="431" r:id="rId6"/>
    <p:sldId id="417" r:id="rId7"/>
    <p:sldId id="436" r:id="rId8"/>
    <p:sldId id="365" r:id="rId9"/>
    <p:sldId id="413" r:id="rId10"/>
    <p:sldId id="409" r:id="rId11"/>
    <p:sldId id="420" r:id="rId12"/>
    <p:sldId id="421" r:id="rId13"/>
    <p:sldId id="366" r:id="rId14"/>
    <p:sldId id="435" r:id="rId15"/>
    <p:sldId id="437" r:id="rId16"/>
    <p:sldId id="438" r:id="rId17"/>
    <p:sldId id="446" r:id="rId18"/>
    <p:sldId id="441" r:id="rId19"/>
    <p:sldId id="367" r:id="rId20"/>
    <p:sldId id="444" r:id="rId21"/>
    <p:sldId id="440" r:id="rId22"/>
    <p:sldId id="442" r:id="rId23"/>
    <p:sldId id="447" r:id="rId24"/>
    <p:sldId id="448" r:id="rId25"/>
  </p:sldIdLst>
  <p:sldSz cx="9144000" cy="5145088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>
      <p:cViewPr varScale="1">
        <p:scale>
          <a:sx n="153" d="100"/>
          <a:sy n="153" d="100"/>
        </p:scale>
        <p:origin x="378" y="138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26-424B-B122-42E241435B9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26-424B-B122-42E241435B98}"/>
              </c:ext>
            </c:extLst>
          </c:dPt>
          <c:dLbls>
            <c:dLbl>
              <c:idx val="0"/>
              <c:layout>
                <c:manualLayout>
                  <c:x val="-0.23006878450538501"/>
                  <c:y val="-0.183623505395159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26-424B-B122-42E241435B9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401620056113701"/>
                  <c:y val="0.12019490619228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26-424B-B122-42E241435B9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26-424B-B122-42E241435B9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8-47E7-B12B-3CE3C7076B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8-47E7-B12B-3CE3C7076B34}"/>
              </c:ext>
            </c:extLst>
          </c:dPt>
          <c:dLbls>
            <c:dLbl>
              <c:idx val="0"/>
              <c:layout>
                <c:manualLayout>
                  <c:x val="-0.27029866956285598"/>
                  <c:y val="1.56216584038106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EA8-47E7-B12B-3CE3C7076B3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02376233143271"/>
                  <c:y val="5.555555555555549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EA8-47E7-B12B-3CE3C7076B3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EA8-47E7-B12B-3CE3C7076B3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9F-4BA1-B113-E43ADDBDDE6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9F-4BA1-B113-E43ADDBDDE64}"/>
              </c:ext>
            </c:extLst>
          </c:dPt>
          <c:dLbls>
            <c:dLbl>
              <c:idx val="0"/>
              <c:layout>
                <c:manualLayout>
                  <c:x val="-0.16110371979364599"/>
                  <c:y val="-0.257697093418877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39F-4BA1-B113-E43ADDBDDE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9080912299756"/>
                  <c:y val="2.7218819869738502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39F-4BA1-B113-E43ADDBDDE6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39F-4BA1-B113-E43ADDBDDE6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7D-4955-8EC5-78F7DDFF49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7D-4955-8EC5-78F7DDFF4999}"/>
              </c:ext>
            </c:extLst>
          </c:dPt>
          <c:dLbls>
            <c:dLbl>
              <c:idx val="0"/>
              <c:layout>
                <c:manualLayout>
                  <c:x val="-0.24731061634537099"/>
                  <c:y val="-9.10304267522115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37D-4955-8EC5-78F7DDFF49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189293148701197"/>
                  <c:y val="6.61509672402060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37D-4955-8EC5-78F7DDFF4999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7D-4955-8EC5-78F7DDFF4999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F8513-A743-4602-9E9F-CEEE9A802B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102C-FAD4-459D-8C7A-106E6431C5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7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83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92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CE49C-2114-404F-AF2A-058CF607A9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71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6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97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13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7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5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77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4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489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750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A83835-5FA0-4497-8FBE-4A089E5F9A3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37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54B1-045F-43B3-BA26-8CCA5E81C2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7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60EF0-27D5-4E1B-8B98-FFF90C7DB461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370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F00E3-84AE-4C74-9370-0C5407C967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7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762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129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557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404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2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624228" y="455276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D7A141C-55CE-4F08-9E34-7FD84E227C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1B7447C-37E8-4AA5-B89A-03B88ED34EBB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8213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789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753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A1DF9EC-071B-4FD7-BACF-C9EE262836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84AB56D-47F3-4959-9357-5A7AF515C23F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70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7204E07-C262-49A5-99BB-A2B0075CE6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3E91588-9C04-4689-AA93-9BBBF0F1D15E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工作体会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BA4550C-86EF-4DF3-B122-5E5AF2B32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CA76F9FB-BE6A-46EF-B399-C072350C0E7A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080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工作规划和展望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044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949428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3" y="196280"/>
            <a:ext cx="144024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 defTabSz="685658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" name="文本框 37"/>
          <p:cNvSpPr txBox="1"/>
          <p:nvPr userDrawn="1"/>
        </p:nvSpPr>
        <p:spPr>
          <a:xfrm>
            <a:off x="216273" y="196280"/>
            <a:ext cx="2189971" cy="315475"/>
          </a:xfrm>
          <a:prstGeom prst="rect">
            <a:avLst/>
          </a:prstGeom>
          <a:noFill/>
        </p:spPr>
        <p:txBody>
          <a:bodyPr wrap="none" lIns="68572" tIns="34286" rIns="68572" bIns="34286" rtlCol="0">
            <a:spAutoFit/>
          </a:bodyPr>
          <a:lstStyle/>
          <a:p>
            <a:pPr defTabSz="685658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文本框 38"/>
          <p:cNvSpPr txBox="1"/>
          <p:nvPr userDrawn="1"/>
        </p:nvSpPr>
        <p:spPr>
          <a:xfrm>
            <a:off x="265225" y="520317"/>
            <a:ext cx="2038917" cy="207753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 algn="dist" defTabSz="685658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586676"/>
      </p:ext>
    </p:extLst>
  </p:cSld>
  <p:clrMapOvr>
    <a:masterClrMapping/>
  </p:clrMapOvr>
  <p:transition spd="med" advClick="0" advTm="0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634727"/>
      </p:ext>
    </p:extLst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84906"/>
      </p:ext>
    </p:extLst>
  </p:cSld>
  <p:clrMapOvr>
    <a:masterClrMapping/>
  </p:clrMapOvr>
  <p:transition spd="slow" advClick="0" advTm="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5694139"/>
      </p:ext>
    </p:extLst>
  </p:cSld>
  <p:clrMapOvr>
    <a:masterClrMapping/>
  </p:clrMapOvr>
  <p:transition spd="slow"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50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3865651" y="368823"/>
            <a:ext cx="1292662" cy="300175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lvl="0" algn="ctr"/>
            <a:r>
              <a:rPr lang="zh-CN" altLang="en-US" sz="15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1500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3274748" y="710767"/>
            <a:ext cx="2562232" cy="346356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48060"/>
      </p:ext>
    </p:extLst>
  </p:cSld>
  <p:clrMapOvr>
    <a:masterClrMapping/>
  </p:clrMapOvr>
  <p:transition advClick="0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441415"/>
      </p:ext>
    </p:extLst>
  </p:cSld>
  <p:clrMapOvr>
    <a:masterClrMapping/>
  </p:clrMapOvr>
  <p:transition advClick="0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65424"/>
      </p:ext>
    </p:extLst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20DD7-6358-4E35-981D-64C57D7D925A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3" r:id="rId9"/>
    <p:sldLayoutId id="2147483664" r:id="rId10"/>
    <p:sldLayoutId id="214748366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  <p:sldLayoutId id="2147483673" r:id="rId22"/>
    <p:sldLayoutId id="2147483674" r:id="rId23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9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9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26" Type="http://schemas.openxmlformats.org/officeDocument/2006/relationships/image" Target="../media/image7.jpeg"/><Relationship Id="rId3" Type="http://schemas.openxmlformats.org/officeDocument/2006/relationships/tags" Target="../tags/tag31.xml"/><Relationship Id="rId21" Type="http://schemas.openxmlformats.org/officeDocument/2006/relationships/tags" Target="../tags/tag49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5" Type="http://schemas.openxmlformats.org/officeDocument/2006/relationships/image" Target="../media/image6.jpeg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tags" Target="../tags/tag48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24" Type="http://schemas.openxmlformats.org/officeDocument/2006/relationships/notesSlide" Target="../notesSlides/notesSlide11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23" Type="http://schemas.openxmlformats.org/officeDocument/2006/relationships/slideLayout" Target="../slideLayouts/slideLayout9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Relationship Id="rId22" Type="http://schemas.openxmlformats.org/officeDocument/2006/relationships/tags" Target="../tags/tag50.xml"/><Relationship Id="rId27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tags" Target="../tags/tag68.xml"/><Relationship Id="rId26" Type="http://schemas.openxmlformats.org/officeDocument/2006/relationships/notesSlide" Target="../notesSlides/notesSlide23.xml"/><Relationship Id="rId3" Type="http://schemas.openxmlformats.org/officeDocument/2006/relationships/tags" Target="../tags/tag53.xml"/><Relationship Id="rId21" Type="http://schemas.openxmlformats.org/officeDocument/2006/relationships/tags" Target="../tags/tag71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5" Type="http://schemas.openxmlformats.org/officeDocument/2006/relationships/slideLayout" Target="../slideLayouts/slideLayout11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24" Type="http://schemas.openxmlformats.org/officeDocument/2006/relationships/tags" Target="../tags/tag74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tags" Target="../tags/tag60.xml"/><Relationship Id="rId19" Type="http://schemas.openxmlformats.org/officeDocument/2006/relationships/tags" Target="../tags/tag69.xml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Relationship Id="rId22" Type="http://schemas.openxmlformats.org/officeDocument/2006/relationships/tags" Target="../tags/tag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8952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研究生组会实验汇报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ppt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模板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8A3F4DE9-8CBA-4A37-8CD1-2EEF4E35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0DF87BEF-F9D7-444D-9B9F-5AFC3955710A}"/>
              </a:ext>
            </a:extLst>
          </p:cNvPr>
          <p:cNvSpPr/>
          <p:nvPr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0" y="2356520"/>
            <a:ext cx="2051720" cy="288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菱形 2">
            <a:extLst>
              <a:ext uri="{FF2B5EF4-FFF2-40B4-BE49-F238E27FC236}">
                <a16:creationId xmlns="" xmlns:a16="http://schemas.microsoft.com/office/drawing/2014/main" id="{670E01A6-CCEF-4927-B0A8-AC3AB67907F7}"/>
              </a:ext>
            </a:extLst>
          </p:cNvPr>
          <p:cNvSpPr/>
          <p:nvPr/>
        </p:nvSpPr>
        <p:spPr>
          <a:xfrm>
            <a:off x="3020430" y="2298735"/>
            <a:ext cx="363438" cy="363551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3EE4237-22D0-4265-AD11-2B9E473A8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604" y="2275511"/>
            <a:ext cx="891183" cy="4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35" tIns="25718" rIns="51435" bIns="2571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E8D2F2D-CD4F-4925-A7E8-5483E6BA744B}"/>
              </a:ext>
            </a:extLst>
          </p:cNvPr>
          <p:cNvSpPr txBox="1"/>
          <p:nvPr/>
        </p:nvSpPr>
        <p:spPr>
          <a:xfrm>
            <a:off x="2099139" y="2392524"/>
            <a:ext cx="1051024" cy="259687"/>
          </a:xfrm>
          <a:prstGeom prst="rect">
            <a:avLst/>
          </a:prstGeom>
          <a:noFill/>
        </p:spPr>
        <p:txBody>
          <a:bodyPr lIns="51435" tIns="25718" rIns="51435" bIns="25718">
            <a:spAutoFit/>
          </a:bodyPr>
          <a:lstStyle/>
          <a:p>
            <a:pPr>
              <a:defRPr/>
            </a:pPr>
            <a:r>
              <a:rPr lang="en-US" altLang="zh-CN" sz="1350" dirty="0">
                <a:solidFill>
                  <a:schemeClr val="accent2"/>
                </a:solidFill>
                <a:latin typeface="Impact" panose="020B0806030902050204" pitchFamily="34" charset="0"/>
              </a:rPr>
              <a:t>CONTENTS</a:t>
            </a:r>
            <a:endParaRPr lang="zh-CN" altLang="en-US" sz="135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93">
            <a:extLst>
              <a:ext uri="{FF2B5EF4-FFF2-40B4-BE49-F238E27FC236}">
                <a16:creationId xmlns="" xmlns:a16="http://schemas.microsoft.com/office/drawing/2014/main" id="{D427425D-5319-4558-8928-63906F72A87E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330407"/>
            <a:ext cx="2260104" cy="476125"/>
            <a:chOff x="320318" y="607960"/>
            <a:chExt cx="4018359" cy="846889"/>
          </a:xfrm>
        </p:grpSpPr>
        <p:grpSp>
          <p:nvGrpSpPr>
            <p:cNvPr id="7" name="组合 91">
              <a:extLst>
                <a:ext uri="{FF2B5EF4-FFF2-40B4-BE49-F238E27FC236}">
                  <a16:creationId xmlns="" xmlns:a16="http://schemas.microsoft.com/office/drawing/2014/main" id="{E70C0159-55A5-4B68-BDBF-9C898488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9" name="菱形 8">
                <a:extLst>
                  <a:ext uri="{FF2B5EF4-FFF2-40B4-BE49-F238E27FC236}">
                    <a16:creationId xmlns="" xmlns:a16="http://schemas.microsoft.com/office/drawing/2014/main" id="{CF94AC69-41FC-4068-954C-94254116F410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0">
                <a:extLst>
                  <a:ext uri="{FF2B5EF4-FFF2-40B4-BE49-F238E27FC236}">
                    <a16:creationId xmlns="" xmlns:a16="http://schemas.microsoft.com/office/drawing/2014/main" id="{A8421B05-79AC-4BC1-B502-F9080531A12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文本框 92">
              <a:extLst>
                <a:ext uri="{FF2B5EF4-FFF2-40B4-BE49-F238E27FC236}">
                  <a16:creationId xmlns="" xmlns:a16="http://schemas.microsoft.com/office/drawing/2014/main" id="{508AF016-9B58-40A7-9564-41829197F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99">
            <a:extLst>
              <a:ext uri="{FF2B5EF4-FFF2-40B4-BE49-F238E27FC236}">
                <a16:creationId xmlns="" xmlns:a16="http://schemas.microsoft.com/office/drawing/2014/main" id="{265B3962-56AA-46A1-8BFC-E57357188E63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957465"/>
            <a:ext cx="2260104" cy="476125"/>
            <a:chOff x="320318" y="607960"/>
            <a:chExt cx="4018359" cy="846889"/>
          </a:xfrm>
        </p:grpSpPr>
        <p:grpSp>
          <p:nvGrpSpPr>
            <p:cNvPr id="12" name="组合 100">
              <a:extLst>
                <a:ext uri="{FF2B5EF4-FFF2-40B4-BE49-F238E27FC236}">
                  <a16:creationId xmlns="" xmlns:a16="http://schemas.microsoft.com/office/drawing/2014/main" id="{7EBDA547-2FEA-4308-A094-47B5925689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4" name="菱形 13">
                <a:extLst>
                  <a:ext uri="{FF2B5EF4-FFF2-40B4-BE49-F238E27FC236}">
                    <a16:creationId xmlns="" xmlns:a16="http://schemas.microsoft.com/office/drawing/2014/main" id="{AA38070A-25B4-4958-A505-434DFAC0D0C8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03">
                <a:extLst>
                  <a:ext uri="{FF2B5EF4-FFF2-40B4-BE49-F238E27FC236}">
                    <a16:creationId xmlns="" xmlns:a16="http://schemas.microsoft.com/office/drawing/2014/main" id="{CF80F6BD-1791-485A-B6B9-6D502D729D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01">
              <a:extLst>
                <a:ext uri="{FF2B5EF4-FFF2-40B4-BE49-F238E27FC236}">
                  <a16:creationId xmlns="" xmlns:a16="http://schemas.microsoft.com/office/drawing/2014/main" id="{3EEA79F2-7A79-471E-BB2B-442F4DB64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09">
            <a:extLst>
              <a:ext uri="{FF2B5EF4-FFF2-40B4-BE49-F238E27FC236}">
                <a16:creationId xmlns="" xmlns:a16="http://schemas.microsoft.com/office/drawing/2014/main" id="{34D3AC4A-3C84-4F47-9B67-70D61737F1BA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2584523"/>
            <a:ext cx="2260104" cy="476125"/>
            <a:chOff x="320318" y="607960"/>
            <a:chExt cx="4018359" cy="846889"/>
          </a:xfrm>
        </p:grpSpPr>
        <p:grpSp>
          <p:nvGrpSpPr>
            <p:cNvPr id="17" name="组合 110">
              <a:extLst>
                <a:ext uri="{FF2B5EF4-FFF2-40B4-BE49-F238E27FC236}">
                  <a16:creationId xmlns="" xmlns:a16="http://schemas.microsoft.com/office/drawing/2014/main" id="{6BC7B16E-47C0-4FE3-B454-F415C50EA9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9" name="菱形 18">
                <a:extLst>
                  <a:ext uri="{FF2B5EF4-FFF2-40B4-BE49-F238E27FC236}">
                    <a16:creationId xmlns="" xmlns:a16="http://schemas.microsoft.com/office/drawing/2014/main" id="{3CCF910B-A9DF-49DF-908C-EEDBDDE9351C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13">
                <a:extLst>
                  <a:ext uri="{FF2B5EF4-FFF2-40B4-BE49-F238E27FC236}">
                    <a16:creationId xmlns="" xmlns:a16="http://schemas.microsoft.com/office/drawing/2014/main" id="{EC5434D0-0C28-4616-9787-2A44B0B7D1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11">
              <a:extLst>
                <a:ext uri="{FF2B5EF4-FFF2-40B4-BE49-F238E27FC236}">
                  <a16:creationId xmlns="" xmlns:a16="http://schemas.microsoft.com/office/drawing/2014/main" id="{4D6734A6-4E2D-4321-9C22-E57E84B66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19">
            <a:extLst>
              <a:ext uri="{FF2B5EF4-FFF2-40B4-BE49-F238E27FC236}">
                <a16:creationId xmlns="" xmlns:a16="http://schemas.microsoft.com/office/drawing/2014/main" id="{BA52D146-F678-4C04-BCBA-682E72D971E4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3211580"/>
            <a:ext cx="2653392" cy="476125"/>
            <a:chOff x="320318" y="607960"/>
            <a:chExt cx="4717606" cy="846889"/>
          </a:xfrm>
        </p:grpSpPr>
        <p:grpSp>
          <p:nvGrpSpPr>
            <p:cNvPr id="22" name="组合 120">
              <a:extLst>
                <a:ext uri="{FF2B5EF4-FFF2-40B4-BE49-F238E27FC236}">
                  <a16:creationId xmlns="" xmlns:a16="http://schemas.microsoft.com/office/drawing/2014/main" id="{A609B115-5DA8-4027-AFDA-FFE5A5ABA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4" name="菱形 23">
                <a:extLst>
                  <a:ext uri="{FF2B5EF4-FFF2-40B4-BE49-F238E27FC236}">
                    <a16:creationId xmlns="" xmlns:a16="http://schemas.microsoft.com/office/drawing/2014/main" id="{21CF4B80-E99A-4C62-929A-177FBE43BEED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123">
                <a:extLst>
                  <a:ext uri="{FF2B5EF4-FFF2-40B4-BE49-F238E27FC236}">
                    <a16:creationId xmlns="" xmlns:a16="http://schemas.microsoft.com/office/drawing/2014/main" id="{9039D4F0-C871-4735-A50F-938461A552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121">
              <a:extLst>
                <a:ext uri="{FF2B5EF4-FFF2-40B4-BE49-F238E27FC236}">
                  <a16:creationId xmlns="" xmlns:a16="http://schemas.microsoft.com/office/drawing/2014/main" id="{BA5261FD-79AB-4FBC-AF54-343FFC1A7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762209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3" grpId="0" animBg="1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B427AB1B-26F8-4120-AFE8-878F59627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E968C645-B9A0-4507-9F39-8023EC3A08C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290599D0-90EE-4E30-8AD9-9DD9E0B8A10B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49459996-CAFB-4595-A682-56B6F0EE6588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81334" y="2806768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48949" y="2805094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81334" y="2999819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48949" y="2998981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93">
            <a:extLst>
              <a:ext uri="{FF2B5EF4-FFF2-40B4-BE49-F238E27FC236}">
                <a16:creationId xmlns="" xmlns:a16="http://schemas.microsoft.com/office/drawing/2014/main" id="{0B83E3D4-B569-41A1-9455-5BF7146C19D1}"/>
              </a:ext>
            </a:extLst>
          </p:cNvPr>
          <p:cNvGrpSpPr>
            <a:grpSpLocks/>
          </p:cNvGrpSpPr>
          <p:nvPr/>
        </p:nvGrpSpPr>
        <p:grpSpPr bwMode="auto">
          <a:xfrm>
            <a:off x="3702807" y="2140496"/>
            <a:ext cx="3313260" cy="679617"/>
            <a:chOff x="320318" y="607960"/>
            <a:chExt cx="4018359" cy="824600"/>
          </a:xfrm>
        </p:grpSpPr>
        <p:grpSp>
          <p:nvGrpSpPr>
            <p:cNvPr id="18" name="组合 91">
              <a:extLst>
                <a:ext uri="{FF2B5EF4-FFF2-40B4-BE49-F238E27FC236}">
                  <a16:creationId xmlns="" xmlns:a16="http://schemas.microsoft.com/office/drawing/2014/main" id="{8466CEBB-3E96-4C1C-ACA9-231F34A0A3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0" name="菱形 19">
                <a:extLst>
                  <a:ext uri="{FF2B5EF4-FFF2-40B4-BE49-F238E27FC236}">
                    <a16:creationId xmlns="" xmlns:a16="http://schemas.microsoft.com/office/drawing/2014/main" id="{4B429C66-0535-47CC-8B48-DF59E9FFA813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21" name="文本框 90">
                <a:extLst>
                  <a:ext uri="{FF2B5EF4-FFF2-40B4-BE49-F238E27FC236}">
                    <a16:creationId xmlns="" xmlns:a16="http://schemas.microsoft.com/office/drawing/2014/main" id="{A63DF7FD-5F38-433B-BFA6-6914CDF2A8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19" name="文本框 92">
              <a:extLst>
                <a:ext uri="{FF2B5EF4-FFF2-40B4-BE49-F238E27FC236}">
                  <a16:creationId xmlns="" xmlns:a16="http://schemas.microsoft.com/office/drawing/2014/main" id="{AFA7CE19-65C7-4069-ADB9-8EE736A82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30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33210" y="3090317"/>
            <a:ext cx="1685272" cy="1685792"/>
            <a:chOff x="4977613" y="4119151"/>
            <a:chExt cx="2247029" cy="2247029"/>
          </a:xfrm>
          <a:solidFill>
            <a:schemeClr val="bg1">
              <a:lumMod val="75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4977613" y="4119151"/>
              <a:ext cx="2247029" cy="224702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Rectangle 42"/>
            <p:cNvSpPr/>
            <p:nvPr/>
          </p:nvSpPr>
          <p:spPr>
            <a:xfrm>
              <a:off x="5413039" y="5494312"/>
              <a:ext cx="1665516" cy="51228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1518" y="2914590"/>
            <a:ext cx="2074328" cy="1344856"/>
            <a:chOff x="3335358" y="3884920"/>
            <a:chExt cx="2765770" cy="1792588"/>
          </a:xfrm>
        </p:grpSpPr>
        <p:sp>
          <p:nvSpPr>
            <p:cNvPr id="14" name="任意多边形 13"/>
            <p:cNvSpPr>
              <a:spLocks noChangeAspect="1"/>
            </p:cNvSpPr>
            <p:nvPr/>
          </p:nvSpPr>
          <p:spPr>
            <a:xfrm rot="16200000" flipH="1">
              <a:off x="3821949" y="339832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1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>
            <a:xfrm rot="16200000" flipH="1">
              <a:off x="3679128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16" name="Freeform 26"/>
            <p:cNvSpPr>
              <a:spLocks noEditPoints="1"/>
            </p:cNvSpPr>
            <p:nvPr/>
          </p:nvSpPr>
          <p:spPr bwMode="auto">
            <a:xfrm>
              <a:off x="4031423" y="4569968"/>
              <a:ext cx="373097" cy="3919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4910591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75846" y="2903149"/>
            <a:ext cx="2074328" cy="1344856"/>
            <a:chOff x="6101128" y="3869670"/>
            <a:chExt cx="2765770" cy="1792588"/>
          </a:xfrm>
        </p:grpSpPr>
        <p:sp>
          <p:nvSpPr>
            <p:cNvPr id="19" name="任意多边形 18"/>
            <p:cNvSpPr>
              <a:spLocks noChangeAspect="1"/>
            </p:cNvSpPr>
            <p:nvPr/>
          </p:nvSpPr>
          <p:spPr>
            <a:xfrm rot="5400000">
              <a:off x="6587719" y="338307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0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>
            <a:xfrm rot="5400000">
              <a:off x="7418081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7736001" y="4564871"/>
              <a:ext cx="504322" cy="402181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2" name="Rectangle 42"/>
            <p:cNvSpPr/>
            <p:nvPr/>
          </p:nvSpPr>
          <p:spPr>
            <a:xfrm>
              <a:off x="6375823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03626" y="1500609"/>
            <a:ext cx="1344441" cy="2074968"/>
            <a:chOff x="5204834" y="2000194"/>
            <a:chExt cx="1792588" cy="2765770"/>
          </a:xfrm>
        </p:grpSpPr>
        <p:sp>
          <p:nvSpPr>
            <p:cNvPr id="24" name="任意多边形 23"/>
            <p:cNvSpPr>
              <a:spLocks noChangeAspect="1"/>
            </p:cNvSpPr>
            <p:nvPr/>
          </p:nvSpPr>
          <p:spPr>
            <a:xfrm>
              <a:off x="5204834" y="2000194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1"/>
              </p:custDataLst>
            </p:nvPr>
          </p:nvSpPr>
          <p:spPr>
            <a:xfrm>
              <a:off x="5548604" y="22851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6" name="Freeform 48"/>
            <p:cNvSpPr>
              <a:spLocks noEditPoints="1"/>
            </p:cNvSpPr>
            <p:nvPr/>
          </p:nvSpPr>
          <p:spPr bwMode="auto">
            <a:xfrm>
              <a:off x="5878661" y="2547488"/>
              <a:ext cx="444931" cy="42588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5699570" y="3671737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24227" y="3256620"/>
            <a:ext cx="1574790" cy="869469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51342" y="3346724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59730" y="1625747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31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69654" y="1568343"/>
            <a:ext cx="2133482" cy="21342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3310" y="1568343"/>
            <a:ext cx="2133482" cy="2134258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56966" y="1568343"/>
            <a:ext cx="2133482" cy="213425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1800665" y="1273035"/>
            <a:ext cx="471461" cy="473221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4344320" y="1273035"/>
            <a:ext cx="471461" cy="473221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6887976" y="1273035"/>
            <a:ext cx="471461" cy="473221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18610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390634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373768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4013460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6273417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6477945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6"/>
          <p:cNvGrpSpPr/>
          <p:nvPr/>
        </p:nvGrpSpPr>
        <p:grpSpPr>
          <a:xfrm>
            <a:off x="4748553" y="1288219"/>
            <a:ext cx="1413673" cy="1157620"/>
            <a:chOff x="91930" y="319568"/>
            <a:chExt cx="1885141" cy="1543016"/>
          </a:xfrm>
        </p:grpSpPr>
        <p:sp>
          <p:nvSpPr>
            <p:cNvPr id="569" name="Shape 569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0" name="Shape 570"/>
            <p:cNvSpPr/>
            <p:nvPr/>
          </p:nvSpPr>
          <p:spPr>
            <a:xfrm rot="2700000">
              <a:off x="91930" y="869165"/>
              <a:ext cx="443882" cy="443882"/>
            </a:xfrm>
            <a:prstGeom prst="rect">
              <a:avLst/>
            </a:prstGeom>
            <a:solidFill>
              <a:schemeClr val="accent2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1" name="Shape 571"/>
            <p:cNvSpPr/>
            <p:nvPr/>
          </p:nvSpPr>
          <p:spPr>
            <a:xfrm>
              <a:off x="147444" y="884782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3" name="Group 574"/>
            <p:cNvGrpSpPr/>
            <p:nvPr/>
          </p:nvGrpSpPr>
          <p:grpSpPr>
            <a:xfrm>
              <a:off x="950873" y="439921"/>
              <a:ext cx="509381" cy="445817"/>
              <a:chOff x="0" y="0"/>
              <a:chExt cx="509380" cy="445816"/>
            </a:xfrm>
          </p:grpSpPr>
          <p:sp>
            <p:nvSpPr>
              <p:cNvPr id="572" name="Shape 572"/>
              <p:cNvSpPr/>
              <p:nvPr/>
            </p:nvSpPr>
            <p:spPr>
              <a:xfrm>
                <a:off x="80107" y="79236"/>
                <a:ext cx="182855" cy="120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3" name="Shape 573"/>
              <p:cNvSpPr/>
              <p:nvPr/>
            </p:nvSpPr>
            <p:spPr>
              <a:xfrm>
                <a:off x="-1" y="-1"/>
                <a:ext cx="509381" cy="445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75" name="Shape 575"/>
            <p:cNvSpPr/>
            <p:nvPr/>
          </p:nvSpPr>
          <p:spPr>
            <a:xfrm>
              <a:off x="934386" y="961725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4" name="Group 584"/>
          <p:cNvGrpSpPr/>
          <p:nvPr/>
        </p:nvGrpSpPr>
        <p:grpSpPr>
          <a:xfrm>
            <a:off x="4748554" y="3143651"/>
            <a:ext cx="1413674" cy="1157620"/>
            <a:chOff x="91930" y="319568"/>
            <a:chExt cx="1885141" cy="1543016"/>
          </a:xfrm>
        </p:grpSpPr>
        <p:sp>
          <p:nvSpPr>
            <p:cNvPr id="577" name="Shape 577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3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147445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5" name="Group 582"/>
            <p:cNvGrpSpPr/>
            <p:nvPr/>
          </p:nvGrpSpPr>
          <p:grpSpPr>
            <a:xfrm>
              <a:off x="950872" y="436198"/>
              <a:ext cx="510228" cy="509357"/>
              <a:chOff x="0" y="0"/>
              <a:chExt cx="510226" cy="509355"/>
            </a:xfrm>
          </p:grpSpPr>
          <p:sp>
            <p:nvSpPr>
              <p:cNvPr id="580" name="Shape 580"/>
              <p:cNvSpPr/>
              <p:nvPr/>
            </p:nvSpPr>
            <p:spPr>
              <a:xfrm>
                <a:off x="-1" y="0"/>
                <a:ext cx="510228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1" y="12151"/>
                    </a:moveTo>
                    <a:cubicBezTo>
                      <a:pt x="13852" y="12151"/>
                      <a:pt x="12927" y="11860"/>
                      <a:pt x="12125" y="11387"/>
                    </a:cubicBezTo>
                    <a:lnTo>
                      <a:pt x="11893" y="11619"/>
                    </a:lnTo>
                    <a:lnTo>
                      <a:pt x="11133" y="12378"/>
                    </a:lnTo>
                    <a:lnTo>
                      <a:pt x="9846" y="13664"/>
                    </a:lnTo>
                    <a:cubicBezTo>
                      <a:pt x="9593" y="13917"/>
                      <a:pt x="9451" y="14261"/>
                      <a:pt x="9451" y="14618"/>
                    </a:cubicBezTo>
                    <a:lnTo>
                      <a:pt x="9451" y="16201"/>
                    </a:lnTo>
                    <a:lnTo>
                      <a:pt x="8101" y="16201"/>
                    </a:lnTo>
                    <a:cubicBezTo>
                      <a:pt x="7356" y="16201"/>
                      <a:pt x="6751" y="16805"/>
                      <a:pt x="6751" y="17550"/>
                    </a:cubicBezTo>
                    <a:lnTo>
                      <a:pt x="6751" y="18901"/>
                    </a:lnTo>
                    <a:lnTo>
                      <a:pt x="5170" y="18901"/>
                    </a:lnTo>
                    <a:cubicBezTo>
                      <a:pt x="4812" y="18901"/>
                      <a:pt x="4469" y="19043"/>
                      <a:pt x="4216" y="19296"/>
                    </a:cubicBezTo>
                    <a:lnTo>
                      <a:pt x="3259" y="20253"/>
                    </a:lnTo>
                    <a:lnTo>
                      <a:pt x="1352" y="20250"/>
                    </a:lnTo>
                    <a:lnTo>
                      <a:pt x="1350" y="18327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70" y="1350"/>
                      <a:pt x="14851" y="1350"/>
                    </a:cubicBezTo>
                    <a:cubicBezTo>
                      <a:pt x="17833" y="1350"/>
                      <a:pt x="20251" y="3767"/>
                      <a:pt x="20251" y="6750"/>
                    </a:cubicBezTo>
                    <a:cubicBezTo>
                      <a:pt x="20251" y="9732"/>
                      <a:pt x="17833" y="12151"/>
                      <a:pt x="14851" y="12151"/>
                    </a:cubicBezTo>
                    <a:moveTo>
                      <a:pt x="14851" y="0"/>
                    </a:moveTo>
                    <a:cubicBezTo>
                      <a:pt x="11124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1"/>
                    </a:lnTo>
                    <a:cubicBezTo>
                      <a:pt x="146" y="17638"/>
                      <a:pt x="0" y="17864"/>
                      <a:pt x="0" y="18226"/>
                    </a:cubicBezTo>
                    <a:lnTo>
                      <a:pt x="0" y="20250"/>
                    </a:lnTo>
                    <a:cubicBezTo>
                      <a:pt x="0" y="20973"/>
                      <a:pt x="626" y="21600"/>
                      <a:pt x="1349" y="21600"/>
                    </a:cubicBezTo>
                    <a:lnTo>
                      <a:pt x="3374" y="21600"/>
                    </a:lnTo>
                    <a:cubicBezTo>
                      <a:pt x="3736" y="21600"/>
                      <a:pt x="3965" y="21456"/>
                      <a:pt x="4202" y="21220"/>
                    </a:cubicBezTo>
                    <a:lnTo>
                      <a:pt x="5170" y="20250"/>
                    </a:lnTo>
                    <a:lnTo>
                      <a:pt x="6751" y="20250"/>
                    </a:lnTo>
                    <a:cubicBezTo>
                      <a:pt x="7496" y="20250"/>
                      <a:pt x="8101" y="19646"/>
                      <a:pt x="8101" y="18901"/>
                    </a:cubicBezTo>
                    <a:lnTo>
                      <a:pt x="8101" y="17550"/>
                    </a:lnTo>
                    <a:lnTo>
                      <a:pt x="9451" y="17550"/>
                    </a:lnTo>
                    <a:cubicBezTo>
                      <a:pt x="10196" y="17550"/>
                      <a:pt x="10802" y="16946"/>
                      <a:pt x="10802" y="16201"/>
                    </a:cubicBezTo>
                    <a:lnTo>
                      <a:pt x="10802" y="14618"/>
                    </a:lnTo>
                    <a:lnTo>
                      <a:pt x="12401" y="13019"/>
                    </a:lnTo>
                    <a:cubicBezTo>
                      <a:pt x="13163" y="13318"/>
                      <a:pt x="13983" y="13501"/>
                      <a:pt x="14851" y="13501"/>
                    </a:cubicBezTo>
                    <a:cubicBezTo>
                      <a:pt x="18578" y="13501"/>
                      <a:pt x="21600" y="10477"/>
                      <a:pt x="21600" y="6750"/>
                    </a:cubicBezTo>
                    <a:cubicBezTo>
                      <a:pt x="21600" y="3022"/>
                      <a:pt x="18578" y="0"/>
                      <a:pt x="1485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1" name="Shape 581"/>
              <p:cNvSpPr/>
              <p:nvPr/>
            </p:nvSpPr>
            <p:spPr>
              <a:xfrm>
                <a:off x="318688" y="63558"/>
                <a:ext cx="127128" cy="127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33" extrusionOk="0">
                    <a:moveTo>
                      <a:pt x="13008" y="18685"/>
                    </a:moveTo>
                    <a:cubicBezTo>
                      <a:pt x="9017" y="15851"/>
                      <a:pt x="5542" y="12416"/>
                      <a:pt x="2694" y="8571"/>
                    </a:cubicBezTo>
                    <a:cubicBezTo>
                      <a:pt x="3736" y="5629"/>
                      <a:pt x="5693" y="3698"/>
                      <a:pt x="8585" y="2648"/>
                    </a:cubicBezTo>
                    <a:cubicBezTo>
                      <a:pt x="12578" y="5490"/>
                      <a:pt x="16048" y="8912"/>
                      <a:pt x="18889" y="12810"/>
                    </a:cubicBezTo>
                    <a:cubicBezTo>
                      <a:pt x="17836" y="15731"/>
                      <a:pt x="15883" y="17648"/>
                      <a:pt x="13008" y="18685"/>
                    </a:cubicBezTo>
                    <a:moveTo>
                      <a:pt x="21110" y="11296"/>
                    </a:moveTo>
                    <a:cubicBezTo>
                      <a:pt x="18081" y="7131"/>
                      <a:pt x="14396" y="3497"/>
                      <a:pt x="10161" y="485"/>
                    </a:cubicBezTo>
                    <a:cubicBezTo>
                      <a:pt x="9468" y="-7"/>
                      <a:pt x="8579" y="-133"/>
                      <a:pt x="7778" y="146"/>
                    </a:cubicBezTo>
                    <a:cubicBezTo>
                      <a:pt x="4027" y="1451"/>
                      <a:pt x="1463" y="3984"/>
                      <a:pt x="145" y="7688"/>
                    </a:cubicBezTo>
                    <a:cubicBezTo>
                      <a:pt x="46" y="7963"/>
                      <a:pt x="0" y="8253"/>
                      <a:pt x="0" y="8538"/>
                    </a:cubicBezTo>
                    <a:cubicBezTo>
                      <a:pt x="0" y="9072"/>
                      <a:pt x="167" y="9597"/>
                      <a:pt x="487" y="10042"/>
                    </a:cubicBezTo>
                    <a:cubicBezTo>
                      <a:pt x="3525" y="14214"/>
                      <a:pt x="7211" y="17851"/>
                      <a:pt x="11431" y="20851"/>
                    </a:cubicBezTo>
                    <a:cubicBezTo>
                      <a:pt x="12122" y="21339"/>
                      <a:pt x="13010" y="21467"/>
                      <a:pt x="13812" y="21189"/>
                    </a:cubicBezTo>
                    <a:cubicBezTo>
                      <a:pt x="17563" y="19894"/>
                      <a:pt x="20133" y="17357"/>
                      <a:pt x="21451" y="13648"/>
                    </a:cubicBezTo>
                    <a:cubicBezTo>
                      <a:pt x="21551" y="13373"/>
                      <a:pt x="21600" y="13082"/>
                      <a:pt x="21600" y="12797"/>
                    </a:cubicBezTo>
                    <a:cubicBezTo>
                      <a:pt x="21600" y="12266"/>
                      <a:pt x="21429" y="11741"/>
                      <a:pt x="21110" y="11296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83" name="Shape 583"/>
            <p:cNvSpPr/>
            <p:nvPr/>
          </p:nvSpPr>
          <p:spPr>
            <a:xfrm>
              <a:off x="996928" y="1009140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6" name="Group 592"/>
          <p:cNvGrpSpPr/>
          <p:nvPr/>
        </p:nvGrpSpPr>
        <p:grpSpPr>
          <a:xfrm>
            <a:off x="2845949" y="3143651"/>
            <a:ext cx="1416159" cy="1157620"/>
            <a:chOff x="91930" y="319568"/>
            <a:chExt cx="1888456" cy="1543016"/>
          </a:xfrm>
        </p:grpSpPr>
        <p:sp>
          <p:nvSpPr>
            <p:cNvPr id="585" name="Shape 585"/>
            <p:cNvSpPr/>
            <p:nvPr/>
          </p:nvSpPr>
          <p:spPr>
            <a:xfrm rot="2700000">
              <a:off x="437370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4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138279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" name="Group 590"/>
            <p:cNvGrpSpPr/>
            <p:nvPr/>
          </p:nvGrpSpPr>
          <p:grpSpPr>
            <a:xfrm>
              <a:off x="1013830" y="522107"/>
              <a:ext cx="350036" cy="510228"/>
              <a:chOff x="0" y="0"/>
              <a:chExt cx="350035" cy="510226"/>
            </a:xfrm>
          </p:grpSpPr>
          <p:sp>
            <p:nvSpPr>
              <p:cNvPr id="588" name="Shape 588"/>
              <p:cNvSpPr/>
              <p:nvPr/>
            </p:nvSpPr>
            <p:spPr>
              <a:xfrm>
                <a:off x="-1" y="-1"/>
                <a:ext cx="350037" cy="510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86" y="14176"/>
                    </a:moveTo>
                    <a:lnTo>
                      <a:pt x="6223" y="14176"/>
                    </a:lnTo>
                    <a:cubicBezTo>
                      <a:pt x="5734" y="13447"/>
                      <a:pt x="5147" y="12717"/>
                      <a:pt x="4568" y="12004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2"/>
                    </a:cubicBezTo>
                    <a:cubicBezTo>
                      <a:pt x="16455" y="12724"/>
                      <a:pt x="15873" y="13450"/>
                      <a:pt x="15386" y="14176"/>
                    </a:cubicBezTo>
                    <a:moveTo>
                      <a:pt x="10800" y="20250"/>
                    </a:moveTo>
                    <a:cubicBezTo>
                      <a:pt x="9805" y="20250"/>
                      <a:pt x="9347" y="20172"/>
                      <a:pt x="8839" y="19407"/>
                    </a:cubicBezTo>
                    <a:lnTo>
                      <a:pt x="13000" y="19049"/>
                    </a:lnTo>
                    <a:cubicBezTo>
                      <a:pt x="12398" y="20165"/>
                      <a:pt x="11959" y="20250"/>
                      <a:pt x="10800" y="20250"/>
                    </a:cubicBezTo>
                    <a:moveTo>
                      <a:pt x="7595" y="16814"/>
                    </a:moveTo>
                    <a:cubicBezTo>
                      <a:pt x="7417" y="16408"/>
                      <a:pt x="7215" y="15979"/>
                      <a:pt x="6991" y="15526"/>
                    </a:cubicBezTo>
                    <a:lnTo>
                      <a:pt x="14616" y="15526"/>
                    </a:lnTo>
                    <a:cubicBezTo>
                      <a:pt x="14496" y="15768"/>
                      <a:pt x="14375" y="16011"/>
                      <a:pt x="14270" y="16240"/>
                    </a:cubicBezTo>
                    <a:cubicBezTo>
                      <a:pt x="14270" y="16240"/>
                      <a:pt x="7595" y="16814"/>
                      <a:pt x="7595" y="16814"/>
                    </a:cubicBezTo>
                    <a:close/>
                    <a:moveTo>
                      <a:pt x="13345" y="18344"/>
                    </a:moveTo>
                    <a:lnTo>
                      <a:pt x="8476" y="18763"/>
                    </a:lnTo>
                    <a:cubicBezTo>
                      <a:pt x="8303" y="18417"/>
                      <a:pt x="8116" y="18012"/>
                      <a:pt x="7890" y="17484"/>
                    </a:cubicBezTo>
                    <a:cubicBezTo>
                      <a:pt x="7887" y="17478"/>
                      <a:pt x="7883" y="17470"/>
                      <a:pt x="7881" y="17463"/>
                    </a:cubicBezTo>
                    <a:lnTo>
                      <a:pt x="13957" y="16942"/>
                    </a:lnTo>
                    <a:cubicBezTo>
                      <a:pt x="13871" y="17141"/>
                      <a:pt x="13778" y="17351"/>
                      <a:pt x="13698" y="17538"/>
                    </a:cubicBezTo>
                    <a:cubicBezTo>
                      <a:pt x="13569" y="17842"/>
                      <a:pt x="13453" y="18105"/>
                      <a:pt x="13345" y="18344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30"/>
                      <a:pt x="4939" y="15563"/>
                    </a:cubicBezTo>
                    <a:cubicBezTo>
                      <a:pt x="6906" y="19340"/>
                      <a:pt x="6688" y="21600"/>
                      <a:pt x="10800" y="21600"/>
                    </a:cubicBezTo>
                    <a:cubicBezTo>
                      <a:pt x="14972" y="21600"/>
                      <a:pt x="14692" y="19350"/>
                      <a:pt x="16660" y="15578"/>
                    </a:cubicBezTo>
                    <a:cubicBezTo>
                      <a:pt x="17983" y="13040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9" name="Shape 589"/>
              <p:cNvSpPr/>
              <p:nvPr/>
            </p:nvSpPr>
            <p:spPr>
              <a:xfrm>
                <a:off x="79237" y="80107"/>
                <a:ext cx="103618" cy="103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1" name="Shape 591"/>
            <p:cNvSpPr/>
            <p:nvPr/>
          </p:nvSpPr>
          <p:spPr>
            <a:xfrm>
              <a:off x="923091" y="891049"/>
              <a:ext cx="499343" cy="758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 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8" name="Group 600"/>
          <p:cNvGrpSpPr/>
          <p:nvPr/>
        </p:nvGrpSpPr>
        <p:grpSpPr>
          <a:xfrm>
            <a:off x="2845949" y="1288245"/>
            <a:ext cx="1413449" cy="1157620"/>
            <a:chOff x="91930" y="319568"/>
            <a:chExt cx="1884842" cy="1543016"/>
          </a:xfrm>
        </p:grpSpPr>
        <p:sp>
          <p:nvSpPr>
            <p:cNvPr id="593" name="Shape 593"/>
            <p:cNvSpPr/>
            <p:nvPr/>
          </p:nvSpPr>
          <p:spPr>
            <a:xfrm rot="2700000">
              <a:off x="433756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 rot="2700000">
              <a:off x="91930" y="869131"/>
              <a:ext cx="443882" cy="443882"/>
            </a:xfrm>
            <a:prstGeom prst="rect">
              <a:avLst/>
            </a:prstGeom>
            <a:solidFill>
              <a:schemeClr val="accent1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138277" y="884748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9" name="Group 598"/>
            <p:cNvGrpSpPr/>
            <p:nvPr/>
          </p:nvGrpSpPr>
          <p:grpSpPr>
            <a:xfrm>
              <a:off x="918075" y="375369"/>
              <a:ext cx="509380" cy="509357"/>
              <a:chOff x="0" y="0"/>
              <a:chExt cx="509379" cy="509355"/>
            </a:xfrm>
          </p:grpSpPr>
          <p:sp>
            <p:nvSpPr>
              <p:cNvPr id="596" name="Shape 596"/>
              <p:cNvSpPr/>
              <p:nvPr/>
            </p:nvSpPr>
            <p:spPr>
              <a:xfrm>
                <a:off x="0" y="0"/>
                <a:ext cx="509380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499" y="14851"/>
                    </a:moveTo>
                    <a:cubicBezTo>
                      <a:pt x="9772" y="14851"/>
                      <a:pt x="6749" y="11828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8"/>
                      <a:pt x="17227" y="14851"/>
                      <a:pt x="13499" y="14851"/>
                    </a:cubicBezTo>
                    <a:moveTo>
                      <a:pt x="3236" y="20043"/>
                    </a:moveTo>
                    <a:cubicBezTo>
                      <a:pt x="3019" y="20267"/>
                      <a:pt x="2718" y="20409"/>
                      <a:pt x="2382" y="20409"/>
                    </a:cubicBezTo>
                    <a:cubicBezTo>
                      <a:pt x="1724" y="20409"/>
                      <a:pt x="1191" y="19876"/>
                      <a:pt x="1191" y="19219"/>
                    </a:cubicBezTo>
                    <a:cubicBezTo>
                      <a:pt x="1191" y="18882"/>
                      <a:pt x="1332" y="18581"/>
                      <a:pt x="1557" y="18364"/>
                    </a:cubicBezTo>
                    <a:lnTo>
                      <a:pt x="1551" y="18359"/>
                    </a:lnTo>
                    <a:lnTo>
                      <a:pt x="6996" y="12914"/>
                    </a:lnTo>
                    <a:cubicBezTo>
                      <a:pt x="7472" y="13556"/>
                      <a:pt x="8039" y="14123"/>
                      <a:pt x="8680" y="14600"/>
                    </a:cubicBezTo>
                    <a:cubicBezTo>
                      <a:pt x="8680" y="14600"/>
                      <a:pt x="3236" y="20043"/>
                      <a:pt x="3236" y="20043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5"/>
                    </a:cubicBezTo>
                    <a:lnTo>
                      <a:pt x="709" y="17516"/>
                    </a:lnTo>
                    <a:lnTo>
                      <a:pt x="713" y="17521"/>
                    </a:lnTo>
                    <a:cubicBezTo>
                      <a:pt x="274" y="17954"/>
                      <a:pt x="0" y="18553"/>
                      <a:pt x="0" y="19219"/>
                    </a:cubicBezTo>
                    <a:cubicBezTo>
                      <a:pt x="0" y="20534"/>
                      <a:pt x="1066" y="21600"/>
                      <a:pt x="2382" y="21600"/>
                    </a:cubicBezTo>
                    <a:cubicBezTo>
                      <a:pt x="3047" y="21600"/>
                      <a:pt x="3647" y="21327"/>
                      <a:pt x="4079" y="20886"/>
                    </a:cubicBezTo>
                    <a:lnTo>
                      <a:pt x="4078" y="20885"/>
                    </a:lnTo>
                    <a:lnTo>
                      <a:pt x="9708" y="15256"/>
                    </a:lnTo>
                    <a:cubicBezTo>
                      <a:pt x="10839" y="15857"/>
                      <a:pt x="12128" y="16201"/>
                      <a:pt x="13499" y="16201"/>
                    </a:cubicBezTo>
                    <a:cubicBezTo>
                      <a:pt x="17973" y="16201"/>
                      <a:pt x="21600" y="12574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97" name="Shape 597"/>
              <p:cNvSpPr/>
              <p:nvPr/>
            </p:nvSpPr>
            <p:spPr>
              <a:xfrm>
                <a:off x="206363" y="79236"/>
                <a:ext cx="120157" cy="1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61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1" y="2880"/>
                    </a:cubicBezTo>
                    <a:cubicBezTo>
                      <a:pt x="20956" y="2880"/>
                      <a:pt x="21600" y="2234"/>
                      <a:pt x="21600" y="1440"/>
                    </a:cubicBezTo>
                    <a:cubicBezTo>
                      <a:pt x="21600" y="645"/>
                      <a:pt x="20956" y="0"/>
                      <a:pt x="2016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9" name="Shape 599"/>
            <p:cNvSpPr/>
            <p:nvPr/>
          </p:nvSpPr>
          <p:spPr>
            <a:xfrm>
              <a:off x="923091" y="990514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  <a:endParaRPr lang="en-US" altLang="zh-CN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  <a:endParaRPr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Group 603"/>
          <p:cNvGrpSpPr/>
          <p:nvPr/>
        </p:nvGrpSpPr>
        <p:grpSpPr>
          <a:xfrm>
            <a:off x="3838661" y="1976232"/>
            <a:ext cx="1636355" cy="1637074"/>
            <a:chOff x="0" y="0"/>
            <a:chExt cx="2182089" cy="2182089"/>
          </a:xfrm>
        </p:grpSpPr>
        <p:sp>
          <p:nvSpPr>
            <p:cNvPr id="601" name="Shape 601"/>
            <p:cNvSpPr/>
            <p:nvPr/>
          </p:nvSpPr>
          <p:spPr>
            <a:xfrm rot="2726102">
              <a:off x="319537" y="319537"/>
              <a:ext cx="1543016" cy="1543016"/>
            </a:xfrm>
            <a:prstGeom prst="roundRect">
              <a:avLst>
                <a:gd name="adj" fmla="val 16461"/>
              </a:avLst>
            </a:prstGeom>
            <a:solidFill>
              <a:schemeClr val="accent4"/>
            </a:solidFill>
            <a:ln w="19050">
              <a:noFill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02" name="Shape 602"/>
            <p:cNvSpPr/>
            <p:nvPr/>
          </p:nvSpPr>
          <p:spPr>
            <a:xfrm>
              <a:off x="734186" y="704727"/>
              <a:ext cx="797156" cy="772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600" extrusionOk="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900">
                <a:defRPr sz="3000"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 sz="2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04" name="Shape 604"/>
          <p:cNvSpPr/>
          <p:nvPr/>
        </p:nvSpPr>
        <p:spPr>
          <a:xfrm>
            <a:off x="6210986" y="209165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5" name="Shape 605"/>
          <p:cNvSpPr/>
          <p:nvPr/>
        </p:nvSpPr>
        <p:spPr>
          <a:xfrm>
            <a:off x="6210986" y="291390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6" name="Shape 606"/>
          <p:cNvSpPr/>
          <p:nvPr/>
        </p:nvSpPr>
        <p:spPr>
          <a:xfrm>
            <a:off x="679661" y="2091655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7" name="Shape 607"/>
          <p:cNvSpPr/>
          <p:nvPr/>
        </p:nvSpPr>
        <p:spPr>
          <a:xfrm>
            <a:off x="705139" y="2972346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4" grpId="0" advAuto="0"/>
      <p:bldP spid="6" grpId="0" advAuto="0"/>
      <p:bldP spid="8" grpId="0" advAuto="0"/>
      <p:bldP spid="10" grpId="0" advAuto="0"/>
      <p:bldP spid="604" grpId="0" animBg="1" advAuto="0"/>
      <p:bldP spid="605" grpId="0" animBg="1" advAuto="0"/>
      <p:bldP spid="606" grpId="0" animBg="1" advAuto="0"/>
      <p:bldP spid="60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41"/>
          <p:cNvCxnSpPr/>
          <p:nvPr/>
        </p:nvCxnSpPr>
        <p:spPr>
          <a:xfrm flipV="1">
            <a:off x="989093" y="1728462"/>
            <a:ext cx="0" cy="2501132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44"/>
          <p:cNvCxnSpPr/>
          <p:nvPr/>
        </p:nvCxnSpPr>
        <p:spPr>
          <a:xfrm>
            <a:off x="989094" y="1734344"/>
            <a:ext cx="2383051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45"/>
          <p:cNvCxnSpPr/>
          <p:nvPr/>
        </p:nvCxnSpPr>
        <p:spPr>
          <a:xfrm flipV="1">
            <a:off x="3372144" y="1734344"/>
            <a:ext cx="0" cy="2464749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187"/>
          <p:cNvCxnSpPr/>
          <p:nvPr/>
        </p:nvCxnSpPr>
        <p:spPr>
          <a:xfrm>
            <a:off x="3372144" y="4199093"/>
            <a:ext cx="2823980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188"/>
          <p:cNvCxnSpPr/>
          <p:nvPr/>
        </p:nvCxnSpPr>
        <p:spPr>
          <a:xfrm flipV="1">
            <a:off x="6201763" y="1479307"/>
            <a:ext cx="0" cy="2719787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矩形 287"/>
          <p:cNvSpPr>
            <a:spLocks noChangeArrowheads="1"/>
          </p:cNvSpPr>
          <p:nvPr/>
        </p:nvSpPr>
        <p:spPr bwMode="auto">
          <a:xfrm>
            <a:off x="1746635" y="3739066"/>
            <a:ext cx="1377817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89" name="文本框 13"/>
          <p:cNvSpPr txBox="1"/>
          <p:nvPr/>
        </p:nvSpPr>
        <p:spPr>
          <a:xfrm>
            <a:off x="1524529" y="4104581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0" name="矩形 289"/>
          <p:cNvSpPr>
            <a:spLocks noChangeArrowheads="1"/>
          </p:cNvSpPr>
          <p:nvPr/>
        </p:nvSpPr>
        <p:spPr bwMode="auto">
          <a:xfrm>
            <a:off x="1644084" y="2226898"/>
            <a:ext cx="155655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1" name="文本框 13"/>
          <p:cNvSpPr txBox="1"/>
          <p:nvPr/>
        </p:nvSpPr>
        <p:spPr>
          <a:xfrm>
            <a:off x="1600716" y="24992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2" name="矩形 291"/>
          <p:cNvSpPr>
            <a:spLocks noChangeArrowheads="1"/>
          </p:cNvSpPr>
          <p:nvPr/>
        </p:nvSpPr>
        <p:spPr bwMode="auto">
          <a:xfrm>
            <a:off x="3886319" y="1729774"/>
            <a:ext cx="1694329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4" name="文本框 13"/>
          <p:cNvSpPr txBox="1"/>
          <p:nvPr/>
        </p:nvSpPr>
        <p:spPr>
          <a:xfrm>
            <a:off x="3904539" y="20420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5" name="矩形 294"/>
          <p:cNvSpPr>
            <a:spLocks noChangeArrowheads="1"/>
          </p:cNvSpPr>
          <p:nvPr/>
        </p:nvSpPr>
        <p:spPr bwMode="auto">
          <a:xfrm>
            <a:off x="3898553" y="3022812"/>
            <a:ext cx="182557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6" name="文本框 13"/>
          <p:cNvSpPr txBox="1"/>
          <p:nvPr/>
        </p:nvSpPr>
        <p:spPr>
          <a:xfrm>
            <a:off x="3916773" y="3428454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7" name="矩形 296"/>
          <p:cNvSpPr>
            <a:spLocks noChangeArrowheads="1"/>
          </p:cNvSpPr>
          <p:nvPr/>
        </p:nvSpPr>
        <p:spPr bwMode="auto">
          <a:xfrm>
            <a:off x="6816668" y="3379026"/>
            <a:ext cx="1717044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8" name="文本框 13"/>
          <p:cNvSpPr txBox="1"/>
          <p:nvPr/>
        </p:nvSpPr>
        <p:spPr>
          <a:xfrm>
            <a:off x="6816668" y="37184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grpSp>
        <p:nvGrpSpPr>
          <p:cNvPr id="4" name="Group 99"/>
          <p:cNvGrpSpPr/>
          <p:nvPr/>
        </p:nvGrpSpPr>
        <p:grpSpPr>
          <a:xfrm>
            <a:off x="6989703" y="868669"/>
            <a:ext cx="1751932" cy="1702795"/>
            <a:chOff x="3690938" y="436563"/>
            <a:chExt cx="5264150" cy="5114925"/>
          </a:xfrm>
          <a:solidFill>
            <a:srgbClr val="D4DDDE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22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Oval 37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Oval 39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2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Oval 67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68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1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Oval 72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Oval 77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Oval 82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7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Oval 92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" name="Group 139"/>
          <p:cNvGrpSpPr/>
          <p:nvPr/>
        </p:nvGrpSpPr>
        <p:grpSpPr>
          <a:xfrm>
            <a:off x="657069" y="3540134"/>
            <a:ext cx="669672" cy="1503180"/>
            <a:chOff x="2284413" y="412750"/>
            <a:chExt cx="2824162" cy="6337301"/>
          </a:xfrm>
        </p:grpSpPr>
        <p:grpSp>
          <p:nvGrpSpPr>
            <p:cNvPr id="6" name="Group 138"/>
            <p:cNvGrpSpPr/>
            <p:nvPr/>
          </p:nvGrpSpPr>
          <p:grpSpPr>
            <a:xfrm>
              <a:off x="2971800" y="4267201"/>
              <a:ext cx="1501776" cy="2482850"/>
              <a:chOff x="6661150" y="2820988"/>
              <a:chExt cx="1501776" cy="2482850"/>
            </a:xfrm>
          </p:grpSpPr>
          <p:sp>
            <p:nvSpPr>
              <p:cNvPr id="134" name="Freeform 133"/>
              <p:cNvSpPr>
                <a:spLocks/>
              </p:cNvSpPr>
              <p:nvPr/>
            </p:nvSpPr>
            <p:spPr bwMode="auto">
              <a:xfrm>
                <a:off x="6661150" y="2820988"/>
                <a:ext cx="1501776" cy="2482850"/>
              </a:xfrm>
              <a:custGeom>
                <a:avLst/>
                <a:gdLst>
                  <a:gd name="T0" fmla="*/ 2 w 397"/>
                  <a:gd name="T1" fmla="*/ 268 h 659"/>
                  <a:gd name="T2" fmla="*/ 0 w 397"/>
                  <a:gd name="T3" fmla="*/ 268 h 659"/>
                  <a:gd name="T4" fmla="*/ 0 w 397"/>
                  <a:gd name="T5" fmla="*/ 268 h 659"/>
                  <a:gd name="T6" fmla="*/ 3 w 397"/>
                  <a:gd name="T7" fmla="*/ 271 h 659"/>
                  <a:gd name="T8" fmla="*/ 4 w 397"/>
                  <a:gd name="T9" fmla="*/ 282 h 659"/>
                  <a:gd name="T10" fmla="*/ 5 w 397"/>
                  <a:gd name="T11" fmla="*/ 284 h 659"/>
                  <a:gd name="T12" fmla="*/ 48 w 397"/>
                  <a:gd name="T13" fmla="*/ 418 h 659"/>
                  <a:gd name="T14" fmla="*/ 92 w 397"/>
                  <a:gd name="T15" fmla="*/ 290 h 659"/>
                  <a:gd name="T16" fmla="*/ 172 w 397"/>
                  <a:gd name="T17" fmla="*/ 441 h 659"/>
                  <a:gd name="T18" fmla="*/ 145 w 397"/>
                  <a:gd name="T19" fmla="*/ 564 h 659"/>
                  <a:gd name="T20" fmla="*/ 201 w 397"/>
                  <a:gd name="T21" fmla="*/ 659 h 659"/>
                  <a:gd name="T22" fmla="*/ 172 w 397"/>
                  <a:gd name="T23" fmla="*/ 604 h 659"/>
                  <a:gd name="T24" fmla="*/ 182 w 397"/>
                  <a:gd name="T25" fmla="*/ 528 h 659"/>
                  <a:gd name="T26" fmla="*/ 229 w 397"/>
                  <a:gd name="T27" fmla="*/ 462 h 659"/>
                  <a:gd name="T28" fmla="*/ 272 w 397"/>
                  <a:gd name="T29" fmla="*/ 386 h 659"/>
                  <a:gd name="T30" fmla="*/ 280 w 397"/>
                  <a:gd name="T31" fmla="*/ 362 h 659"/>
                  <a:gd name="T32" fmla="*/ 307 w 397"/>
                  <a:gd name="T33" fmla="*/ 484 h 659"/>
                  <a:gd name="T34" fmla="*/ 325 w 397"/>
                  <a:gd name="T35" fmla="*/ 406 h 659"/>
                  <a:gd name="T36" fmla="*/ 370 w 397"/>
                  <a:gd name="T37" fmla="*/ 198 h 659"/>
                  <a:gd name="T38" fmla="*/ 189 w 397"/>
                  <a:gd name="T39" fmla="*/ 0 h 659"/>
                  <a:gd name="T40" fmla="*/ 3 w 397"/>
                  <a:gd name="T41" fmla="*/ 254 h 659"/>
                  <a:gd name="T42" fmla="*/ 2 w 397"/>
                  <a:gd name="T43" fmla="*/ 268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7" h="659">
                    <a:moveTo>
                      <a:pt x="2" y="268"/>
                    </a:moveTo>
                    <a:cubicBezTo>
                      <a:pt x="2" y="267"/>
                      <a:pt x="0" y="264"/>
                      <a:pt x="0" y="268"/>
                    </a:cubicBezTo>
                    <a:cubicBezTo>
                      <a:pt x="0" y="268"/>
                      <a:pt x="0" y="268"/>
                      <a:pt x="0" y="268"/>
                    </a:cubicBezTo>
                    <a:cubicBezTo>
                      <a:pt x="0" y="269"/>
                      <a:pt x="2" y="270"/>
                      <a:pt x="3" y="271"/>
                    </a:cubicBezTo>
                    <a:cubicBezTo>
                      <a:pt x="3" y="275"/>
                      <a:pt x="4" y="278"/>
                      <a:pt x="4" y="282"/>
                    </a:cubicBezTo>
                    <a:cubicBezTo>
                      <a:pt x="5" y="283"/>
                      <a:pt x="5" y="283"/>
                      <a:pt x="5" y="284"/>
                    </a:cubicBezTo>
                    <a:cubicBezTo>
                      <a:pt x="10" y="335"/>
                      <a:pt x="25" y="381"/>
                      <a:pt x="48" y="418"/>
                    </a:cubicBezTo>
                    <a:cubicBezTo>
                      <a:pt x="23" y="377"/>
                      <a:pt x="37" y="299"/>
                      <a:pt x="92" y="290"/>
                    </a:cubicBezTo>
                    <a:cubicBezTo>
                      <a:pt x="158" y="280"/>
                      <a:pt x="169" y="399"/>
                      <a:pt x="172" y="441"/>
                    </a:cubicBezTo>
                    <a:cubicBezTo>
                      <a:pt x="174" y="484"/>
                      <a:pt x="145" y="521"/>
                      <a:pt x="145" y="564"/>
                    </a:cubicBezTo>
                    <a:cubicBezTo>
                      <a:pt x="145" y="613"/>
                      <a:pt x="170" y="653"/>
                      <a:pt x="201" y="659"/>
                    </a:cubicBezTo>
                    <a:cubicBezTo>
                      <a:pt x="187" y="656"/>
                      <a:pt x="174" y="616"/>
                      <a:pt x="172" y="604"/>
                    </a:cubicBezTo>
                    <a:cubicBezTo>
                      <a:pt x="168" y="580"/>
                      <a:pt x="175" y="551"/>
                      <a:pt x="182" y="528"/>
                    </a:cubicBezTo>
                    <a:cubicBezTo>
                      <a:pt x="190" y="501"/>
                      <a:pt x="211" y="483"/>
                      <a:pt x="229" y="462"/>
                    </a:cubicBezTo>
                    <a:cubicBezTo>
                      <a:pt x="247" y="440"/>
                      <a:pt x="262" y="414"/>
                      <a:pt x="272" y="386"/>
                    </a:cubicBezTo>
                    <a:cubicBezTo>
                      <a:pt x="275" y="378"/>
                      <a:pt x="278" y="370"/>
                      <a:pt x="280" y="362"/>
                    </a:cubicBezTo>
                    <a:cubicBezTo>
                      <a:pt x="284" y="420"/>
                      <a:pt x="307" y="484"/>
                      <a:pt x="307" y="484"/>
                    </a:cubicBezTo>
                    <a:cubicBezTo>
                      <a:pt x="299" y="437"/>
                      <a:pt x="325" y="406"/>
                      <a:pt x="325" y="406"/>
                    </a:cubicBezTo>
                    <a:cubicBezTo>
                      <a:pt x="397" y="291"/>
                      <a:pt x="370" y="198"/>
                      <a:pt x="370" y="198"/>
                    </a:cubicBezTo>
                    <a:cubicBezTo>
                      <a:pt x="351" y="85"/>
                      <a:pt x="277" y="0"/>
                      <a:pt x="189" y="0"/>
                    </a:cubicBezTo>
                    <a:cubicBezTo>
                      <a:pt x="87" y="0"/>
                      <a:pt x="3" y="114"/>
                      <a:pt x="3" y="254"/>
                    </a:cubicBezTo>
                    <a:cubicBezTo>
                      <a:pt x="3" y="258"/>
                      <a:pt x="2" y="263"/>
                      <a:pt x="2" y="268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5" name="Freeform 134"/>
              <p:cNvSpPr>
                <a:spLocks/>
              </p:cNvSpPr>
              <p:nvPr/>
            </p:nvSpPr>
            <p:spPr bwMode="auto">
              <a:xfrm>
                <a:off x="6794500" y="2892426"/>
                <a:ext cx="1223963" cy="1563688"/>
              </a:xfrm>
              <a:custGeom>
                <a:avLst/>
                <a:gdLst>
                  <a:gd name="T0" fmla="*/ 154 w 324"/>
                  <a:gd name="T1" fmla="*/ 0 h 415"/>
                  <a:gd name="T2" fmla="*/ 304 w 324"/>
                  <a:gd name="T3" fmla="*/ 172 h 415"/>
                  <a:gd name="T4" fmla="*/ 305 w 324"/>
                  <a:gd name="T5" fmla="*/ 174 h 415"/>
                  <a:gd name="T6" fmla="*/ 305 w 324"/>
                  <a:gd name="T7" fmla="*/ 176 h 415"/>
                  <a:gd name="T8" fmla="*/ 276 w 324"/>
                  <a:gd name="T9" fmla="*/ 338 h 415"/>
                  <a:gd name="T10" fmla="*/ 255 w 324"/>
                  <a:gd name="T11" fmla="*/ 261 h 415"/>
                  <a:gd name="T12" fmla="*/ 230 w 324"/>
                  <a:gd name="T13" fmla="*/ 302 h 415"/>
                  <a:gd name="T14" fmla="*/ 170 w 324"/>
                  <a:gd name="T15" fmla="*/ 412 h 415"/>
                  <a:gd name="T16" fmla="*/ 167 w 324"/>
                  <a:gd name="T17" fmla="*/ 415 h 415"/>
                  <a:gd name="T18" fmla="*/ 167 w 324"/>
                  <a:gd name="T19" fmla="*/ 409 h 415"/>
                  <a:gd name="T20" fmla="*/ 65 w 324"/>
                  <a:gd name="T21" fmla="*/ 228 h 415"/>
                  <a:gd name="T22" fmla="*/ 52 w 324"/>
                  <a:gd name="T23" fmla="*/ 229 h 415"/>
                  <a:gd name="T24" fmla="*/ 2 w 324"/>
                  <a:gd name="T25" fmla="*/ 256 h 415"/>
                  <a:gd name="T26" fmla="*/ 1 w 324"/>
                  <a:gd name="T27" fmla="*/ 251 h 415"/>
                  <a:gd name="T28" fmla="*/ 1 w 324"/>
                  <a:gd name="T29" fmla="*/ 249 h 415"/>
                  <a:gd name="T30" fmla="*/ 0 w 324"/>
                  <a:gd name="T31" fmla="*/ 239 h 415"/>
                  <a:gd name="T32" fmla="*/ 0 w 324"/>
                  <a:gd name="T33" fmla="*/ 236 h 415"/>
                  <a:gd name="T34" fmla="*/ 0 w 324"/>
                  <a:gd name="T35" fmla="*/ 223 h 415"/>
                  <a:gd name="T36" fmla="*/ 154 w 324"/>
                  <a:gd name="T3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4" h="415">
                    <a:moveTo>
                      <a:pt x="154" y="0"/>
                    </a:moveTo>
                    <a:cubicBezTo>
                      <a:pt x="225" y="0"/>
                      <a:pt x="288" y="73"/>
                      <a:pt x="304" y="172"/>
                    </a:cubicBezTo>
                    <a:cubicBezTo>
                      <a:pt x="305" y="174"/>
                      <a:pt x="305" y="174"/>
                      <a:pt x="305" y="174"/>
                    </a:cubicBezTo>
                    <a:cubicBezTo>
                      <a:pt x="305" y="176"/>
                      <a:pt x="305" y="176"/>
                      <a:pt x="305" y="176"/>
                    </a:cubicBezTo>
                    <a:cubicBezTo>
                      <a:pt x="306" y="179"/>
                      <a:pt x="324" y="248"/>
                      <a:pt x="276" y="338"/>
                    </a:cubicBezTo>
                    <a:cubicBezTo>
                      <a:pt x="276" y="335"/>
                      <a:pt x="256" y="263"/>
                      <a:pt x="255" y="261"/>
                    </a:cubicBezTo>
                    <a:cubicBezTo>
                      <a:pt x="256" y="270"/>
                      <a:pt x="235" y="292"/>
                      <a:pt x="230" y="302"/>
                    </a:cubicBezTo>
                    <a:cubicBezTo>
                      <a:pt x="209" y="338"/>
                      <a:pt x="198" y="379"/>
                      <a:pt x="170" y="412"/>
                    </a:cubicBezTo>
                    <a:cubicBezTo>
                      <a:pt x="169" y="413"/>
                      <a:pt x="168" y="414"/>
                      <a:pt x="167" y="415"/>
                    </a:cubicBezTo>
                    <a:cubicBezTo>
                      <a:pt x="167" y="413"/>
                      <a:pt x="167" y="411"/>
                      <a:pt x="167" y="409"/>
                    </a:cubicBezTo>
                    <a:cubicBezTo>
                      <a:pt x="159" y="260"/>
                      <a:pt x="107" y="228"/>
                      <a:pt x="65" y="228"/>
                    </a:cubicBezTo>
                    <a:cubicBezTo>
                      <a:pt x="61" y="228"/>
                      <a:pt x="57" y="229"/>
                      <a:pt x="52" y="229"/>
                    </a:cubicBezTo>
                    <a:cubicBezTo>
                      <a:pt x="33" y="232"/>
                      <a:pt x="15" y="242"/>
                      <a:pt x="2" y="256"/>
                    </a:cubicBezTo>
                    <a:cubicBezTo>
                      <a:pt x="2" y="254"/>
                      <a:pt x="1" y="253"/>
                      <a:pt x="1" y="251"/>
                    </a:cubicBezTo>
                    <a:cubicBezTo>
                      <a:pt x="1" y="249"/>
                      <a:pt x="1" y="249"/>
                      <a:pt x="1" y="249"/>
                    </a:cubicBezTo>
                    <a:cubicBezTo>
                      <a:pt x="1" y="246"/>
                      <a:pt x="1" y="242"/>
                      <a:pt x="0" y="239"/>
                    </a:cubicBezTo>
                    <a:cubicBezTo>
                      <a:pt x="0" y="239"/>
                      <a:pt x="0" y="236"/>
                      <a:pt x="0" y="236"/>
                    </a:cubicBezTo>
                    <a:cubicBezTo>
                      <a:pt x="0" y="231"/>
                      <a:pt x="0" y="227"/>
                      <a:pt x="0" y="223"/>
                    </a:cubicBezTo>
                    <a:cubicBezTo>
                      <a:pt x="0" y="100"/>
                      <a:pt x="69" y="0"/>
                      <a:pt x="154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6" name="Freeform 135"/>
              <p:cNvSpPr>
                <a:spLocks/>
              </p:cNvSpPr>
              <p:nvPr/>
            </p:nvSpPr>
            <p:spPr bwMode="auto">
              <a:xfrm>
                <a:off x="6994525" y="2979738"/>
                <a:ext cx="801688" cy="1130300"/>
              </a:xfrm>
              <a:custGeom>
                <a:avLst/>
                <a:gdLst>
                  <a:gd name="T0" fmla="*/ 43 w 212"/>
                  <a:gd name="T1" fmla="*/ 142 h 300"/>
                  <a:gd name="T2" fmla="*/ 34 w 212"/>
                  <a:gd name="T3" fmla="*/ 142 h 300"/>
                  <a:gd name="T4" fmla="*/ 1 w 212"/>
                  <a:gd name="T5" fmla="*/ 159 h 300"/>
                  <a:gd name="T6" fmla="*/ 1 w 212"/>
                  <a:gd name="T7" fmla="*/ 156 h 300"/>
                  <a:gd name="T8" fmla="*/ 1 w 212"/>
                  <a:gd name="T9" fmla="*/ 155 h 300"/>
                  <a:gd name="T10" fmla="*/ 0 w 212"/>
                  <a:gd name="T11" fmla="*/ 148 h 300"/>
                  <a:gd name="T12" fmla="*/ 0 w 212"/>
                  <a:gd name="T13" fmla="*/ 146 h 300"/>
                  <a:gd name="T14" fmla="*/ 0 w 212"/>
                  <a:gd name="T15" fmla="*/ 139 h 300"/>
                  <a:gd name="T16" fmla="*/ 101 w 212"/>
                  <a:gd name="T17" fmla="*/ 0 h 300"/>
                  <a:gd name="T18" fmla="*/ 199 w 212"/>
                  <a:gd name="T19" fmla="*/ 107 h 300"/>
                  <a:gd name="T20" fmla="*/ 200 w 212"/>
                  <a:gd name="T21" fmla="*/ 108 h 300"/>
                  <a:gd name="T22" fmla="*/ 200 w 212"/>
                  <a:gd name="T23" fmla="*/ 109 h 300"/>
                  <a:gd name="T24" fmla="*/ 181 w 212"/>
                  <a:gd name="T25" fmla="*/ 210 h 300"/>
                  <a:gd name="T26" fmla="*/ 167 w 212"/>
                  <a:gd name="T27" fmla="*/ 162 h 300"/>
                  <a:gd name="T28" fmla="*/ 150 w 212"/>
                  <a:gd name="T29" fmla="*/ 187 h 300"/>
                  <a:gd name="T30" fmla="*/ 121 w 212"/>
                  <a:gd name="T31" fmla="*/ 300 h 300"/>
                  <a:gd name="T32" fmla="*/ 43 w 212"/>
                  <a:gd name="T33" fmla="*/ 142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2" h="300">
                    <a:moveTo>
                      <a:pt x="43" y="142"/>
                    </a:moveTo>
                    <a:cubicBezTo>
                      <a:pt x="40" y="142"/>
                      <a:pt x="37" y="142"/>
                      <a:pt x="34" y="142"/>
                    </a:cubicBezTo>
                    <a:cubicBezTo>
                      <a:pt x="21" y="144"/>
                      <a:pt x="10" y="150"/>
                      <a:pt x="1" y="159"/>
                    </a:cubicBezTo>
                    <a:cubicBezTo>
                      <a:pt x="1" y="158"/>
                      <a:pt x="1" y="157"/>
                      <a:pt x="1" y="156"/>
                    </a:cubicBezTo>
                    <a:cubicBezTo>
                      <a:pt x="1" y="155"/>
                      <a:pt x="1" y="155"/>
                      <a:pt x="1" y="155"/>
                    </a:cubicBezTo>
                    <a:cubicBezTo>
                      <a:pt x="0" y="152"/>
                      <a:pt x="0" y="150"/>
                      <a:pt x="0" y="148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3"/>
                      <a:pt x="0" y="141"/>
                      <a:pt x="0" y="139"/>
                    </a:cubicBezTo>
                    <a:cubicBezTo>
                      <a:pt x="0" y="62"/>
                      <a:pt x="45" y="0"/>
                      <a:pt x="101" y="0"/>
                    </a:cubicBezTo>
                    <a:cubicBezTo>
                      <a:pt x="147" y="0"/>
                      <a:pt x="189" y="45"/>
                      <a:pt x="199" y="107"/>
                    </a:cubicBezTo>
                    <a:cubicBezTo>
                      <a:pt x="200" y="108"/>
                      <a:pt x="200" y="108"/>
                      <a:pt x="200" y="108"/>
                    </a:cubicBez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1" y="111"/>
                      <a:pt x="212" y="154"/>
                      <a:pt x="181" y="210"/>
                    </a:cubicBezTo>
                    <a:cubicBezTo>
                      <a:pt x="181" y="208"/>
                      <a:pt x="167" y="164"/>
                      <a:pt x="167" y="162"/>
                    </a:cubicBezTo>
                    <a:cubicBezTo>
                      <a:pt x="168" y="168"/>
                      <a:pt x="154" y="181"/>
                      <a:pt x="150" y="187"/>
                    </a:cubicBezTo>
                    <a:cubicBezTo>
                      <a:pt x="137" y="210"/>
                      <a:pt x="126" y="275"/>
                      <a:pt x="121" y="300"/>
                    </a:cubicBezTo>
                    <a:cubicBezTo>
                      <a:pt x="121" y="300"/>
                      <a:pt x="94" y="134"/>
                      <a:pt x="43" y="14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grpSp>
          <p:nvGrpSpPr>
            <p:cNvPr id="8" name="Group 124"/>
            <p:cNvGrpSpPr/>
            <p:nvPr/>
          </p:nvGrpSpPr>
          <p:grpSpPr>
            <a:xfrm>
              <a:off x="2284413" y="412750"/>
              <a:ext cx="2824162" cy="4770438"/>
              <a:chOff x="2284413" y="412750"/>
              <a:chExt cx="2824162" cy="4770438"/>
            </a:xfrm>
          </p:grpSpPr>
          <p:sp>
            <p:nvSpPr>
              <p:cNvPr id="113" name="Freeform 102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4" name="Freeform 103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5" name="Freeform 104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6" name="Freeform 105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7" name="Freeform 106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8" name="Freeform 107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9" name="Freeform 108"/>
              <p:cNvSpPr>
                <a:spLocks/>
              </p:cNvSpPr>
              <p:nvPr/>
            </p:nvSpPr>
            <p:spPr bwMode="auto">
              <a:xfrm>
                <a:off x="2597150" y="412750"/>
                <a:ext cx="2244725" cy="4105275"/>
              </a:xfrm>
              <a:custGeom>
                <a:avLst/>
                <a:gdLst>
                  <a:gd name="T0" fmla="*/ 298 w 596"/>
                  <a:gd name="T1" fmla="*/ 1092 h 1092"/>
                  <a:gd name="T2" fmla="*/ 159 w 596"/>
                  <a:gd name="T3" fmla="*/ 1092 h 1092"/>
                  <a:gd name="T4" fmla="*/ 21 w 596"/>
                  <a:gd name="T5" fmla="*/ 513 h 1092"/>
                  <a:gd name="T6" fmla="*/ 298 w 596"/>
                  <a:gd name="T7" fmla="*/ 0 h 1092"/>
                  <a:gd name="T8" fmla="*/ 299 w 596"/>
                  <a:gd name="T9" fmla="*/ 0 h 1092"/>
                  <a:gd name="T10" fmla="*/ 575 w 596"/>
                  <a:gd name="T11" fmla="*/ 513 h 1092"/>
                  <a:gd name="T12" fmla="*/ 437 w 596"/>
                  <a:gd name="T13" fmla="*/ 1092 h 1092"/>
                  <a:gd name="T14" fmla="*/ 298 w 596"/>
                  <a:gd name="T15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6" h="1092">
                    <a:moveTo>
                      <a:pt x="298" y="1092"/>
                    </a:moveTo>
                    <a:cubicBezTo>
                      <a:pt x="159" y="1092"/>
                      <a:pt x="159" y="1092"/>
                      <a:pt x="159" y="1092"/>
                    </a:cubicBezTo>
                    <a:cubicBezTo>
                      <a:pt x="31" y="824"/>
                      <a:pt x="21" y="513"/>
                      <a:pt x="21" y="513"/>
                    </a:cubicBezTo>
                    <a:cubicBezTo>
                      <a:pt x="0" y="212"/>
                      <a:pt x="298" y="0"/>
                      <a:pt x="298" y="0"/>
                    </a:cubicBezTo>
                    <a:cubicBezTo>
                      <a:pt x="299" y="0"/>
                      <a:pt x="299" y="0"/>
                      <a:pt x="299" y="0"/>
                    </a:cubicBezTo>
                    <a:cubicBezTo>
                      <a:pt x="299" y="0"/>
                      <a:pt x="596" y="212"/>
                      <a:pt x="575" y="513"/>
                    </a:cubicBezTo>
                    <a:cubicBezTo>
                      <a:pt x="575" y="513"/>
                      <a:pt x="566" y="824"/>
                      <a:pt x="437" y="1092"/>
                    </a:cubicBezTo>
                    <a:lnTo>
                      <a:pt x="298" y="109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0" name="Freeform 109"/>
              <p:cNvSpPr>
                <a:spLocks/>
              </p:cNvSpPr>
              <p:nvPr/>
            </p:nvSpPr>
            <p:spPr bwMode="auto">
              <a:xfrm>
                <a:off x="2728913" y="2792413"/>
                <a:ext cx="1987550" cy="647700"/>
              </a:xfrm>
              <a:custGeom>
                <a:avLst/>
                <a:gdLst>
                  <a:gd name="T0" fmla="*/ 508 w 528"/>
                  <a:gd name="T1" fmla="*/ 124 h 172"/>
                  <a:gd name="T2" fmla="*/ 528 w 528"/>
                  <a:gd name="T3" fmla="*/ 0 h 172"/>
                  <a:gd name="T4" fmla="*/ 248 w 528"/>
                  <a:gd name="T5" fmla="*/ 66 h 172"/>
                  <a:gd name="T6" fmla="*/ 0 w 528"/>
                  <a:gd name="T7" fmla="*/ 15 h 172"/>
                  <a:gd name="T8" fmla="*/ 21 w 528"/>
                  <a:gd name="T9" fmla="*/ 136 h 172"/>
                  <a:gd name="T10" fmla="*/ 248 w 528"/>
                  <a:gd name="T11" fmla="*/ 172 h 172"/>
                  <a:gd name="T12" fmla="*/ 508 w 528"/>
                  <a:gd name="T13" fmla="*/ 12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172">
                    <a:moveTo>
                      <a:pt x="508" y="124"/>
                    </a:moveTo>
                    <a:cubicBezTo>
                      <a:pt x="517" y="79"/>
                      <a:pt x="524" y="36"/>
                      <a:pt x="528" y="0"/>
                    </a:cubicBezTo>
                    <a:cubicBezTo>
                      <a:pt x="444" y="42"/>
                      <a:pt x="349" y="66"/>
                      <a:pt x="248" y="66"/>
                    </a:cubicBezTo>
                    <a:cubicBezTo>
                      <a:pt x="160" y="66"/>
                      <a:pt x="76" y="48"/>
                      <a:pt x="0" y="15"/>
                    </a:cubicBezTo>
                    <a:cubicBezTo>
                      <a:pt x="5" y="51"/>
                      <a:pt x="12" y="92"/>
                      <a:pt x="21" y="136"/>
                    </a:cubicBezTo>
                    <a:cubicBezTo>
                      <a:pt x="92" y="159"/>
                      <a:pt x="169" y="172"/>
                      <a:pt x="248" y="172"/>
                    </a:cubicBezTo>
                    <a:cubicBezTo>
                      <a:pt x="340" y="172"/>
                      <a:pt x="427" y="155"/>
                      <a:pt x="508" y="12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1" name="Freeform 110"/>
              <p:cNvSpPr>
                <a:spLocks/>
              </p:cNvSpPr>
              <p:nvPr/>
            </p:nvSpPr>
            <p:spPr bwMode="auto">
              <a:xfrm>
                <a:off x="2668588" y="1962150"/>
                <a:ext cx="2100262" cy="530225"/>
              </a:xfrm>
              <a:custGeom>
                <a:avLst/>
                <a:gdLst>
                  <a:gd name="T0" fmla="*/ 557 w 558"/>
                  <a:gd name="T1" fmla="*/ 80 h 141"/>
                  <a:gd name="T2" fmla="*/ 552 w 558"/>
                  <a:gd name="T3" fmla="*/ 0 h 141"/>
                  <a:gd name="T4" fmla="*/ 278 w 558"/>
                  <a:gd name="T5" fmla="*/ 62 h 141"/>
                  <a:gd name="T6" fmla="*/ 6 w 558"/>
                  <a:gd name="T7" fmla="*/ 1 h 141"/>
                  <a:gd name="T8" fmla="*/ 2 w 558"/>
                  <a:gd name="T9" fmla="*/ 92 h 141"/>
                  <a:gd name="T10" fmla="*/ 264 w 558"/>
                  <a:gd name="T11" fmla="*/ 141 h 141"/>
                  <a:gd name="T12" fmla="*/ 557 w 558"/>
                  <a:gd name="T13" fmla="*/ 8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41">
                    <a:moveTo>
                      <a:pt x="557" y="80"/>
                    </a:moveTo>
                    <a:cubicBezTo>
                      <a:pt x="558" y="53"/>
                      <a:pt x="556" y="26"/>
                      <a:pt x="552" y="0"/>
                    </a:cubicBezTo>
                    <a:cubicBezTo>
                      <a:pt x="469" y="40"/>
                      <a:pt x="376" y="62"/>
                      <a:pt x="278" y="62"/>
                    </a:cubicBezTo>
                    <a:cubicBezTo>
                      <a:pt x="181" y="62"/>
                      <a:pt x="88" y="40"/>
                      <a:pt x="6" y="1"/>
                    </a:cubicBezTo>
                    <a:cubicBezTo>
                      <a:pt x="2" y="31"/>
                      <a:pt x="0" y="61"/>
                      <a:pt x="2" y="92"/>
                    </a:cubicBezTo>
                    <a:cubicBezTo>
                      <a:pt x="84" y="123"/>
                      <a:pt x="172" y="141"/>
                      <a:pt x="264" y="141"/>
                    </a:cubicBezTo>
                    <a:cubicBezTo>
                      <a:pt x="368" y="141"/>
                      <a:pt x="467" y="119"/>
                      <a:pt x="557" y="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3" name="Oval 112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4" name="Oval 113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5" name="Oval 114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6" name="Oval 115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7" name="Oval 116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8" name="Oval 117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9" name="Oval 118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0" name="Oval 119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3568700" y="3319463"/>
                <a:ext cx="293687" cy="1863725"/>
              </a:xfrm>
              <a:custGeom>
                <a:avLst/>
                <a:gdLst>
                  <a:gd name="T0" fmla="*/ 77 w 78"/>
                  <a:gd name="T1" fmla="*/ 48 h 496"/>
                  <a:gd name="T2" fmla="*/ 78 w 78"/>
                  <a:gd name="T3" fmla="*/ 39 h 496"/>
                  <a:gd name="T4" fmla="*/ 39 w 78"/>
                  <a:gd name="T5" fmla="*/ 0 h 496"/>
                  <a:gd name="T6" fmla="*/ 0 w 78"/>
                  <a:gd name="T7" fmla="*/ 40 h 496"/>
                  <a:gd name="T8" fmla="*/ 18 w 78"/>
                  <a:gd name="T9" fmla="*/ 475 h 496"/>
                  <a:gd name="T10" fmla="*/ 19 w 78"/>
                  <a:gd name="T11" fmla="*/ 475 h 496"/>
                  <a:gd name="T12" fmla="*/ 19 w 78"/>
                  <a:gd name="T13" fmla="*/ 475 h 496"/>
                  <a:gd name="T14" fmla="*/ 40 w 78"/>
                  <a:gd name="T15" fmla="*/ 496 h 496"/>
                  <a:gd name="T16" fmla="*/ 61 w 78"/>
                  <a:gd name="T17" fmla="*/ 475 h 496"/>
                  <a:gd name="T18" fmla="*/ 61 w 78"/>
                  <a:gd name="T19" fmla="*/ 475 h 496"/>
                  <a:gd name="T20" fmla="*/ 61 w 78"/>
                  <a:gd name="T21" fmla="*/ 475 h 496"/>
                  <a:gd name="T22" fmla="*/ 77 w 78"/>
                  <a:gd name="T23" fmla="*/ 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96">
                    <a:moveTo>
                      <a:pt x="77" y="48"/>
                    </a:moveTo>
                    <a:cubicBezTo>
                      <a:pt x="77" y="45"/>
                      <a:pt x="78" y="42"/>
                      <a:pt x="78" y="39"/>
                    </a:cubicBezTo>
                    <a:cubicBezTo>
                      <a:pt x="78" y="18"/>
                      <a:pt x="60" y="0"/>
                      <a:pt x="39" y="0"/>
                    </a:cubicBezTo>
                    <a:cubicBezTo>
                      <a:pt x="17" y="0"/>
                      <a:pt x="0" y="18"/>
                      <a:pt x="0" y="40"/>
                    </a:cubicBezTo>
                    <a:cubicBezTo>
                      <a:pt x="18" y="475"/>
                      <a:pt x="18" y="475"/>
                      <a:pt x="18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87"/>
                      <a:pt x="29" y="496"/>
                      <a:pt x="40" y="496"/>
                    </a:cubicBezTo>
                    <a:cubicBezTo>
                      <a:pt x="52" y="496"/>
                      <a:pt x="61" y="487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lnTo>
                      <a:pt x="77" y="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2" name="Oval 121"/>
              <p:cNvSpPr>
                <a:spLocks noChangeArrowheads="1"/>
              </p:cNvSpPr>
              <p:nvPr/>
            </p:nvSpPr>
            <p:spPr bwMode="auto">
              <a:xfrm>
                <a:off x="3360738" y="1187450"/>
                <a:ext cx="735012" cy="7334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3" name="Freeform 122"/>
              <p:cNvSpPr>
                <a:spLocks noEditPoints="1"/>
              </p:cNvSpPr>
              <p:nvPr/>
            </p:nvSpPr>
            <p:spPr bwMode="auto">
              <a:xfrm>
                <a:off x="3319463" y="1157288"/>
                <a:ext cx="790575" cy="790575"/>
              </a:xfrm>
              <a:custGeom>
                <a:avLst/>
                <a:gdLst>
                  <a:gd name="T0" fmla="*/ 105 w 210"/>
                  <a:gd name="T1" fmla="*/ 0 h 210"/>
                  <a:gd name="T2" fmla="*/ 0 w 210"/>
                  <a:gd name="T3" fmla="*/ 105 h 210"/>
                  <a:gd name="T4" fmla="*/ 105 w 210"/>
                  <a:gd name="T5" fmla="*/ 210 h 210"/>
                  <a:gd name="T6" fmla="*/ 210 w 210"/>
                  <a:gd name="T7" fmla="*/ 105 h 210"/>
                  <a:gd name="T8" fmla="*/ 105 w 210"/>
                  <a:gd name="T9" fmla="*/ 0 h 210"/>
                  <a:gd name="T10" fmla="*/ 105 w 210"/>
                  <a:gd name="T11" fmla="*/ 193 h 210"/>
                  <a:gd name="T12" fmla="*/ 17 w 210"/>
                  <a:gd name="T13" fmla="*/ 105 h 210"/>
                  <a:gd name="T14" fmla="*/ 105 w 210"/>
                  <a:gd name="T15" fmla="*/ 18 h 210"/>
                  <a:gd name="T16" fmla="*/ 192 w 210"/>
                  <a:gd name="T17" fmla="*/ 105 h 210"/>
                  <a:gd name="T18" fmla="*/ 105 w 210"/>
                  <a:gd name="T19" fmla="*/ 193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0" h="210">
                    <a:moveTo>
                      <a:pt x="105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5" y="210"/>
                    </a:cubicBezTo>
                    <a:cubicBezTo>
                      <a:pt x="163" y="210"/>
                      <a:pt x="210" y="163"/>
                      <a:pt x="210" y="105"/>
                    </a:cubicBezTo>
                    <a:cubicBezTo>
                      <a:pt x="210" y="47"/>
                      <a:pt x="163" y="0"/>
                      <a:pt x="105" y="0"/>
                    </a:cubicBezTo>
                    <a:close/>
                    <a:moveTo>
                      <a:pt x="105" y="193"/>
                    </a:moveTo>
                    <a:cubicBezTo>
                      <a:pt x="56" y="193"/>
                      <a:pt x="17" y="154"/>
                      <a:pt x="17" y="105"/>
                    </a:cubicBezTo>
                    <a:cubicBezTo>
                      <a:pt x="17" y="57"/>
                      <a:pt x="56" y="18"/>
                      <a:pt x="105" y="18"/>
                    </a:cubicBezTo>
                    <a:cubicBezTo>
                      <a:pt x="153" y="18"/>
                      <a:pt x="192" y="57"/>
                      <a:pt x="192" y="105"/>
                    </a:cubicBezTo>
                    <a:cubicBezTo>
                      <a:pt x="192" y="154"/>
                      <a:pt x="153" y="193"/>
                      <a:pt x="105" y="1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1" name="Group 399"/>
          <p:cNvGrpSpPr/>
          <p:nvPr/>
        </p:nvGrpSpPr>
        <p:grpSpPr>
          <a:xfrm>
            <a:off x="7148832" y="893600"/>
            <a:ext cx="1739504" cy="1690715"/>
            <a:chOff x="3690938" y="436563"/>
            <a:chExt cx="5264150" cy="5114925"/>
          </a:xfrm>
        </p:grpSpPr>
        <p:sp>
          <p:nvSpPr>
            <p:cNvPr id="138" name="Freeform 400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solidFill>
              <a:srgbClr val="D4DD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401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solidFill>
              <a:srgbClr val="DC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402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solidFill>
              <a:srgbClr val="BE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Oval 403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404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405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406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Oval 407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408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409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410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411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Oval 412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413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414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415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416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Oval 417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418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419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420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421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Oval 422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423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424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425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426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427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428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429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430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431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Oval 432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433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Oval 434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435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436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437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438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439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solidFill>
              <a:srgbClr val="E0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440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441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442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443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444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445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446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447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448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449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450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451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452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453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454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455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456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457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458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459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460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461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Oval 462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463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464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465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466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Oval 467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468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469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470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471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Oval 472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1" name="Freeform 473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2" name="Freeform 474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3" name="Freeform 475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4" name="Freeform 476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5" name="Oval 477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6" name="Freeform 478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7" name="Freeform 479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8" name="Freeform 480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9" name="Freeform 481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0" name="Freeform 482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1" name="Freeform 483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2" name="Freeform 484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3" name="Freeform 485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4" name="Freeform 486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5" name="Oval 487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6" name="Freeform 488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7" name="Freeform 489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8" name="Freeform 490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9" name="Freeform 491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0" name="Freeform 492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1" name="Freeform 493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34" name="Oval 190"/>
          <p:cNvSpPr/>
          <p:nvPr/>
        </p:nvSpPr>
        <p:spPr>
          <a:xfrm>
            <a:off x="1351764" y="3706318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5" name="TextBox 234"/>
          <p:cNvSpPr txBox="1"/>
          <p:nvPr/>
        </p:nvSpPr>
        <p:spPr>
          <a:xfrm>
            <a:off x="1350090" y="3728172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01</a:t>
            </a:r>
          </a:p>
        </p:txBody>
      </p:sp>
      <p:sp>
        <p:nvSpPr>
          <p:cNvPr id="238" name="Oval 194"/>
          <p:cNvSpPr/>
          <p:nvPr/>
        </p:nvSpPr>
        <p:spPr>
          <a:xfrm>
            <a:off x="1306829" y="2210755"/>
            <a:ext cx="289692" cy="2897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9" name="TextBox 238"/>
          <p:cNvSpPr txBox="1"/>
          <p:nvPr/>
        </p:nvSpPr>
        <p:spPr>
          <a:xfrm>
            <a:off x="1305155" y="2212504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02</a:t>
            </a:r>
          </a:p>
        </p:txBody>
      </p:sp>
      <p:sp>
        <p:nvSpPr>
          <p:cNvPr id="246" name="Oval 256"/>
          <p:cNvSpPr/>
          <p:nvPr/>
        </p:nvSpPr>
        <p:spPr>
          <a:xfrm>
            <a:off x="3592431" y="1694421"/>
            <a:ext cx="289692" cy="2897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47" name="TextBox 246"/>
          <p:cNvSpPr txBox="1"/>
          <p:nvPr/>
        </p:nvSpPr>
        <p:spPr>
          <a:xfrm>
            <a:off x="3590758" y="1716275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03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0" name="Oval 291"/>
          <p:cNvSpPr/>
          <p:nvPr/>
        </p:nvSpPr>
        <p:spPr>
          <a:xfrm>
            <a:off x="3583245" y="3142342"/>
            <a:ext cx="289692" cy="2897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1" name="TextBox 250"/>
          <p:cNvSpPr txBox="1"/>
          <p:nvPr/>
        </p:nvSpPr>
        <p:spPr>
          <a:xfrm>
            <a:off x="3581572" y="3198103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04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4" name="Oval 295"/>
          <p:cNvSpPr/>
          <p:nvPr/>
        </p:nvSpPr>
        <p:spPr>
          <a:xfrm>
            <a:off x="6446593" y="3345492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5" name="TextBox 254"/>
          <p:cNvSpPr txBox="1"/>
          <p:nvPr/>
        </p:nvSpPr>
        <p:spPr>
          <a:xfrm>
            <a:off x="6444921" y="3367347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05</a:t>
            </a:r>
          </a:p>
        </p:txBody>
      </p:sp>
      <p:grpSp>
        <p:nvGrpSpPr>
          <p:cNvPr id="15" name="Group 545"/>
          <p:cNvGrpSpPr/>
          <p:nvPr/>
        </p:nvGrpSpPr>
        <p:grpSpPr>
          <a:xfrm>
            <a:off x="6993694" y="2861642"/>
            <a:ext cx="558386" cy="489867"/>
            <a:chOff x="3175" y="-1587"/>
            <a:chExt cx="490538" cy="430212"/>
          </a:xfrm>
          <a:solidFill>
            <a:schemeClr val="accent4"/>
          </a:solidFill>
        </p:grpSpPr>
        <p:sp>
          <p:nvSpPr>
            <p:cNvPr id="286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7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20304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75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-0.4969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49691 L 0.26024 -0.4969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75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5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24 -0.49691 L 0.25833 -0.0080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75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99 -0.00648 L 0.5698 -0.006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7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98 -0.00648 L 0.57045 -0.4953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5 -0.49537 L 0.7806 -0.4944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/>
      <p:bldP spid="289" grpId="0"/>
      <p:bldP spid="290" grpId="0"/>
      <p:bldP spid="291" grpId="0"/>
      <p:bldP spid="292" grpId="0"/>
      <p:bldP spid="294" grpId="0"/>
      <p:bldP spid="295" grpId="0"/>
      <p:bldP spid="296" grpId="0"/>
      <p:bldP spid="297" grpId="0"/>
      <p:bldP spid="298" grpId="0"/>
      <p:bldP spid="234" grpId="0" animBg="1"/>
      <p:bldP spid="235" grpId="0"/>
      <p:bldP spid="238" grpId="0" animBg="1"/>
      <p:bldP spid="239" grpId="0"/>
      <p:bldP spid="246" grpId="0" animBg="1"/>
      <p:bldP spid="247" grpId="0"/>
      <p:bldP spid="250" grpId="0" animBg="1"/>
      <p:bldP spid="251" grpId="0"/>
      <p:bldP spid="254" grpId="0" animBg="1"/>
      <p:bldP spid="2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83C973F5-D9B9-4906-B2AD-7C90FB362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D30F4C27-F87F-4CFB-B8F0-25436C7A754A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AF9647C5-A7EE-4402-AA8F-0799EF2A02E5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973633F5-6CD0-4E75-912D-26ACD001734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698218" y="2140496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93520" y="281263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61134" y="284640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93520" y="300101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61134" y="303478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PA_Line 18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 flipV="1">
            <a:off x="2605428" y="2076232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PA_Line 1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H="1" flipV="1">
            <a:off x="5432914" y="3278501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PA_Line 2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5432911" y="2076232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PA_Line 21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2634003" y="3278500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PA_淘宝店chenying0907 1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20475" y="1285604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PA_淘宝店chenying0907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85029" y="1700461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PA_淘宝店chenying0907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17338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PA_淘宝店chenying0907 1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23612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PA_淘宝店chenying0907 1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332268" y="3648355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PA_淘宝店chenying0907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85029" y="3648355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PA_淘宝店chenying0907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32268" y="1700461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PA_淘宝店chenying0907 22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455531" y="1432027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PA_淘宝店chenying0907 23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5411410" y="1835599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PA_淘宝店chenying0907 40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3497177" y="1855436"/>
            <a:ext cx="204441" cy="193410"/>
            <a:chOff x="2143" y="1118"/>
            <a:chExt cx="165" cy="156"/>
          </a:xfrm>
        </p:grpSpPr>
        <p:sp>
          <p:nvSpPr>
            <p:cNvPr id="17432" name="淘宝店chenying0907 24"/>
            <p:cNvSpPr>
              <a:spLocks/>
            </p:cNvSpPr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淘宝店chenying0907 26"/>
            <p:cNvSpPr>
              <a:spLocks/>
            </p:cNvSpPr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PA_淘宝店chenying0907 27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3084939" y="2848710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PA_淘宝店chenying0907 42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5434957" y="3826388"/>
            <a:ext cx="189573" cy="156213"/>
            <a:chOff x="3448" y="2446"/>
            <a:chExt cx="153" cy="126"/>
          </a:xfrm>
        </p:grpSpPr>
        <p:sp>
          <p:nvSpPr>
            <p:cNvPr id="17436" name="淘宝店chenying0907 28"/>
            <p:cNvSpPr>
              <a:spLocks/>
            </p:cNvSpPr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淘宝店chenying0907 29"/>
            <p:cNvSpPr>
              <a:spLocks/>
            </p:cNvSpPr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淘宝店chenying0907 30"/>
            <p:cNvSpPr>
              <a:spLocks/>
            </p:cNvSpPr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淘宝店chenying0907 31"/>
            <p:cNvSpPr>
              <a:spLocks/>
            </p:cNvSpPr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淘宝店chenying0907 32"/>
            <p:cNvSpPr>
              <a:spLocks/>
            </p:cNvSpPr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PA_淘宝店chenying0907 43"/>
          <p:cNvGrpSpPr>
            <a:grpSpLocks/>
          </p:cNvGrpSpPr>
          <p:nvPr>
            <p:custDataLst>
              <p:tags r:id="rId17"/>
            </p:custDataLst>
          </p:nvPr>
        </p:nvGrpSpPr>
        <p:grpSpPr bwMode="auto">
          <a:xfrm>
            <a:off x="3453938" y="3794766"/>
            <a:ext cx="277546" cy="241762"/>
            <a:chOff x="2125" y="2446"/>
            <a:chExt cx="179" cy="156"/>
          </a:xfrm>
        </p:grpSpPr>
        <p:sp>
          <p:nvSpPr>
            <p:cNvPr id="1744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PA_淘宝店chenying0907 4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5921779" y="2856148"/>
            <a:ext cx="94168" cy="193410"/>
            <a:chOff x="3782" y="1791"/>
            <a:chExt cx="76" cy="156"/>
          </a:xfrm>
          <a:solidFill>
            <a:schemeClr val="bg1"/>
          </a:solidFill>
        </p:grpSpPr>
        <p:sp>
          <p:nvSpPr>
            <p:cNvPr id="17443" name="淘宝店chenying0907 35"/>
            <p:cNvSpPr>
              <a:spLocks/>
            </p:cNvSpPr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淘宝店chenying0907 36"/>
            <p:cNvSpPr>
              <a:spLocks/>
            </p:cNvSpPr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PA_淘宝店chenying0907 48"/>
          <p:cNvGrpSpPr>
            <a:grpSpLocks/>
          </p:cNvGrpSpPr>
          <p:nvPr>
            <p:custDataLst>
              <p:tags r:id="rId19"/>
            </p:custDataLst>
          </p:nvPr>
        </p:nvGrpSpPr>
        <p:grpSpPr bwMode="auto">
          <a:xfrm>
            <a:off x="4050298" y="2536174"/>
            <a:ext cx="1048168" cy="862076"/>
            <a:chOff x="2508" y="1534"/>
            <a:chExt cx="747" cy="614"/>
          </a:xfrm>
          <a:solidFill>
            <a:schemeClr val="accent2"/>
          </a:solidFill>
        </p:grpSpPr>
        <p:sp>
          <p:nvSpPr>
            <p:cNvPr id="17445" name="淘宝店chenying0907 37"/>
            <p:cNvSpPr>
              <a:spLocks/>
            </p:cNvSpPr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淘宝店chenying0907 38"/>
            <p:cNvSpPr>
              <a:spLocks/>
            </p:cNvSpPr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PA_淘宝店chenying0907 4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56326" y="1995233"/>
            <a:ext cx="1869750" cy="5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3" name="PA_淘宝店chenying0907 4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56326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4" name="PA_淘宝店chenying0907 4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735391" y="1995232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5" name="PA_淘宝店chenying0907 4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735391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7" name="PA_淘宝店chenying0907 39"/>
          <p:cNvGrpSpPr>
            <a:grpSpLocks/>
          </p:cNvGrpSpPr>
          <p:nvPr>
            <p:custDataLst>
              <p:tags r:id="rId24"/>
            </p:custDataLst>
          </p:nvPr>
        </p:nvGrpSpPr>
        <p:grpSpPr bwMode="auto">
          <a:xfrm>
            <a:off x="3635538" y="2030175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7416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7448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 autoUpdateAnimBg="0"/>
      <p:bldP spid="17427" grpId="0" animBg="1" autoUpdateAnimBg="0"/>
      <p:bldP spid="17428" grpId="0" animBg="1" autoUpdateAnimBg="0"/>
      <p:bldP spid="17429" grpId="0" animBg="1" autoUpdateAnimBg="0"/>
      <p:bldP spid="17419" grpId="0" animBg="1" autoUpdateAnimBg="0"/>
      <p:bldP spid="17420" grpId="0" animBg="1"/>
      <p:bldP spid="17421" grpId="0" animBg="1"/>
      <p:bldP spid="17422" grpId="0" animBg="1"/>
      <p:bldP spid="17423" grpId="0" animBg="1"/>
      <p:bldP spid="17424" grpId="0" animBg="1"/>
      <p:bldP spid="17425" grpId="0" animBg="1" autoUpdateAnimBg="0"/>
      <p:bldP spid="17430" grpId="0" animBg="1" autoUpdateAnimBg="0"/>
      <p:bldP spid="17431" grpId="0" animBg="1" autoUpdateAnimBg="0"/>
      <p:bldP spid="17435" grpId="0" animBg="1" autoUpdateAnimBg="0"/>
      <p:bldP spid="17452" grpId="0" animBg="1" autoUpdateAnimBg="0"/>
      <p:bldP spid="17453" grpId="0"/>
      <p:bldP spid="17454" grpId="0"/>
      <p:bldP spid="1745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102988" y="2251435"/>
            <a:ext cx="573205" cy="57320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78098" y="2251435"/>
            <a:ext cx="573205" cy="5732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253208" y="2251435"/>
            <a:ext cx="573205" cy="5732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28318" y="2251435"/>
            <a:ext cx="573205" cy="5732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endCxn id="13" idx="2"/>
          </p:cNvCxnSpPr>
          <p:nvPr/>
        </p:nvCxnSpPr>
        <p:spPr>
          <a:xfrm>
            <a:off x="417186" y="2538037"/>
            <a:ext cx="6858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6" idx="6"/>
          </p:cNvCxnSpPr>
          <p:nvPr/>
        </p:nvCxnSpPr>
        <p:spPr>
          <a:xfrm>
            <a:off x="7901522" y="2538037"/>
            <a:ext cx="68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6"/>
            <a:endCxn id="14" idx="2"/>
          </p:cNvCxnSpPr>
          <p:nvPr/>
        </p:nvCxnSpPr>
        <p:spPr>
          <a:xfrm>
            <a:off x="167619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4" idx="6"/>
            <a:endCxn id="15" idx="2"/>
          </p:cNvCxnSpPr>
          <p:nvPr/>
        </p:nvCxnSpPr>
        <p:spPr>
          <a:xfrm>
            <a:off x="375130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5826414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3" idx="0"/>
          </p:cNvCxnSpPr>
          <p:nvPr/>
        </p:nvCxnSpPr>
        <p:spPr>
          <a:xfrm flipV="1">
            <a:off x="1389590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38959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0"/>
          </p:cNvCxnSpPr>
          <p:nvPr/>
        </p:nvCxnSpPr>
        <p:spPr>
          <a:xfrm flipV="1">
            <a:off x="5539809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53981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4" idx="4"/>
          </p:cNvCxnSpPr>
          <p:nvPr/>
        </p:nvCxnSpPr>
        <p:spPr>
          <a:xfrm>
            <a:off x="346469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0800000">
            <a:off x="3178099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6" idx="4"/>
          </p:cNvCxnSpPr>
          <p:nvPr/>
        </p:nvCxnSpPr>
        <p:spPr>
          <a:xfrm>
            <a:off x="761491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7328318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>
            <a:spLocks noChangeAspect="1"/>
          </p:cNvSpPr>
          <p:nvPr/>
        </p:nvSpPr>
        <p:spPr>
          <a:xfrm>
            <a:off x="5440935" y="2376037"/>
            <a:ext cx="197751" cy="324000"/>
          </a:xfrm>
          <a:custGeom>
            <a:avLst/>
            <a:gdLst>
              <a:gd name="connsiteX0" fmla="*/ 3411 w 2415654"/>
              <a:gd name="connsiteY0" fmla="*/ 1160060 h 3957849"/>
              <a:gd name="connsiteX1" fmla="*/ 392373 w 2415654"/>
              <a:gd name="connsiteY1" fmla="*/ 1160060 h 3957849"/>
              <a:gd name="connsiteX2" fmla="*/ 392373 w 2415654"/>
              <a:gd name="connsiteY2" fmla="*/ 2123285 h 3957849"/>
              <a:gd name="connsiteX3" fmla="*/ 396449 w 2415654"/>
              <a:gd name="connsiteY3" fmla="*/ 2204161 h 3957849"/>
              <a:gd name="connsiteX4" fmla="*/ 791679 w 2415654"/>
              <a:gd name="connsiteY4" fmla="*/ 2811618 h 3957849"/>
              <a:gd name="connsiteX5" fmla="*/ 1612465 w 2415654"/>
              <a:gd name="connsiteY5" fmla="*/ 2818304 h 3957849"/>
              <a:gd name="connsiteX6" fmla="*/ 2024800 w 2415654"/>
              <a:gd name="connsiteY6" fmla="*/ 2108576 h 3957849"/>
              <a:gd name="connsiteX7" fmla="*/ 2026692 w 2415654"/>
              <a:gd name="connsiteY7" fmla="*/ 2108576 h 3957849"/>
              <a:gd name="connsiteX8" fmla="*/ 2026692 w 2415654"/>
              <a:gd name="connsiteY8" fmla="*/ 1160060 h 3957849"/>
              <a:gd name="connsiteX9" fmla="*/ 2415654 w 2415654"/>
              <a:gd name="connsiteY9" fmla="*/ 1160060 h 3957849"/>
              <a:gd name="connsiteX10" fmla="*/ 2415654 w 2415654"/>
              <a:gd name="connsiteY10" fmla="*/ 2108577 h 3957849"/>
              <a:gd name="connsiteX11" fmla="*/ 2415654 w 2415654"/>
              <a:gd name="connsiteY11" fmla="*/ 2135873 h 3957849"/>
              <a:gd name="connsiteX12" fmla="*/ 2413832 w 2415654"/>
              <a:gd name="connsiteY12" fmla="*/ 2135873 h 3957849"/>
              <a:gd name="connsiteX13" fmla="*/ 2404919 w 2415654"/>
              <a:gd name="connsiteY13" fmla="*/ 2269414 h 3957849"/>
              <a:gd name="connsiteX14" fmla="*/ 1806051 w 2415654"/>
              <a:gd name="connsiteY14" fmla="*/ 3157850 h 3957849"/>
              <a:gd name="connsiteX15" fmla="*/ 1509944 w 2415654"/>
              <a:gd name="connsiteY15" fmla="*/ 3278039 h 3957849"/>
              <a:gd name="connsiteX16" fmla="*/ 1433014 w 2415654"/>
              <a:gd name="connsiteY16" fmla="*/ 3292621 h 3957849"/>
              <a:gd name="connsiteX17" fmla="*/ 1433014 w 2415654"/>
              <a:gd name="connsiteY17" fmla="*/ 3718944 h 3957849"/>
              <a:gd name="connsiteX18" fmla="*/ 1194109 w 2415654"/>
              <a:gd name="connsiteY18" fmla="*/ 3957849 h 3957849"/>
              <a:gd name="connsiteX19" fmla="*/ 955204 w 2415654"/>
              <a:gd name="connsiteY19" fmla="*/ 3718944 h 3957849"/>
              <a:gd name="connsiteX20" fmla="*/ 955204 w 2415654"/>
              <a:gd name="connsiteY20" fmla="*/ 3287107 h 3957849"/>
              <a:gd name="connsiteX21" fmla="*/ 886698 w 2415654"/>
              <a:gd name="connsiteY21" fmla="*/ 3272962 h 3957849"/>
              <a:gd name="connsiteX22" fmla="*/ 592588 w 2415654"/>
              <a:gd name="connsiteY22" fmla="*/ 3147965 h 3957849"/>
              <a:gd name="connsiteX23" fmla="*/ 160 w 2415654"/>
              <a:gd name="connsiteY23" fmla="*/ 2088900 h 3957849"/>
              <a:gd name="connsiteX24" fmla="*/ 3411 w 2415654"/>
              <a:gd name="connsiteY24" fmla="*/ 2088953 h 3957849"/>
              <a:gd name="connsiteX25" fmla="*/ 1207827 w 2415654"/>
              <a:gd name="connsiteY25" fmla="*/ 0 h 3957849"/>
              <a:gd name="connsiteX26" fmla="*/ 1849272 w 2415654"/>
              <a:gd name="connsiteY26" fmla="*/ 641445 h 3957849"/>
              <a:gd name="connsiteX27" fmla="*/ 1849272 w 2415654"/>
              <a:gd name="connsiteY27" fmla="*/ 2033516 h 3957849"/>
              <a:gd name="connsiteX28" fmla="*/ 1207827 w 2415654"/>
              <a:gd name="connsiteY28" fmla="*/ 2674961 h 3957849"/>
              <a:gd name="connsiteX29" fmla="*/ 566382 w 2415654"/>
              <a:gd name="connsiteY29" fmla="*/ 2033516 h 3957849"/>
              <a:gd name="connsiteX30" fmla="*/ 566382 w 2415654"/>
              <a:gd name="connsiteY30" fmla="*/ 641445 h 3957849"/>
              <a:gd name="connsiteX31" fmla="*/ 1207827 w 2415654"/>
              <a:gd name="connsiteY31" fmla="*/ 0 h 3957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415654" h="3957849">
                <a:moveTo>
                  <a:pt x="3411" y="1160060"/>
                </a:moveTo>
                <a:lnTo>
                  <a:pt x="392373" y="1160060"/>
                </a:lnTo>
                <a:lnTo>
                  <a:pt x="392373" y="2123285"/>
                </a:lnTo>
                <a:lnTo>
                  <a:pt x="396449" y="2204161"/>
                </a:lnTo>
                <a:cubicBezTo>
                  <a:pt x="425976" y="2455114"/>
                  <a:pt x="570709" y="2680821"/>
                  <a:pt x="791679" y="2811618"/>
                </a:cubicBezTo>
                <a:cubicBezTo>
                  <a:pt x="1044216" y="2961101"/>
                  <a:pt x="1357526" y="2963653"/>
                  <a:pt x="1612465" y="2818304"/>
                </a:cubicBezTo>
                <a:cubicBezTo>
                  <a:pt x="1867404" y="2672955"/>
                  <a:pt x="2024800" y="2402038"/>
                  <a:pt x="2024800" y="2108576"/>
                </a:cubicBezTo>
                <a:lnTo>
                  <a:pt x="2026692" y="2108576"/>
                </a:lnTo>
                <a:lnTo>
                  <a:pt x="2026692" y="1160060"/>
                </a:lnTo>
                <a:lnTo>
                  <a:pt x="2415654" y="1160060"/>
                </a:lnTo>
                <a:lnTo>
                  <a:pt x="2415654" y="2108577"/>
                </a:lnTo>
                <a:lnTo>
                  <a:pt x="2415654" y="2135873"/>
                </a:lnTo>
                <a:lnTo>
                  <a:pt x="2413832" y="2135873"/>
                </a:lnTo>
                <a:lnTo>
                  <a:pt x="2404919" y="2269414"/>
                </a:lnTo>
                <a:cubicBezTo>
                  <a:pt x="2355227" y="2639667"/>
                  <a:pt x="2135844" y="2969825"/>
                  <a:pt x="1806051" y="3157850"/>
                </a:cubicBezTo>
                <a:cubicBezTo>
                  <a:pt x="1711825" y="3211572"/>
                  <a:pt x="1612205" y="3251627"/>
                  <a:pt x="1509944" y="3278039"/>
                </a:cubicBezTo>
                <a:lnTo>
                  <a:pt x="1433014" y="3292621"/>
                </a:lnTo>
                <a:lnTo>
                  <a:pt x="1433014" y="3718944"/>
                </a:lnTo>
                <a:cubicBezTo>
                  <a:pt x="1433014" y="3850888"/>
                  <a:pt x="1326053" y="3957849"/>
                  <a:pt x="1194109" y="3957849"/>
                </a:cubicBezTo>
                <a:cubicBezTo>
                  <a:pt x="1062165" y="3957849"/>
                  <a:pt x="955204" y="3850888"/>
                  <a:pt x="955204" y="3718944"/>
                </a:cubicBezTo>
                <a:lnTo>
                  <a:pt x="955204" y="3287107"/>
                </a:lnTo>
                <a:lnTo>
                  <a:pt x="886698" y="3272962"/>
                </a:lnTo>
                <a:cubicBezTo>
                  <a:pt x="784881" y="3244888"/>
                  <a:pt x="685927" y="3203215"/>
                  <a:pt x="592588" y="3147965"/>
                </a:cubicBezTo>
                <a:cubicBezTo>
                  <a:pt x="219233" y="2926967"/>
                  <a:pt x="-6908" y="2522702"/>
                  <a:pt x="160" y="2088900"/>
                </a:cubicBezTo>
                <a:lnTo>
                  <a:pt x="3411" y="2088953"/>
                </a:lnTo>
                <a:close/>
                <a:moveTo>
                  <a:pt x="1207827" y="0"/>
                </a:moveTo>
                <a:cubicBezTo>
                  <a:pt x="1562087" y="0"/>
                  <a:pt x="1849272" y="287185"/>
                  <a:pt x="1849272" y="641445"/>
                </a:cubicBezTo>
                <a:lnTo>
                  <a:pt x="1849272" y="2033516"/>
                </a:lnTo>
                <a:cubicBezTo>
                  <a:pt x="1849272" y="2387776"/>
                  <a:pt x="1562087" y="2674961"/>
                  <a:pt x="1207827" y="2674961"/>
                </a:cubicBezTo>
                <a:cubicBezTo>
                  <a:pt x="853567" y="2674961"/>
                  <a:pt x="566382" y="2387776"/>
                  <a:pt x="566382" y="2033516"/>
                </a:cubicBezTo>
                <a:lnTo>
                  <a:pt x="566382" y="641445"/>
                </a:lnTo>
                <a:cubicBezTo>
                  <a:pt x="566382" y="287185"/>
                  <a:pt x="853567" y="0"/>
                  <a:pt x="12078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>
            <a:spLocks noChangeAspect="1"/>
          </p:cNvSpPr>
          <p:nvPr/>
        </p:nvSpPr>
        <p:spPr>
          <a:xfrm>
            <a:off x="7480160" y="2376037"/>
            <a:ext cx="269522" cy="324000"/>
          </a:xfrm>
          <a:custGeom>
            <a:avLst/>
            <a:gdLst>
              <a:gd name="connsiteX0" fmla="*/ 2088797 w 4696209"/>
              <a:gd name="connsiteY0" fmla="*/ 2028780 h 5645436"/>
              <a:gd name="connsiteX1" fmla="*/ 2539173 w 4696209"/>
              <a:gd name="connsiteY1" fmla="*/ 2028780 h 5645436"/>
              <a:gd name="connsiteX2" fmla="*/ 2539173 w 4696209"/>
              <a:gd name="connsiteY2" fmla="*/ 3205719 h 5645436"/>
              <a:gd name="connsiteX3" fmla="*/ 3543193 w 4696209"/>
              <a:gd name="connsiteY3" fmla="*/ 3785390 h 5645436"/>
              <a:gd name="connsiteX4" fmla="*/ 3318005 w 4696209"/>
              <a:gd name="connsiteY4" fmla="*/ 4175427 h 5645436"/>
              <a:gd name="connsiteX5" fmla="*/ 2088797 w 4696209"/>
              <a:gd name="connsiteY5" fmla="*/ 3465743 h 5645436"/>
              <a:gd name="connsiteX6" fmla="*/ 2098957 w 4696209"/>
              <a:gd name="connsiteY6" fmla="*/ 3448147 h 5645436"/>
              <a:gd name="connsiteX7" fmla="*/ 2088797 w 4696209"/>
              <a:gd name="connsiteY7" fmla="*/ 3448147 h 5645436"/>
              <a:gd name="connsiteX8" fmla="*/ 2348105 w 4696209"/>
              <a:gd name="connsiteY8" fmla="*/ 1488857 h 5645436"/>
              <a:gd name="connsiteX9" fmla="*/ 525293 w 4696209"/>
              <a:gd name="connsiteY9" fmla="*/ 3311669 h 5645436"/>
              <a:gd name="connsiteX10" fmla="*/ 2348105 w 4696209"/>
              <a:gd name="connsiteY10" fmla="*/ 5134481 h 5645436"/>
              <a:gd name="connsiteX11" fmla="*/ 4170917 w 4696209"/>
              <a:gd name="connsiteY11" fmla="*/ 3311669 h 5645436"/>
              <a:gd name="connsiteX12" fmla="*/ 2348105 w 4696209"/>
              <a:gd name="connsiteY12" fmla="*/ 1488857 h 5645436"/>
              <a:gd name="connsiteX13" fmla="*/ 2348105 w 4696209"/>
              <a:gd name="connsiteY13" fmla="*/ 977902 h 5645436"/>
              <a:gd name="connsiteX14" fmla="*/ 4681872 w 4696209"/>
              <a:gd name="connsiteY14" fmla="*/ 3311669 h 5645436"/>
              <a:gd name="connsiteX15" fmla="*/ 2348105 w 4696209"/>
              <a:gd name="connsiteY15" fmla="*/ 5645436 h 5645436"/>
              <a:gd name="connsiteX16" fmla="*/ 14338 w 4696209"/>
              <a:gd name="connsiteY16" fmla="*/ 3311669 h 5645436"/>
              <a:gd name="connsiteX17" fmla="*/ 2348105 w 4696209"/>
              <a:gd name="connsiteY17" fmla="*/ 977902 h 5645436"/>
              <a:gd name="connsiteX18" fmla="*/ 3210794 w 4696209"/>
              <a:gd name="connsiteY18" fmla="*/ 1525 h 5645436"/>
              <a:gd name="connsiteX19" fmla="*/ 3559690 w 4696209"/>
              <a:gd name="connsiteY19" fmla="*/ 82166 h 5645436"/>
              <a:gd name="connsiteX20" fmla="*/ 4389841 w 4696209"/>
              <a:gd name="connsiteY20" fmla="*/ 561454 h 5645436"/>
              <a:gd name="connsiteX21" fmla="*/ 4664989 w 4696209"/>
              <a:gd name="connsiteY21" fmla="*/ 1285059 h 5645436"/>
              <a:gd name="connsiteX22" fmla="*/ 4652365 w 4696209"/>
              <a:gd name="connsiteY22" fmla="*/ 1313093 h 5645436"/>
              <a:gd name="connsiteX23" fmla="*/ 4548130 w 4696209"/>
              <a:gd name="connsiteY23" fmla="*/ 1493633 h 5645436"/>
              <a:gd name="connsiteX24" fmla="*/ 4361174 w 4696209"/>
              <a:gd name="connsiteY24" fmla="*/ 1610458 h 5645436"/>
              <a:gd name="connsiteX25" fmla="*/ 4227467 w 4696209"/>
              <a:gd name="connsiteY25" fmla="*/ 1579554 h 5645436"/>
              <a:gd name="connsiteX26" fmla="*/ 2742962 w 4696209"/>
              <a:gd name="connsiteY26" fmla="*/ 722476 h 5645436"/>
              <a:gd name="connsiteX27" fmla="*/ 2627331 w 4696209"/>
              <a:gd name="connsiteY27" fmla="*/ 490166 h 5645436"/>
              <a:gd name="connsiteX28" fmla="*/ 2634097 w 4696209"/>
              <a:gd name="connsiteY28" fmla="*/ 460273 h 5645436"/>
              <a:gd name="connsiteX29" fmla="*/ 2722954 w 4696209"/>
              <a:gd name="connsiteY29" fmla="*/ 306368 h 5645436"/>
              <a:gd name="connsiteX30" fmla="*/ 3210794 w 4696209"/>
              <a:gd name="connsiteY30" fmla="*/ 1525 h 5645436"/>
              <a:gd name="connsiteX31" fmla="*/ 1485416 w 4696209"/>
              <a:gd name="connsiteY31" fmla="*/ 1525 h 5645436"/>
              <a:gd name="connsiteX32" fmla="*/ 1973255 w 4696209"/>
              <a:gd name="connsiteY32" fmla="*/ 306368 h 5645436"/>
              <a:gd name="connsiteX33" fmla="*/ 2062112 w 4696209"/>
              <a:gd name="connsiteY33" fmla="*/ 460273 h 5645436"/>
              <a:gd name="connsiteX34" fmla="*/ 2068878 w 4696209"/>
              <a:gd name="connsiteY34" fmla="*/ 490166 h 5645436"/>
              <a:gd name="connsiteX35" fmla="*/ 1953247 w 4696209"/>
              <a:gd name="connsiteY35" fmla="*/ 722476 h 5645436"/>
              <a:gd name="connsiteX36" fmla="*/ 468743 w 4696209"/>
              <a:gd name="connsiteY36" fmla="*/ 1579554 h 5645436"/>
              <a:gd name="connsiteX37" fmla="*/ 335035 w 4696209"/>
              <a:gd name="connsiteY37" fmla="*/ 1610458 h 5645436"/>
              <a:gd name="connsiteX38" fmla="*/ 148079 w 4696209"/>
              <a:gd name="connsiteY38" fmla="*/ 1493633 h 5645436"/>
              <a:gd name="connsiteX39" fmla="*/ 43845 w 4696209"/>
              <a:gd name="connsiteY39" fmla="*/ 1313093 h 5645436"/>
              <a:gd name="connsiteX40" fmla="*/ 31220 w 4696209"/>
              <a:gd name="connsiteY40" fmla="*/ 1285059 h 5645436"/>
              <a:gd name="connsiteX41" fmla="*/ 306368 w 4696209"/>
              <a:gd name="connsiteY41" fmla="*/ 561454 h 5645436"/>
              <a:gd name="connsiteX42" fmla="*/ 1136520 w 4696209"/>
              <a:gd name="connsiteY42" fmla="*/ 82166 h 5645436"/>
              <a:gd name="connsiteX43" fmla="*/ 1485416 w 4696209"/>
              <a:gd name="connsiteY43" fmla="*/ 1525 h 564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96209" h="5645436">
                <a:moveTo>
                  <a:pt x="2088797" y="2028780"/>
                </a:moveTo>
                <a:lnTo>
                  <a:pt x="2539173" y="2028780"/>
                </a:lnTo>
                <a:lnTo>
                  <a:pt x="2539173" y="3205719"/>
                </a:lnTo>
                <a:lnTo>
                  <a:pt x="3543193" y="3785390"/>
                </a:lnTo>
                <a:lnTo>
                  <a:pt x="3318005" y="4175427"/>
                </a:lnTo>
                <a:lnTo>
                  <a:pt x="2088797" y="3465743"/>
                </a:lnTo>
                <a:lnTo>
                  <a:pt x="2098957" y="3448147"/>
                </a:lnTo>
                <a:lnTo>
                  <a:pt x="2088797" y="3448147"/>
                </a:lnTo>
                <a:close/>
                <a:moveTo>
                  <a:pt x="2348105" y="1488857"/>
                </a:moveTo>
                <a:cubicBezTo>
                  <a:pt x="1341394" y="1488857"/>
                  <a:pt x="525293" y="2304958"/>
                  <a:pt x="525293" y="3311669"/>
                </a:cubicBezTo>
                <a:cubicBezTo>
                  <a:pt x="525293" y="4318380"/>
                  <a:pt x="1341394" y="5134481"/>
                  <a:pt x="2348105" y="5134481"/>
                </a:cubicBezTo>
                <a:cubicBezTo>
                  <a:pt x="3354816" y="5134481"/>
                  <a:pt x="4170917" y="4318380"/>
                  <a:pt x="4170917" y="3311669"/>
                </a:cubicBezTo>
                <a:cubicBezTo>
                  <a:pt x="4170917" y="2304958"/>
                  <a:pt x="3354816" y="1488857"/>
                  <a:pt x="2348105" y="1488857"/>
                </a:cubicBezTo>
                <a:close/>
                <a:moveTo>
                  <a:pt x="2348105" y="977902"/>
                </a:moveTo>
                <a:cubicBezTo>
                  <a:pt x="3637009" y="977902"/>
                  <a:pt x="4681872" y="2022765"/>
                  <a:pt x="4681872" y="3311669"/>
                </a:cubicBezTo>
                <a:cubicBezTo>
                  <a:pt x="4681872" y="4600573"/>
                  <a:pt x="3637009" y="5645436"/>
                  <a:pt x="2348105" y="5645436"/>
                </a:cubicBezTo>
                <a:cubicBezTo>
                  <a:pt x="1059201" y="5645436"/>
                  <a:pt x="14338" y="4600573"/>
                  <a:pt x="14338" y="3311669"/>
                </a:cubicBezTo>
                <a:cubicBezTo>
                  <a:pt x="14338" y="2022765"/>
                  <a:pt x="1059201" y="977902"/>
                  <a:pt x="2348105" y="977902"/>
                </a:cubicBezTo>
                <a:close/>
                <a:moveTo>
                  <a:pt x="3210794" y="1525"/>
                </a:moveTo>
                <a:cubicBezTo>
                  <a:pt x="3328480" y="-6792"/>
                  <a:pt x="3449826" y="18736"/>
                  <a:pt x="3559690" y="82166"/>
                </a:cubicBezTo>
                <a:lnTo>
                  <a:pt x="4389841" y="561454"/>
                </a:lnTo>
                <a:cubicBezTo>
                  <a:pt x="4646190" y="709457"/>
                  <a:pt x="4755086" y="1014775"/>
                  <a:pt x="4664989" y="1285059"/>
                </a:cubicBezTo>
                <a:lnTo>
                  <a:pt x="4652365" y="1313093"/>
                </a:lnTo>
                <a:lnTo>
                  <a:pt x="4548130" y="1493633"/>
                </a:lnTo>
                <a:cubicBezTo>
                  <a:pt x="4507616" y="1563805"/>
                  <a:pt x="4436343" y="1605146"/>
                  <a:pt x="4361174" y="1610458"/>
                </a:cubicBezTo>
                <a:cubicBezTo>
                  <a:pt x="4316074" y="1613646"/>
                  <a:pt x="4269570" y="1603863"/>
                  <a:pt x="4227467" y="1579554"/>
                </a:cubicBezTo>
                <a:lnTo>
                  <a:pt x="2742962" y="722476"/>
                </a:lnTo>
                <a:cubicBezTo>
                  <a:pt x="2658756" y="673860"/>
                  <a:pt x="2616066" y="580949"/>
                  <a:pt x="2627331" y="490166"/>
                </a:cubicBezTo>
                <a:lnTo>
                  <a:pt x="2634097" y="460273"/>
                </a:lnTo>
                <a:lnTo>
                  <a:pt x="2722954" y="306368"/>
                </a:lnTo>
                <a:cubicBezTo>
                  <a:pt x="2828671" y="123262"/>
                  <a:pt x="3014650" y="15387"/>
                  <a:pt x="3210794" y="1525"/>
                </a:cubicBezTo>
                <a:close/>
                <a:moveTo>
                  <a:pt x="1485416" y="1525"/>
                </a:moveTo>
                <a:cubicBezTo>
                  <a:pt x="1681559" y="15386"/>
                  <a:pt x="1867539" y="123262"/>
                  <a:pt x="1973255" y="306368"/>
                </a:cubicBezTo>
                <a:lnTo>
                  <a:pt x="2062112" y="460273"/>
                </a:lnTo>
                <a:lnTo>
                  <a:pt x="2068878" y="490166"/>
                </a:lnTo>
                <a:cubicBezTo>
                  <a:pt x="2080144" y="580949"/>
                  <a:pt x="2037454" y="673859"/>
                  <a:pt x="1953247" y="722476"/>
                </a:cubicBezTo>
                <a:lnTo>
                  <a:pt x="468743" y="1579554"/>
                </a:lnTo>
                <a:cubicBezTo>
                  <a:pt x="426639" y="1603863"/>
                  <a:pt x="380136" y="1613646"/>
                  <a:pt x="335035" y="1610458"/>
                </a:cubicBezTo>
                <a:cubicBezTo>
                  <a:pt x="259866" y="1605146"/>
                  <a:pt x="188593" y="1563805"/>
                  <a:pt x="148079" y="1493633"/>
                </a:cubicBezTo>
                <a:lnTo>
                  <a:pt x="43845" y="1313093"/>
                </a:lnTo>
                <a:lnTo>
                  <a:pt x="31220" y="1285059"/>
                </a:lnTo>
                <a:cubicBezTo>
                  <a:pt x="-58877" y="1014775"/>
                  <a:pt x="50020" y="709457"/>
                  <a:pt x="306368" y="561454"/>
                </a:cubicBezTo>
                <a:lnTo>
                  <a:pt x="1136520" y="82166"/>
                </a:lnTo>
                <a:cubicBezTo>
                  <a:pt x="1246384" y="18736"/>
                  <a:pt x="1367729" y="-6792"/>
                  <a:pt x="1485416" y="1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>
            <a:off x="3297689" y="2376037"/>
            <a:ext cx="324000" cy="324000"/>
          </a:xfrm>
          <a:custGeom>
            <a:avLst/>
            <a:gdLst>
              <a:gd name="connsiteX0" fmla="*/ 2822419 w 5595582"/>
              <a:gd name="connsiteY0" fmla="*/ 2670465 h 5595582"/>
              <a:gd name="connsiteX1" fmla="*/ 2924632 w 5595582"/>
              <a:gd name="connsiteY1" fmla="*/ 2770939 h 5595582"/>
              <a:gd name="connsiteX2" fmla="*/ 2824643 w 5595582"/>
              <a:gd name="connsiteY2" fmla="*/ 2924635 h 5595582"/>
              <a:gd name="connsiteX3" fmla="*/ 2670947 w 5595582"/>
              <a:gd name="connsiteY3" fmla="*/ 2824646 h 5595582"/>
              <a:gd name="connsiteX4" fmla="*/ 2770935 w 5595582"/>
              <a:gd name="connsiteY4" fmla="*/ 2670950 h 5595582"/>
              <a:gd name="connsiteX5" fmla="*/ 2822419 w 5595582"/>
              <a:gd name="connsiteY5" fmla="*/ 2670465 h 5595582"/>
              <a:gd name="connsiteX6" fmla="*/ 2796143 w 5595582"/>
              <a:gd name="connsiteY6" fmla="*/ 2511137 h 5595582"/>
              <a:gd name="connsiteX7" fmla="*/ 2738429 w 5595582"/>
              <a:gd name="connsiteY7" fmla="*/ 2517404 h 5595582"/>
              <a:gd name="connsiteX8" fmla="*/ 2517400 w 5595582"/>
              <a:gd name="connsiteY8" fmla="*/ 2857153 h 5595582"/>
              <a:gd name="connsiteX9" fmla="*/ 2857150 w 5595582"/>
              <a:gd name="connsiteY9" fmla="*/ 3078182 h 5595582"/>
              <a:gd name="connsiteX10" fmla="*/ 3078179 w 5595582"/>
              <a:gd name="connsiteY10" fmla="*/ 2738431 h 5595582"/>
              <a:gd name="connsiteX11" fmla="*/ 2796143 w 5595582"/>
              <a:gd name="connsiteY11" fmla="*/ 2511137 h 5595582"/>
              <a:gd name="connsiteX12" fmla="*/ 4374868 w 5595582"/>
              <a:gd name="connsiteY12" fmla="*/ 1380099 h 5595582"/>
              <a:gd name="connsiteX13" fmla="*/ 3091830 w 5595582"/>
              <a:gd name="connsiteY13" fmla="*/ 3124889 h 5595582"/>
              <a:gd name="connsiteX14" fmla="*/ 1220710 w 5595582"/>
              <a:gd name="connsiteY14" fmla="*/ 4215483 h 5595582"/>
              <a:gd name="connsiteX15" fmla="*/ 2503749 w 5595582"/>
              <a:gd name="connsiteY15" fmla="*/ 2470693 h 5595582"/>
              <a:gd name="connsiteX16" fmla="*/ 2797791 w 5595582"/>
              <a:gd name="connsiteY16" fmla="*/ 424257 h 5595582"/>
              <a:gd name="connsiteX17" fmla="*/ 424257 w 5595582"/>
              <a:gd name="connsiteY17" fmla="*/ 2797791 h 5595582"/>
              <a:gd name="connsiteX18" fmla="*/ 2797791 w 5595582"/>
              <a:gd name="connsiteY18" fmla="*/ 5171325 h 5595582"/>
              <a:gd name="connsiteX19" fmla="*/ 5171325 w 5595582"/>
              <a:gd name="connsiteY19" fmla="*/ 2797791 h 5595582"/>
              <a:gd name="connsiteX20" fmla="*/ 2797791 w 5595582"/>
              <a:gd name="connsiteY20" fmla="*/ 424257 h 5595582"/>
              <a:gd name="connsiteX21" fmla="*/ 2797791 w 5595582"/>
              <a:gd name="connsiteY21" fmla="*/ 0 h 5595582"/>
              <a:gd name="connsiteX22" fmla="*/ 5595582 w 5595582"/>
              <a:gd name="connsiteY22" fmla="*/ 2797791 h 5595582"/>
              <a:gd name="connsiteX23" fmla="*/ 2797791 w 5595582"/>
              <a:gd name="connsiteY23" fmla="*/ 5595582 h 5595582"/>
              <a:gd name="connsiteX24" fmla="*/ 0 w 5595582"/>
              <a:gd name="connsiteY24" fmla="*/ 2797791 h 5595582"/>
              <a:gd name="connsiteX25" fmla="*/ 2797791 w 5595582"/>
              <a:gd name="connsiteY25" fmla="*/ 0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95582" h="5595582">
                <a:moveTo>
                  <a:pt x="2822419" y="2670465"/>
                </a:moveTo>
                <a:cubicBezTo>
                  <a:pt x="2872021" y="2680082"/>
                  <a:pt x="2913509" y="2718399"/>
                  <a:pt x="2924632" y="2770939"/>
                </a:cubicBezTo>
                <a:cubicBezTo>
                  <a:pt x="2939463" y="2840992"/>
                  <a:pt x="2894697" y="2909804"/>
                  <a:pt x="2824643" y="2924635"/>
                </a:cubicBezTo>
                <a:cubicBezTo>
                  <a:pt x="2754590" y="2939466"/>
                  <a:pt x="2685778" y="2894699"/>
                  <a:pt x="2670947" y="2824646"/>
                </a:cubicBezTo>
                <a:cubicBezTo>
                  <a:pt x="2656116" y="2754592"/>
                  <a:pt x="2700882" y="2685780"/>
                  <a:pt x="2770935" y="2670950"/>
                </a:cubicBezTo>
                <a:cubicBezTo>
                  <a:pt x="2788449" y="2667242"/>
                  <a:pt x="2805884" y="2667259"/>
                  <a:pt x="2822419" y="2670465"/>
                </a:cubicBezTo>
                <a:close/>
                <a:moveTo>
                  <a:pt x="2796143" y="2511137"/>
                </a:moveTo>
                <a:cubicBezTo>
                  <a:pt x="2777100" y="2511266"/>
                  <a:pt x="2757786" y="2513306"/>
                  <a:pt x="2738429" y="2517404"/>
                </a:cubicBezTo>
                <a:cubicBezTo>
                  <a:pt x="2583574" y="2550187"/>
                  <a:pt x="2484616" y="2702298"/>
                  <a:pt x="2517400" y="2857153"/>
                </a:cubicBezTo>
                <a:cubicBezTo>
                  <a:pt x="2550184" y="3012007"/>
                  <a:pt x="2702296" y="3110966"/>
                  <a:pt x="2857150" y="3078182"/>
                </a:cubicBezTo>
                <a:cubicBezTo>
                  <a:pt x="3012005" y="3045398"/>
                  <a:pt x="3110962" y="2893286"/>
                  <a:pt x="3078179" y="2738431"/>
                </a:cubicBezTo>
                <a:cubicBezTo>
                  <a:pt x="3049492" y="2602933"/>
                  <a:pt x="2929447" y="2510232"/>
                  <a:pt x="2796143" y="2511137"/>
                </a:cubicBezTo>
                <a:close/>
                <a:moveTo>
                  <a:pt x="4374868" y="1380099"/>
                </a:moveTo>
                <a:lnTo>
                  <a:pt x="3091830" y="3124889"/>
                </a:lnTo>
                <a:lnTo>
                  <a:pt x="1220710" y="4215483"/>
                </a:lnTo>
                <a:lnTo>
                  <a:pt x="2503749" y="2470693"/>
                </a:lnTo>
                <a:close/>
                <a:moveTo>
                  <a:pt x="2797791" y="424257"/>
                </a:moveTo>
                <a:cubicBezTo>
                  <a:pt x="1486924" y="424257"/>
                  <a:pt x="424257" y="1486924"/>
                  <a:pt x="424257" y="2797791"/>
                </a:cubicBezTo>
                <a:cubicBezTo>
                  <a:pt x="424257" y="4108658"/>
                  <a:pt x="1486924" y="5171325"/>
                  <a:pt x="2797791" y="5171325"/>
                </a:cubicBezTo>
                <a:cubicBezTo>
                  <a:pt x="4108658" y="5171325"/>
                  <a:pt x="5171325" y="4108658"/>
                  <a:pt x="5171325" y="2797791"/>
                </a:cubicBezTo>
                <a:cubicBezTo>
                  <a:pt x="5171325" y="1486924"/>
                  <a:pt x="4108658" y="424257"/>
                  <a:pt x="2797791" y="424257"/>
                </a:cubicBezTo>
                <a:close/>
                <a:moveTo>
                  <a:pt x="2797791" y="0"/>
                </a:moveTo>
                <a:cubicBezTo>
                  <a:pt x="4342968" y="0"/>
                  <a:pt x="5595582" y="1252614"/>
                  <a:pt x="5595582" y="2797791"/>
                </a:cubicBezTo>
                <a:cubicBezTo>
                  <a:pt x="5595582" y="4342968"/>
                  <a:pt x="4342968" y="5595582"/>
                  <a:pt x="2797791" y="5595582"/>
                </a:cubicBezTo>
                <a:cubicBezTo>
                  <a:pt x="1252614" y="5595582"/>
                  <a:pt x="0" y="4342968"/>
                  <a:pt x="0" y="2797791"/>
                </a:cubicBezTo>
                <a:cubicBezTo>
                  <a:pt x="0" y="1252614"/>
                  <a:pt x="1252614" y="0"/>
                  <a:pt x="2797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>
            <a:off x="1263576" y="2376037"/>
            <a:ext cx="252028" cy="324000"/>
          </a:xfrm>
          <a:custGeom>
            <a:avLst/>
            <a:gdLst>
              <a:gd name="connsiteX0" fmla="*/ 2053988 w 4790420"/>
              <a:gd name="connsiteY0" fmla="*/ 847831 h 6158425"/>
              <a:gd name="connsiteX1" fmla="*/ 330076 w 4790420"/>
              <a:gd name="connsiteY1" fmla="*/ 2571743 h 6158425"/>
              <a:gd name="connsiteX2" fmla="*/ 2053988 w 4790420"/>
              <a:gd name="connsiteY2" fmla="*/ 4295655 h 6158425"/>
              <a:gd name="connsiteX3" fmla="*/ 3777900 w 4790420"/>
              <a:gd name="connsiteY3" fmla="*/ 2571743 h 6158425"/>
              <a:gd name="connsiteX4" fmla="*/ 2053988 w 4790420"/>
              <a:gd name="connsiteY4" fmla="*/ 847831 h 6158425"/>
              <a:gd name="connsiteX5" fmla="*/ 2053988 w 4790420"/>
              <a:gd name="connsiteY5" fmla="*/ 517755 h 6158425"/>
              <a:gd name="connsiteX6" fmla="*/ 4107976 w 4790420"/>
              <a:gd name="connsiteY6" fmla="*/ 2571743 h 6158425"/>
              <a:gd name="connsiteX7" fmla="*/ 2053988 w 4790420"/>
              <a:gd name="connsiteY7" fmla="*/ 4625731 h 6158425"/>
              <a:gd name="connsiteX8" fmla="*/ 0 w 4790420"/>
              <a:gd name="connsiteY8" fmla="*/ 2571743 h 6158425"/>
              <a:gd name="connsiteX9" fmla="*/ 2053988 w 4790420"/>
              <a:gd name="connsiteY9" fmla="*/ 517755 h 6158425"/>
              <a:gd name="connsiteX10" fmla="*/ 2988811 w 4790420"/>
              <a:gd name="connsiteY10" fmla="*/ 0 h 6158425"/>
              <a:gd name="connsiteX11" fmla="*/ 4768061 w 4790420"/>
              <a:gd name="connsiteY11" fmla="*/ 2223084 h 6158425"/>
              <a:gd name="connsiteX12" fmla="*/ 3608480 w 4790420"/>
              <a:gd name="connsiteY12" fmla="*/ 4823700 h 6158425"/>
              <a:gd name="connsiteX13" fmla="*/ 2394040 w 4790420"/>
              <a:gd name="connsiteY13" fmla="*/ 5286916 h 6158425"/>
              <a:gd name="connsiteX14" fmla="*/ 2333767 w 4790420"/>
              <a:gd name="connsiteY14" fmla="*/ 5292401 h 6158425"/>
              <a:gd name="connsiteX15" fmla="*/ 2333767 w 4790420"/>
              <a:gd name="connsiteY15" fmla="*/ 5858175 h 6158425"/>
              <a:gd name="connsiteX16" fmla="*/ 3057098 w 4790420"/>
              <a:gd name="connsiteY16" fmla="*/ 5858175 h 6158425"/>
              <a:gd name="connsiteX17" fmla="*/ 3057098 w 4790420"/>
              <a:gd name="connsiteY17" fmla="*/ 6158425 h 6158425"/>
              <a:gd name="connsiteX18" fmla="*/ 1310186 w 4790420"/>
              <a:gd name="connsiteY18" fmla="*/ 6158425 h 6158425"/>
              <a:gd name="connsiteX19" fmla="*/ 1310186 w 4790420"/>
              <a:gd name="connsiteY19" fmla="*/ 5858175 h 6158425"/>
              <a:gd name="connsiteX20" fmla="*/ 2033517 w 4790420"/>
              <a:gd name="connsiteY20" fmla="*/ 5858175 h 6158425"/>
              <a:gd name="connsiteX21" fmla="*/ 2033517 w 4790420"/>
              <a:gd name="connsiteY21" fmla="*/ 5307773 h 6158425"/>
              <a:gd name="connsiteX22" fmla="*/ 2024915 w 4790420"/>
              <a:gd name="connsiteY22" fmla="*/ 5307973 h 6158425"/>
              <a:gd name="connsiteX23" fmla="*/ 765677 w 4790420"/>
              <a:gd name="connsiteY23" fmla="*/ 4985869 h 6158425"/>
              <a:gd name="connsiteX24" fmla="*/ 928493 w 4790420"/>
              <a:gd name="connsiteY24" fmla="*/ 4680772 h 6158425"/>
              <a:gd name="connsiteX25" fmla="*/ 3412023 w 4790420"/>
              <a:gd name="connsiteY25" fmla="*/ 4539098 h 6158425"/>
              <a:gd name="connsiteX26" fmla="*/ 4425057 w 4790420"/>
              <a:gd name="connsiteY26" fmla="*/ 2267148 h 6158425"/>
              <a:gd name="connsiteX27" fmla="*/ 2870669 w 4790420"/>
              <a:gd name="connsiteY27" fmla="*/ 325018 h 615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790420" h="6158425">
                <a:moveTo>
                  <a:pt x="2053988" y="847831"/>
                </a:moveTo>
                <a:cubicBezTo>
                  <a:pt x="1101898" y="847831"/>
                  <a:pt x="330076" y="1619653"/>
                  <a:pt x="330076" y="2571743"/>
                </a:cubicBezTo>
                <a:cubicBezTo>
                  <a:pt x="330076" y="3523833"/>
                  <a:pt x="1101898" y="4295655"/>
                  <a:pt x="2053988" y="4295655"/>
                </a:cubicBezTo>
                <a:cubicBezTo>
                  <a:pt x="3006078" y="4295655"/>
                  <a:pt x="3777900" y="3523833"/>
                  <a:pt x="3777900" y="2571743"/>
                </a:cubicBezTo>
                <a:cubicBezTo>
                  <a:pt x="3777900" y="1619653"/>
                  <a:pt x="3006078" y="847831"/>
                  <a:pt x="2053988" y="847831"/>
                </a:cubicBezTo>
                <a:close/>
                <a:moveTo>
                  <a:pt x="2053988" y="517755"/>
                </a:moveTo>
                <a:cubicBezTo>
                  <a:pt x="3188374" y="517755"/>
                  <a:pt x="4107976" y="1437357"/>
                  <a:pt x="4107976" y="2571743"/>
                </a:cubicBezTo>
                <a:cubicBezTo>
                  <a:pt x="4107976" y="3706129"/>
                  <a:pt x="3188374" y="4625731"/>
                  <a:pt x="2053988" y="4625731"/>
                </a:cubicBezTo>
                <a:cubicBezTo>
                  <a:pt x="919602" y="4625731"/>
                  <a:pt x="0" y="3706129"/>
                  <a:pt x="0" y="2571743"/>
                </a:cubicBezTo>
                <a:cubicBezTo>
                  <a:pt x="0" y="1437357"/>
                  <a:pt x="919602" y="517755"/>
                  <a:pt x="2053988" y="517755"/>
                </a:cubicBezTo>
                <a:close/>
                <a:moveTo>
                  <a:pt x="2988811" y="0"/>
                </a:moveTo>
                <a:cubicBezTo>
                  <a:pt x="3951100" y="349790"/>
                  <a:pt x="4637600" y="1207537"/>
                  <a:pt x="4768061" y="2223084"/>
                </a:cubicBezTo>
                <a:cubicBezTo>
                  <a:pt x="4898521" y="3238630"/>
                  <a:pt x="4451113" y="4242043"/>
                  <a:pt x="3608480" y="4823700"/>
                </a:cubicBezTo>
                <a:cubicBezTo>
                  <a:pt x="3239828" y="5078175"/>
                  <a:pt x="2822516" y="5233293"/>
                  <a:pt x="2394040" y="5286916"/>
                </a:cubicBezTo>
                <a:lnTo>
                  <a:pt x="2333767" y="5292401"/>
                </a:lnTo>
                <a:lnTo>
                  <a:pt x="2333767" y="5858175"/>
                </a:lnTo>
                <a:lnTo>
                  <a:pt x="3057098" y="5858175"/>
                </a:lnTo>
                <a:lnTo>
                  <a:pt x="3057098" y="6158425"/>
                </a:lnTo>
                <a:lnTo>
                  <a:pt x="1310186" y="6158425"/>
                </a:lnTo>
                <a:lnTo>
                  <a:pt x="1310186" y="5858175"/>
                </a:lnTo>
                <a:lnTo>
                  <a:pt x="2033517" y="5858175"/>
                </a:lnTo>
                <a:lnTo>
                  <a:pt x="2033517" y="5307773"/>
                </a:lnTo>
                <a:lnTo>
                  <a:pt x="2024915" y="5307973"/>
                </a:lnTo>
                <a:cubicBezTo>
                  <a:pt x="1593121" y="5303425"/>
                  <a:pt x="1160876" y="5196770"/>
                  <a:pt x="765677" y="4985869"/>
                </a:cubicBezTo>
                <a:lnTo>
                  <a:pt x="928493" y="4680772"/>
                </a:lnTo>
                <a:cubicBezTo>
                  <a:pt x="1717645" y="5101908"/>
                  <a:pt x="2675882" y="5047244"/>
                  <a:pt x="3412023" y="4539098"/>
                </a:cubicBezTo>
                <a:cubicBezTo>
                  <a:pt x="4148164" y="4030951"/>
                  <a:pt x="4539029" y="3154350"/>
                  <a:pt x="4425057" y="2267148"/>
                </a:cubicBezTo>
                <a:cubicBezTo>
                  <a:pt x="4311084" y="1379947"/>
                  <a:pt x="3711344" y="630601"/>
                  <a:pt x="2870669" y="3250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99023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99023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949240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49240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784604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84604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998946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998946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260207" y="4012261"/>
            <a:ext cx="6623586" cy="530761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者与此图形相关的内容介绍、数据统计、事件分析、总结概述等文字描述内容。</a:t>
            </a:r>
          </a:p>
          <a:p>
            <a:pPr>
              <a:lnSpc>
                <a:spcPct val="125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129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5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81079" y="1181638"/>
            <a:ext cx="2484649" cy="18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789" y="1181638"/>
            <a:ext cx="2778834" cy="1871582"/>
          </a:xfrm>
          <a:prstGeom prst="rect">
            <a:avLst/>
          </a:prstGeom>
        </p:spPr>
      </p:pic>
      <p:pic>
        <p:nvPicPr>
          <p:cNvPr id="5" name="Picture 2" descr="F:\PPT加油\免版权\keyboard-338507_960_720.jpg"/>
          <p:cNvPicPr>
            <a:picLocks noChangeAspect="1" noChangeArrowheads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1862" y="1185354"/>
            <a:ext cx="2779207" cy="18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41183" y="3043731"/>
            <a:ext cx="2779207" cy="68438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5"/>
          <p:cNvSpPr txBox="1"/>
          <p:nvPr>
            <p:custDataLst>
              <p:tags r:id="rId2"/>
            </p:custDataLst>
          </p:nvPr>
        </p:nvSpPr>
        <p:spPr>
          <a:xfrm>
            <a:off x="70474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3226603" y="3054795"/>
            <a:ext cx="2779207" cy="68438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4"/>
            </p:custDataLst>
          </p:nvPr>
        </p:nvSpPr>
        <p:spPr>
          <a:xfrm>
            <a:off x="369016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221863" y="3031567"/>
            <a:ext cx="2779207" cy="68438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6"/>
            </p:custDataLst>
          </p:nvPr>
        </p:nvSpPr>
        <p:spPr>
          <a:xfrm>
            <a:off x="6685428" y="322497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609" y="3880749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282412" y="3862567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286075" y="3870462"/>
            <a:ext cx="2650781" cy="591831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grpSp>
        <p:nvGrpSpPr>
          <p:cNvPr id="2" name="组合 14"/>
          <p:cNvGrpSpPr/>
          <p:nvPr/>
        </p:nvGrpSpPr>
        <p:grpSpPr>
          <a:xfrm>
            <a:off x="2753788" y="3298867"/>
            <a:ext cx="718040" cy="161976"/>
            <a:chOff x="3081338" y="2344737"/>
            <a:chExt cx="957262" cy="215901"/>
          </a:xfrm>
        </p:grpSpPr>
        <p:sp>
          <p:nvSpPr>
            <p:cNvPr id="16" name="MH_Other_1"/>
            <p:cNvSpPr/>
            <p:nvPr>
              <p:custDataLst>
                <p:tags r:id="rId19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MH_Other_7"/>
            <p:cNvSpPr/>
            <p:nvPr>
              <p:custDataLst>
                <p:tags r:id="rId21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8"/>
            <p:cNvSpPr/>
            <p:nvPr>
              <p:custDataLst>
                <p:tags r:id="rId22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>
          <a:xfrm>
            <a:off x="5789757" y="3304936"/>
            <a:ext cx="718040" cy="161976"/>
            <a:chOff x="3081338" y="2344737"/>
            <a:chExt cx="957262" cy="215901"/>
          </a:xfrm>
        </p:grpSpPr>
        <p:sp>
          <p:nvSpPr>
            <p:cNvPr id="21" name="MH_Other_1"/>
            <p:cNvSpPr/>
            <p:nvPr>
              <p:custDataLst>
                <p:tags r:id="rId15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7"/>
            <p:cNvSpPr/>
            <p:nvPr>
              <p:custDataLst>
                <p:tags r:id="rId17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8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24"/>
          <p:cNvGrpSpPr/>
          <p:nvPr/>
        </p:nvGrpSpPr>
        <p:grpSpPr>
          <a:xfrm>
            <a:off x="2786295" y="1388199"/>
            <a:ext cx="718040" cy="161976"/>
            <a:chOff x="3081338" y="2344737"/>
            <a:chExt cx="957262" cy="215901"/>
          </a:xfrm>
        </p:grpSpPr>
        <p:sp>
          <p:nvSpPr>
            <p:cNvPr id="26" name="MH_Other_1"/>
            <p:cNvSpPr/>
            <p:nvPr>
              <p:custDataLst>
                <p:tags r:id="rId11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7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3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4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9"/>
          <p:cNvGrpSpPr/>
          <p:nvPr/>
        </p:nvGrpSpPr>
        <p:grpSpPr>
          <a:xfrm>
            <a:off x="5742319" y="1429708"/>
            <a:ext cx="718040" cy="161976"/>
            <a:chOff x="3081338" y="2344737"/>
            <a:chExt cx="957262" cy="215901"/>
          </a:xfrm>
        </p:grpSpPr>
        <p:sp>
          <p:nvSpPr>
            <p:cNvPr id="31" name="MH_Other_1"/>
            <p:cNvSpPr/>
            <p:nvPr>
              <p:custDataLst>
                <p:tags r:id="rId7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2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9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0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995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30" y="455083"/>
            <a:ext cx="1826141" cy="3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3" y="732981"/>
            <a:ext cx="2113079" cy="21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sp>
        <p:nvSpPr>
          <p:cNvPr id="6" name="淘宝店chenying0907 6"/>
          <p:cNvSpPr>
            <a:spLocks/>
          </p:cNvSpPr>
          <p:nvPr/>
        </p:nvSpPr>
        <p:spPr bwMode="auto">
          <a:xfrm>
            <a:off x="1122547" y="2697095"/>
            <a:ext cx="936062" cy="631359"/>
          </a:xfrm>
          <a:custGeom>
            <a:avLst/>
            <a:gdLst>
              <a:gd name="T0" fmla="*/ 445 w 657"/>
              <a:gd name="T1" fmla="*/ 443 h 443"/>
              <a:gd name="T2" fmla="*/ 0 w 657"/>
              <a:gd name="T3" fmla="*/ 443 h 443"/>
              <a:gd name="T4" fmla="*/ 211 w 657"/>
              <a:gd name="T5" fmla="*/ 220 h 443"/>
              <a:gd name="T6" fmla="*/ 0 w 657"/>
              <a:gd name="T7" fmla="*/ 0 h 443"/>
              <a:gd name="T8" fmla="*/ 445 w 657"/>
              <a:gd name="T9" fmla="*/ 0 h 443"/>
              <a:gd name="T10" fmla="*/ 657 w 657"/>
              <a:gd name="T11" fmla="*/ 220 h 443"/>
              <a:gd name="T12" fmla="*/ 445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443"/>
                </a:moveTo>
                <a:lnTo>
                  <a:pt x="0" y="443"/>
                </a:lnTo>
                <a:lnTo>
                  <a:pt x="211" y="220"/>
                </a:lnTo>
                <a:lnTo>
                  <a:pt x="0" y="0"/>
                </a:lnTo>
                <a:lnTo>
                  <a:pt x="445" y="0"/>
                </a:lnTo>
                <a:lnTo>
                  <a:pt x="657" y="220"/>
                </a:lnTo>
                <a:lnTo>
                  <a:pt x="445" y="443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7" name="淘宝店chenying0907 7"/>
          <p:cNvSpPr>
            <a:spLocks/>
          </p:cNvSpPr>
          <p:nvPr/>
        </p:nvSpPr>
        <p:spPr bwMode="auto">
          <a:xfrm>
            <a:off x="1562797" y="2697095"/>
            <a:ext cx="596971" cy="942051"/>
          </a:xfrm>
          <a:custGeom>
            <a:avLst/>
            <a:gdLst>
              <a:gd name="T0" fmla="*/ 205 w 419"/>
              <a:gd name="T1" fmla="*/ 0 h 661"/>
              <a:gd name="T2" fmla="*/ 419 w 419"/>
              <a:gd name="T3" fmla="*/ 220 h 661"/>
              <a:gd name="T4" fmla="*/ 0 w 419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0"/>
                </a:moveTo>
                <a:lnTo>
                  <a:pt x="419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店chenying0907 8"/>
          <p:cNvSpPr>
            <a:spLocks/>
          </p:cNvSpPr>
          <p:nvPr/>
        </p:nvSpPr>
        <p:spPr bwMode="auto">
          <a:xfrm>
            <a:off x="2639908" y="2697095"/>
            <a:ext cx="936062" cy="631359"/>
          </a:xfrm>
          <a:custGeom>
            <a:avLst/>
            <a:gdLst>
              <a:gd name="T0" fmla="*/ 445 w 657"/>
              <a:gd name="T1" fmla="*/ 0 h 443"/>
              <a:gd name="T2" fmla="*/ 0 w 657"/>
              <a:gd name="T3" fmla="*/ 0 h 443"/>
              <a:gd name="T4" fmla="*/ 212 w 657"/>
              <a:gd name="T5" fmla="*/ 220 h 443"/>
              <a:gd name="T6" fmla="*/ 0 w 657"/>
              <a:gd name="T7" fmla="*/ 443 h 443"/>
              <a:gd name="T8" fmla="*/ 445 w 657"/>
              <a:gd name="T9" fmla="*/ 443 h 443"/>
              <a:gd name="T10" fmla="*/ 657 w 657"/>
              <a:gd name="T11" fmla="*/ 220 h 443"/>
              <a:gd name="T12" fmla="*/ 445 w 657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0"/>
                </a:moveTo>
                <a:lnTo>
                  <a:pt x="0" y="0"/>
                </a:lnTo>
                <a:lnTo>
                  <a:pt x="212" y="220"/>
                </a:lnTo>
                <a:lnTo>
                  <a:pt x="0" y="443"/>
                </a:lnTo>
                <a:lnTo>
                  <a:pt x="445" y="443"/>
                </a:lnTo>
                <a:lnTo>
                  <a:pt x="657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9" name="淘宝店chenying0907 9"/>
          <p:cNvSpPr>
            <a:spLocks/>
          </p:cNvSpPr>
          <p:nvPr/>
        </p:nvSpPr>
        <p:spPr bwMode="auto">
          <a:xfrm>
            <a:off x="3080156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淘宝店chenying0907 10"/>
          <p:cNvSpPr>
            <a:spLocks/>
          </p:cNvSpPr>
          <p:nvPr/>
        </p:nvSpPr>
        <p:spPr bwMode="auto">
          <a:xfrm>
            <a:off x="4162966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1" name="淘宝店chenying0907 11"/>
          <p:cNvSpPr>
            <a:spLocks/>
          </p:cNvSpPr>
          <p:nvPr/>
        </p:nvSpPr>
        <p:spPr bwMode="auto">
          <a:xfrm>
            <a:off x="4603215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淘宝店chenying0907 12"/>
          <p:cNvSpPr>
            <a:spLocks/>
          </p:cNvSpPr>
          <p:nvPr/>
        </p:nvSpPr>
        <p:spPr bwMode="auto">
          <a:xfrm>
            <a:off x="7210510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3" name="淘宝店chenying0907 13"/>
          <p:cNvSpPr>
            <a:spLocks/>
          </p:cNvSpPr>
          <p:nvPr/>
        </p:nvSpPr>
        <p:spPr bwMode="auto">
          <a:xfrm>
            <a:off x="7650757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淘宝店chenying0907 14"/>
          <p:cNvSpPr>
            <a:spLocks/>
          </p:cNvSpPr>
          <p:nvPr/>
        </p:nvSpPr>
        <p:spPr bwMode="auto">
          <a:xfrm>
            <a:off x="5681752" y="2697095"/>
            <a:ext cx="934637" cy="631359"/>
          </a:xfrm>
          <a:custGeom>
            <a:avLst/>
            <a:gdLst>
              <a:gd name="T0" fmla="*/ 445 w 656"/>
              <a:gd name="T1" fmla="*/ 0 h 443"/>
              <a:gd name="T2" fmla="*/ 0 w 656"/>
              <a:gd name="T3" fmla="*/ 0 h 443"/>
              <a:gd name="T4" fmla="*/ 211 w 656"/>
              <a:gd name="T5" fmla="*/ 220 h 443"/>
              <a:gd name="T6" fmla="*/ 0 w 656"/>
              <a:gd name="T7" fmla="*/ 443 h 443"/>
              <a:gd name="T8" fmla="*/ 445 w 656"/>
              <a:gd name="T9" fmla="*/ 443 h 443"/>
              <a:gd name="T10" fmla="*/ 656 w 656"/>
              <a:gd name="T11" fmla="*/ 220 h 443"/>
              <a:gd name="T12" fmla="*/ 445 w 656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6" h="443">
                <a:moveTo>
                  <a:pt x="445" y="0"/>
                </a:moveTo>
                <a:lnTo>
                  <a:pt x="0" y="0"/>
                </a:lnTo>
                <a:lnTo>
                  <a:pt x="211" y="220"/>
                </a:lnTo>
                <a:lnTo>
                  <a:pt x="0" y="443"/>
                </a:lnTo>
                <a:lnTo>
                  <a:pt x="445" y="443"/>
                </a:lnTo>
                <a:lnTo>
                  <a:pt x="656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5" name="淘宝店chenying0907 15"/>
          <p:cNvSpPr>
            <a:spLocks/>
          </p:cNvSpPr>
          <p:nvPr/>
        </p:nvSpPr>
        <p:spPr bwMode="auto">
          <a:xfrm>
            <a:off x="6122001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淘宝店chenying0907 17"/>
          <p:cNvSpPr/>
          <p:nvPr/>
        </p:nvSpPr>
        <p:spPr>
          <a:xfrm>
            <a:off x="851648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851648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0" name="淘宝店chenying0907 19"/>
          <p:cNvSpPr/>
          <p:nvPr/>
        </p:nvSpPr>
        <p:spPr>
          <a:xfrm>
            <a:off x="2364367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364367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2" name="淘宝店chenying0907 21"/>
          <p:cNvSpPr/>
          <p:nvPr/>
        </p:nvSpPr>
        <p:spPr>
          <a:xfrm>
            <a:off x="3899649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899649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4" name="淘宝店chenying0907 23"/>
          <p:cNvSpPr/>
          <p:nvPr/>
        </p:nvSpPr>
        <p:spPr>
          <a:xfrm>
            <a:off x="5412368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12368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6" name="淘宝店chenying0907 25"/>
          <p:cNvSpPr/>
          <p:nvPr/>
        </p:nvSpPr>
        <p:spPr>
          <a:xfrm>
            <a:off x="6947647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6947647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3176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2012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307180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2013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3831181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2014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538168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2015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6892433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2016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3" name="淘宝店chenying0907 33"/>
          <p:cNvSpPr>
            <a:spLocks noEditPoints="1"/>
          </p:cNvSpPr>
          <p:nvPr/>
        </p:nvSpPr>
        <p:spPr bwMode="auto">
          <a:xfrm>
            <a:off x="1562796" y="2873353"/>
            <a:ext cx="223090" cy="206422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淘宝店chenying0907 35"/>
          <p:cNvSpPr>
            <a:spLocks noEditPoints="1"/>
          </p:cNvSpPr>
          <p:nvPr/>
        </p:nvSpPr>
        <p:spPr bwMode="auto">
          <a:xfrm>
            <a:off x="6149069" y="2871765"/>
            <a:ext cx="193810" cy="24686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淘宝店chenying0907 36"/>
          <p:cNvSpPr>
            <a:spLocks noEditPoints="1"/>
          </p:cNvSpPr>
          <p:nvPr/>
        </p:nvSpPr>
        <p:spPr bwMode="auto">
          <a:xfrm>
            <a:off x="7679502" y="2887745"/>
            <a:ext cx="164528" cy="22176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淘宝店chenying0907 37"/>
          <p:cNvSpPr>
            <a:spLocks noEditPoints="1"/>
          </p:cNvSpPr>
          <p:nvPr/>
        </p:nvSpPr>
        <p:spPr bwMode="auto">
          <a:xfrm>
            <a:off x="3107939" y="2901196"/>
            <a:ext cx="193810" cy="223157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淘宝店chenying0907 38"/>
          <p:cNvSpPr>
            <a:spLocks noEditPoints="1"/>
          </p:cNvSpPr>
          <p:nvPr/>
        </p:nvSpPr>
        <p:spPr bwMode="auto">
          <a:xfrm>
            <a:off x="4630997" y="2906774"/>
            <a:ext cx="182656" cy="217579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205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25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2B69900D-7B44-4E40-A516-FE709BB7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5A3A55A-2F58-4D97-A166-FBB940BAA322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B91B8188-60ED-4B97-ACEE-958B8F08946A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箭头: V 形 16">
            <a:extLst>
              <a:ext uri="{FF2B5EF4-FFF2-40B4-BE49-F238E27FC236}">
                <a16:creationId xmlns="" xmlns:a16="http://schemas.microsoft.com/office/drawing/2014/main" id="{B1856BAC-34F6-4629-8236-BBA77D445BD3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07396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02698" y="261400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70313" y="261513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02698" y="280238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70313" y="280351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8"/>
          <p:cNvGrpSpPr/>
          <p:nvPr/>
        </p:nvGrpSpPr>
        <p:grpSpPr bwMode="auto">
          <a:xfrm>
            <a:off x="669294" y="4135982"/>
            <a:ext cx="2694277" cy="505333"/>
            <a:chOff x="0" y="0"/>
            <a:chExt cx="928" cy="174"/>
          </a:xfrm>
        </p:grpSpPr>
        <p:sp>
          <p:nvSpPr>
            <p:cNvPr id="9" name="Line 55"/>
            <p:cNvSpPr>
              <a:spLocks noChangeShapeType="1"/>
            </p:cNvSpPr>
            <p:nvPr/>
          </p:nvSpPr>
          <p:spPr bwMode="auto">
            <a:xfrm rot="10800000" flipH="1">
              <a:off x="912" y="0"/>
              <a:ext cx="16" cy="2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auto">
            <a:xfrm rot="10800000" flipH="1">
              <a:off x="31" y="8"/>
              <a:ext cx="850" cy="16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auto">
            <a:xfrm rot="10800000" flipH="1">
              <a:off x="0" y="171"/>
              <a:ext cx="15" cy="3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2" name="Group 62"/>
          <p:cNvGrpSpPr/>
          <p:nvPr/>
        </p:nvGrpSpPr>
        <p:grpSpPr bwMode="auto">
          <a:xfrm>
            <a:off x="672198" y="1789377"/>
            <a:ext cx="1344236" cy="2851936"/>
            <a:chOff x="0" y="0"/>
            <a:chExt cx="463" cy="982"/>
          </a:xfrm>
        </p:grpSpPr>
        <p:sp>
          <p:nvSpPr>
            <p:cNvPr id="13" name="Line 59"/>
            <p:cNvSpPr>
              <a:spLocks noChangeShapeType="1"/>
            </p:cNvSpPr>
            <p:nvPr/>
          </p:nvSpPr>
          <p:spPr bwMode="auto">
            <a:xfrm rot="10800000" flipH="1">
              <a:off x="456" y="0"/>
              <a:ext cx="7" cy="1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4" name="Line 60"/>
            <p:cNvSpPr>
              <a:spLocks noChangeShapeType="1"/>
            </p:cNvSpPr>
            <p:nvPr/>
          </p:nvSpPr>
          <p:spPr bwMode="auto">
            <a:xfrm rot="10800000" flipH="1">
              <a:off x="13" y="43"/>
              <a:ext cx="429" cy="9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5" name="Line 61"/>
            <p:cNvSpPr>
              <a:spLocks noChangeShapeType="1"/>
            </p:cNvSpPr>
            <p:nvPr/>
          </p:nvSpPr>
          <p:spPr bwMode="auto">
            <a:xfrm rot="10800000" flipH="1">
              <a:off x="0" y="967"/>
              <a:ext cx="6" cy="15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6" name="Group 66"/>
          <p:cNvGrpSpPr/>
          <p:nvPr/>
        </p:nvGrpSpPr>
        <p:grpSpPr bwMode="auto">
          <a:xfrm>
            <a:off x="672197" y="3601607"/>
            <a:ext cx="1335525" cy="1039708"/>
            <a:chOff x="0" y="0"/>
            <a:chExt cx="460" cy="358"/>
          </a:xfrm>
        </p:grpSpPr>
        <p:sp>
          <p:nvSpPr>
            <p:cNvPr id="17" name="Line 63"/>
            <p:cNvSpPr>
              <a:spLocks noChangeShapeType="1"/>
            </p:cNvSpPr>
            <p:nvPr/>
          </p:nvSpPr>
          <p:spPr bwMode="auto">
            <a:xfrm rot="10800000" flipH="1">
              <a:off x="448" y="0"/>
              <a:ext cx="12" cy="9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8" name="Line 64"/>
            <p:cNvSpPr>
              <a:spLocks noChangeShapeType="1"/>
            </p:cNvSpPr>
            <p:nvPr/>
          </p:nvSpPr>
          <p:spPr bwMode="auto">
            <a:xfrm rot="10800000" flipH="1">
              <a:off x="25" y="174"/>
              <a:ext cx="211" cy="16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9" name="Line 65"/>
            <p:cNvSpPr>
              <a:spLocks noChangeShapeType="1"/>
            </p:cNvSpPr>
            <p:nvPr/>
          </p:nvSpPr>
          <p:spPr bwMode="auto">
            <a:xfrm rot="10800000" flipH="1">
              <a:off x="0" y="348"/>
              <a:ext cx="12" cy="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sp>
        <p:nvSpPr>
          <p:cNvPr id="20" name="AutoShape 67"/>
          <p:cNvSpPr/>
          <p:nvPr/>
        </p:nvSpPr>
        <p:spPr bwMode="auto">
          <a:xfrm>
            <a:off x="2013527" y="1798090"/>
            <a:ext cx="1352945" cy="2343700"/>
          </a:xfrm>
          <a:custGeom>
            <a:avLst/>
            <a:gdLst>
              <a:gd name="T0" fmla="*/ 739775 w 21540"/>
              <a:gd name="T1" fmla="*/ 1281113 h 21600"/>
              <a:gd name="T2" fmla="*/ 0 w 21540"/>
              <a:gd name="T3" fmla="*/ 990253 h 21600"/>
              <a:gd name="T4" fmla="*/ 3744 w 21540"/>
              <a:gd name="T5" fmla="*/ 0 h 21600"/>
              <a:gd name="T6" fmla="*/ 739775 w 21540"/>
              <a:gd name="T7" fmla="*/ 128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6" y="2708"/>
                  <a:pt x="21600" y="12379"/>
                  <a:pt x="21540" y="2160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1" name="AutoShape 68"/>
          <p:cNvSpPr/>
          <p:nvPr/>
        </p:nvSpPr>
        <p:spPr bwMode="auto">
          <a:xfrm>
            <a:off x="1781262" y="2262762"/>
            <a:ext cx="1126487" cy="1951631"/>
          </a:xfrm>
          <a:custGeom>
            <a:avLst/>
            <a:gdLst>
              <a:gd name="T0" fmla="*/ 615950 w 21540"/>
              <a:gd name="T1" fmla="*/ 1066800 h 21600"/>
              <a:gd name="T2" fmla="*/ 0 w 21540"/>
              <a:gd name="T3" fmla="*/ 824597 h 21600"/>
              <a:gd name="T4" fmla="*/ 3117 w 21540"/>
              <a:gd name="T5" fmla="*/ 0 h 21600"/>
              <a:gd name="T6" fmla="*/ 615950 w 21540"/>
              <a:gd name="T7" fmla="*/ 10668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4" y="2708"/>
                  <a:pt x="21600" y="12379"/>
                  <a:pt x="21540" y="21600"/>
                </a:cubicBezTo>
              </a:path>
            </a:pathLst>
          </a:custGeom>
          <a:solidFill>
            <a:schemeClr val="accent3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2" name="AutoShape 69"/>
          <p:cNvSpPr/>
          <p:nvPr/>
        </p:nvSpPr>
        <p:spPr bwMode="auto">
          <a:xfrm>
            <a:off x="1572225" y="2750670"/>
            <a:ext cx="902933" cy="1562466"/>
          </a:xfrm>
          <a:custGeom>
            <a:avLst/>
            <a:gdLst>
              <a:gd name="T0" fmla="*/ 493713 w 21540"/>
              <a:gd name="T1" fmla="*/ 854075 h 21600"/>
              <a:gd name="T2" fmla="*/ 0 w 21540"/>
              <a:gd name="T3" fmla="*/ 660168 h 21600"/>
              <a:gd name="T4" fmla="*/ 2498 w 21540"/>
              <a:gd name="T5" fmla="*/ 0 h 21600"/>
              <a:gd name="T6" fmla="*/ 493713 w 21540"/>
              <a:gd name="T7" fmla="*/ 8540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7" y="2709"/>
                  <a:pt x="21600" y="12378"/>
                  <a:pt x="21540" y="21600"/>
                </a:cubicBezTo>
              </a:path>
            </a:pathLst>
          </a:custGeom>
          <a:solidFill>
            <a:schemeClr val="accent2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3" name="AutoShape 70"/>
          <p:cNvSpPr/>
          <p:nvPr/>
        </p:nvSpPr>
        <p:spPr bwMode="auto">
          <a:xfrm>
            <a:off x="1339959" y="3215345"/>
            <a:ext cx="676473" cy="1170398"/>
          </a:xfrm>
          <a:custGeom>
            <a:avLst/>
            <a:gdLst>
              <a:gd name="T0" fmla="*/ 369888 w 21540"/>
              <a:gd name="T1" fmla="*/ 639763 h 21600"/>
              <a:gd name="T2" fmla="*/ 0 w 21540"/>
              <a:gd name="T3" fmla="*/ 494483 h 21600"/>
              <a:gd name="T4" fmla="*/ 1872 w 21540"/>
              <a:gd name="T5" fmla="*/ 0 h 21600"/>
              <a:gd name="T6" fmla="*/ 369888 w 21540"/>
              <a:gd name="T7" fmla="*/ 6397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5"/>
                </a:lnTo>
                <a:lnTo>
                  <a:pt x="109" y="0"/>
                </a:lnTo>
                <a:cubicBezTo>
                  <a:pt x="12005" y="2709"/>
                  <a:pt x="21600" y="12380"/>
                  <a:pt x="21540" y="21600"/>
                </a:cubicBezTo>
              </a:path>
            </a:pathLst>
          </a:custGeom>
          <a:solidFill>
            <a:schemeClr val="accent1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4" name="AutoShape 71"/>
          <p:cNvSpPr/>
          <p:nvPr/>
        </p:nvSpPr>
        <p:spPr bwMode="auto">
          <a:xfrm>
            <a:off x="643164" y="4609366"/>
            <a:ext cx="55164" cy="55181"/>
          </a:xfrm>
          <a:custGeom>
            <a:avLst/>
            <a:gdLst>
              <a:gd name="T0" fmla="*/ 30163 w 21598"/>
              <a:gd name="T1" fmla="*/ 15081 h 21598"/>
              <a:gd name="T2" fmla="*/ 29015 w 21598"/>
              <a:gd name="T3" fmla="*/ 9309 h 21598"/>
              <a:gd name="T4" fmla="*/ 25746 w 21598"/>
              <a:gd name="T5" fmla="*/ 4417 h 21598"/>
              <a:gd name="T6" fmla="*/ 20854 w 21598"/>
              <a:gd name="T7" fmla="*/ 1148 h 21598"/>
              <a:gd name="T8" fmla="*/ 15081 w 21598"/>
              <a:gd name="T9" fmla="*/ 0 h 21598"/>
              <a:gd name="T10" fmla="*/ 9309 w 21598"/>
              <a:gd name="T11" fmla="*/ 1148 h 21598"/>
              <a:gd name="T12" fmla="*/ 4417 w 21598"/>
              <a:gd name="T13" fmla="*/ 4417 h 21598"/>
              <a:gd name="T14" fmla="*/ 1148 w 21598"/>
              <a:gd name="T15" fmla="*/ 9309 h 21598"/>
              <a:gd name="T16" fmla="*/ 0 w 21598"/>
              <a:gd name="T17" fmla="*/ 15081 h 21598"/>
              <a:gd name="T18" fmla="*/ 1148 w 21598"/>
              <a:gd name="T19" fmla="*/ 20854 h 21598"/>
              <a:gd name="T20" fmla="*/ 4417 w 21598"/>
              <a:gd name="T21" fmla="*/ 25746 h 21598"/>
              <a:gd name="T22" fmla="*/ 9309 w 21598"/>
              <a:gd name="T23" fmla="*/ 29015 h 21598"/>
              <a:gd name="T24" fmla="*/ 15081 w 21598"/>
              <a:gd name="T25" fmla="*/ 30163 h 21598"/>
              <a:gd name="T26" fmla="*/ 20854 w 21598"/>
              <a:gd name="T27" fmla="*/ 29015 h 21598"/>
              <a:gd name="T28" fmla="*/ 25746 w 21598"/>
              <a:gd name="T29" fmla="*/ 25746 h 21598"/>
              <a:gd name="T30" fmla="*/ 29015 w 21598"/>
              <a:gd name="T31" fmla="*/ 20854 h 21598"/>
              <a:gd name="T32" fmla="*/ 30163 w 21598"/>
              <a:gd name="T33" fmla="*/ 15081 h 21598"/>
              <a:gd name="T34" fmla="*/ 30163 w 21598"/>
              <a:gd name="T35" fmla="*/ 15081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cxnSp>
        <p:nvCxnSpPr>
          <p:cNvPr id="25" name="Elbow Connector 21"/>
          <p:cNvCxnSpPr/>
          <p:nvPr/>
        </p:nvCxnSpPr>
        <p:spPr>
          <a:xfrm flipV="1">
            <a:off x="2907750" y="1341551"/>
            <a:ext cx="2457757" cy="1553037"/>
          </a:xfrm>
          <a:prstGeom prst="bentConnector3">
            <a:avLst>
              <a:gd name="adj1" fmla="val 69630"/>
            </a:avLst>
          </a:prstGeom>
          <a:ln>
            <a:solidFill>
              <a:schemeClr val="accent4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Elbow Connector 22"/>
          <p:cNvCxnSpPr/>
          <p:nvPr/>
        </p:nvCxnSpPr>
        <p:spPr>
          <a:xfrm flipV="1">
            <a:off x="2413667" y="2198800"/>
            <a:ext cx="2951839" cy="1036560"/>
          </a:xfrm>
          <a:prstGeom prst="bentConnector3">
            <a:avLst>
              <a:gd name="adj1" fmla="val 78387"/>
            </a:avLst>
          </a:prstGeom>
          <a:ln>
            <a:solidFill>
              <a:schemeClr val="accent3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3"/>
          <p:cNvCxnSpPr/>
          <p:nvPr/>
        </p:nvCxnSpPr>
        <p:spPr>
          <a:xfrm flipV="1">
            <a:off x="2016434" y="3043350"/>
            <a:ext cx="3349073" cy="529723"/>
          </a:xfrm>
          <a:prstGeom prst="bentConnector3">
            <a:avLst>
              <a:gd name="adj1" fmla="val 83929"/>
            </a:avLst>
          </a:prstGeom>
          <a:ln>
            <a:solidFill>
              <a:schemeClr val="accent2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24"/>
          <p:cNvCxnSpPr/>
          <p:nvPr/>
        </p:nvCxnSpPr>
        <p:spPr>
          <a:xfrm flipV="1">
            <a:off x="1572224" y="3910782"/>
            <a:ext cx="3793281" cy="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Group 31"/>
          <p:cNvGrpSpPr/>
          <p:nvPr/>
        </p:nvGrpSpPr>
        <p:grpSpPr>
          <a:xfrm>
            <a:off x="5558502" y="974417"/>
            <a:ext cx="3054126" cy="680365"/>
            <a:chOff x="4826000" y="920370"/>
            <a:chExt cx="3055069" cy="680365"/>
          </a:xfrm>
        </p:grpSpPr>
        <p:sp>
          <p:nvSpPr>
            <p:cNvPr id="30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1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58502" y="1955687"/>
            <a:ext cx="3054126" cy="680365"/>
            <a:chOff x="4826000" y="920370"/>
            <a:chExt cx="3055069" cy="680365"/>
          </a:xfrm>
        </p:grpSpPr>
        <p:sp>
          <p:nvSpPr>
            <p:cNvPr id="33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4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5558502" y="2842769"/>
            <a:ext cx="3054126" cy="680365"/>
            <a:chOff x="4826000" y="920370"/>
            <a:chExt cx="3055069" cy="680365"/>
          </a:xfrm>
        </p:grpSpPr>
        <p:sp>
          <p:nvSpPr>
            <p:cNvPr id="36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7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8" name="Group 31"/>
          <p:cNvGrpSpPr/>
          <p:nvPr/>
        </p:nvGrpSpPr>
        <p:grpSpPr>
          <a:xfrm>
            <a:off x="5558502" y="3644928"/>
            <a:ext cx="3054126" cy="680365"/>
            <a:chOff x="4826000" y="920370"/>
            <a:chExt cx="3055069" cy="680365"/>
          </a:xfrm>
        </p:grpSpPr>
        <p:sp>
          <p:nvSpPr>
            <p:cNvPr id="39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4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/>
          <p:nvPr/>
        </p:nvGrpSpPr>
        <p:grpSpPr bwMode="auto">
          <a:xfrm>
            <a:off x="3424484" y="3119209"/>
            <a:ext cx="2237172" cy="1182061"/>
            <a:chOff x="3433260" y="3280864"/>
            <a:chExt cx="2237290" cy="1181491"/>
          </a:xfrm>
          <a:solidFill>
            <a:schemeClr val="accent4"/>
          </a:solidFill>
        </p:grpSpPr>
        <p:sp>
          <p:nvSpPr>
            <p:cNvPr id="3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5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3424484" y="2528476"/>
            <a:ext cx="2237172" cy="1182061"/>
            <a:chOff x="3433260" y="3280864"/>
            <a:chExt cx="2237290" cy="1181491"/>
          </a:xfrm>
          <a:solidFill>
            <a:schemeClr val="accent3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0" name="Group 45"/>
          <p:cNvGrpSpPr/>
          <p:nvPr/>
        </p:nvGrpSpPr>
        <p:grpSpPr bwMode="auto">
          <a:xfrm>
            <a:off x="3424484" y="1937745"/>
            <a:ext cx="2237172" cy="1181465"/>
            <a:chOff x="3433260" y="3280864"/>
            <a:chExt cx="2237290" cy="1181491"/>
          </a:xfrm>
          <a:solidFill>
            <a:schemeClr val="accent1"/>
          </a:solidFill>
        </p:grpSpPr>
        <p:sp>
          <p:nvSpPr>
            <p:cNvPr id="11" name="Freeform 11"/>
            <p:cNvSpPr/>
            <p:nvPr/>
          </p:nvSpPr>
          <p:spPr bwMode="auto">
            <a:xfrm>
              <a:off x="3433260" y="3280864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972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433260" y="3719755"/>
              <a:ext cx="2237290" cy="742600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424484" y="1318454"/>
            <a:ext cx="2237172" cy="1182060"/>
            <a:chOff x="3433260" y="1508627"/>
            <a:chExt cx="2237290" cy="1181491"/>
          </a:xfrm>
          <a:solidFill>
            <a:schemeClr val="accent2"/>
          </a:solidFill>
        </p:grpSpPr>
        <p:sp>
          <p:nvSpPr>
            <p:cNvPr id="15" name="Freeform 11"/>
            <p:cNvSpPr/>
            <p:nvPr/>
          </p:nvSpPr>
          <p:spPr bwMode="auto">
            <a:xfrm>
              <a:off x="3433260" y="1508627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3433260" y="1508627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433260" y="1947296"/>
              <a:ext cx="2237290" cy="742822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cxnSp>
        <p:nvCxnSpPr>
          <p:cNvPr id="18" name="Straight Connector 53"/>
          <p:cNvCxnSpPr/>
          <p:nvPr/>
        </p:nvCxnSpPr>
        <p:spPr>
          <a:xfrm>
            <a:off x="5704530" y="3143625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19" name="Straight Connector 54"/>
          <p:cNvCxnSpPr/>
          <p:nvPr/>
        </p:nvCxnSpPr>
        <p:spPr>
          <a:xfrm>
            <a:off x="5704530" y="187938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0" name="Straight Connector 55"/>
          <p:cNvCxnSpPr/>
          <p:nvPr/>
        </p:nvCxnSpPr>
        <p:spPr>
          <a:xfrm flipH="1">
            <a:off x="2889754" y="3795693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1" name="Straight Connector 56"/>
          <p:cNvCxnSpPr/>
          <p:nvPr/>
        </p:nvCxnSpPr>
        <p:spPr>
          <a:xfrm flipH="1">
            <a:off x="2889754" y="253145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sp>
        <p:nvSpPr>
          <p:cNvPr id="22" name="Oval 57"/>
          <p:cNvSpPr/>
          <p:nvPr/>
        </p:nvSpPr>
        <p:spPr>
          <a:xfrm>
            <a:off x="2390157" y="2286706"/>
            <a:ext cx="491856" cy="492476"/>
          </a:xfrm>
          <a:prstGeom prst="ellipse">
            <a:avLst/>
          </a:prstGeom>
          <a:solidFill>
            <a:schemeClr val="accent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2212864"/>
            <a:ext cx="1391122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4" name="Oval 59"/>
          <p:cNvSpPr/>
          <p:nvPr/>
        </p:nvSpPr>
        <p:spPr>
          <a:xfrm>
            <a:off x="2388371" y="3544990"/>
            <a:ext cx="492452" cy="492475"/>
          </a:xfrm>
          <a:prstGeom prst="ellipse">
            <a:avLst/>
          </a:prstGeom>
          <a:solidFill>
            <a:schemeClr val="accent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99593" y="3461024"/>
            <a:ext cx="1405413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804954" y="2808360"/>
            <a:ext cx="1403450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7" name="Oval 62"/>
          <p:cNvSpPr/>
          <p:nvPr/>
        </p:nvSpPr>
        <p:spPr>
          <a:xfrm>
            <a:off x="6230924" y="1589975"/>
            <a:ext cx="492451" cy="492476"/>
          </a:xfrm>
          <a:prstGeom prst="ellipse">
            <a:avLst/>
          </a:prstGeom>
          <a:solidFill>
            <a:schemeClr val="accent2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13289" y="1516133"/>
            <a:ext cx="1394419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9" name="Oval 64"/>
          <p:cNvSpPr/>
          <p:nvPr/>
        </p:nvSpPr>
        <p:spPr>
          <a:xfrm>
            <a:off x="6222588" y="2882202"/>
            <a:ext cx="492451" cy="492476"/>
          </a:xfrm>
          <a:prstGeom prst="ellipse">
            <a:avLst/>
          </a:prstGeom>
          <a:solidFill>
            <a:schemeClr val="accent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68566" tIns="34283" rIns="68566" bIns="34283" anchor="ctr"/>
          <a:lstStyle/>
          <a:p>
            <a:pPr marL="0" marR="0" lvl="0" indent="0" algn="ctr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  <a:cs typeface="+mn-cs"/>
              </a:rPr>
              <a:t> </a:t>
            </a:r>
          </a:p>
        </p:txBody>
      </p:sp>
      <p:grpSp>
        <p:nvGrpSpPr>
          <p:cNvPr id="30" name="Group 65"/>
          <p:cNvGrpSpPr/>
          <p:nvPr/>
        </p:nvGrpSpPr>
        <p:grpSpPr>
          <a:xfrm>
            <a:off x="6342592" y="2983536"/>
            <a:ext cx="262502" cy="280834"/>
            <a:chOff x="494476" y="2241785"/>
            <a:chExt cx="239742" cy="256405"/>
          </a:xfrm>
          <a:solidFill>
            <a:srgbClr val="FFFFFF"/>
          </a:solidFill>
        </p:grpSpPr>
        <p:sp>
          <p:nvSpPr>
            <p:cNvPr id="31" name="Freeform 67"/>
            <p:cNvSpPr>
              <a:spLocks noEditPoints="1"/>
            </p:cNvSpPr>
            <p:nvPr/>
          </p:nvSpPr>
          <p:spPr bwMode="auto">
            <a:xfrm>
              <a:off x="494476" y="2241785"/>
              <a:ext cx="239742" cy="256405"/>
            </a:xfrm>
            <a:custGeom>
              <a:avLst/>
              <a:gdLst>
                <a:gd name="T0" fmla="*/ 190 w 219"/>
                <a:gd name="T1" fmla="*/ 0 h 234"/>
                <a:gd name="T2" fmla="*/ 30 w 219"/>
                <a:gd name="T3" fmla="*/ 0 h 234"/>
                <a:gd name="T4" fmla="*/ 0 w 219"/>
                <a:gd name="T5" fmla="*/ 29 h 234"/>
                <a:gd name="T6" fmla="*/ 0 w 219"/>
                <a:gd name="T7" fmla="*/ 205 h 234"/>
                <a:gd name="T8" fmla="*/ 30 w 219"/>
                <a:gd name="T9" fmla="*/ 234 h 234"/>
                <a:gd name="T10" fmla="*/ 190 w 219"/>
                <a:gd name="T11" fmla="*/ 234 h 234"/>
                <a:gd name="T12" fmla="*/ 219 w 219"/>
                <a:gd name="T13" fmla="*/ 205 h 234"/>
                <a:gd name="T14" fmla="*/ 219 w 219"/>
                <a:gd name="T15" fmla="*/ 29 h 234"/>
                <a:gd name="T16" fmla="*/ 190 w 219"/>
                <a:gd name="T17" fmla="*/ 0 h 234"/>
                <a:gd name="T18" fmla="*/ 205 w 219"/>
                <a:gd name="T19" fmla="*/ 205 h 234"/>
                <a:gd name="T20" fmla="*/ 190 w 219"/>
                <a:gd name="T21" fmla="*/ 219 h 234"/>
                <a:gd name="T22" fmla="*/ 30 w 219"/>
                <a:gd name="T23" fmla="*/ 219 h 234"/>
                <a:gd name="T24" fmla="*/ 15 w 219"/>
                <a:gd name="T25" fmla="*/ 205 h 234"/>
                <a:gd name="T26" fmla="*/ 15 w 219"/>
                <a:gd name="T27" fmla="*/ 29 h 234"/>
                <a:gd name="T28" fmla="*/ 30 w 219"/>
                <a:gd name="T29" fmla="*/ 15 h 234"/>
                <a:gd name="T30" fmla="*/ 190 w 219"/>
                <a:gd name="T31" fmla="*/ 15 h 234"/>
                <a:gd name="T32" fmla="*/ 205 w 219"/>
                <a:gd name="T33" fmla="*/ 29 h 234"/>
                <a:gd name="T34" fmla="*/ 205 w 219"/>
                <a:gd name="T35" fmla="*/ 20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9" h="234">
                  <a:moveTo>
                    <a:pt x="19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1"/>
                    <a:pt x="13" y="234"/>
                    <a:pt x="30" y="234"/>
                  </a:cubicBezTo>
                  <a:cubicBezTo>
                    <a:pt x="190" y="234"/>
                    <a:pt x="190" y="234"/>
                    <a:pt x="190" y="234"/>
                  </a:cubicBezTo>
                  <a:cubicBezTo>
                    <a:pt x="206" y="234"/>
                    <a:pt x="219" y="221"/>
                    <a:pt x="219" y="205"/>
                  </a:cubicBezTo>
                  <a:cubicBezTo>
                    <a:pt x="219" y="29"/>
                    <a:pt x="219" y="29"/>
                    <a:pt x="219" y="29"/>
                  </a:cubicBezTo>
                  <a:cubicBezTo>
                    <a:pt x="219" y="13"/>
                    <a:pt x="206" y="0"/>
                    <a:pt x="190" y="0"/>
                  </a:cubicBezTo>
                  <a:close/>
                  <a:moveTo>
                    <a:pt x="205" y="205"/>
                  </a:moveTo>
                  <a:cubicBezTo>
                    <a:pt x="205" y="213"/>
                    <a:pt x="198" y="219"/>
                    <a:pt x="190" y="219"/>
                  </a:cubicBezTo>
                  <a:cubicBezTo>
                    <a:pt x="30" y="219"/>
                    <a:pt x="30" y="219"/>
                    <a:pt x="30" y="219"/>
                  </a:cubicBezTo>
                  <a:cubicBezTo>
                    <a:pt x="21" y="219"/>
                    <a:pt x="15" y="213"/>
                    <a:pt x="15" y="20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1"/>
                    <a:pt x="21" y="15"/>
                    <a:pt x="30" y="15"/>
                  </a:cubicBezTo>
                  <a:cubicBezTo>
                    <a:pt x="190" y="15"/>
                    <a:pt x="190" y="15"/>
                    <a:pt x="190" y="15"/>
                  </a:cubicBezTo>
                  <a:cubicBezTo>
                    <a:pt x="198" y="15"/>
                    <a:pt x="205" y="21"/>
                    <a:pt x="205" y="29"/>
                  </a:cubicBezTo>
                  <a:lnTo>
                    <a:pt x="20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2" name="Freeform 68"/>
            <p:cNvSpPr>
              <a:spLocks noEditPoints="1"/>
            </p:cNvSpPr>
            <p:nvPr/>
          </p:nvSpPr>
          <p:spPr bwMode="auto">
            <a:xfrm>
              <a:off x="527337" y="2273716"/>
              <a:ext cx="175411" cy="160601"/>
            </a:xfrm>
            <a:custGeom>
              <a:avLst/>
              <a:gdLst>
                <a:gd name="T0" fmla="*/ 153 w 160"/>
                <a:gd name="T1" fmla="*/ 0 h 147"/>
                <a:gd name="T2" fmla="*/ 7 w 160"/>
                <a:gd name="T3" fmla="*/ 0 h 147"/>
                <a:gd name="T4" fmla="*/ 0 w 160"/>
                <a:gd name="T5" fmla="*/ 8 h 147"/>
                <a:gd name="T6" fmla="*/ 0 w 160"/>
                <a:gd name="T7" fmla="*/ 139 h 147"/>
                <a:gd name="T8" fmla="*/ 7 w 160"/>
                <a:gd name="T9" fmla="*/ 147 h 147"/>
                <a:gd name="T10" fmla="*/ 153 w 160"/>
                <a:gd name="T11" fmla="*/ 147 h 147"/>
                <a:gd name="T12" fmla="*/ 160 w 160"/>
                <a:gd name="T13" fmla="*/ 139 h 147"/>
                <a:gd name="T14" fmla="*/ 160 w 160"/>
                <a:gd name="T15" fmla="*/ 8 h 147"/>
                <a:gd name="T16" fmla="*/ 153 w 160"/>
                <a:gd name="T17" fmla="*/ 0 h 147"/>
                <a:gd name="T18" fmla="*/ 153 w 160"/>
                <a:gd name="T19" fmla="*/ 8 h 147"/>
                <a:gd name="T20" fmla="*/ 153 w 160"/>
                <a:gd name="T21" fmla="*/ 109 h 147"/>
                <a:gd name="T22" fmla="*/ 129 w 160"/>
                <a:gd name="T23" fmla="*/ 83 h 147"/>
                <a:gd name="T24" fmla="*/ 124 w 160"/>
                <a:gd name="T25" fmla="*/ 81 h 147"/>
                <a:gd name="T26" fmla="*/ 118 w 160"/>
                <a:gd name="T27" fmla="*/ 83 h 147"/>
                <a:gd name="T28" fmla="*/ 99 w 160"/>
                <a:gd name="T29" fmla="*/ 105 h 147"/>
                <a:gd name="T30" fmla="*/ 42 w 160"/>
                <a:gd name="T31" fmla="*/ 39 h 147"/>
                <a:gd name="T32" fmla="*/ 36 w 160"/>
                <a:gd name="T33" fmla="*/ 37 h 147"/>
                <a:gd name="T34" fmla="*/ 31 w 160"/>
                <a:gd name="T35" fmla="*/ 39 h 147"/>
                <a:gd name="T36" fmla="*/ 7 w 160"/>
                <a:gd name="T37" fmla="*/ 67 h 147"/>
                <a:gd name="T38" fmla="*/ 7 w 160"/>
                <a:gd name="T39" fmla="*/ 8 h 147"/>
                <a:gd name="T40" fmla="*/ 153 w 160"/>
                <a:gd name="T41" fmla="*/ 8 h 147"/>
                <a:gd name="T42" fmla="*/ 7 w 160"/>
                <a:gd name="T43" fmla="*/ 78 h 147"/>
                <a:gd name="T44" fmla="*/ 36 w 160"/>
                <a:gd name="T45" fmla="*/ 44 h 147"/>
                <a:gd name="T46" fmla="*/ 95 w 160"/>
                <a:gd name="T47" fmla="*/ 111 h 147"/>
                <a:gd name="T48" fmla="*/ 99 w 160"/>
                <a:gd name="T49" fmla="*/ 116 h 147"/>
                <a:gd name="T50" fmla="*/ 119 w 160"/>
                <a:gd name="T51" fmla="*/ 139 h 147"/>
                <a:gd name="T52" fmla="*/ 7 w 160"/>
                <a:gd name="T53" fmla="*/ 139 h 147"/>
                <a:gd name="T54" fmla="*/ 7 w 160"/>
                <a:gd name="T55" fmla="*/ 78 h 147"/>
                <a:gd name="T56" fmla="*/ 129 w 160"/>
                <a:gd name="T57" fmla="*/ 139 h 147"/>
                <a:gd name="T58" fmla="*/ 104 w 160"/>
                <a:gd name="T59" fmla="*/ 110 h 147"/>
                <a:gd name="T60" fmla="*/ 124 w 160"/>
                <a:gd name="T61" fmla="*/ 88 h 147"/>
                <a:gd name="T62" fmla="*/ 153 w 160"/>
                <a:gd name="T63" fmla="*/ 120 h 147"/>
                <a:gd name="T64" fmla="*/ 153 w 160"/>
                <a:gd name="T65" fmla="*/ 139 h 147"/>
                <a:gd name="T66" fmla="*/ 129 w 160"/>
                <a:gd name="T67" fmla="*/ 13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47">
                  <a:moveTo>
                    <a:pt x="15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3"/>
                    <a:pt x="3" y="147"/>
                    <a:pt x="7" y="147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7" y="147"/>
                    <a:pt x="160" y="143"/>
                    <a:pt x="160" y="139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4"/>
                    <a:pt x="157" y="0"/>
                    <a:pt x="153" y="0"/>
                  </a:cubicBezTo>
                  <a:close/>
                  <a:moveTo>
                    <a:pt x="153" y="8"/>
                  </a:moveTo>
                  <a:cubicBezTo>
                    <a:pt x="153" y="109"/>
                    <a:pt x="153" y="109"/>
                    <a:pt x="153" y="109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8" y="82"/>
                    <a:pt x="126" y="81"/>
                    <a:pt x="124" y="81"/>
                  </a:cubicBezTo>
                  <a:cubicBezTo>
                    <a:pt x="122" y="81"/>
                    <a:pt x="120" y="82"/>
                    <a:pt x="118" y="83"/>
                  </a:cubicBezTo>
                  <a:cubicBezTo>
                    <a:pt x="99" y="105"/>
                    <a:pt x="99" y="105"/>
                    <a:pt x="99" y="105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0" y="38"/>
                    <a:pt x="38" y="37"/>
                    <a:pt x="36" y="37"/>
                  </a:cubicBezTo>
                  <a:cubicBezTo>
                    <a:pt x="34" y="37"/>
                    <a:pt x="32" y="38"/>
                    <a:pt x="31" y="39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153" y="8"/>
                  </a:lnTo>
                  <a:close/>
                  <a:moveTo>
                    <a:pt x="7" y="78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7" y="139"/>
                    <a:pt x="7" y="139"/>
                    <a:pt x="7" y="139"/>
                  </a:cubicBezTo>
                  <a:lnTo>
                    <a:pt x="7" y="78"/>
                  </a:lnTo>
                  <a:close/>
                  <a:moveTo>
                    <a:pt x="129" y="139"/>
                  </a:moveTo>
                  <a:cubicBezTo>
                    <a:pt x="104" y="110"/>
                    <a:pt x="104" y="110"/>
                    <a:pt x="104" y="110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29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3" name="Freeform 69"/>
            <p:cNvSpPr>
              <a:spLocks noEditPoints="1"/>
            </p:cNvSpPr>
            <p:nvPr/>
          </p:nvSpPr>
          <p:spPr bwMode="auto">
            <a:xfrm>
              <a:off x="622677" y="2297776"/>
              <a:ext cx="48134" cy="4813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0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37 w 44"/>
                <a:gd name="T13" fmla="*/ 22 h 44"/>
                <a:gd name="T14" fmla="*/ 22 w 44"/>
                <a:gd name="T15" fmla="*/ 37 h 44"/>
                <a:gd name="T16" fmla="*/ 7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lose/>
                  <a:moveTo>
                    <a:pt x="22" y="8"/>
                  </a:moveTo>
                  <a:cubicBezTo>
                    <a:pt x="30" y="8"/>
                    <a:pt x="37" y="14"/>
                    <a:pt x="37" y="22"/>
                  </a:cubicBezTo>
                  <a:cubicBezTo>
                    <a:pt x="37" y="30"/>
                    <a:pt x="30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4"/>
                    <a:pt x="14" y="8"/>
                    <a:pt x="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sp>
        <p:nvSpPr>
          <p:cNvPr id="34" name="Freeform 73"/>
          <p:cNvSpPr>
            <a:spLocks noEditPoints="1"/>
          </p:cNvSpPr>
          <p:nvPr/>
        </p:nvSpPr>
        <p:spPr bwMode="auto">
          <a:xfrm>
            <a:off x="6353589" y="1691805"/>
            <a:ext cx="246524" cy="280479"/>
          </a:xfrm>
          <a:custGeom>
            <a:avLst/>
            <a:gdLst>
              <a:gd name="T0" fmla="*/ 1961268403 w 205"/>
              <a:gd name="T1" fmla="*/ 378259193 h 234"/>
              <a:gd name="T2" fmla="*/ 1868852950 w 205"/>
              <a:gd name="T3" fmla="*/ 102232042 h 234"/>
              <a:gd name="T4" fmla="*/ 1725097004 w 205"/>
              <a:gd name="T5" fmla="*/ 0 h 234"/>
              <a:gd name="T6" fmla="*/ 379930552 w 205"/>
              <a:gd name="T7" fmla="*/ 0 h 234"/>
              <a:gd name="T8" fmla="*/ 236174605 w 205"/>
              <a:gd name="T9" fmla="*/ 102232042 h 234"/>
              <a:gd name="T10" fmla="*/ 143759152 w 205"/>
              <a:gd name="T11" fmla="*/ 378259193 h 234"/>
              <a:gd name="T12" fmla="*/ 0 w 205"/>
              <a:gd name="T13" fmla="*/ 521382134 h 234"/>
              <a:gd name="T14" fmla="*/ 0 w 205"/>
              <a:gd name="T15" fmla="*/ 746293264 h 234"/>
              <a:gd name="T16" fmla="*/ 154027892 w 205"/>
              <a:gd name="T17" fmla="*/ 899641327 h 234"/>
              <a:gd name="T18" fmla="*/ 225905865 w 205"/>
              <a:gd name="T19" fmla="*/ 899641327 h 234"/>
              <a:gd name="T20" fmla="*/ 225905865 w 205"/>
              <a:gd name="T21" fmla="*/ 909863253 h 234"/>
              <a:gd name="T22" fmla="*/ 379930552 w 205"/>
              <a:gd name="T23" fmla="*/ 2147483647 h 234"/>
              <a:gd name="T24" fmla="*/ 523689704 w 205"/>
              <a:gd name="T25" fmla="*/ 2147483647 h 234"/>
              <a:gd name="T26" fmla="*/ 1571069112 w 205"/>
              <a:gd name="T27" fmla="*/ 2147483647 h 234"/>
              <a:gd name="T28" fmla="*/ 1725097004 w 205"/>
              <a:gd name="T29" fmla="*/ 2147483647 h 234"/>
              <a:gd name="T30" fmla="*/ 1879121690 w 205"/>
              <a:gd name="T31" fmla="*/ 909863253 h 234"/>
              <a:gd name="T32" fmla="*/ 1868852950 w 205"/>
              <a:gd name="T33" fmla="*/ 899641327 h 234"/>
              <a:gd name="T34" fmla="*/ 1950999663 w 205"/>
              <a:gd name="T35" fmla="*/ 899641327 h 234"/>
              <a:gd name="T36" fmla="*/ 2105027555 w 205"/>
              <a:gd name="T37" fmla="*/ 746293264 h 234"/>
              <a:gd name="T38" fmla="*/ 2105027555 w 205"/>
              <a:gd name="T39" fmla="*/ 521382134 h 234"/>
              <a:gd name="T40" fmla="*/ 1961268403 w 205"/>
              <a:gd name="T41" fmla="*/ 378259193 h 234"/>
              <a:gd name="T42" fmla="*/ 379930552 w 205"/>
              <a:gd name="T43" fmla="*/ 143126136 h 234"/>
              <a:gd name="T44" fmla="*/ 1725097004 w 205"/>
              <a:gd name="T45" fmla="*/ 143126136 h 234"/>
              <a:gd name="T46" fmla="*/ 1796974977 w 205"/>
              <a:gd name="T47" fmla="*/ 368034072 h 234"/>
              <a:gd name="T48" fmla="*/ 297783839 w 205"/>
              <a:gd name="T49" fmla="*/ 368034072 h 234"/>
              <a:gd name="T50" fmla="*/ 379930552 w 205"/>
              <a:gd name="T51" fmla="*/ 143126136 h 234"/>
              <a:gd name="T52" fmla="*/ 523689704 w 205"/>
              <a:gd name="T53" fmla="*/ 2147483647 h 234"/>
              <a:gd name="T54" fmla="*/ 503152224 w 205"/>
              <a:gd name="T55" fmla="*/ 2013965467 h 234"/>
              <a:gd name="T56" fmla="*/ 1601875331 w 205"/>
              <a:gd name="T57" fmla="*/ 2013965467 h 234"/>
              <a:gd name="T58" fmla="*/ 1571069112 w 205"/>
              <a:gd name="T59" fmla="*/ 2147483647 h 234"/>
              <a:gd name="T60" fmla="*/ 523689704 w 205"/>
              <a:gd name="T61" fmla="*/ 2147483647 h 234"/>
              <a:gd name="T62" fmla="*/ 1612144071 w 205"/>
              <a:gd name="T63" fmla="*/ 1942405595 h 234"/>
              <a:gd name="T64" fmla="*/ 492883484 w 205"/>
              <a:gd name="T65" fmla="*/ 1942405595 h 234"/>
              <a:gd name="T66" fmla="*/ 410736771 w 205"/>
              <a:gd name="T67" fmla="*/ 1196112330 h 234"/>
              <a:gd name="T68" fmla="*/ 1694290784 w 205"/>
              <a:gd name="T69" fmla="*/ 1196112330 h 234"/>
              <a:gd name="T70" fmla="*/ 1612144071 w 205"/>
              <a:gd name="T71" fmla="*/ 1942405595 h 234"/>
              <a:gd name="T72" fmla="*/ 1704559524 w 205"/>
              <a:gd name="T73" fmla="*/ 1114327336 h 234"/>
              <a:gd name="T74" fmla="*/ 400468031 w 205"/>
              <a:gd name="T75" fmla="*/ 1114327336 h 234"/>
              <a:gd name="T76" fmla="*/ 379930552 w 205"/>
              <a:gd name="T77" fmla="*/ 899641327 h 234"/>
              <a:gd name="T78" fmla="*/ 1725097004 w 205"/>
              <a:gd name="T79" fmla="*/ 899641327 h 234"/>
              <a:gd name="T80" fmla="*/ 1704559524 w 205"/>
              <a:gd name="T81" fmla="*/ 1114327336 h 234"/>
              <a:gd name="T82" fmla="*/ 1950999663 w 205"/>
              <a:gd name="T83" fmla="*/ 746293264 h 234"/>
              <a:gd name="T84" fmla="*/ 154027892 w 205"/>
              <a:gd name="T85" fmla="*/ 746293264 h 234"/>
              <a:gd name="T86" fmla="*/ 154027892 w 205"/>
              <a:gd name="T87" fmla="*/ 521382134 h 234"/>
              <a:gd name="T88" fmla="*/ 1950999663 w 205"/>
              <a:gd name="T89" fmla="*/ 521382134 h 234"/>
              <a:gd name="T90" fmla="*/ 1950999663 w 205"/>
              <a:gd name="T91" fmla="*/ 746293264 h 23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05" h="234">
                <a:moveTo>
                  <a:pt x="191" y="37"/>
                </a:moveTo>
                <a:cubicBezTo>
                  <a:pt x="182" y="10"/>
                  <a:pt x="182" y="10"/>
                  <a:pt x="182" y="10"/>
                </a:cubicBezTo>
                <a:cubicBezTo>
                  <a:pt x="180" y="4"/>
                  <a:pt x="174" y="0"/>
                  <a:pt x="16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0" y="0"/>
                  <a:pt x="25" y="4"/>
                  <a:pt x="23" y="10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9"/>
                  <a:pt x="22" y="89"/>
                </a:cubicBezTo>
                <a:cubicBezTo>
                  <a:pt x="37" y="221"/>
                  <a:pt x="37" y="221"/>
                  <a:pt x="37" y="221"/>
                </a:cubicBezTo>
                <a:cubicBezTo>
                  <a:pt x="37" y="228"/>
                  <a:pt x="44" y="234"/>
                  <a:pt x="51" y="234"/>
                </a:cubicBezTo>
                <a:cubicBezTo>
                  <a:pt x="153" y="234"/>
                  <a:pt x="153" y="234"/>
                  <a:pt x="153" y="234"/>
                </a:cubicBezTo>
                <a:cubicBezTo>
                  <a:pt x="161" y="234"/>
                  <a:pt x="167" y="228"/>
                  <a:pt x="168" y="221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83" y="89"/>
                  <a:pt x="182" y="88"/>
                  <a:pt x="182" y="88"/>
                </a:cubicBezTo>
                <a:cubicBezTo>
                  <a:pt x="190" y="88"/>
                  <a:pt x="190" y="88"/>
                  <a:pt x="190" y="88"/>
                </a:cubicBezTo>
                <a:cubicBezTo>
                  <a:pt x="198" y="88"/>
                  <a:pt x="205" y="81"/>
                  <a:pt x="205" y="73"/>
                </a:cubicBezTo>
                <a:cubicBezTo>
                  <a:pt x="205" y="51"/>
                  <a:pt x="205" y="51"/>
                  <a:pt x="205" y="51"/>
                </a:cubicBezTo>
                <a:cubicBezTo>
                  <a:pt x="205" y="43"/>
                  <a:pt x="198" y="37"/>
                  <a:pt x="191" y="37"/>
                </a:cubicBezTo>
                <a:close/>
                <a:moveTo>
                  <a:pt x="37" y="14"/>
                </a:moveTo>
                <a:cubicBezTo>
                  <a:pt x="168" y="14"/>
                  <a:pt x="168" y="14"/>
                  <a:pt x="168" y="14"/>
                </a:cubicBezTo>
                <a:cubicBezTo>
                  <a:pt x="175" y="36"/>
                  <a:pt x="175" y="36"/>
                  <a:pt x="175" y="36"/>
                </a:cubicBezTo>
                <a:cubicBezTo>
                  <a:pt x="29" y="36"/>
                  <a:pt x="29" y="36"/>
                  <a:pt x="29" y="36"/>
                </a:cubicBezTo>
                <a:lnTo>
                  <a:pt x="37" y="14"/>
                </a:lnTo>
                <a:close/>
                <a:moveTo>
                  <a:pt x="51" y="219"/>
                </a:moveTo>
                <a:cubicBezTo>
                  <a:pt x="49" y="197"/>
                  <a:pt x="49" y="197"/>
                  <a:pt x="49" y="197"/>
                </a:cubicBezTo>
                <a:cubicBezTo>
                  <a:pt x="156" y="197"/>
                  <a:pt x="156" y="197"/>
                  <a:pt x="156" y="197"/>
                </a:cubicBezTo>
                <a:cubicBezTo>
                  <a:pt x="153" y="219"/>
                  <a:pt x="153" y="219"/>
                  <a:pt x="153" y="219"/>
                </a:cubicBezTo>
                <a:lnTo>
                  <a:pt x="51" y="219"/>
                </a:lnTo>
                <a:close/>
                <a:moveTo>
                  <a:pt x="157" y="190"/>
                </a:moveTo>
                <a:cubicBezTo>
                  <a:pt x="48" y="190"/>
                  <a:pt x="48" y="190"/>
                  <a:pt x="48" y="190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165" y="117"/>
                  <a:pt x="165" y="117"/>
                  <a:pt x="165" y="117"/>
                </a:cubicBezTo>
                <a:lnTo>
                  <a:pt x="157" y="190"/>
                </a:lnTo>
                <a:close/>
                <a:moveTo>
                  <a:pt x="166" y="109"/>
                </a:moveTo>
                <a:cubicBezTo>
                  <a:pt x="39" y="109"/>
                  <a:pt x="39" y="109"/>
                  <a:pt x="39" y="109"/>
                </a:cubicBezTo>
                <a:cubicBezTo>
                  <a:pt x="37" y="88"/>
                  <a:pt x="37" y="88"/>
                  <a:pt x="37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6" y="109"/>
                </a:lnTo>
                <a:close/>
                <a:moveTo>
                  <a:pt x="190" y="73"/>
                </a:moveTo>
                <a:cubicBezTo>
                  <a:pt x="15" y="73"/>
                  <a:pt x="15" y="73"/>
                  <a:pt x="15" y="73"/>
                </a:cubicBezTo>
                <a:cubicBezTo>
                  <a:pt x="15" y="51"/>
                  <a:pt x="15" y="51"/>
                  <a:pt x="15" y="51"/>
                </a:cubicBezTo>
                <a:cubicBezTo>
                  <a:pt x="190" y="51"/>
                  <a:pt x="190" y="51"/>
                  <a:pt x="190" y="51"/>
                </a:cubicBezTo>
                <a:lnTo>
                  <a:pt x="190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6" tIns="34283" rIns="68566" bIns="3428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35" name="Group 70"/>
          <p:cNvGrpSpPr/>
          <p:nvPr/>
        </p:nvGrpSpPr>
        <p:grpSpPr>
          <a:xfrm>
            <a:off x="2545239" y="3655136"/>
            <a:ext cx="192062" cy="280834"/>
            <a:chOff x="527333" y="1217552"/>
            <a:chExt cx="175409" cy="256405"/>
          </a:xfrm>
          <a:solidFill>
            <a:srgbClr val="FFFFFF"/>
          </a:solidFill>
        </p:grpSpPr>
        <p:sp>
          <p:nvSpPr>
            <p:cNvPr id="36" name="Freeform 79"/>
            <p:cNvSpPr>
              <a:spLocks noEditPoints="1"/>
            </p:cNvSpPr>
            <p:nvPr/>
          </p:nvSpPr>
          <p:spPr bwMode="auto">
            <a:xfrm>
              <a:off x="527333" y="1217552"/>
              <a:ext cx="175409" cy="256405"/>
            </a:xfrm>
            <a:custGeom>
              <a:avLst/>
              <a:gdLst>
                <a:gd name="T0" fmla="*/ 80 w 160"/>
                <a:gd name="T1" fmla="*/ 0 h 234"/>
                <a:gd name="T2" fmla="*/ 0 w 160"/>
                <a:gd name="T3" fmla="*/ 81 h 234"/>
                <a:gd name="T4" fmla="*/ 36 w 160"/>
                <a:gd name="T5" fmla="*/ 169 h 234"/>
                <a:gd name="T6" fmla="*/ 80 w 160"/>
                <a:gd name="T7" fmla="*/ 234 h 234"/>
                <a:gd name="T8" fmla="*/ 123 w 160"/>
                <a:gd name="T9" fmla="*/ 169 h 234"/>
                <a:gd name="T10" fmla="*/ 160 w 160"/>
                <a:gd name="T11" fmla="*/ 81 h 234"/>
                <a:gd name="T12" fmla="*/ 80 w 160"/>
                <a:gd name="T13" fmla="*/ 0 h 234"/>
                <a:gd name="T14" fmla="*/ 99 w 160"/>
                <a:gd name="T15" fmla="*/ 199 h 234"/>
                <a:gd name="T16" fmla="*/ 63 w 160"/>
                <a:gd name="T17" fmla="*/ 203 h 234"/>
                <a:gd name="T18" fmla="*/ 58 w 160"/>
                <a:gd name="T19" fmla="*/ 190 h 234"/>
                <a:gd name="T20" fmla="*/ 58 w 160"/>
                <a:gd name="T21" fmla="*/ 189 h 234"/>
                <a:gd name="T22" fmla="*/ 103 w 160"/>
                <a:gd name="T23" fmla="*/ 184 h 234"/>
                <a:gd name="T24" fmla="*/ 101 w 160"/>
                <a:gd name="T25" fmla="*/ 190 h 234"/>
                <a:gd name="T26" fmla="*/ 99 w 160"/>
                <a:gd name="T27" fmla="*/ 199 h 234"/>
                <a:gd name="T28" fmla="*/ 56 w 160"/>
                <a:gd name="T29" fmla="*/ 182 h 234"/>
                <a:gd name="T30" fmla="*/ 52 w 160"/>
                <a:gd name="T31" fmla="*/ 168 h 234"/>
                <a:gd name="T32" fmla="*/ 108 w 160"/>
                <a:gd name="T33" fmla="*/ 168 h 234"/>
                <a:gd name="T34" fmla="*/ 106 w 160"/>
                <a:gd name="T35" fmla="*/ 176 h 234"/>
                <a:gd name="T36" fmla="*/ 56 w 160"/>
                <a:gd name="T37" fmla="*/ 182 h 234"/>
                <a:gd name="T38" fmla="*/ 80 w 160"/>
                <a:gd name="T39" fmla="*/ 220 h 234"/>
                <a:gd name="T40" fmla="*/ 65 w 160"/>
                <a:gd name="T41" fmla="*/ 210 h 234"/>
                <a:gd name="T42" fmla="*/ 96 w 160"/>
                <a:gd name="T43" fmla="*/ 207 h 234"/>
                <a:gd name="T44" fmla="*/ 80 w 160"/>
                <a:gd name="T45" fmla="*/ 220 h 234"/>
                <a:gd name="T46" fmla="*/ 114 w 160"/>
                <a:gd name="T47" fmla="*/ 154 h 234"/>
                <a:gd name="T48" fmla="*/ 46 w 160"/>
                <a:gd name="T49" fmla="*/ 154 h 234"/>
                <a:gd name="T50" fmla="*/ 34 w 160"/>
                <a:gd name="T51" fmla="*/ 130 h 234"/>
                <a:gd name="T52" fmla="*/ 14 w 160"/>
                <a:gd name="T53" fmla="*/ 81 h 234"/>
                <a:gd name="T54" fmla="*/ 80 w 160"/>
                <a:gd name="T55" fmla="*/ 15 h 234"/>
                <a:gd name="T56" fmla="*/ 146 w 160"/>
                <a:gd name="T57" fmla="*/ 81 h 234"/>
                <a:gd name="T58" fmla="*/ 126 w 160"/>
                <a:gd name="T59" fmla="*/ 130 h 234"/>
                <a:gd name="T60" fmla="*/ 114 w 160"/>
                <a:gd name="T61" fmla="*/ 1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0" h="234">
                  <a:moveTo>
                    <a:pt x="80" y="0"/>
                  </a:moveTo>
                  <a:cubicBezTo>
                    <a:pt x="35" y="0"/>
                    <a:pt x="0" y="36"/>
                    <a:pt x="0" y="81"/>
                  </a:cubicBezTo>
                  <a:cubicBezTo>
                    <a:pt x="0" y="110"/>
                    <a:pt x="26" y="141"/>
                    <a:pt x="36" y="169"/>
                  </a:cubicBezTo>
                  <a:cubicBezTo>
                    <a:pt x="51" y="210"/>
                    <a:pt x="49" y="234"/>
                    <a:pt x="80" y="234"/>
                  </a:cubicBezTo>
                  <a:cubicBezTo>
                    <a:pt x="111" y="234"/>
                    <a:pt x="109" y="210"/>
                    <a:pt x="123" y="169"/>
                  </a:cubicBezTo>
                  <a:cubicBezTo>
                    <a:pt x="133" y="142"/>
                    <a:pt x="160" y="110"/>
                    <a:pt x="160" y="81"/>
                  </a:cubicBezTo>
                  <a:cubicBezTo>
                    <a:pt x="160" y="36"/>
                    <a:pt x="124" y="0"/>
                    <a:pt x="80" y="0"/>
                  </a:cubicBezTo>
                  <a:close/>
                  <a:moveTo>
                    <a:pt x="99" y="199"/>
                  </a:moveTo>
                  <a:cubicBezTo>
                    <a:pt x="63" y="203"/>
                    <a:pt x="63" y="203"/>
                    <a:pt x="63" y="203"/>
                  </a:cubicBezTo>
                  <a:cubicBezTo>
                    <a:pt x="61" y="200"/>
                    <a:pt x="60" y="195"/>
                    <a:pt x="58" y="190"/>
                  </a:cubicBezTo>
                  <a:cubicBezTo>
                    <a:pt x="58" y="190"/>
                    <a:pt x="58" y="189"/>
                    <a:pt x="58" y="189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103" y="186"/>
                    <a:pt x="102" y="188"/>
                    <a:pt x="101" y="190"/>
                  </a:cubicBezTo>
                  <a:cubicBezTo>
                    <a:pt x="100" y="193"/>
                    <a:pt x="100" y="196"/>
                    <a:pt x="99" y="199"/>
                  </a:cubicBezTo>
                  <a:close/>
                  <a:moveTo>
                    <a:pt x="56" y="182"/>
                  </a:moveTo>
                  <a:cubicBezTo>
                    <a:pt x="55" y="178"/>
                    <a:pt x="53" y="173"/>
                    <a:pt x="52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71"/>
                    <a:pt x="106" y="174"/>
                    <a:pt x="106" y="176"/>
                  </a:cubicBezTo>
                  <a:lnTo>
                    <a:pt x="56" y="182"/>
                  </a:lnTo>
                  <a:close/>
                  <a:moveTo>
                    <a:pt x="80" y="220"/>
                  </a:moveTo>
                  <a:cubicBezTo>
                    <a:pt x="72" y="220"/>
                    <a:pt x="69" y="219"/>
                    <a:pt x="65" y="210"/>
                  </a:cubicBezTo>
                  <a:cubicBezTo>
                    <a:pt x="96" y="207"/>
                    <a:pt x="96" y="207"/>
                    <a:pt x="96" y="207"/>
                  </a:cubicBezTo>
                  <a:cubicBezTo>
                    <a:pt x="92" y="219"/>
                    <a:pt x="88" y="220"/>
                    <a:pt x="80" y="220"/>
                  </a:cubicBezTo>
                  <a:close/>
                  <a:moveTo>
                    <a:pt x="114" y="154"/>
                  </a:moveTo>
                  <a:cubicBezTo>
                    <a:pt x="46" y="154"/>
                    <a:pt x="46" y="154"/>
                    <a:pt x="46" y="154"/>
                  </a:cubicBezTo>
                  <a:cubicBezTo>
                    <a:pt x="42" y="146"/>
                    <a:pt x="38" y="138"/>
                    <a:pt x="34" y="130"/>
                  </a:cubicBezTo>
                  <a:cubicBezTo>
                    <a:pt x="24" y="113"/>
                    <a:pt x="14" y="96"/>
                    <a:pt x="14" y="81"/>
                  </a:cubicBezTo>
                  <a:cubicBezTo>
                    <a:pt x="14" y="45"/>
                    <a:pt x="44" y="15"/>
                    <a:pt x="80" y="15"/>
                  </a:cubicBezTo>
                  <a:cubicBezTo>
                    <a:pt x="116" y="15"/>
                    <a:pt x="146" y="45"/>
                    <a:pt x="146" y="81"/>
                  </a:cubicBezTo>
                  <a:cubicBezTo>
                    <a:pt x="146" y="96"/>
                    <a:pt x="136" y="113"/>
                    <a:pt x="126" y="130"/>
                  </a:cubicBezTo>
                  <a:cubicBezTo>
                    <a:pt x="122" y="138"/>
                    <a:pt x="118" y="146"/>
                    <a:pt x="114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7" name="Freeform 80"/>
            <p:cNvSpPr/>
            <p:nvPr/>
          </p:nvSpPr>
          <p:spPr bwMode="auto">
            <a:xfrm>
              <a:off x="566675" y="1258276"/>
              <a:ext cx="52762" cy="51373"/>
            </a:xfrm>
            <a:custGeom>
              <a:avLst/>
              <a:gdLst>
                <a:gd name="T0" fmla="*/ 44 w 48"/>
                <a:gd name="T1" fmla="*/ 0 h 47"/>
                <a:gd name="T2" fmla="*/ 0 w 48"/>
                <a:gd name="T3" fmla="*/ 44 h 47"/>
                <a:gd name="T4" fmla="*/ 4 w 48"/>
                <a:gd name="T5" fmla="*/ 47 h 47"/>
                <a:gd name="T6" fmla="*/ 7 w 48"/>
                <a:gd name="T7" fmla="*/ 44 h 47"/>
                <a:gd name="T8" fmla="*/ 44 w 48"/>
                <a:gd name="T9" fmla="*/ 7 h 47"/>
                <a:gd name="T10" fmla="*/ 48 w 48"/>
                <a:gd name="T11" fmla="*/ 4 h 47"/>
                <a:gd name="T12" fmla="*/ 44 w 4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7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6" y="47"/>
                    <a:pt x="7" y="46"/>
                    <a:pt x="7" y="44"/>
                  </a:cubicBezTo>
                  <a:cubicBezTo>
                    <a:pt x="7" y="24"/>
                    <a:pt x="24" y="7"/>
                    <a:pt x="44" y="7"/>
                  </a:cubicBezTo>
                  <a:cubicBezTo>
                    <a:pt x="46" y="7"/>
                    <a:pt x="48" y="6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grpSp>
        <p:nvGrpSpPr>
          <p:cNvPr id="38" name="Group 73"/>
          <p:cNvGrpSpPr/>
          <p:nvPr/>
        </p:nvGrpSpPr>
        <p:grpSpPr>
          <a:xfrm>
            <a:off x="2496843" y="2405134"/>
            <a:ext cx="281255" cy="236731"/>
            <a:chOff x="1511296" y="730196"/>
            <a:chExt cx="256867" cy="216138"/>
          </a:xfrm>
          <a:solidFill>
            <a:srgbClr val="FFFFFF"/>
          </a:solidFill>
        </p:grpSpPr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1575166" y="786197"/>
              <a:ext cx="128202" cy="128202"/>
            </a:xfrm>
            <a:custGeom>
              <a:avLst/>
              <a:gdLst>
                <a:gd name="T0" fmla="*/ 59 w 117"/>
                <a:gd name="T1" fmla="*/ 0 h 117"/>
                <a:gd name="T2" fmla="*/ 0 w 117"/>
                <a:gd name="T3" fmla="*/ 58 h 117"/>
                <a:gd name="T4" fmla="*/ 59 w 117"/>
                <a:gd name="T5" fmla="*/ 117 h 117"/>
                <a:gd name="T6" fmla="*/ 117 w 117"/>
                <a:gd name="T7" fmla="*/ 58 h 117"/>
                <a:gd name="T8" fmla="*/ 59 w 117"/>
                <a:gd name="T9" fmla="*/ 0 h 117"/>
                <a:gd name="T10" fmla="*/ 92 w 117"/>
                <a:gd name="T11" fmla="*/ 87 h 117"/>
                <a:gd name="T12" fmla="*/ 30 w 117"/>
                <a:gd name="T13" fmla="*/ 92 h 117"/>
                <a:gd name="T14" fmla="*/ 25 w 117"/>
                <a:gd name="T15" fmla="*/ 30 h 117"/>
                <a:gd name="T16" fmla="*/ 87 w 117"/>
                <a:gd name="T17" fmla="*/ 25 h 117"/>
                <a:gd name="T18" fmla="*/ 92 w 117"/>
                <a:gd name="T19" fmla="*/ 8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117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1"/>
                    <a:pt x="26" y="117"/>
                    <a:pt x="59" y="117"/>
                  </a:cubicBezTo>
                  <a:cubicBezTo>
                    <a:pt x="91" y="117"/>
                    <a:pt x="117" y="91"/>
                    <a:pt x="117" y="58"/>
                  </a:cubicBezTo>
                  <a:cubicBezTo>
                    <a:pt x="117" y="26"/>
                    <a:pt x="91" y="0"/>
                    <a:pt x="59" y="0"/>
                  </a:cubicBezTo>
                  <a:close/>
                  <a:moveTo>
                    <a:pt x="92" y="87"/>
                  </a:moveTo>
                  <a:cubicBezTo>
                    <a:pt x="76" y="105"/>
                    <a:pt x="49" y="107"/>
                    <a:pt x="30" y="92"/>
                  </a:cubicBezTo>
                  <a:cubicBezTo>
                    <a:pt x="12" y="76"/>
                    <a:pt x="10" y="48"/>
                    <a:pt x="25" y="30"/>
                  </a:cubicBezTo>
                  <a:cubicBezTo>
                    <a:pt x="41" y="12"/>
                    <a:pt x="69" y="9"/>
                    <a:pt x="87" y="25"/>
                  </a:cubicBezTo>
                  <a:cubicBezTo>
                    <a:pt x="106" y="41"/>
                    <a:pt x="108" y="69"/>
                    <a:pt x="9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1608026" y="818132"/>
              <a:ext cx="35175" cy="36100"/>
            </a:xfrm>
            <a:custGeom>
              <a:avLst/>
              <a:gdLst>
                <a:gd name="T0" fmla="*/ 29 w 32"/>
                <a:gd name="T1" fmla="*/ 0 h 33"/>
                <a:gd name="T2" fmla="*/ 0 w 32"/>
                <a:gd name="T3" fmla="*/ 29 h 33"/>
                <a:gd name="T4" fmla="*/ 0 w 32"/>
                <a:gd name="T5" fmla="*/ 29 h 33"/>
                <a:gd name="T6" fmla="*/ 3 w 32"/>
                <a:gd name="T7" fmla="*/ 33 h 33"/>
                <a:gd name="T8" fmla="*/ 7 w 32"/>
                <a:gd name="T9" fmla="*/ 29 h 33"/>
                <a:gd name="T10" fmla="*/ 7 w 32"/>
                <a:gd name="T11" fmla="*/ 29 h 33"/>
                <a:gd name="T12" fmla="*/ 29 w 32"/>
                <a:gd name="T13" fmla="*/ 8 h 33"/>
                <a:gd name="T14" fmla="*/ 32 w 32"/>
                <a:gd name="T15" fmla="*/ 4 h 33"/>
                <a:gd name="T16" fmla="*/ 29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1"/>
                    <a:pt x="1" y="33"/>
                    <a:pt x="3" y="33"/>
                  </a:cubicBezTo>
                  <a:cubicBezTo>
                    <a:pt x="5" y="33"/>
                    <a:pt x="7" y="31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31" y="8"/>
                    <a:pt x="32" y="6"/>
                    <a:pt x="32" y="4"/>
                  </a:cubicBezTo>
                  <a:cubicBezTo>
                    <a:pt x="32" y="2"/>
                    <a:pt x="31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1" name="Freeform 83"/>
            <p:cNvSpPr>
              <a:spLocks noEditPoints="1"/>
            </p:cNvSpPr>
            <p:nvPr/>
          </p:nvSpPr>
          <p:spPr bwMode="auto">
            <a:xfrm>
              <a:off x="1511296" y="730196"/>
              <a:ext cx="256867" cy="216138"/>
            </a:xfrm>
            <a:custGeom>
              <a:avLst/>
              <a:gdLst>
                <a:gd name="T0" fmla="*/ 215 w 234"/>
                <a:gd name="T1" fmla="*/ 44 h 197"/>
                <a:gd name="T2" fmla="*/ 184 w 234"/>
                <a:gd name="T3" fmla="*/ 39 h 197"/>
                <a:gd name="T4" fmla="*/ 174 w 234"/>
                <a:gd name="T5" fmla="*/ 14 h 197"/>
                <a:gd name="T6" fmla="*/ 153 w 234"/>
                <a:gd name="T7" fmla="*/ 0 h 197"/>
                <a:gd name="T8" fmla="*/ 80 w 234"/>
                <a:gd name="T9" fmla="*/ 0 h 197"/>
                <a:gd name="T10" fmla="*/ 60 w 234"/>
                <a:gd name="T11" fmla="*/ 14 h 197"/>
                <a:gd name="T12" fmla="*/ 50 w 234"/>
                <a:gd name="T13" fmla="*/ 39 h 197"/>
                <a:gd name="T14" fmla="*/ 18 w 234"/>
                <a:gd name="T15" fmla="*/ 44 h 197"/>
                <a:gd name="T16" fmla="*/ 0 w 234"/>
                <a:gd name="T17" fmla="*/ 66 h 197"/>
                <a:gd name="T18" fmla="*/ 0 w 234"/>
                <a:gd name="T19" fmla="*/ 175 h 197"/>
                <a:gd name="T20" fmla="*/ 22 w 234"/>
                <a:gd name="T21" fmla="*/ 197 h 197"/>
                <a:gd name="T22" fmla="*/ 212 w 234"/>
                <a:gd name="T23" fmla="*/ 197 h 197"/>
                <a:gd name="T24" fmla="*/ 234 w 234"/>
                <a:gd name="T25" fmla="*/ 175 h 197"/>
                <a:gd name="T26" fmla="*/ 234 w 234"/>
                <a:gd name="T27" fmla="*/ 66 h 197"/>
                <a:gd name="T28" fmla="*/ 215 w 234"/>
                <a:gd name="T29" fmla="*/ 44 h 197"/>
                <a:gd name="T30" fmla="*/ 219 w 234"/>
                <a:gd name="T31" fmla="*/ 175 h 197"/>
                <a:gd name="T32" fmla="*/ 212 w 234"/>
                <a:gd name="T33" fmla="*/ 182 h 197"/>
                <a:gd name="T34" fmla="*/ 22 w 234"/>
                <a:gd name="T35" fmla="*/ 182 h 197"/>
                <a:gd name="T36" fmla="*/ 14 w 234"/>
                <a:gd name="T37" fmla="*/ 175 h 197"/>
                <a:gd name="T38" fmla="*/ 14 w 234"/>
                <a:gd name="T39" fmla="*/ 66 h 197"/>
                <a:gd name="T40" fmla="*/ 21 w 234"/>
                <a:gd name="T41" fmla="*/ 58 h 197"/>
                <a:gd name="T42" fmla="*/ 60 w 234"/>
                <a:gd name="T43" fmla="*/ 52 h 197"/>
                <a:gd name="T44" fmla="*/ 73 w 234"/>
                <a:gd name="T45" fmla="*/ 19 h 197"/>
                <a:gd name="T46" fmla="*/ 80 w 234"/>
                <a:gd name="T47" fmla="*/ 15 h 197"/>
                <a:gd name="T48" fmla="*/ 153 w 234"/>
                <a:gd name="T49" fmla="*/ 15 h 197"/>
                <a:gd name="T50" fmla="*/ 160 w 234"/>
                <a:gd name="T51" fmla="*/ 19 h 197"/>
                <a:gd name="T52" fmla="*/ 173 w 234"/>
                <a:gd name="T53" fmla="*/ 52 h 197"/>
                <a:gd name="T54" fmla="*/ 213 w 234"/>
                <a:gd name="T55" fmla="*/ 58 h 197"/>
                <a:gd name="T56" fmla="*/ 219 w 234"/>
                <a:gd name="T57" fmla="*/ 66 h 197"/>
                <a:gd name="T58" fmla="*/ 219 w 234"/>
                <a:gd name="T59" fmla="*/ 17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4" h="197">
                  <a:moveTo>
                    <a:pt x="215" y="44"/>
                  </a:moveTo>
                  <a:cubicBezTo>
                    <a:pt x="184" y="39"/>
                    <a:pt x="184" y="39"/>
                    <a:pt x="184" y="39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0" y="5"/>
                    <a:pt x="162" y="0"/>
                    <a:pt x="15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1" y="0"/>
                    <a:pt x="63" y="5"/>
                    <a:pt x="60" y="14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8" y="46"/>
                    <a:pt x="0" y="55"/>
                    <a:pt x="0" y="6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10" y="197"/>
                    <a:pt x="22" y="197"/>
                  </a:cubicBezTo>
                  <a:cubicBezTo>
                    <a:pt x="212" y="197"/>
                    <a:pt x="212" y="197"/>
                    <a:pt x="212" y="197"/>
                  </a:cubicBezTo>
                  <a:cubicBezTo>
                    <a:pt x="224" y="197"/>
                    <a:pt x="234" y="187"/>
                    <a:pt x="234" y="175"/>
                  </a:cubicBezTo>
                  <a:cubicBezTo>
                    <a:pt x="234" y="66"/>
                    <a:pt x="234" y="66"/>
                    <a:pt x="234" y="66"/>
                  </a:cubicBezTo>
                  <a:cubicBezTo>
                    <a:pt x="234" y="55"/>
                    <a:pt x="226" y="46"/>
                    <a:pt x="215" y="44"/>
                  </a:cubicBezTo>
                  <a:close/>
                  <a:moveTo>
                    <a:pt x="219" y="175"/>
                  </a:moveTo>
                  <a:cubicBezTo>
                    <a:pt x="219" y="179"/>
                    <a:pt x="216" y="182"/>
                    <a:pt x="21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8" y="182"/>
                    <a:pt x="14" y="179"/>
                    <a:pt x="14" y="17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7" y="59"/>
                    <a:pt x="21" y="58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5" y="16"/>
                    <a:pt x="77" y="15"/>
                    <a:pt x="80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6" y="15"/>
                    <a:pt x="159" y="16"/>
                    <a:pt x="160" y="19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6" y="59"/>
                    <a:pt x="219" y="62"/>
                    <a:pt x="219" y="66"/>
                  </a:cubicBezTo>
                  <a:lnTo>
                    <a:pt x="219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6" grpId="0"/>
      <p:bldP spid="27" grpId="0" animBg="1"/>
      <p:bldP spid="28" grpId="0"/>
      <p:bldP spid="29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34" name="Chart 33"/>
          <p:cNvGraphicFramePr/>
          <p:nvPr>
            <p:extLst/>
          </p:nvPr>
        </p:nvGraphicFramePr>
        <p:xfrm>
          <a:off x="6096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Chart 34"/>
          <p:cNvGraphicFramePr/>
          <p:nvPr>
            <p:extLst/>
          </p:nvPr>
        </p:nvGraphicFramePr>
        <p:xfrm>
          <a:off x="259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" name="Chart 35"/>
          <p:cNvGraphicFramePr/>
          <p:nvPr>
            <p:extLst/>
          </p:nvPr>
        </p:nvGraphicFramePr>
        <p:xfrm>
          <a:off x="45720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7" name="Chart 36"/>
          <p:cNvGraphicFramePr/>
          <p:nvPr>
            <p:extLst/>
          </p:nvPr>
        </p:nvGraphicFramePr>
        <p:xfrm>
          <a:off x="640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Text Placeholder 5"/>
          <p:cNvSpPr txBox="1"/>
          <p:nvPr/>
        </p:nvSpPr>
        <p:spPr>
          <a:xfrm>
            <a:off x="8382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39" name="Text Placeholder 5"/>
          <p:cNvSpPr txBox="1"/>
          <p:nvPr/>
        </p:nvSpPr>
        <p:spPr>
          <a:xfrm>
            <a:off x="28194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0" name="Text Placeholder 5"/>
          <p:cNvSpPr txBox="1"/>
          <p:nvPr/>
        </p:nvSpPr>
        <p:spPr>
          <a:xfrm>
            <a:off x="4800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1" name="Text Placeholder 5"/>
          <p:cNvSpPr txBox="1"/>
          <p:nvPr/>
        </p:nvSpPr>
        <p:spPr>
          <a:xfrm>
            <a:off x="6705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3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Graphic spid="35" grpId="0">
        <p:bldAsOne/>
      </p:bldGraphic>
      <p:bldGraphic spid="36" grpId="0">
        <p:bldAsOne/>
      </p:bldGraphic>
      <p:bldGraphic spid="37" grpId="0">
        <p:bldAsOne/>
      </p:bldGraphic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19100" y="1201367"/>
            <a:ext cx="4836109" cy="319941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350" dirty="0">
              <a:solidFill>
                <a:srgbClr val="262626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75700" y="1890528"/>
            <a:ext cx="4352772" cy="1124793"/>
            <a:chOff x="5167313" y="2519363"/>
            <a:chExt cx="5805487" cy="1500187"/>
          </a:xfrm>
        </p:grpSpPr>
        <p:sp>
          <p:nvSpPr>
            <p:cNvPr id="26632" name="Rectangle 22"/>
            <p:cNvSpPr>
              <a:spLocks noChangeArrowheads="1"/>
            </p:cNvSpPr>
            <p:nvPr/>
          </p:nvSpPr>
          <p:spPr bwMode="auto">
            <a:xfrm>
              <a:off x="5167313" y="2519363"/>
              <a:ext cx="5805487" cy="15001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50">
                <a:solidFill>
                  <a:srgbClr val="FFFFFF"/>
                </a:solidFill>
              </a:endParaRPr>
            </a:p>
          </p:txBody>
        </p:sp>
        <p:grpSp>
          <p:nvGrpSpPr>
            <p:cNvPr id="26633" name="Group 25"/>
            <p:cNvGrpSpPr>
              <a:grpSpLocks/>
            </p:cNvGrpSpPr>
            <p:nvPr/>
          </p:nvGrpSpPr>
          <p:grpSpPr bwMode="auto">
            <a:xfrm>
              <a:off x="5564664" y="2870200"/>
              <a:ext cx="4973161" cy="831068"/>
              <a:chOff x="-37622" y="0"/>
              <a:chExt cx="4972832" cy="831193"/>
            </a:xfrm>
          </p:grpSpPr>
          <p:sp>
            <p:nvSpPr>
              <p:cNvPr id="26636" name="TextBox 23"/>
              <p:cNvSpPr>
                <a:spLocks noChangeArrowheads="1"/>
              </p:cNvSpPr>
              <p:nvPr/>
            </p:nvSpPr>
            <p:spPr bwMode="auto">
              <a:xfrm>
                <a:off x="-37622" y="0"/>
                <a:ext cx="1888153" cy="418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r"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  <p:sp>
            <p:nvSpPr>
              <p:cNvPr id="26637" name="TextBox 24"/>
              <p:cNvSpPr>
                <a:spLocks noChangeArrowheads="1"/>
              </p:cNvSpPr>
              <p:nvPr/>
            </p:nvSpPr>
            <p:spPr bwMode="auto">
              <a:xfrm>
                <a:off x="0" y="400109"/>
                <a:ext cx="4935210" cy="431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Lid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est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laborum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rumes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fugats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untras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.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Etharums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ser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quidem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rerum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facilis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dolores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nemis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omnis</a:t>
                </a:r>
                <a:endParaRPr lang="en-US" altLang="zh-CN" sz="750" dirty="0">
                  <a:solidFill>
                    <a:schemeClr val="bg1"/>
                  </a:solidFill>
                  <a:latin typeface="Open Sans" panose="020B0606030504020204" pitchFamily="34" charset="0"/>
                  <a:sym typeface="Open Sans" panose="020B0606030504020204" pitchFamily="34" charset="0"/>
                </a:endParaRPr>
              </a:p>
            </p:txBody>
          </p:sp>
        </p:grpSp>
      </p:grpSp>
      <p:sp>
        <p:nvSpPr>
          <p:cNvPr id="26634" name="TextBox 26"/>
          <p:cNvSpPr>
            <a:spLocks noChangeArrowheads="1"/>
          </p:cNvSpPr>
          <p:nvPr/>
        </p:nvSpPr>
        <p:spPr bwMode="auto">
          <a:xfrm>
            <a:off x="5625379" y="3196239"/>
            <a:ext cx="222816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Lid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est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laborum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rumes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untras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Etharums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ser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quidem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facilis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dolores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nemis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vitaes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nemo minima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unsers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sadips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amets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Sed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perspiciatis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unde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iste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natus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error sit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voluptatem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</a:t>
            </a:r>
          </a:p>
        </p:txBody>
      </p:sp>
      <p:sp>
        <p:nvSpPr>
          <p:cNvPr id="26635" name="Rectangle 27"/>
          <p:cNvSpPr>
            <a:spLocks noChangeArrowheads="1"/>
          </p:cNvSpPr>
          <p:nvPr/>
        </p:nvSpPr>
        <p:spPr bwMode="auto">
          <a:xfrm>
            <a:off x="5683346" y="4138924"/>
            <a:ext cx="1152881" cy="207749"/>
          </a:xfrm>
          <a:prstGeom prst="rect">
            <a:avLst/>
          </a:prstGeom>
          <a:noFill/>
          <a:ln w="952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SINGLE NEWS LAYOUT</a:t>
            </a:r>
          </a:p>
        </p:txBody>
      </p:sp>
    </p:spTree>
    <p:extLst>
      <p:ext uri="{BB962C8B-B14F-4D97-AF65-F5344CB8AC3E}">
        <p14:creationId xmlns:p14="http://schemas.microsoft.com/office/powerpoint/2010/main" val="36350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4" grpId="0"/>
      <p:bldP spid="266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108558" y="999584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103948" y="1888468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5444673" y="2184237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4769411" y="2398005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3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4078016" y="3339016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4078016" y="2877379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4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2752583" y="2139409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3427846" y="2353176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13381" y="2560722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99102" y="2119746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43325" y="2619987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43972" y="3107269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2883142" y="2493100"/>
            <a:ext cx="372789" cy="55256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5788792" y="2541610"/>
            <a:ext cx="326000" cy="55859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4259869" y="3866577"/>
            <a:ext cx="459620" cy="460381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44"/>
          <p:cNvGrpSpPr/>
          <p:nvPr/>
        </p:nvGrpSpPr>
        <p:grpSpPr>
          <a:xfrm>
            <a:off x="4302136" y="1280522"/>
            <a:ext cx="437605" cy="42096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1330467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1326240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3715376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3715376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0" grpId="0" animBg="1"/>
      <p:bldP spid="22" grpId="0" animBg="1"/>
      <p:bldP spid="28" grpId="0" animBg="1"/>
      <p:bldP spid="30" grpId="0" animBg="1"/>
      <p:bldP spid="32" grpId="0" animBg="1"/>
      <p:bldP spid="34" grpId="0" animBg="1"/>
      <p:bldP spid="35" grpId="0"/>
      <p:bldP spid="36" grpId="0"/>
      <p:bldP spid="37" grpId="0"/>
      <p:bldP spid="38" grpId="0"/>
      <p:bldP spid="43" grpId="0" animBg="1"/>
      <p:bldP spid="44" grpId="0" animBg="1"/>
      <p:bldP spid="48" grpId="0"/>
      <p:bldP spid="49" grpId="0"/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938BDDE5-CBA6-43EA-849E-F12590F37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BDB68F8-97C8-41DC-9D89-8F7750C1CF07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38350045-7B99-4D39-A882-482C36D17E0E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0E9BE69A-2DD4-458D-973C-C600F5A8BDE4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46340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04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41642" y="262412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709257" y="262656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41642" y="281250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709257" y="281494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7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3815716" y="1709136"/>
            <a:ext cx="3715864" cy="239476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3815714" y="3113452"/>
            <a:ext cx="295259" cy="9956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797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72903" y="2759014"/>
            <a:ext cx="295259" cy="135010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6986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96611" y="3479325"/>
            <a:ext cx="295259" cy="62979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60693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53800" y="3222071"/>
            <a:ext cx="295259" cy="88705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17882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577507" y="2307389"/>
            <a:ext cx="295259" cy="180173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1589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234696" y="2799031"/>
            <a:ext cx="295259" cy="13100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8778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46042" y="2403287"/>
            <a:ext cx="1839344" cy="2096992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6042" y="2119995"/>
            <a:ext cx="1268565" cy="250333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36638" y="1804179"/>
            <a:ext cx="4498" cy="246063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6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332810" y="2939370"/>
            <a:ext cx="26193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accent3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-5400000">
            <a:off x="4135499" y="1708750"/>
            <a:ext cx="895626" cy="1753790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10804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270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5448" y="2939370"/>
            <a:ext cx="26312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3636169" y="2996537"/>
            <a:ext cx="142875" cy="142919"/>
          </a:xfrm>
          <a:custGeom>
            <a:avLst/>
            <a:gdLst>
              <a:gd name="T0" fmla="*/ 18600 w 21600"/>
              <a:gd name="T1" fmla="*/ 8530 h 21600"/>
              <a:gd name="T2" fmla="*/ 21382 w 21600"/>
              <a:gd name="T3" fmla="*/ 8976 h 21600"/>
              <a:gd name="T4" fmla="*/ 21600 w 21600"/>
              <a:gd name="T5" fmla="*/ 12410 h 21600"/>
              <a:gd name="T6" fmla="*/ 20269 w 21600"/>
              <a:gd name="T7" fmla="*/ 12909 h 21600"/>
              <a:gd name="T8" fmla="*/ 18575 w 21600"/>
              <a:gd name="T9" fmla="*/ 13098 h 21600"/>
              <a:gd name="T10" fmla="*/ 19578 w 21600"/>
              <a:gd name="T11" fmla="*/ 16803 h 21600"/>
              <a:gd name="T12" fmla="*/ 19286 w 21600"/>
              <a:gd name="T13" fmla="*/ 17523 h 21600"/>
              <a:gd name="T14" fmla="*/ 17538 w 21600"/>
              <a:gd name="T15" fmla="*/ 19257 h 21600"/>
              <a:gd name="T16" fmla="*/ 16629 w 21600"/>
              <a:gd name="T17" fmla="*/ 19378 h 21600"/>
              <a:gd name="T18" fmla="*/ 15136 w 21600"/>
              <a:gd name="T19" fmla="*/ 18240 h 21600"/>
              <a:gd name="T20" fmla="*/ 13890 w 21600"/>
              <a:gd name="T21" fmla="*/ 18282 h 21600"/>
              <a:gd name="T22" fmla="*/ 13009 w 21600"/>
              <a:gd name="T23" fmla="*/ 19214 h 21600"/>
              <a:gd name="T24" fmla="*/ 12692 w 21600"/>
              <a:gd name="T25" fmla="*/ 21179 h 21600"/>
              <a:gd name="T26" fmla="*/ 9191 w 21600"/>
              <a:gd name="T27" fmla="*/ 21600 h 21600"/>
              <a:gd name="T28" fmla="*/ 8679 w 21600"/>
              <a:gd name="T29" fmla="*/ 19979 h 21600"/>
              <a:gd name="T30" fmla="*/ 6942 w 21600"/>
              <a:gd name="T31" fmla="*/ 17910 h 21600"/>
              <a:gd name="T32" fmla="*/ 4773 w 21600"/>
              <a:gd name="T33" fmla="*/ 19573 h 21600"/>
              <a:gd name="T34" fmla="*/ 4107 w 21600"/>
              <a:gd name="T35" fmla="*/ 19256 h 21600"/>
              <a:gd name="T36" fmla="*/ 2405 w 21600"/>
              <a:gd name="T37" fmla="*/ 17523 h 21600"/>
              <a:gd name="T38" fmla="*/ 2249 w 21600"/>
              <a:gd name="T39" fmla="*/ 16648 h 21600"/>
              <a:gd name="T40" fmla="*/ 3328 w 21600"/>
              <a:gd name="T41" fmla="*/ 15174 h 21600"/>
              <a:gd name="T42" fmla="*/ 2997 w 21600"/>
              <a:gd name="T43" fmla="*/ 13045 h 21600"/>
              <a:gd name="T44" fmla="*/ 215 w 21600"/>
              <a:gd name="T45" fmla="*/ 12599 h 21600"/>
              <a:gd name="T46" fmla="*/ 0 w 21600"/>
              <a:gd name="T47" fmla="*/ 9162 h 21600"/>
              <a:gd name="T48" fmla="*/ 1340 w 21600"/>
              <a:gd name="T49" fmla="*/ 8666 h 21600"/>
              <a:gd name="T50" fmla="*/ 2997 w 21600"/>
              <a:gd name="T51" fmla="*/ 8473 h 21600"/>
              <a:gd name="T52" fmla="*/ 2031 w 21600"/>
              <a:gd name="T53" fmla="*/ 4772 h 21600"/>
              <a:gd name="T54" fmla="*/ 2317 w 21600"/>
              <a:gd name="T55" fmla="*/ 4049 h 21600"/>
              <a:gd name="T56" fmla="*/ 4067 w 21600"/>
              <a:gd name="T57" fmla="*/ 2321 h 21600"/>
              <a:gd name="T58" fmla="*/ 4968 w 21600"/>
              <a:gd name="T59" fmla="*/ 2197 h 21600"/>
              <a:gd name="T60" fmla="*/ 6472 w 21600"/>
              <a:gd name="T61" fmla="*/ 3332 h 21600"/>
              <a:gd name="T62" fmla="*/ 7707 w 21600"/>
              <a:gd name="T63" fmla="*/ 3303 h 21600"/>
              <a:gd name="T64" fmla="*/ 8568 w 21600"/>
              <a:gd name="T65" fmla="*/ 2363 h 21600"/>
              <a:gd name="T66" fmla="*/ 8899 w 21600"/>
              <a:gd name="T67" fmla="*/ 418 h 21600"/>
              <a:gd name="T68" fmla="*/ 12406 w 21600"/>
              <a:gd name="T69" fmla="*/ 0 h 21600"/>
              <a:gd name="T70" fmla="*/ 12893 w 21600"/>
              <a:gd name="T71" fmla="*/ 1595 h 21600"/>
              <a:gd name="T72" fmla="*/ 13890 w 21600"/>
              <a:gd name="T73" fmla="*/ 3284 h 21600"/>
              <a:gd name="T74" fmla="*/ 15117 w 21600"/>
              <a:gd name="T75" fmla="*/ 3303 h 21600"/>
              <a:gd name="T76" fmla="*/ 16589 w 21600"/>
              <a:gd name="T77" fmla="*/ 2183 h 21600"/>
              <a:gd name="T78" fmla="*/ 17490 w 21600"/>
              <a:gd name="T79" fmla="*/ 2321 h 21600"/>
              <a:gd name="T80" fmla="*/ 19207 w 21600"/>
              <a:gd name="T81" fmla="*/ 4049 h 21600"/>
              <a:gd name="T82" fmla="*/ 19343 w 21600"/>
              <a:gd name="T83" fmla="*/ 4955 h 21600"/>
              <a:gd name="T84" fmla="*/ 18241 w 21600"/>
              <a:gd name="T85" fmla="*/ 6429 h 21600"/>
              <a:gd name="T86" fmla="*/ 10806 w 21600"/>
              <a:gd name="T87" fmla="*/ 14044 h 21600"/>
              <a:gd name="T88" fmla="*/ 13091 w 21600"/>
              <a:gd name="T89" fmla="*/ 13070 h 21600"/>
              <a:gd name="T90" fmla="*/ 14046 w 21600"/>
              <a:gd name="T91" fmla="*/ 10775 h 21600"/>
              <a:gd name="T92" fmla="*/ 13091 w 21600"/>
              <a:gd name="T93" fmla="*/ 8502 h 21600"/>
              <a:gd name="T94" fmla="*/ 10806 w 21600"/>
              <a:gd name="T95" fmla="*/ 7556 h 21600"/>
              <a:gd name="T96" fmla="*/ 8494 w 21600"/>
              <a:gd name="T97" fmla="*/ 8502 h 21600"/>
              <a:gd name="T98" fmla="*/ 7551 w 21600"/>
              <a:gd name="T99" fmla="*/ 10775 h 21600"/>
              <a:gd name="T100" fmla="*/ 8494 w 21600"/>
              <a:gd name="T101" fmla="*/ 13070 h 21600"/>
              <a:gd name="T102" fmla="*/ 10806 w 21600"/>
              <a:gd name="T103" fmla="*/ 1404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388858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8" name="AutoShape 16"/>
          <p:cNvSpPr>
            <a:spLocks noChangeArrowheads="1"/>
          </p:cNvSpPr>
          <p:nvPr/>
        </p:nvSpPr>
        <p:spPr bwMode="auto">
          <a:xfrm>
            <a:off x="3951685" y="2286706"/>
            <a:ext cx="142875" cy="142919"/>
          </a:xfrm>
          <a:custGeom>
            <a:avLst/>
            <a:gdLst>
              <a:gd name="T0" fmla="*/ 21036 w 21376"/>
              <a:gd name="T1" fmla="*/ 18604 h 21600"/>
              <a:gd name="T2" fmla="*/ 21135 w 21376"/>
              <a:gd name="T3" fmla="*/ 20587 h 21600"/>
              <a:gd name="T4" fmla="*/ 20427 w 21376"/>
              <a:gd name="T5" fmla="*/ 21339 h 21600"/>
              <a:gd name="T6" fmla="*/ 19455 w 21376"/>
              <a:gd name="T7" fmla="*/ 21600 h 21600"/>
              <a:gd name="T8" fmla="*/ 1928 w 21376"/>
              <a:gd name="T9" fmla="*/ 21600 h 21600"/>
              <a:gd name="T10" fmla="*/ 965 w 21376"/>
              <a:gd name="T11" fmla="*/ 21339 h 21600"/>
              <a:gd name="T12" fmla="*/ 249 w 21376"/>
              <a:gd name="T13" fmla="*/ 20587 h 21600"/>
              <a:gd name="T14" fmla="*/ 344 w 21376"/>
              <a:gd name="T15" fmla="*/ 18604 h 21600"/>
              <a:gd name="T16" fmla="*/ 7510 w 21376"/>
              <a:gd name="T17" fmla="*/ 7314 h 21600"/>
              <a:gd name="T18" fmla="*/ 7510 w 21376"/>
              <a:gd name="T19" fmla="*/ 2168 h 21600"/>
              <a:gd name="T20" fmla="*/ 6428 w 21376"/>
              <a:gd name="T21" fmla="*/ 2168 h 21600"/>
              <a:gd name="T22" fmla="*/ 5670 w 21376"/>
              <a:gd name="T23" fmla="*/ 1850 h 21600"/>
              <a:gd name="T24" fmla="*/ 5372 w 21376"/>
              <a:gd name="T25" fmla="*/ 1072 h 21600"/>
              <a:gd name="T26" fmla="*/ 5670 w 21376"/>
              <a:gd name="T27" fmla="*/ 320 h 21600"/>
              <a:gd name="T28" fmla="*/ 6428 w 21376"/>
              <a:gd name="T29" fmla="*/ 0 h 21600"/>
              <a:gd name="T30" fmla="*/ 14953 w 21376"/>
              <a:gd name="T31" fmla="*/ 0 h 21600"/>
              <a:gd name="T32" fmla="*/ 15725 w 21376"/>
              <a:gd name="T33" fmla="*/ 320 h 21600"/>
              <a:gd name="T34" fmla="*/ 16038 w 21376"/>
              <a:gd name="T35" fmla="*/ 1072 h 21600"/>
              <a:gd name="T36" fmla="*/ 15725 w 21376"/>
              <a:gd name="T37" fmla="*/ 1850 h 21600"/>
              <a:gd name="T38" fmla="*/ 14953 w 21376"/>
              <a:gd name="T39" fmla="*/ 2168 h 21600"/>
              <a:gd name="T40" fmla="*/ 13900 w 21376"/>
              <a:gd name="T41" fmla="*/ 2168 h 21600"/>
              <a:gd name="T42" fmla="*/ 13900 w 21376"/>
              <a:gd name="T43" fmla="*/ 7340 h 21600"/>
              <a:gd name="T44" fmla="*/ 21036 w 21376"/>
              <a:gd name="T45" fmla="*/ 18604 h 21600"/>
              <a:gd name="T46" fmla="*/ 5261 w 21376"/>
              <a:gd name="T47" fmla="*/ 14865 h 21600"/>
              <a:gd name="T48" fmla="*/ 16122 w 21376"/>
              <a:gd name="T49" fmla="*/ 14865 h 21600"/>
              <a:gd name="T50" fmla="*/ 11774 w 21376"/>
              <a:gd name="T51" fmla="*/ 7974 h 21600"/>
              <a:gd name="T52" fmla="*/ 11774 w 21376"/>
              <a:gd name="T53" fmla="*/ 2168 h 21600"/>
              <a:gd name="T54" fmla="*/ 9636 w 21376"/>
              <a:gd name="T55" fmla="*/ 2168 h 21600"/>
              <a:gd name="T56" fmla="*/ 9636 w 21376"/>
              <a:gd name="T57" fmla="*/ 7948 h 21600"/>
              <a:gd name="T58" fmla="*/ 5261 w 21376"/>
              <a:gd name="T59" fmla="*/ 14865 h 21600"/>
              <a:gd name="T60" fmla="*/ 5261 w 21376"/>
              <a:gd name="T61" fmla="*/ 148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501253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EFE"/>
          </a:solidFill>
          <a:ln w="12700">
            <a:solidFill>
              <a:srgbClr val="404040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5064919" y="2297425"/>
            <a:ext cx="142875" cy="142919"/>
          </a:xfrm>
          <a:custGeom>
            <a:avLst/>
            <a:gdLst>
              <a:gd name="T0" fmla="*/ 20681 w 21564"/>
              <a:gd name="T1" fmla="*/ 3131 h 21600"/>
              <a:gd name="T2" fmla="*/ 21358 w 21564"/>
              <a:gd name="T3" fmla="*/ 3515 h 21600"/>
              <a:gd name="T4" fmla="*/ 21544 w 21564"/>
              <a:gd name="T5" fmla="*/ 4341 h 21600"/>
              <a:gd name="T6" fmla="*/ 20280 w 21564"/>
              <a:gd name="T7" fmla="*/ 12471 h 21600"/>
              <a:gd name="T8" fmla="*/ 19969 w 21564"/>
              <a:gd name="T9" fmla="*/ 13061 h 21600"/>
              <a:gd name="T10" fmla="*/ 19390 w 21564"/>
              <a:gd name="T11" fmla="*/ 13296 h 21600"/>
              <a:gd name="T12" fmla="*/ 6706 w 21564"/>
              <a:gd name="T13" fmla="*/ 13296 h 21600"/>
              <a:gd name="T14" fmla="*/ 7114 w 21564"/>
              <a:gd name="T15" fmla="*/ 15661 h 21600"/>
              <a:gd name="T16" fmla="*/ 7320 w 21564"/>
              <a:gd name="T17" fmla="*/ 16034 h 21600"/>
              <a:gd name="T18" fmla="*/ 7667 w 21564"/>
              <a:gd name="T19" fmla="*/ 16184 h 21600"/>
              <a:gd name="T20" fmla="*/ 17686 w 21564"/>
              <a:gd name="T21" fmla="*/ 16184 h 21600"/>
              <a:gd name="T22" fmla="*/ 18009 w 21564"/>
              <a:gd name="T23" fmla="*/ 16345 h 21600"/>
              <a:gd name="T24" fmla="*/ 18143 w 21564"/>
              <a:gd name="T25" fmla="*/ 16736 h 21600"/>
              <a:gd name="T26" fmla="*/ 18143 w 21564"/>
              <a:gd name="T27" fmla="*/ 17831 h 21600"/>
              <a:gd name="T28" fmla="*/ 18013 w 21564"/>
              <a:gd name="T29" fmla="*/ 18205 h 21600"/>
              <a:gd name="T30" fmla="*/ 17686 w 21564"/>
              <a:gd name="T31" fmla="*/ 18348 h 21600"/>
              <a:gd name="T32" fmla="*/ 15776 w 21564"/>
              <a:gd name="T33" fmla="*/ 18348 h 21600"/>
              <a:gd name="T34" fmla="*/ 8146 w 21564"/>
              <a:gd name="T35" fmla="*/ 18348 h 21600"/>
              <a:gd name="T36" fmla="*/ 6929 w 21564"/>
              <a:gd name="T37" fmla="*/ 18348 h 21600"/>
              <a:gd name="T38" fmla="*/ 6501 w 21564"/>
              <a:gd name="T39" fmla="*/ 18302 h 21600"/>
              <a:gd name="T40" fmla="*/ 6085 w 21564"/>
              <a:gd name="T41" fmla="*/ 18169 h 21600"/>
              <a:gd name="T42" fmla="*/ 5921 w 21564"/>
              <a:gd name="T43" fmla="*/ 17987 h 21600"/>
              <a:gd name="T44" fmla="*/ 5740 w 21564"/>
              <a:gd name="T45" fmla="*/ 17644 h 21600"/>
              <a:gd name="T46" fmla="*/ 5594 w 21564"/>
              <a:gd name="T47" fmla="*/ 17259 h 21600"/>
              <a:gd name="T48" fmla="*/ 5513 w 21564"/>
              <a:gd name="T49" fmla="*/ 16959 h 21600"/>
              <a:gd name="T50" fmla="*/ 2997 w 21564"/>
              <a:gd name="T51" fmla="*/ 2670 h 21600"/>
              <a:gd name="T52" fmla="*/ 2792 w 21564"/>
              <a:gd name="T53" fmla="*/ 2309 h 21600"/>
              <a:gd name="T54" fmla="*/ 2445 w 21564"/>
              <a:gd name="T55" fmla="*/ 2165 h 21600"/>
              <a:gd name="T56" fmla="*/ 457 w 21564"/>
              <a:gd name="T57" fmla="*/ 2165 h 21600"/>
              <a:gd name="T58" fmla="*/ 0 w 21564"/>
              <a:gd name="T59" fmla="*/ 1618 h 21600"/>
              <a:gd name="T60" fmla="*/ 0 w 21564"/>
              <a:gd name="T61" fmla="*/ 546 h 21600"/>
              <a:gd name="T62" fmla="*/ 457 w 21564"/>
              <a:gd name="T63" fmla="*/ 0 h 21600"/>
              <a:gd name="T64" fmla="*/ 3159 w 21564"/>
              <a:gd name="T65" fmla="*/ 0 h 21600"/>
              <a:gd name="T66" fmla="*/ 3606 w 21564"/>
              <a:gd name="T67" fmla="*/ 59 h 21600"/>
              <a:gd name="T68" fmla="*/ 4027 w 21564"/>
              <a:gd name="T69" fmla="*/ 167 h 21600"/>
              <a:gd name="T70" fmla="*/ 4193 w 21564"/>
              <a:gd name="T71" fmla="*/ 373 h 21600"/>
              <a:gd name="T72" fmla="*/ 4376 w 21564"/>
              <a:gd name="T73" fmla="*/ 705 h 21600"/>
              <a:gd name="T74" fmla="*/ 4518 w 21564"/>
              <a:gd name="T75" fmla="*/ 1072 h 21600"/>
              <a:gd name="T76" fmla="*/ 4599 w 21564"/>
              <a:gd name="T77" fmla="*/ 1378 h 21600"/>
              <a:gd name="T78" fmla="*/ 4917 w 21564"/>
              <a:gd name="T79" fmla="*/ 3134 h 21600"/>
              <a:gd name="T80" fmla="*/ 20681 w 21564"/>
              <a:gd name="T81" fmla="*/ 3134 h 21600"/>
              <a:gd name="T82" fmla="*/ 20681 w 21564"/>
              <a:gd name="T83" fmla="*/ 3131 h 21600"/>
              <a:gd name="T84" fmla="*/ 6811 w 21564"/>
              <a:gd name="T85" fmla="*/ 19982 h 21600"/>
              <a:gd name="T86" fmla="*/ 7202 w 21564"/>
              <a:gd name="T87" fmla="*/ 18833 h 21600"/>
              <a:gd name="T88" fmla="*/ 8146 w 21564"/>
              <a:gd name="T89" fmla="*/ 18345 h 21600"/>
              <a:gd name="T90" fmla="*/ 9114 w 21564"/>
              <a:gd name="T91" fmla="*/ 18833 h 21600"/>
              <a:gd name="T92" fmla="*/ 9513 w 21564"/>
              <a:gd name="T93" fmla="*/ 19982 h 21600"/>
              <a:gd name="T94" fmla="*/ 9114 w 21564"/>
              <a:gd name="T95" fmla="*/ 21118 h 21600"/>
              <a:gd name="T96" fmla="*/ 8146 w 21564"/>
              <a:gd name="T97" fmla="*/ 21600 h 21600"/>
              <a:gd name="T98" fmla="*/ 7202 w 21564"/>
              <a:gd name="T99" fmla="*/ 21118 h 21600"/>
              <a:gd name="T100" fmla="*/ 6811 w 21564"/>
              <a:gd name="T101" fmla="*/ 19982 h 21600"/>
              <a:gd name="T102" fmla="*/ 14432 w 21564"/>
              <a:gd name="T103" fmla="*/ 19982 h 21600"/>
              <a:gd name="T104" fmla="*/ 14823 w 21564"/>
              <a:gd name="T105" fmla="*/ 18833 h 21600"/>
              <a:gd name="T106" fmla="*/ 15779 w 21564"/>
              <a:gd name="T107" fmla="*/ 18345 h 21600"/>
              <a:gd name="T108" fmla="*/ 16720 w 21564"/>
              <a:gd name="T109" fmla="*/ 18833 h 21600"/>
              <a:gd name="T110" fmla="*/ 17114 w 21564"/>
              <a:gd name="T111" fmla="*/ 19982 h 21600"/>
              <a:gd name="T112" fmla="*/ 16720 w 21564"/>
              <a:gd name="T113" fmla="*/ 21118 h 21600"/>
              <a:gd name="T114" fmla="*/ 15779 w 21564"/>
              <a:gd name="T115" fmla="*/ 21600 h 21600"/>
              <a:gd name="T116" fmla="*/ 14830 w 21564"/>
              <a:gd name="T117" fmla="*/ 21118 h 21600"/>
              <a:gd name="T118" fmla="*/ 14432 w 21564"/>
              <a:gd name="T119" fmla="*/ 199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5386388" y="2991773"/>
            <a:ext cx="142875" cy="142919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2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DD6572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3" name="矩形 57"/>
          <p:cNvSpPr>
            <a:spLocks noChangeArrowheads="1"/>
          </p:cNvSpPr>
          <p:nvPr/>
        </p:nvSpPr>
        <p:spPr bwMode="auto">
          <a:xfrm>
            <a:off x="5313760" y="3414576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7"/>
          <p:cNvSpPr txBox="1"/>
          <p:nvPr/>
        </p:nvSpPr>
        <p:spPr>
          <a:xfrm>
            <a:off x="53137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57"/>
          <p:cNvSpPr>
            <a:spLocks noChangeArrowheads="1"/>
          </p:cNvSpPr>
          <p:nvPr/>
        </p:nvSpPr>
        <p:spPr bwMode="auto">
          <a:xfrm>
            <a:off x="5499497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499498" y="1968711"/>
            <a:ext cx="296822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57"/>
          <p:cNvSpPr>
            <a:spLocks noChangeArrowheads="1"/>
          </p:cNvSpPr>
          <p:nvPr/>
        </p:nvSpPr>
        <p:spPr bwMode="auto">
          <a:xfrm>
            <a:off x="2514600" y="3414576"/>
            <a:ext cx="1351360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/>
          <p:nvPr/>
        </p:nvSpPr>
        <p:spPr>
          <a:xfrm>
            <a:off x="4750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94335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4"/>
          <p:cNvSpPr txBox="1"/>
          <p:nvPr/>
        </p:nvSpPr>
        <p:spPr>
          <a:xfrm>
            <a:off x="678656" y="1968711"/>
            <a:ext cx="296703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1" name="组合 3"/>
          <p:cNvGrpSpPr/>
          <p:nvPr/>
        </p:nvGrpSpPr>
        <p:grpSpPr bwMode="auto">
          <a:xfrm>
            <a:off x="4355902" y="2572188"/>
            <a:ext cx="467915" cy="1930599"/>
            <a:chOff x="5412" y="2834"/>
            <a:chExt cx="1012" cy="4160"/>
          </a:xfrm>
          <a:solidFill>
            <a:schemeClr val="accent2"/>
          </a:solidFill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5412" y="2834"/>
              <a:ext cx="1013" cy="4160"/>
            </a:xfrm>
            <a:custGeom>
              <a:avLst/>
              <a:gdLst>
                <a:gd name="T0" fmla="*/ 10270 w 21346"/>
                <a:gd name="T1" fmla="*/ 0 h 21600"/>
                <a:gd name="T2" fmla="*/ 14175 w 21346"/>
                <a:gd name="T3" fmla="*/ 845 h 21600"/>
                <a:gd name="T4" fmla="*/ 14785 w 21346"/>
                <a:gd name="T5" fmla="*/ 1478 h 21600"/>
                <a:gd name="T6" fmla="*/ 15395 w 21346"/>
                <a:gd name="T7" fmla="*/ 2323 h 21600"/>
                <a:gd name="T8" fmla="*/ 16494 w 21346"/>
                <a:gd name="T9" fmla="*/ 3168 h 21600"/>
                <a:gd name="T10" fmla="*/ 17104 w 21346"/>
                <a:gd name="T11" fmla="*/ 3590 h 21600"/>
                <a:gd name="T12" fmla="*/ 20277 w 21346"/>
                <a:gd name="T13" fmla="*/ 4042 h 21600"/>
                <a:gd name="T14" fmla="*/ 21253 w 21346"/>
                <a:gd name="T15" fmla="*/ 5641 h 21600"/>
                <a:gd name="T16" fmla="*/ 20643 w 21346"/>
                <a:gd name="T17" fmla="*/ 7059 h 21600"/>
                <a:gd name="T18" fmla="*/ 18446 w 21346"/>
                <a:gd name="T19" fmla="*/ 7451 h 21600"/>
                <a:gd name="T20" fmla="*/ 19056 w 21346"/>
                <a:gd name="T21" fmla="*/ 8839 h 21600"/>
                <a:gd name="T22" fmla="*/ 19789 w 21346"/>
                <a:gd name="T23" fmla="*/ 9865 h 21600"/>
                <a:gd name="T24" fmla="*/ 18690 w 21346"/>
                <a:gd name="T25" fmla="*/ 9925 h 21600"/>
                <a:gd name="T26" fmla="*/ 18202 w 21346"/>
                <a:gd name="T27" fmla="*/ 11313 h 21600"/>
                <a:gd name="T28" fmla="*/ 16494 w 21346"/>
                <a:gd name="T29" fmla="*/ 13606 h 21600"/>
                <a:gd name="T30" fmla="*/ 15883 w 21346"/>
                <a:gd name="T31" fmla="*/ 13877 h 21600"/>
                <a:gd name="T32" fmla="*/ 15029 w 21346"/>
                <a:gd name="T33" fmla="*/ 13877 h 21600"/>
                <a:gd name="T34" fmla="*/ 14907 w 21346"/>
                <a:gd name="T35" fmla="*/ 14571 h 21600"/>
                <a:gd name="T36" fmla="*/ 14297 w 21346"/>
                <a:gd name="T37" fmla="*/ 15989 h 21600"/>
                <a:gd name="T38" fmla="*/ 11856 w 21346"/>
                <a:gd name="T39" fmla="*/ 18221 h 21600"/>
                <a:gd name="T40" fmla="*/ 13565 w 21346"/>
                <a:gd name="T41" fmla="*/ 19518 h 21600"/>
                <a:gd name="T42" fmla="*/ 15029 w 21346"/>
                <a:gd name="T43" fmla="*/ 20333 h 21600"/>
                <a:gd name="T44" fmla="*/ 12711 w 21346"/>
                <a:gd name="T45" fmla="*/ 20393 h 21600"/>
                <a:gd name="T46" fmla="*/ 11734 w 21346"/>
                <a:gd name="T47" fmla="*/ 20182 h 21600"/>
                <a:gd name="T48" fmla="*/ 11978 w 21346"/>
                <a:gd name="T49" fmla="*/ 20604 h 21600"/>
                <a:gd name="T50" fmla="*/ 10758 w 21346"/>
                <a:gd name="T51" fmla="*/ 21600 h 21600"/>
                <a:gd name="T52" fmla="*/ 10270 w 21346"/>
                <a:gd name="T53" fmla="*/ 21600 h 21600"/>
                <a:gd name="T54" fmla="*/ 10270 w 21346"/>
                <a:gd name="T55" fmla="*/ 15174 h 21600"/>
                <a:gd name="T56" fmla="*/ 10514 w 21346"/>
                <a:gd name="T57" fmla="*/ 14812 h 21600"/>
                <a:gd name="T58" fmla="*/ 10514 w 21346"/>
                <a:gd name="T59" fmla="*/ 13847 h 21600"/>
                <a:gd name="T60" fmla="*/ 10270 w 21346"/>
                <a:gd name="T61" fmla="*/ 14209 h 21600"/>
                <a:gd name="T62" fmla="*/ 10270 w 21346"/>
                <a:gd name="T63" fmla="*/ 0 h 21600"/>
                <a:gd name="T64" fmla="*/ 10148 w 21346"/>
                <a:gd name="T65" fmla="*/ 0 h 21600"/>
                <a:gd name="T66" fmla="*/ 10270 w 21346"/>
                <a:gd name="T67" fmla="*/ 0 h 21600"/>
                <a:gd name="T68" fmla="*/ 10270 w 21346"/>
                <a:gd name="T69" fmla="*/ 14209 h 21600"/>
                <a:gd name="T70" fmla="*/ 9904 w 21346"/>
                <a:gd name="T71" fmla="*/ 14601 h 21600"/>
                <a:gd name="T72" fmla="*/ 10026 w 21346"/>
                <a:gd name="T73" fmla="*/ 15054 h 21600"/>
                <a:gd name="T74" fmla="*/ 10148 w 21346"/>
                <a:gd name="T75" fmla="*/ 15385 h 21600"/>
                <a:gd name="T76" fmla="*/ 10270 w 21346"/>
                <a:gd name="T77" fmla="*/ 15174 h 21600"/>
                <a:gd name="T78" fmla="*/ 10270 w 21346"/>
                <a:gd name="T79" fmla="*/ 21600 h 21600"/>
                <a:gd name="T80" fmla="*/ 8439 w 21346"/>
                <a:gd name="T81" fmla="*/ 20725 h 21600"/>
                <a:gd name="T82" fmla="*/ 8439 w 21346"/>
                <a:gd name="T83" fmla="*/ 19820 h 21600"/>
                <a:gd name="T84" fmla="*/ 7707 w 21346"/>
                <a:gd name="T85" fmla="*/ 18825 h 21600"/>
                <a:gd name="T86" fmla="*/ 4900 w 21346"/>
                <a:gd name="T87" fmla="*/ 15808 h 21600"/>
                <a:gd name="T88" fmla="*/ 5022 w 21346"/>
                <a:gd name="T89" fmla="*/ 14480 h 21600"/>
                <a:gd name="T90" fmla="*/ 4778 w 21346"/>
                <a:gd name="T91" fmla="*/ 13817 h 21600"/>
                <a:gd name="T92" fmla="*/ 3192 w 21346"/>
                <a:gd name="T93" fmla="*/ 13485 h 21600"/>
                <a:gd name="T94" fmla="*/ 2704 w 21346"/>
                <a:gd name="T95" fmla="*/ 11072 h 21600"/>
                <a:gd name="T96" fmla="*/ 2948 w 21346"/>
                <a:gd name="T97" fmla="*/ 9774 h 21600"/>
                <a:gd name="T98" fmla="*/ 995 w 21346"/>
                <a:gd name="T99" fmla="*/ 9714 h 21600"/>
                <a:gd name="T100" fmla="*/ 2582 w 21346"/>
                <a:gd name="T101" fmla="*/ 8598 h 21600"/>
                <a:gd name="T102" fmla="*/ 2826 w 21346"/>
                <a:gd name="T103" fmla="*/ 7753 h 21600"/>
                <a:gd name="T104" fmla="*/ 141 w 21346"/>
                <a:gd name="T105" fmla="*/ 7180 h 21600"/>
                <a:gd name="T106" fmla="*/ 141 w 21346"/>
                <a:gd name="T107" fmla="*/ 5551 h 21600"/>
                <a:gd name="T108" fmla="*/ 629 w 21346"/>
                <a:gd name="T109" fmla="*/ 4857 h 21600"/>
                <a:gd name="T110" fmla="*/ 2582 w 21346"/>
                <a:gd name="T111" fmla="*/ 3650 h 21600"/>
                <a:gd name="T112" fmla="*/ 4534 w 21346"/>
                <a:gd name="T113" fmla="*/ 3439 h 21600"/>
                <a:gd name="T114" fmla="*/ 4778 w 21346"/>
                <a:gd name="T115" fmla="*/ 2987 h 21600"/>
                <a:gd name="T116" fmla="*/ 5999 w 21346"/>
                <a:gd name="T117" fmla="*/ 2383 h 21600"/>
                <a:gd name="T118" fmla="*/ 6121 w 21346"/>
                <a:gd name="T119" fmla="*/ 1508 h 21600"/>
                <a:gd name="T120" fmla="*/ 10148 w 21346"/>
                <a:gd name="T121" fmla="*/ 0 h 21600"/>
                <a:gd name="T122" fmla="*/ 10148 w 21346"/>
                <a:gd name="T12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46" h="21600">
                  <a:moveTo>
                    <a:pt x="10270" y="0"/>
                  </a:moveTo>
                  <a:cubicBezTo>
                    <a:pt x="12100" y="0"/>
                    <a:pt x="13809" y="422"/>
                    <a:pt x="14175" y="845"/>
                  </a:cubicBezTo>
                  <a:cubicBezTo>
                    <a:pt x="14541" y="1267"/>
                    <a:pt x="14785" y="1237"/>
                    <a:pt x="14785" y="1478"/>
                  </a:cubicBezTo>
                  <a:cubicBezTo>
                    <a:pt x="14785" y="1689"/>
                    <a:pt x="15151" y="1961"/>
                    <a:pt x="15395" y="2323"/>
                  </a:cubicBezTo>
                  <a:cubicBezTo>
                    <a:pt x="15639" y="2685"/>
                    <a:pt x="15761" y="2926"/>
                    <a:pt x="16494" y="3168"/>
                  </a:cubicBezTo>
                  <a:cubicBezTo>
                    <a:pt x="17226" y="3379"/>
                    <a:pt x="17104" y="3590"/>
                    <a:pt x="17104" y="3590"/>
                  </a:cubicBezTo>
                  <a:cubicBezTo>
                    <a:pt x="17104" y="3590"/>
                    <a:pt x="19544" y="3620"/>
                    <a:pt x="20277" y="4042"/>
                  </a:cubicBezTo>
                  <a:cubicBezTo>
                    <a:pt x="20887" y="4465"/>
                    <a:pt x="21009" y="5189"/>
                    <a:pt x="21253" y="5641"/>
                  </a:cubicBezTo>
                  <a:cubicBezTo>
                    <a:pt x="21497" y="6124"/>
                    <a:pt x="21253" y="6697"/>
                    <a:pt x="20643" y="7059"/>
                  </a:cubicBezTo>
                  <a:cubicBezTo>
                    <a:pt x="19911" y="7421"/>
                    <a:pt x="18446" y="7451"/>
                    <a:pt x="18446" y="7451"/>
                  </a:cubicBezTo>
                  <a:cubicBezTo>
                    <a:pt x="18446" y="7451"/>
                    <a:pt x="18202" y="8206"/>
                    <a:pt x="19056" y="8839"/>
                  </a:cubicBezTo>
                  <a:cubicBezTo>
                    <a:pt x="19911" y="9503"/>
                    <a:pt x="20521" y="9835"/>
                    <a:pt x="19789" y="9865"/>
                  </a:cubicBezTo>
                  <a:cubicBezTo>
                    <a:pt x="19056" y="9895"/>
                    <a:pt x="18690" y="9925"/>
                    <a:pt x="18690" y="9925"/>
                  </a:cubicBezTo>
                  <a:cubicBezTo>
                    <a:pt x="18690" y="9925"/>
                    <a:pt x="18690" y="10770"/>
                    <a:pt x="18202" y="11313"/>
                  </a:cubicBezTo>
                  <a:cubicBezTo>
                    <a:pt x="17714" y="11856"/>
                    <a:pt x="16494" y="13244"/>
                    <a:pt x="16494" y="13606"/>
                  </a:cubicBezTo>
                  <a:cubicBezTo>
                    <a:pt x="16494" y="13937"/>
                    <a:pt x="16494" y="13877"/>
                    <a:pt x="15883" y="13877"/>
                  </a:cubicBezTo>
                  <a:cubicBezTo>
                    <a:pt x="15395" y="13877"/>
                    <a:pt x="15029" y="13877"/>
                    <a:pt x="15029" y="13877"/>
                  </a:cubicBezTo>
                  <a:cubicBezTo>
                    <a:pt x="15029" y="13877"/>
                    <a:pt x="15151" y="14420"/>
                    <a:pt x="14907" y="14571"/>
                  </a:cubicBezTo>
                  <a:cubicBezTo>
                    <a:pt x="14663" y="14692"/>
                    <a:pt x="15029" y="15325"/>
                    <a:pt x="14297" y="15989"/>
                  </a:cubicBezTo>
                  <a:cubicBezTo>
                    <a:pt x="13443" y="16653"/>
                    <a:pt x="11856" y="17739"/>
                    <a:pt x="11856" y="18221"/>
                  </a:cubicBezTo>
                  <a:cubicBezTo>
                    <a:pt x="11856" y="18704"/>
                    <a:pt x="12589" y="19277"/>
                    <a:pt x="13565" y="19518"/>
                  </a:cubicBezTo>
                  <a:cubicBezTo>
                    <a:pt x="14419" y="19730"/>
                    <a:pt x="15639" y="20212"/>
                    <a:pt x="15029" y="20333"/>
                  </a:cubicBezTo>
                  <a:cubicBezTo>
                    <a:pt x="14297" y="20454"/>
                    <a:pt x="13443" y="20423"/>
                    <a:pt x="12711" y="20393"/>
                  </a:cubicBezTo>
                  <a:cubicBezTo>
                    <a:pt x="12100" y="20333"/>
                    <a:pt x="11734" y="20182"/>
                    <a:pt x="11734" y="20182"/>
                  </a:cubicBezTo>
                  <a:cubicBezTo>
                    <a:pt x="11734" y="20182"/>
                    <a:pt x="11734" y="20423"/>
                    <a:pt x="11978" y="20604"/>
                  </a:cubicBezTo>
                  <a:cubicBezTo>
                    <a:pt x="12344" y="20816"/>
                    <a:pt x="11978" y="21600"/>
                    <a:pt x="10758" y="21600"/>
                  </a:cubicBezTo>
                  <a:cubicBezTo>
                    <a:pt x="10514" y="21600"/>
                    <a:pt x="10392" y="21600"/>
                    <a:pt x="10270" y="21600"/>
                  </a:cubicBezTo>
                  <a:cubicBezTo>
                    <a:pt x="10270" y="15174"/>
                    <a:pt x="10270" y="15174"/>
                    <a:pt x="10270" y="15174"/>
                  </a:cubicBezTo>
                  <a:cubicBezTo>
                    <a:pt x="10270" y="15054"/>
                    <a:pt x="10392" y="14903"/>
                    <a:pt x="10514" y="14812"/>
                  </a:cubicBezTo>
                  <a:cubicBezTo>
                    <a:pt x="10758" y="14661"/>
                    <a:pt x="10514" y="14330"/>
                    <a:pt x="10514" y="13847"/>
                  </a:cubicBezTo>
                  <a:cubicBezTo>
                    <a:pt x="10514" y="13847"/>
                    <a:pt x="10392" y="14028"/>
                    <a:pt x="10270" y="14209"/>
                  </a:cubicBezTo>
                  <a:lnTo>
                    <a:pt x="10270" y="0"/>
                  </a:lnTo>
                  <a:close/>
                  <a:moveTo>
                    <a:pt x="10148" y="0"/>
                  </a:moveTo>
                  <a:cubicBezTo>
                    <a:pt x="10270" y="0"/>
                    <a:pt x="10270" y="0"/>
                    <a:pt x="10270" y="0"/>
                  </a:cubicBezTo>
                  <a:cubicBezTo>
                    <a:pt x="10270" y="14209"/>
                    <a:pt x="10270" y="14209"/>
                    <a:pt x="10270" y="14209"/>
                  </a:cubicBezTo>
                  <a:cubicBezTo>
                    <a:pt x="10148" y="14360"/>
                    <a:pt x="10026" y="14511"/>
                    <a:pt x="9904" y="14601"/>
                  </a:cubicBezTo>
                  <a:cubicBezTo>
                    <a:pt x="9782" y="14782"/>
                    <a:pt x="10026" y="14933"/>
                    <a:pt x="10026" y="15054"/>
                  </a:cubicBezTo>
                  <a:cubicBezTo>
                    <a:pt x="10026" y="15204"/>
                    <a:pt x="10148" y="15385"/>
                    <a:pt x="10148" y="15385"/>
                  </a:cubicBezTo>
                  <a:cubicBezTo>
                    <a:pt x="10148" y="15385"/>
                    <a:pt x="10148" y="15295"/>
                    <a:pt x="10270" y="15174"/>
                  </a:cubicBezTo>
                  <a:cubicBezTo>
                    <a:pt x="10270" y="21600"/>
                    <a:pt x="10270" y="21600"/>
                    <a:pt x="10270" y="21600"/>
                  </a:cubicBezTo>
                  <a:cubicBezTo>
                    <a:pt x="9172" y="21509"/>
                    <a:pt x="8439" y="21178"/>
                    <a:pt x="8439" y="20725"/>
                  </a:cubicBezTo>
                  <a:cubicBezTo>
                    <a:pt x="8561" y="20212"/>
                    <a:pt x="8073" y="20122"/>
                    <a:pt x="8439" y="19820"/>
                  </a:cubicBezTo>
                  <a:cubicBezTo>
                    <a:pt x="8805" y="19518"/>
                    <a:pt x="8317" y="19307"/>
                    <a:pt x="7707" y="18825"/>
                  </a:cubicBezTo>
                  <a:cubicBezTo>
                    <a:pt x="7097" y="18372"/>
                    <a:pt x="4778" y="16321"/>
                    <a:pt x="4900" y="15808"/>
                  </a:cubicBezTo>
                  <a:cubicBezTo>
                    <a:pt x="5022" y="15265"/>
                    <a:pt x="5266" y="14812"/>
                    <a:pt x="5022" y="14480"/>
                  </a:cubicBezTo>
                  <a:cubicBezTo>
                    <a:pt x="4900" y="14118"/>
                    <a:pt x="4778" y="13817"/>
                    <a:pt x="4778" y="13817"/>
                  </a:cubicBezTo>
                  <a:cubicBezTo>
                    <a:pt x="4778" y="13817"/>
                    <a:pt x="3192" y="13968"/>
                    <a:pt x="3192" y="13485"/>
                  </a:cubicBezTo>
                  <a:cubicBezTo>
                    <a:pt x="3192" y="12972"/>
                    <a:pt x="2948" y="11524"/>
                    <a:pt x="2704" y="11072"/>
                  </a:cubicBezTo>
                  <a:cubicBezTo>
                    <a:pt x="2582" y="10649"/>
                    <a:pt x="2948" y="9774"/>
                    <a:pt x="2948" y="9774"/>
                  </a:cubicBezTo>
                  <a:cubicBezTo>
                    <a:pt x="2948" y="9774"/>
                    <a:pt x="1483" y="9744"/>
                    <a:pt x="995" y="9714"/>
                  </a:cubicBezTo>
                  <a:cubicBezTo>
                    <a:pt x="507" y="9654"/>
                    <a:pt x="2216" y="8899"/>
                    <a:pt x="2582" y="8598"/>
                  </a:cubicBezTo>
                  <a:cubicBezTo>
                    <a:pt x="2948" y="8296"/>
                    <a:pt x="2826" y="7753"/>
                    <a:pt x="2826" y="7753"/>
                  </a:cubicBezTo>
                  <a:cubicBezTo>
                    <a:pt x="2826" y="7753"/>
                    <a:pt x="263" y="7723"/>
                    <a:pt x="141" y="7180"/>
                  </a:cubicBezTo>
                  <a:cubicBezTo>
                    <a:pt x="19" y="6667"/>
                    <a:pt x="-103" y="5883"/>
                    <a:pt x="141" y="5551"/>
                  </a:cubicBezTo>
                  <a:cubicBezTo>
                    <a:pt x="263" y="5249"/>
                    <a:pt x="385" y="5279"/>
                    <a:pt x="629" y="4857"/>
                  </a:cubicBezTo>
                  <a:cubicBezTo>
                    <a:pt x="751" y="4435"/>
                    <a:pt x="1605" y="3680"/>
                    <a:pt x="2582" y="3650"/>
                  </a:cubicBezTo>
                  <a:cubicBezTo>
                    <a:pt x="3436" y="3620"/>
                    <a:pt x="4534" y="3439"/>
                    <a:pt x="4534" y="3439"/>
                  </a:cubicBezTo>
                  <a:cubicBezTo>
                    <a:pt x="4534" y="3439"/>
                    <a:pt x="3680" y="3198"/>
                    <a:pt x="4778" y="2987"/>
                  </a:cubicBezTo>
                  <a:cubicBezTo>
                    <a:pt x="5877" y="2775"/>
                    <a:pt x="6487" y="2685"/>
                    <a:pt x="5999" y="2383"/>
                  </a:cubicBezTo>
                  <a:cubicBezTo>
                    <a:pt x="5511" y="2112"/>
                    <a:pt x="5877" y="1901"/>
                    <a:pt x="6121" y="1508"/>
                  </a:cubicBezTo>
                  <a:cubicBezTo>
                    <a:pt x="6365" y="1146"/>
                    <a:pt x="7097" y="0"/>
                    <a:pt x="10148" y="0"/>
                  </a:cubicBezTo>
                  <a:close/>
                  <a:moveTo>
                    <a:pt x="10148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AutoShape 29"/>
            <p:cNvSpPr>
              <a:spLocks noChangeArrowheads="1"/>
            </p:cNvSpPr>
            <p:nvPr/>
          </p:nvSpPr>
          <p:spPr bwMode="auto">
            <a:xfrm>
              <a:off x="5825" y="3420"/>
              <a:ext cx="239" cy="452"/>
            </a:xfrm>
            <a:custGeom>
              <a:avLst/>
              <a:gdLst>
                <a:gd name="T0" fmla="*/ 0 w 21314"/>
                <a:gd name="T1" fmla="*/ 533 h 20729"/>
                <a:gd name="T2" fmla="*/ 5657 w 21314"/>
                <a:gd name="T3" fmla="*/ 4800 h 20729"/>
                <a:gd name="T4" fmla="*/ 9257 w 21314"/>
                <a:gd name="T5" fmla="*/ 15200 h 20729"/>
                <a:gd name="T6" fmla="*/ 13371 w 21314"/>
                <a:gd name="T7" fmla="*/ 10933 h 20729"/>
                <a:gd name="T8" fmla="*/ 14914 w 21314"/>
                <a:gd name="T9" fmla="*/ 5867 h 20729"/>
                <a:gd name="T10" fmla="*/ 21086 w 21314"/>
                <a:gd name="T11" fmla="*/ 0 h 20729"/>
                <a:gd name="T12" fmla="*/ 21086 w 21314"/>
                <a:gd name="T13" fmla="*/ 4000 h 20729"/>
                <a:gd name="T14" fmla="*/ 14914 w 21314"/>
                <a:gd name="T15" fmla="*/ 13600 h 20729"/>
                <a:gd name="T16" fmla="*/ 10286 w 21314"/>
                <a:gd name="T17" fmla="*/ 20533 h 20729"/>
                <a:gd name="T18" fmla="*/ 4629 w 21314"/>
                <a:gd name="T19" fmla="*/ 14133 h 20729"/>
                <a:gd name="T20" fmla="*/ 0 w 21314"/>
                <a:gd name="T21" fmla="*/ 533 h 20729"/>
                <a:gd name="T22" fmla="*/ 0 w 21314"/>
                <a:gd name="T23" fmla="*/ 533 h 20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314" h="20729">
                  <a:moveTo>
                    <a:pt x="0" y="533"/>
                  </a:moveTo>
                  <a:cubicBezTo>
                    <a:pt x="0" y="533"/>
                    <a:pt x="5657" y="2933"/>
                    <a:pt x="5657" y="4800"/>
                  </a:cubicBezTo>
                  <a:cubicBezTo>
                    <a:pt x="5657" y="6933"/>
                    <a:pt x="8229" y="13333"/>
                    <a:pt x="9257" y="15200"/>
                  </a:cubicBezTo>
                  <a:cubicBezTo>
                    <a:pt x="10800" y="17067"/>
                    <a:pt x="11314" y="12800"/>
                    <a:pt x="13371" y="10933"/>
                  </a:cubicBezTo>
                  <a:cubicBezTo>
                    <a:pt x="15429" y="9067"/>
                    <a:pt x="15943" y="7200"/>
                    <a:pt x="14914" y="5867"/>
                  </a:cubicBezTo>
                  <a:cubicBezTo>
                    <a:pt x="13886" y="4267"/>
                    <a:pt x="18000" y="3733"/>
                    <a:pt x="21086" y="0"/>
                  </a:cubicBezTo>
                  <a:cubicBezTo>
                    <a:pt x="21600" y="1333"/>
                    <a:pt x="21086" y="2400"/>
                    <a:pt x="21086" y="4000"/>
                  </a:cubicBezTo>
                  <a:cubicBezTo>
                    <a:pt x="21086" y="5333"/>
                    <a:pt x="16457" y="12267"/>
                    <a:pt x="14914" y="13600"/>
                  </a:cubicBezTo>
                  <a:cubicBezTo>
                    <a:pt x="13886" y="14933"/>
                    <a:pt x="10286" y="19200"/>
                    <a:pt x="10286" y="20533"/>
                  </a:cubicBezTo>
                  <a:cubicBezTo>
                    <a:pt x="9771" y="21600"/>
                    <a:pt x="6686" y="18133"/>
                    <a:pt x="4629" y="14133"/>
                  </a:cubicBezTo>
                  <a:cubicBezTo>
                    <a:pt x="3086" y="10133"/>
                    <a:pt x="0" y="4267"/>
                    <a:pt x="0" y="533"/>
                  </a:cubicBezTo>
                  <a:close/>
                  <a:moveTo>
                    <a:pt x="0" y="53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AutoShape 30"/>
            <p:cNvSpPr>
              <a:spLocks noChangeArrowheads="1"/>
            </p:cNvSpPr>
            <p:nvPr/>
          </p:nvSpPr>
          <p:spPr bwMode="auto">
            <a:xfrm>
              <a:off x="6038" y="4281"/>
              <a:ext cx="54" cy="93"/>
            </a:xfrm>
            <a:custGeom>
              <a:avLst/>
              <a:gdLst>
                <a:gd name="T0" fmla="*/ 4800 w 21600"/>
                <a:gd name="T1" fmla="*/ 0 h 18933"/>
                <a:gd name="T2" fmla="*/ 0 w 21600"/>
                <a:gd name="T3" fmla="*/ 16800 h 18933"/>
                <a:gd name="T4" fmla="*/ 21600 w 21600"/>
                <a:gd name="T5" fmla="*/ 16800 h 18933"/>
                <a:gd name="T6" fmla="*/ 21600 w 21600"/>
                <a:gd name="T7" fmla="*/ 0 h 18933"/>
                <a:gd name="T8" fmla="*/ 4800 w 21600"/>
                <a:gd name="T9" fmla="*/ 0 h 18933"/>
                <a:gd name="T10" fmla="*/ 4800 w 21600"/>
                <a:gd name="T11" fmla="*/ 0 h 18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18933">
                  <a:moveTo>
                    <a:pt x="4800" y="0"/>
                  </a:moveTo>
                  <a:cubicBezTo>
                    <a:pt x="4800" y="0"/>
                    <a:pt x="2400" y="13200"/>
                    <a:pt x="0" y="16800"/>
                  </a:cubicBezTo>
                  <a:cubicBezTo>
                    <a:pt x="0" y="21600"/>
                    <a:pt x="21600" y="16800"/>
                    <a:pt x="21600" y="168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4800" y="0"/>
                  </a:lnTo>
                  <a:close/>
                  <a:moveTo>
                    <a:pt x="4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112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7138" y="1599567"/>
            <a:ext cx="3348501" cy="2308834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1382" y="1672416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0788" y="4110293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4613" y="2931184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8295" y="3849716"/>
            <a:ext cx="310545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6818" y="1646173"/>
            <a:ext cx="446039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1208" y="2967439"/>
            <a:ext cx="310545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5771" y="154924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5770" y="237440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5771" y="3199566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6700" y="4024725"/>
            <a:ext cx="2143876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淘宝店chenying0907 2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792453" y="2858173"/>
            <a:ext cx="1508546" cy="1509478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PA_淘宝店chenying0907 2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039510" y="2104766"/>
            <a:ext cx="1505885" cy="1509478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PA_淘宝店chenying0907 2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848325" y="1348695"/>
            <a:ext cx="1508546" cy="1509478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PA_淘宝店chenying0907 2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603927" y="2104766"/>
            <a:ext cx="1500563" cy="1509478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PA_淘宝店chenying0907 26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833129" y="3729757"/>
            <a:ext cx="586452" cy="604909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PA_淘宝店chenying0907 27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673870" y="2893704"/>
            <a:ext cx="586452" cy="597154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PA_淘宝店chenying0907 28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915568" y="2973687"/>
            <a:ext cx="583867" cy="604909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2" name="PA_淘宝店chenying0907 29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3889001" y="2220279"/>
            <a:ext cx="586452" cy="604909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PA_淘宝店chenying0907 30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4644487" y="2132427"/>
            <a:ext cx="578702" cy="604909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PA_淘宝店chenying0907 31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719100" y="1384304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PA_淘宝店chenying0907 32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5480023" y="2981633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PA_淘宝店chenying0907 33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3072205" y="2132427"/>
            <a:ext cx="586452" cy="604909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PA_淘宝店chenying0907 59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839714" y="3064400"/>
            <a:ext cx="254764" cy="25576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8" name="PA_组合 238"/>
          <p:cNvGrpSpPr/>
          <p:nvPr>
            <p:custDataLst>
              <p:tags r:id="rId14"/>
            </p:custDataLst>
          </p:nvPr>
        </p:nvGrpSpPr>
        <p:grpSpPr>
          <a:xfrm>
            <a:off x="4071398" y="2423893"/>
            <a:ext cx="221658" cy="207930"/>
            <a:chOff x="2974975" y="2071688"/>
            <a:chExt cx="482600" cy="45243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0" name="Freeform 79"/>
            <p:cNvSpPr>
              <a:spLocks/>
            </p:cNvSpPr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1" name="Freeform 80"/>
            <p:cNvSpPr>
              <a:spLocks/>
            </p:cNvSpPr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2" name="Freeform 81"/>
            <p:cNvSpPr>
              <a:spLocks/>
            </p:cNvSpPr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3" name="Freeform 82"/>
            <p:cNvSpPr>
              <a:spLocks/>
            </p:cNvSpPr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4" name="Freeform 83"/>
            <p:cNvSpPr>
              <a:spLocks/>
            </p:cNvSpPr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5" name="Freeform 84"/>
            <p:cNvSpPr>
              <a:spLocks/>
            </p:cNvSpPr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6" name="Freeform 85"/>
            <p:cNvSpPr>
              <a:spLocks/>
            </p:cNvSpPr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7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</p:grpSp>
      <p:grpSp>
        <p:nvGrpSpPr>
          <p:cNvPr id="28" name="PA_组合 236"/>
          <p:cNvGrpSpPr/>
          <p:nvPr>
            <p:custDataLst>
              <p:tags r:id="rId15"/>
            </p:custDataLst>
          </p:nvPr>
        </p:nvGrpSpPr>
        <p:grpSpPr>
          <a:xfrm>
            <a:off x="4812278" y="2312038"/>
            <a:ext cx="243120" cy="244072"/>
            <a:chOff x="1049338" y="2071688"/>
            <a:chExt cx="481012" cy="4826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PA_组合 35"/>
          <p:cNvGrpSpPr/>
          <p:nvPr>
            <p:custDataLst>
              <p:tags r:id="rId16"/>
            </p:custDataLst>
          </p:nvPr>
        </p:nvGrpSpPr>
        <p:grpSpPr>
          <a:xfrm>
            <a:off x="4059470" y="3135649"/>
            <a:ext cx="296063" cy="294295"/>
            <a:chOff x="6853673" y="3715407"/>
            <a:chExt cx="379359" cy="3768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0" name="PA_圆角淘宝店chenying0907 59"/>
          <p:cNvSpPr/>
          <p:nvPr>
            <p:custDataLst>
              <p:tags r:id="rId17"/>
            </p:custDataLst>
          </p:nvPr>
        </p:nvSpPr>
        <p:spPr>
          <a:xfrm>
            <a:off x="1368201" y="1973723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PA_淘宝店chenying0907 6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45131" y="2339759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2" name="PA_圆角淘宝店chenying0907 61"/>
          <p:cNvSpPr/>
          <p:nvPr>
            <p:custDataLst>
              <p:tags r:id="rId19"/>
            </p:custDataLst>
          </p:nvPr>
        </p:nvSpPr>
        <p:spPr>
          <a:xfrm>
            <a:off x="2061764" y="368564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3" name="PA_淘宝店chenying0907 66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138694" y="4051674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4" name="PA_圆角淘宝店chenying0907 63"/>
          <p:cNvSpPr/>
          <p:nvPr>
            <p:custDataLst>
              <p:tags r:id="rId21"/>
            </p:custDataLst>
          </p:nvPr>
        </p:nvSpPr>
        <p:spPr>
          <a:xfrm>
            <a:off x="5541530" y="113331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5" name="PA_淘宝店chenying0907 6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5541530" y="1499345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6" name="PA_圆角淘宝店chenying0907 65"/>
          <p:cNvSpPr/>
          <p:nvPr>
            <p:custDataLst>
              <p:tags r:id="rId23"/>
            </p:custDataLst>
          </p:nvPr>
        </p:nvSpPr>
        <p:spPr>
          <a:xfrm>
            <a:off x="6299894" y="2881404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7" name="PA_淘宝店chenying0907 66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299895" y="3247440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190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 autoUpdateAnimBg="0"/>
      <p:bldP spid="16" grpId="0" animBg="1" autoUpdateAnimBg="0"/>
      <p:bldP spid="17" grpId="0" animBg="1" autoUpdateAnimBg="0"/>
      <p:bldP spid="60" grpId="0"/>
      <p:bldP spid="61" grpId="0"/>
      <p:bldP spid="62" grpId="0"/>
      <p:bldP spid="63" grpId="0"/>
      <p:bldP spid="64" grpId="0" animBg="1" autoUpdateAnimBg="0"/>
      <p:bldP spid="65" grpId="0" animBg="1" autoUpdateAnimBg="0"/>
      <p:bldP spid="66" grpId="0" animBg="1" autoUpdateAnimBg="0"/>
      <p:bldP spid="6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9690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None/>
            </a:pPr>
            <a:r>
              <a:rPr lang="zh-CN" altLang="en-US" sz="3600" cap="all" dirty="0"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演讲完毕  谢谢观看</a:t>
            </a:r>
            <a:endParaRPr lang="en-US" altLang="zh-CN" sz="3600" cap="all" dirty="0"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箭头通用述职报告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自定义 11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24661"/>
      </a:accent1>
      <a:accent2>
        <a:srgbClr val="2E323E"/>
      </a:accent2>
      <a:accent3>
        <a:srgbClr val="D24661"/>
      </a:accent3>
      <a:accent4>
        <a:srgbClr val="2E323E"/>
      </a:accent4>
      <a:accent5>
        <a:srgbClr val="D24661"/>
      </a:accent5>
      <a:accent6>
        <a:srgbClr val="2E323E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2073</Words>
  <Application>Microsoft Office PowerPoint</Application>
  <PresentationFormat>自定义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Bebas Neue</vt:lpstr>
      <vt:lpstr>맑은 고딕</vt:lpstr>
      <vt:lpstr>MS PGothic</vt:lpstr>
      <vt:lpstr>Roboto condensed</vt:lpstr>
      <vt:lpstr>Roboto Condensed Regular</vt:lpstr>
      <vt:lpstr>宋体</vt:lpstr>
      <vt:lpstr>微软雅黑</vt:lpstr>
      <vt:lpstr>Arial</vt:lpstr>
      <vt:lpstr>Calibri</vt:lpstr>
      <vt:lpstr>Impact</vt:lpstr>
      <vt:lpstr>Open Sans</vt:lpstr>
      <vt:lpstr>Raleway</vt:lpstr>
      <vt:lpstr>Raleway Light</vt:lpstr>
      <vt:lpstr>Rockwell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箭头通用述职报告PPT模板2</dc:title>
  <dc:creator>第一PPT</dc:creator>
  <cp:keywords>www.1ppt.com</cp:keywords>
  <dc:description>www.1ppt.com</dc:description>
  <cp:lastModifiedBy>faith123</cp:lastModifiedBy>
  <cp:revision>260</cp:revision>
  <dcterms:created xsi:type="dcterms:W3CDTF">2017-06-17T13:16:52Z</dcterms:created>
  <dcterms:modified xsi:type="dcterms:W3CDTF">2020-07-20T05:46:06Z</dcterms:modified>
</cp:coreProperties>
</file>