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Default Extension="jpeg" ContentType="image/jpeg"/>
  <Default Extension="wma" ContentType="audio/x-ms-wma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Default Extension="fntdata" ContentType="application/x-fontdata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10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embeddedFontLst>
    <p:embeddedFont>
      <p:font typeface="专业字体设计服务/WWW.ZTSGC.COM/" charset="-122"/>
      <p:regular r:id="rId11"/>
    </p:embeddedFont>
    <p:embeddedFont>
      <p:font typeface="Calibri" pitchFamily="34" charset="0"/>
      <p:regular r:id="rId12"/>
      <p:bold r:id="rId13"/>
      <p:italic r:id="rId14"/>
      <p:boldItalic r:id="rId15"/>
    </p:embeddedFont>
    <p:embeddedFont>
      <p:font typeface="Calibri Light" pitchFamily="34" charset="0"/>
      <p:regular r:id="rId16"/>
      <p:italic r:id="rId17"/>
    </p:embeddedFont>
  </p:embeddedFontLst>
  <p:custDataLst>
    <p:tags r:id="rId18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gb2312"/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F2321F"/>
    <a:srgbClr val="1D384B"/>
    <a:srgbClr val="E94B2B"/>
    <a:srgbClr val="1A3445"/>
    <a:srgbClr val="D0D3D8"/>
    <a:srgbClr val="FF9933"/>
    <a:srgbClr val="D75F54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horzBarState="maximized">
    <p:restoredLeft sz="10933" autoAdjust="0"/>
    <p:restoredTop sz="94660"/>
  </p:normalViewPr>
  <p:slideViewPr>
    <p:cSldViewPr snapToGrid="0" showGuides="1">
      <p:cViewPr varScale="1">
        <p:scale>
          <a:sx n="114" d="100"/>
          <a:sy n="114" d="100"/>
        </p:scale>
        <p:origin x="-708" y="-9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40" d="100"/>
        <a:sy n="140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3.fntdata"/><Relationship Id="rId18" Type="http://schemas.openxmlformats.org/officeDocument/2006/relationships/tags" Target="tags/tag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font" Target="fonts/font2.fntdata"/><Relationship Id="rId17" Type="http://schemas.openxmlformats.org/officeDocument/2006/relationships/font" Target="fonts/font7.fntdata"/><Relationship Id="rId2" Type="http://schemas.openxmlformats.org/officeDocument/2006/relationships/slide" Target="slides/slide1.xml"/><Relationship Id="rId16" Type="http://schemas.openxmlformats.org/officeDocument/2006/relationships/font" Target="fonts/font6.fntdata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1.fntdata"/><Relationship Id="rId5" Type="http://schemas.openxmlformats.org/officeDocument/2006/relationships/slide" Target="slides/slide4.xml"/><Relationship Id="rId15" Type="http://schemas.openxmlformats.org/officeDocument/2006/relationships/font" Target="fonts/font5.fntdata"/><Relationship Id="rId10" Type="http://schemas.openxmlformats.org/officeDocument/2006/relationships/notesMaster" Target="notesMasters/notesMaster1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4.fntdata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18D19C7-E037-433B-9DB5-23FA26F983A0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030B1C4-F327-45DE-9CF9-8D058A639DAA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2084122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030B1C4-F327-45DE-9CF9-8D058A639DAA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A113C-4783-4C3D-B366-B61A6F19CDA7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6F7B6-9C72-4B29-8BED-420BD25AA2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85217316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A113C-4783-4C3D-B366-B61A6F19CDA7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6F7B6-9C72-4B29-8BED-420BD25AA2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367030179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1" y="1709740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1" y="4589465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A113C-4783-4C3D-B366-B61A6F19CDA7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6F7B6-9C72-4B29-8BED-420BD25AA2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8171304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A113C-4783-4C3D-B366-B61A6F19CDA7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6F7B6-9C72-4B29-8BED-420BD25AA2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1020096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7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1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1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A113C-4783-4C3D-B366-B61A6F19CDA7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6F7B6-9C72-4B29-8BED-420BD25AA2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86395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A113C-4783-4C3D-B366-B61A6F19CDA7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6F7B6-9C72-4B29-8BED-420BD25AA2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7099668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A113C-4783-4C3D-B366-B61A6F19CDA7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6F7B6-9C72-4B29-8BED-420BD25AA2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6571709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A113C-4783-4C3D-B366-B61A6F19CDA7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6F7B6-9C72-4B29-8BED-420BD25AA2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0948871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7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A113C-4783-4C3D-B366-B61A6F19CDA7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6F7B6-9C72-4B29-8BED-420BD25AA2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979209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A113C-4783-4C3D-B366-B61A6F19CDA7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6F7B6-9C72-4B29-8BED-420BD25AA2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4889019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1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1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1A113C-4783-4C3D-B366-B61A6F19CDA7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8A6F7B6-9C72-4B29-8BED-420BD25AA21D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250794584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7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A1A113C-4783-4C3D-B366-B61A6F19CDA7}" type="datetimeFigureOut">
              <a:rPr lang="zh-CN" altLang="en-US" smtClean="0"/>
              <a:pPr/>
              <a:t>2020/7/19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2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2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8A6F7B6-9C72-4B29-8BED-420BD25AA21D}" type="slidenum">
              <a:rPr lang="zh-CN" altLang="en-US" smtClean="0"/>
              <a:pPr/>
              <a:t>‹#›</a:t>
            </a:fld>
            <a:endParaRPr lang="zh-CN" altLang="en-US"/>
          </a:p>
        </p:txBody>
      </p:sp>
      <p:sp>
        <p:nvSpPr>
          <p:cNvPr id="7" name="矩形 6"/>
          <p:cNvSpPr/>
          <p:nvPr userDrawn="1"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40624021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iming>
    <p:tnLst>
      <p:par>
        <p:cTn id="1" dur="indefinite" restart="never" nodeType="tmRoot"/>
      </p:par>
    </p:tnLst>
  </p:timing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microsoft.com/office/2007/relationships/media" Target="../media/media1.wma"/><Relationship Id="rId2" Type="http://schemas.openxmlformats.org/officeDocument/2006/relationships/slideLayout" Target="../slideLayouts/slideLayout1.xml"/><Relationship Id="rId1" Type="http://schemas.openxmlformats.org/officeDocument/2006/relationships/video" Target="NULL" TargetMode="Externa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yanj.cn/goods-19515.html" TargetMode="External"/><Relationship Id="rId3" Type="http://schemas.openxmlformats.org/officeDocument/2006/relationships/image" Target="../media/image5.jpeg"/><Relationship Id="rId7" Type="http://schemas.openxmlformats.org/officeDocument/2006/relationships/image" Target="../media/image7.jpeg"/><Relationship Id="rId2" Type="http://schemas.openxmlformats.org/officeDocument/2006/relationships/hyperlink" Target="http://www.yanj.cn/goods-20463.html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leid.yanj.cn/goods-19264.html" TargetMode="External"/><Relationship Id="rId5" Type="http://schemas.openxmlformats.org/officeDocument/2006/relationships/image" Target="../media/image6.jpeg"/><Relationship Id="rId4" Type="http://schemas.openxmlformats.org/officeDocument/2006/relationships/hyperlink" Target="http://leid.yanj.cn/goods-18145.html" TargetMode="External"/><Relationship Id="rId9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文本框 4"/>
          <p:cNvSpPr txBox="1"/>
          <p:nvPr/>
        </p:nvSpPr>
        <p:spPr>
          <a:xfrm>
            <a:off x="4869656" y="2096775"/>
            <a:ext cx="245268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个 人 简 历</a:t>
            </a:r>
            <a:endParaRPr lang="zh-CN" altLang="en-US" sz="2000" dirty="0">
              <a:solidFill>
                <a:schemeClr val="tx1">
                  <a:lumMod val="65000"/>
                  <a:lumOff val="35000"/>
                </a:schemeClr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5164498" y="2240751"/>
            <a:ext cx="1863010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i="0" dirty="0" smtClean="0">
                <a:solidFill>
                  <a:schemeClr val="tx1">
                    <a:lumMod val="65000"/>
                    <a:lumOff val="35000"/>
                  </a:schemeClr>
                </a:solidFill>
                <a:effectLst/>
                <a:latin typeface="专业字体设计服务/WWW.ZTSGC.COM/" panose="02000000000000000000" pitchFamily="2" charset="-122"/>
                <a:ea typeface="专业字体设计服务/WWW.ZTSGC.COM/" panose="02000000000000000000" pitchFamily="2" charset="-122"/>
              </a:rPr>
              <a:t>Personal resume</a:t>
            </a:r>
            <a:endParaRPr lang="zh-CN" altLang="en-US" dirty="0">
              <a:solidFill>
                <a:schemeClr val="tx1">
                  <a:lumMod val="65000"/>
                  <a:lumOff val="35000"/>
                </a:schemeClr>
              </a:solidFill>
              <a:latin typeface="专业字体设计服务/WWW.ZTSGC.COM/" panose="02000000000000000000" pitchFamily="2" charset="-122"/>
              <a:ea typeface="专业字体设计服务/WWW.ZTSGC.COM/" panose="02000000000000000000" pitchFamily="2" charset="-122"/>
            </a:endParaRPr>
          </a:p>
        </p:txBody>
      </p:sp>
      <p:sp>
        <p:nvSpPr>
          <p:cNvPr id="8" name="椭圆 7"/>
          <p:cNvSpPr/>
          <p:nvPr/>
        </p:nvSpPr>
        <p:spPr>
          <a:xfrm>
            <a:off x="6049567" y="2250396"/>
            <a:ext cx="92868" cy="92868"/>
          </a:xfrm>
          <a:prstGeom prst="ellipse">
            <a:avLst/>
          </a:prstGeom>
          <a:solidFill>
            <a:schemeClr val="tx1">
              <a:lumMod val="75000"/>
              <a:lumOff val="2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5112545" y="1313376"/>
            <a:ext cx="1966913" cy="1966913"/>
          </a:xfrm>
          <a:prstGeom prst="ellipse">
            <a:avLst/>
          </a:prstGeom>
          <a:noFill/>
          <a:ln w="3175">
            <a:solidFill>
              <a:schemeClr val="tx1">
                <a:lumMod val="75000"/>
                <a:lumOff val="25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2" name="media2">
            <a:hlinkClick r:id="" action="ppaction://media"/>
          </p:cNvPr>
          <p:cNvPicPr>
            <a:picLocks noChangeAspect="1"/>
          </p:cNvPicPr>
          <p:nvPr>
            <a:videoFile r:link="rId1"/>
            <p:extLst>
              <p:ext uri="{DAA4B4D4-6D71-4841-9C94-3DE7FCFB9230}">
                <p14:media xmlns:p14="http://schemas.microsoft.com/office/powerpoint/2010/main" xmlns="" r:embed="rId3"/>
              </p:ext>
            </p:extLst>
          </p:nvPr>
        </p:nvPicPr>
        <p:blipFill>
          <a:blip r:embed="rId4" cstate="print"/>
          <a:stretch>
            <a:fillRect/>
          </a:stretch>
        </p:blipFill>
        <p:spPr>
          <a:xfrm>
            <a:off x="10290464" y="-793172"/>
            <a:ext cx="609600" cy="609600"/>
          </a:xfrm>
          <a:prstGeom prst="rect">
            <a:avLst/>
          </a:prstGeom>
        </p:spPr>
      </p:pic>
      <p:sp>
        <p:nvSpPr>
          <p:cNvPr id="15" name="椭圆 14"/>
          <p:cNvSpPr/>
          <p:nvPr/>
        </p:nvSpPr>
        <p:spPr>
          <a:xfrm>
            <a:off x="5112545" y="1313376"/>
            <a:ext cx="1966913" cy="1966913"/>
          </a:xfrm>
          <a:prstGeom prst="ellipse">
            <a:avLst/>
          </a:prstGeom>
          <a:noFill/>
          <a:ln w="15875">
            <a:solidFill>
              <a:srgbClr val="E94B2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5112545" y="1313376"/>
            <a:ext cx="1966913" cy="1966913"/>
          </a:xfrm>
          <a:prstGeom prst="ellipse">
            <a:avLst/>
          </a:prstGeom>
          <a:solidFill>
            <a:srgbClr val="E94B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196147" y="1393668"/>
            <a:ext cx="1799704" cy="18063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grpSp>
        <p:nvGrpSpPr>
          <p:cNvPr id="2" name="组合 1"/>
          <p:cNvGrpSpPr/>
          <p:nvPr/>
        </p:nvGrpSpPr>
        <p:grpSpPr>
          <a:xfrm>
            <a:off x="5112545" y="1313374"/>
            <a:ext cx="1966913" cy="1966913"/>
            <a:chOff x="7692889" y="1662141"/>
            <a:chExt cx="1966913" cy="1966913"/>
          </a:xfrm>
        </p:grpSpPr>
        <p:sp>
          <p:nvSpPr>
            <p:cNvPr id="22" name="椭圆 21"/>
            <p:cNvSpPr/>
            <p:nvPr/>
          </p:nvSpPr>
          <p:spPr>
            <a:xfrm>
              <a:off x="7692889" y="1662141"/>
              <a:ext cx="1966913" cy="1966913"/>
            </a:xfrm>
            <a:prstGeom prst="ellipse">
              <a:avLst/>
            </a:prstGeom>
            <a:solidFill>
              <a:srgbClr val="E94B2B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pic>
          <p:nvPicPr>
            <p:cNvPr id="23" name="Picture 7"/>
            <p:cNvPicPr>
              <a:picLocks noChangeAspect="1" noChangeArrowheads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776493" y="1742433"/>
              <a:ext cx="1799704" cy="180632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 xmlns="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 xmlns="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</p:grpSp>
      <p:sp>
        <p:nvSpPr>
          <p:cNvPr id="3" name="文本框 2"/>
          <p:cNvSpPr txBox="1"/>
          <p:nvPr/>
        </p:nvSpPr>
        <p:spPr>
          <a:xfrm>
            <a:off x="3899892" y="3329861"/>
            <a:ext cx="43922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4000" b="1" dirty="0">
                <a:solidFill>
                  <a:schemeClr val="accent1"/>
                </a:solidFill>
              </a:rPr>
              <a:t>MY</a:t>
            </a:r>
            <a:r>
              <a:rPr lang="zh-CN" altLang="en-US" sz="4000" b="1" dirty="0">
                <a:solidFill>
                  <a:schemeClr val="accent1"/>
                </a:solidFill>
              </a:rPr>
              <a:t> </a:t>
            </a:r>
            <a:r>
              <a:rPr lang="en-US" altLang="zh-CN" sz="4000" b="1" dirty="0">
                <a:solidFill>
                  <a:schemeClr val="accent1"/>
                </a:solidFill>
              </a:rPr>
              <a:t>NAME</a:t>
            </a:r>
            <a:r>
              <a:rPr lang="zh-CN" altLang="en-US" sz="4000" b="1" dirty="0">
                <a:solidFill>
                  <a:schemeClr val="accent1"/>
                </a:solidFill>
              </a:rPr>
              <a:t> </a:t>
            </a:r>
            <a:r>
              <a:rPr lang="en-US" altLang="zh-CN" sz="4000" b="1" dirty="0">
                <a:solidFill>
                  <a:schemeClr val="accent1"/>
                </a:solidFill>
              </a:rPr>
              <a:t>IS</a:t>
            </a:r>
            <a:r>
              <a:rPr lang="zh-CN" altLang="en-US" sz="4000" b="1" dirty="0">
                <a:solidFill>
                  <a:schemeClr val="accent1"/>
                </a:solidFill>
              </a:rPr>
              <a:t> </a:t>
            </a:r>
            <a:r>
              <a:rPr lang="en-US" altLang="zh-CN" sz="4000" b="1" dirty="0" smtClean="0">
                <a:solidFill>
                  <a:schemeClr val="accent1"/>
                </a:solidFill>
              </a:rPr>
              <a:t>PPT</a:t>
            </a:r>
            <a:endParaRPr lang="en-US" altLang="zh-CN" sz="4000" b="1" dirty="0">
              <a:solidFill>
                <a:schemeClr val="accent1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5285523" y="3959486"/>
            <a:ext cx="1620957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1400" dirty="0" smtClean="0">
                <a:solidFill>
                  <a:srgbClr val="1A3445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点击输入行业领域</a:t>
            </a:r>
            <a:endParaRPr lang="zh-CN" altLang="en-US" sz="1400" dirty="0">
              <a:solidFill>
                <a:srgbClr val="1A3445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1284515" y="4705496"/>
            <a:ext cx="9622972" cy="9048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20000"/>
              </a:lnSpc>
            </a:pPr>
            <a:r>
              <a:rPr lang="zh-CN" altLang="en-US" sz="1600" dirty="0">
                <a:solidFill>
                  <a:srgbClr val="E94B2B"/>
                </a:solidFill>
                <a:ea typeface="冬青黑体简体中文 W6" panose="020B0600000000000000" pitchFamily="34" charset="-122"/>
              </a:rPr>
              <a:t>人生格</a:t>
            </a:r>
            <a:r>
              <a:rPr lang="zh-CN" altLang="en-US" sz="1600" dirty="0" smtClean="0">
                <a:solidFill>
                  <a:srgbClr val="E94B2B"/>
                </a:solidFill>
                <a:ea typeface="冬青黑体简体中文 W6" panose="020B0600000000000000" pitchFamily="34" charset="-122"/>
              </a:rPr>
              <a:t>言等</a:t>
            </a:r>
            <a:r>
              <a:rPr lang="zh-CN" altLang="en-US" sz="1400" dirty="0" smtClean="0">
                <a:solidFill>
                  <a:prstClr val="black">
                    <a:lumMod val="75000"/>
                    <a:lumOff val="25000"/>
                  </a:prstClr>
                </a:solidFill>
              </a:rPr>
              <a:t>标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题数字等都可以通过点击和重新输入进行更改，顶部“开始”面板中可以对字体、字号、颜色、行距等进行修改。建议正文</a:t>
            </a:r>
            <a:r>
              <a: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12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号字，</a:t>
            </a:r>
            <a:r>
              <a:rPr lang="en-US" altLang="zh-CN" sz="1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1.3</a:t>
            </a:r>
            <a:r>
              <a:rPr lang="zh-CN" altLang="en-US" sz="1400" dirty="0">
                <a:solidFill>
                  <a:prstClr val="black">
                    <a:lumMod val="75000"/>
                    <a:lumOff val="25000"/>
                  </a:prstClr>
                </a:solidFill>
              </a:rPr>
              <a:t>倍字间距。</a:t>
            </a:r>
          </a:p>
          <a:p>
            <a:pPr>
              <a:lnSpc>
                <a:spcPct val="120000"/>
              </a:lnSpc>
            </a:pPr>
            <a:endParaRPr lang="zh-CN" altLang="en-US" sz="1400" dirty="0">
              <a:solidFill>
                <a:srgbClr val="1A3445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8" name="矩形 17"/>
          <p:cNvSpPr/>
          <p:nvPr/>
        </p:nvSpPr>
        <p:spPr>
          <a:xfrm rot="16200000">
            <a:off x="-37951903" y="-10437126"/>
            <a:ext cx="56044059" cy="19859749"/>
          </a:xfrm>
          <a:prstGeom prst="rect">
            <a:avLst/>
          </a:prstGeom>
          <a:solidFill>
            <a:srgbClr val="E94B2B">
              <a:alpha val="8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矩形 18"/>
          <p:cNvSpPr/>
          <p:nvPr/>
        </p:nvSpPr>
        <p:spPr>
          <a:xfrm rot="16200000">
            <a:off x="-37951903" y="-10437126"/>
            <a:ext cx="56044059" cy="19859749"/>
          </a:xfrm>
          <a:prstGeom prst="rect">
            <a:avLst/>
          </a:prstGeom>
          <a:solidFill>
            <a:srgbClr val="FF9933">
              <a:alpha val="6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矩形 19"/>
          <p:cNvSpPr/>
          <p:nvPr/>
        </p:nvSpPr>
        <p:spPr>
          <a:xfrm rot="16200000">
            <a:off x="-37951903" y="-10437126"/>
            <a:ext cx="56044059" cy="19859749"/>
          </a:xfrm>
          <a:prstGeom prst="rect">
            <a:avLst/>
          </a:prstGeom>
          <a:solidFill>
            <a:srgbClr val="1A34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812448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/>
    </mc:Choice>
    <mc:Fallback>
      <p:transition spd="slow" advTm="0"/>
    </mc:Fallback>
  </mc:AlternateContent>
  <mc:AlternateContent xmlns:mc="http://schemas.openxmlformats.org/markup-compatibility/2006">
    <mc:Choice xmlns:p14="http://schemas.microsoft.com/office/powerpoint/2010/main" xmlns="" Requires="p14"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)">
                                          <p:cBhvr>
                                            <p:cTn id="6" dur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" dur="2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42" presetClass="path" presetSubtype="0" accel="50000" decel="50000" fill="hold" grpId="1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Motion origin="layout" path="M 0 0 L 0 -0.02917 " pathEditMode="relative" rAng="0" ptsTypes="AA">
                                          <p:cBhvr>
                                            <p:cTn id="15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45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17" presetID="23" presetClass="exit" presetSubtype="544" fill="hold" grpId="2" nodeType="after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1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" presetID="23" presetClass="exit" presetSubtype="544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42" presetClass="path" presetSubtype="0" accel="23000" decel="77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0.14352 " pathEditMode="relative" rAng="0" ptsTypes="AA">
                                          <p:cBhvr>
                                            <p:cTn id="3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717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8" presetID="1" presetClass="path" presetSubtype="0" accel="50000" decel="50000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14352 C 0.04453 -0.14352 0.08073 -0.0794 0.08073 -0.00023 C 0.08073 0.07894 0.04453 0.14329 0 0.14329 C -0.04466 0.14329 -0.0806 0.07894 -0.0806 -0.00023 C -0.0806 -0.0794 -0.04466 -0.14352 0 -0.14352 Z " pathEditMode="relative" rAng="0" ptsTypes="AAAAA">
                                          <p:cBhvr>
                                            <p:cTn id="39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432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10" presetClass="exit" presetSubtype="0" fill="hold" grpId="3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1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21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5" dur="2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1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2)">
                                          <p:cBhvr>
                                            <p:cTn id="48" dur="2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6" presetClass="entr" presetSubtype="16" fill="hold" grpId="0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51" dur="1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0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250" fill="hold"/>
                                            <p:tgtEl>
                                              <p:spTgt spid="10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10" presetClass="exit" presetSubtype="0" fill="hold" grpId="3" nodeType="withEffect">
                                      <p:stCondLst>
                                        <p:cond delay="575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2" presetID="10" presetClass="exit" presetSubtype="0" fill="hold" grpId="2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0" presetClass="exit" presetSubtype="0" fill="hold" grpId="4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1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10" presetClass="exit" presetSubtype="0" fill="hold" grpId="1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4" presetID="10" presetClass="exit" presetSubtype="0" fill="hold" grpId="1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7" presetID="10" presetClass="exit" presetSubtype="0" fill="hold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8" dur="500"/>
                                            <p:tgtEl>
                                              <p:spTgt spid="103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0" presetID="10" presetClass="entr" presetSubtype="0" fill="hold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42" presetClass="path" presetSubtype="0" accel="50000" decel="50000" fill="hold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animMotion origin="layout" path="M 0 1.48148E-6 L 0 -0.14329 " pathEditMode="relative" rAng="0" ptsTypes="AA">
                                          <p:cBhvr>
                                            <p:cTn id="8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787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 p14:presetBounceEnd="38000">
                                      <p:stCondLst>
                                        <p:cond delay="675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 p14:bounceEnd="38000">
                                          <p:cBhvr additive="base">
                                            <p:cTn id="9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 p14:bounceEnd="38000">
                                          <p:cBhvr additive="base">
                                            <p:cTn id="9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17" presetClass="entr" presetSubtype="10" fill="hold" grpId="0" nodeType="withEffect">
                                      <p:stCondLst>
                                        <p:cond delay="7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1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1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8" presetClass="emph" presetSubtype="0" fill="hold" grpId="0" nodeType="withEffect">
                                      <p:stCondLst>
                                        <p:cond delay="7400"/>
                                      </p:stCondLst>
                                      <p:childTnLst>
                                        <p:animRot by="5400000">
                                          <p:cBhvr>
                                            <p:cTn id="9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9" presetID="8" presetClass="emph" presetSubtype="0" fill="hold" grpId="0" nodeType="withEffect">
                                      <p:stCondLst>
                                        <p:cond delay="7600"/>
                                      </p:stCondLst>
                                      <p:childTnLst>
                                        <p:animRot by="5400000">
                                          <p:cBhvr>
                                            <p:cTn id="100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1" presetID="8" presetClass="emph" presetSubtype="0" fill="hold" grpId="0" nodeType="withEffect">
                                      <p:stCondLst>
                                        <p:cond delay="7900"/>
                                      </p:stCondLst>
                                      <p:childTnLst>
                                        <p:animRot by="5400000">
                                          <p:cBhvr>
                                            <p:cTn id="102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audio>
                  <p:cMediaNode vol="80000" numSld="10">
                    <p:cTn id="103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2"/>
                    </p:tgtEl>
                  </p:cMediaNode>
                </p:audio>
              </p:childTnLst>
            </p:cTn>
          </p:par>
        </p:tnLst>
        <p:bldLst>
          <p:bldP spid="5" grpId="0"/>
          <p:bldP spid="5" grpId="1"/>
          <p:bldP spid="5" grpId="2"/>
          <p:bldP spid="5" grpId="3"/>
          <p:bldP spid="7" grpId="0"/>
          <p:bldP spid="7" grpId="1"/>
          <p:bldP spid="7" grpId="2"/>
          <p:bldP spid="8" grpId="0" animBg="1"/>
          <p:bldP spid="8" grpId="1" animBg="1"/>
          <p:bldP spid="8" grpId="2" animBg="1"/>
          <p:bldP spid="8" grpId="3" animBg="1"/>
          <p:bldP spid="8" grpId="4" animBg="1"/>
          <p:bldP spid="11" grpId="0" animBg="1"/>
          <p:bldP spid="11" grpId="1" animBg="1"/>
          <p:bldP spid="15" grpId="0" animBg="1"/>
          <p:bldP spid="15" grpId="1" animBg="1"/>
          <p:bldP spid="16" grpId="0" animBg="1"/>
          <p:bldP spid="16" grpId="1" animBg="1"/>
          <p:bldP spid="3" grpId="0"/>
          <p:bldP spid="4" grpId="0"/>
          <p:bldP spid="6" grpId="0"/>
          <p:bldP spid="18" grpId="0" animBg="1"/>
          <p:bldP spid="19" grpId="0" animBg="1"/>
          <p:bldP spid="20" grpId="0" animBg="1"/>
        </p:bldLst>
      </p:timing>
    </mc:Choice>
    <mc:Fallback>
      <p:timing>
        <p:tnLst>
          <p:par>
            <p:cTn id="1" dur="indefinite" restart="never" nodeType="tmRoot">
              <p:childTnLst>
                <p:seq concurrent="1" nextAc="seek">
                  <p:cTn id="2" dur="indefinite" nodeType="mainSeq">
                    <p:childTnLst>
                      <p:par>
                        <p:cTn id="3" fill="hold">
                          <p:stCondLst>
                            <p:cond delay="indefinite"/>
                            <p:cond evt="onBegin" delay="0">
                              <p:tn val="2"/>
                            </p:cond>
                          </p:stCondLst>
                          <p:childTnLst>
                            <p:par>
                              <p:cTn id="4" fill="hold">
                                <p:stCondLst>
                                  <p:cond delay="0"/>
                                </p:stCondLst>
                                <p:childTnLst>
                                  <p:par>
                                    <p:cTn id="5" presetID="1" presetClass="mediacall" presetSubtype="0" fill="hold" nodeType="withEffect">
                                      <p:stCondLst>
                                        <p:cond delay="0"/>
                                      </p:stCondLst>
                                      <p:childTnLst>
                                        <p:cmd type="call" cmd="playFrom(0)">
                                          <p:cBhvr>
                                            <p:cTn id="6" dur="1" fill="hold"/>
                                            <p:tgtEl>
                                              <p:spTgt spid="12"/>
                                            </p:tgtEl>
                                          </p:cBhvr>
                                        </p:cmd>
                                      </p:childTnLst>
                                    </p:cTn>
                                  </p:par>
                                  <p:par>
                                    <p:cTn id="7" presetID="10" presetClass="entr" presetSubtype="0" fill="hold" grpId="0" nodeType="withEffect">
                                      <p:stCondLst>
                                        <p:cond delay="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8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9" dur="20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0" presetID="12" presetClass="entr" presetSubtype="1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1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12" dur="75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13" dur="75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14" presetID="42" presetClass="path" presetSubtype="0" accel="50000" decel="50000" fill="hold" grpId="1" nodeType="withEffect">
                                      <p:stCondLst>
                                        <p:cond delay="200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Motion origin="layout" path="M 0 0 L 0 -0.02917 " pathEditMode="relative" rAng="0" ptsTypes="AA">
                                          <p:cBhvr>
                                            <p:cTn id="15" dur="750" fill="hold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1458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16" fill="hold">
                                <p:stCondLst>
                                  <p:cond delay="2750"/>
                                </p:stCondLst>
                                <p:childTnLst>
                                  <p:par>
                                    <p:cTn id="17" presetID="23" presetClass="exit" presetSubtype="544" fill="hold" grpId="2" nodeType="afterEffect">
                                      <p:stCondLst>
                                        <p:cond delay="75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 calcmode="lin" valueType="num">
                                          <p:cBhvr>
                                            <p:cTn id="18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19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0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1" dur="500"/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3" presetID="23" presetClass="exit" presetSubtype="544" fill="hold" grpId="1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anim calcmode="lin" valueType="num">
                                          <p:cBhvr>
                                            <p:cTn id="24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w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5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6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27" dur="500"/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ppt_y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fltVal val="0.5"/>
                                              </p:val>
                                            </p:tav>
                                          </p:tavLst>
                                        </p:anim>
                                        <p:set>
                                          <p:cBhvr>
                                            <p:cTn id="28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29" presetID="53" presetClass="entr" presetSubtype="16" fill="hold" grpId="0" nodeType="withEffect">
                                      <p:stCondLst>
                                        <p:cond delay="750"/>
                                      </p:stCondLst>
                                      <p:childTnLst>
                                        <p:set>
                                          <p:cBhvr>
                                            <p:cTn id="3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31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32" dur="5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33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4" fill="hold">
                                <p:stCondLst>
                                  <p:cond delay="4000"/>
                                </p:stCondLst>
                                <p:childTnLst>
                                  <p:par>
                                    <p:cTn id="35" presetID="42" presetClass="path" presetSubtype="0" accel="23000" decel="77000" fill="hold" grpId="1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0 L 0 -0.14352 " pathEditMode="relative" rAng="0" ptsTypes="AA">
                                          <p:cBhvr>
                                            <p:cTn id="36" dur="1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7176"/>
                                        </p:animMotion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  <p:par>
                              <p:cTn id="37" fill="hold">
                                <p:stCondLst>
                                  <p:cond delay="5000"/>
                                </p:stCondLst>
                                <p:childTnLst>
                                  <p:par>
                                    <p:cTn id="38" presetID="1" presetClass="path" presetSubtype="0" accel="50000" decel="50000" fill="hold" grpId="2" nodeType="afterEffect">
                                      <p:stCondLst>
                                        <p:cond delay="0"/>
                                      </p:stCondLst>
                                      <p:childTnLst>
                                        <p:animMotion origin="layout" path="M 0 -0.14352 C 0.04453 -0.14352 0.08073 -0.0794 0.08073 -0.00023 C 0.08073 0.07894 0.04453 0.14329 0 0.14329 C -0.04466 0.14329 -0.0806 0.07894 -0.0806 -0.00023 C -0.0806 -0.0794 -0.04466 -0.14352 0 -0.14352 Z " pathEditMode="relative" rAng="0" ptsTypes="AAAAA">
                                          <p:cBhvr>
                                            <p:cTn id="39" dur="2000" fill="hold"/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14329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40" presetID="10" presetClass="exit" presetSubtype="0" fill="hold" grpId="3" nodeType="withEffect">
                                      <p:stCondLst>
                                        <p:cond delay="150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41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42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43" presetID="21" presetClass="entr" presetSubtype="1" fill="hold" grpId="0" nodeType="withEffect">
                                      <p:stCondLst>
                                        <p:cond delay="100"/>
                                      </p:stCondLst>
                                      <p:childTnLst>
                                        <p:set>
                                          <p:cBhvr>
                                            <p:cTn id="4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1)">
                                          <p:cBhvr>
                                            <p:cTn id="45" dur="20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6" presetID="21" presetClass="entr" presetSubtype="2" fill="hold" grpId="0" nodeType="withEffect">
                                      <p:stCondLst>
                                        <p:cond delay="2000"/>
                                      </p:stCondLst>
                                      <p:childTnLst>
                                        <p:set>
                                          <p:cBhvr>
                                            <p:cTn id="47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wheel(2)">
                                          <p:cBhvr>
                                            <p:cTn id="48" dur="20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49" presetID="6" presetClass="entr" presetSubtype="16" fill="hold" grpId="0" nodeType="withEffect">
                                      <p:stCondLst>
                                        <p:cond delay="3750"/>
                                      </p:stCondLst>
                                      <p:childTnLst>
                                        <p:set>
                                          <p:cBhvr>
                                            <p:cTn id="5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circle(in)">
                                          <p:cBhvr>
                                            <p:cTn id="51" dur="1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2" presetID="53" presetClass="entr" presetSubtype="16" fill="hold" nodeType="withEffect">
                                      <p:stCondLst>
                                        <p:cond delay="5100"/>
                                      </p:stCondLst>
                                      <p:childTnLst>
                                        <p:set>
                                          <p:cBhvr>
                                            <p:cTn id="53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54" dur="500" fill="hold"/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55" dur="500" fill="hold"/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fade">
                                          <p:cBhvr>
                                            <p:cTn id="56" dur="500"/>
                                            <p:tgtEl>
                                              <p:spTgt spid="1031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57" presetID="6" presetClass="emph" presetSubtype="0" autoRev="1" fill="hold" nodeType="withEffect">
                                      <p:stCondLst>
                                        <p:cond delay="5500"/>
                                      </p:stCondLst>
                                      <p:childTnLst>
                                        <p:animScale>
                                          <p:cBhvr>
                                            <p:cTn id="58" dur="250" fill="hold"/>
                                            <p:tgtEl>
                                              <p:spTgt spid="1031"/>
                                            </p:tgtEl>
                                          </p:cBhvr>
                                          <p:by x="110000" y="110000"/>
                                        </p:animScale>
                                      </p:childTnLst>
                                    </p:cTn>
                                  </p:par>
                                  <p:par>
                                    <p:cTn id="59" presetID="10" presetClass="exit" presetSubtype="0" fill="hold" grpId="3" nodeType="withEffect">
                                      <p:stCondLst>
                                        <p:cond delay="5750"/>
                                      </p:stCondLst>
                                      <p:iterate type="lt">
                                        <p:tmPct val="0"/>
                                      </p:iterate>
                                      <p:childTnLst>
                                        <p:animEffect transition="out" filter="fade">
                                          <p:cBhvr>
                                            <p:cTn id="60" dur="500"/>
                                            <p:tgtEl>
                                              <p:spTgt spid="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1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2" presetID="10" presetClass="exit" presetSubtype="0" fill="hold" grpId="2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3" dur="500"/>
                                            <p:tgtEl>
                                              <p:spTgt spid="7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4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7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5" presetID="10" presetClass="exit" presetSubtype="0" fill="hold" grpId="4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6" dur="500"/>
                                            <p:tgtEl>
                                              <p:spTgt spid="8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67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8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68" presetID="10" presetClass="exit" presetSubtype="0" fill="hold" grpId="1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69" dur="500"/>
                                            <p:tgtEl>
                                              <p:spTgt spid="1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0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1" presetID="10" presetClass="exit" presetSubtype="0" fill="hold" grpId="1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2" dur="500"/>
                                            <p:tgtEl>
                                              <p:spTgt spid="15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3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5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4" presetID="10" presetClass="exit" presetSubtype="0" fill="hold" grpId="1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5" dur="500"/>
                                            <p:tgtEl>
                                              <p:spTgt spid="16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6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77" presetID="10" presetClass="exit" presetSubtype="0" fill="hold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animEffect transition="out" filter="fade">
                                          <p:cBhvr>
                                            <p:cTn id="78" dur="500"/>
                                            <p:tgtEl>
                                              <p:spTgt spid="1031"/>
                                            </p:tgtEl>
                                          </p:cBhvr>
                                        </p:animEffect>
                                        <p:set>
                                          <p:cBhvr>
                                            <p:cTn id="79" dur="1" fill="hold">
                                              <p:stCondLst>
                                                <p:cond delay="499"/>
                                              </p:stCondLst>
                                            </p:cTn>
                                            <p:tgtEl>
                                              <p:spTgt spid="1031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hidden"/>
                                          </p:to>
                                        </p:set>
                                      </p:childTnLst>
                                    </p:cTn>
                                  </p:par>
                                  <p:par>
                                    <p:cTn id="80" presetID="10" presetClass="entr" presetSubtype="0" fill="hold" nodeType="withEffect">
                                      <p:stCondLst>
                                        <p:cond delay="5750"/>
                                      </p:stCondLst>
                                      <p:childTnLst>
                                        <p:set>
                                          <p:cBhvr>
                                            <p:cTn id="81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Effect transition="in" filter="fade">
                                          <p:cBhvr>
                                            <p:cTn id="82" dur="500"/>
                                            <p:tgtEl>
                                              <p:spTgt spid="2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3" presetID="42" presetClass="path" presetSubtype="0" accel="50000" decel="50000" fill="hold" nodeType="withEffect">
                                      <p:stCondLst>
                                        <p:cond delay="6000"/>
                                      </p:stCondLst>
                                      <p:childTnLst>
                                        <p:animMotion origin="layout" path="M 0 1.48148E-6 L 0 -0.14329 " pathEditMode="relative" rAng="0" ptsTypes="AA">
                                          <p:cBhvr>
                                            <p:cTn id="84" dur="1000" fill="hold"/>
                                            <p:tgtEl>
                                              <p:spTgt spid="2"/>
                                            </p:tgtEl>
                                            <p:attrNameLst>
                                              <p:attrName>ppt_x</p:attrName>
                                              <p:attrName>ppt_y</p:attrName>
                                            </p:attrNameLst>
                                          </p:cBhvr>
                                          <p:rCtr x="0" y="-7870"/>
                                        </p:animMotion>
                                      </p:childTnLst>
                                    </p:cTn>
                                  </p:par>
                                  <p:par>
                                    <p:cTn id="85" presetID="12" presetClass="entr" presetSubtype="1" fill="hold" grpId="0" nodeType="withEffect">
                                      <p:stCondLst>
                                        <p:cond delay="6500"/>
                                      </p:stCondLst>
                                      <p:childTnLst>
                                        <p:set>
                                          <p:cBhvr>
                                            <p:cTn id="86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87" dur="500"/>
                                            <p:tgtEl>
                                              <p:spTgt spid="3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y-#ppt_h*1.12500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  <p:animEffect transition="in" filter="wipe(down)">
                                          <p:cBhvr>
                                            <p:cTn id="88" dur="500"/>
                                            <p:tgtEl>
                                              <p:spTgt spid="3"/>
                                            </p:tgtEl>
                                          </p:cBhvr>
                                        </p:animEffect>
                                      </p:childTnLst>
                                    </p:cTn>
                                  </p:par>
                                  <p:par>
                                    <p:cTn id="89" presetID="2" presetClass="entr" presetSubtype="4" fill="hold" grpId="0" nodeType="withEffect">
                                      <p:stCondLst>
                                        <p:cond delay="6750"/>
                                      </p:stCondLst>
                                      <p:childTnLst>
                                        <p:set>
                                          <p:cBhvr>
                                            <p:cTn id="90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 additive="base">
                                            <p:cTn id="91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ppt_x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x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 additive="base">
                                            <p:cTn id="92" dur="500" fill="hold"/>
                                            <p:tgtEl>
                                              <p:spTgt spid="4"/>
                                            </p:tgtEl>
                                            <p:attrNameLst>
                                              <p:attrName>ppt_y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1+#ppt_h/2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y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3" presetID="17" presetClass="entr" presetSubtype="10" fill="hold" grpId="0" nodeType="withEffect">
                                      <p:stCondLst>
                                        <p:cond delay="7000"/>
                                      </p:stCondLst>
                                      <p:iterate type="lt">
                                        <p:tmPct val="10000"/>
                                      </p:iterate>
                                      <p:childTnLst>
                                        <p:set>
                                          <p:cBhvr>
                                            <p:cTn id="94" dur="1" fill="hold">
                                              <p:stCondLst>
                                                <p:cond delay="0"/>
                                              </p:stCondLst>
                                            </p:cTn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style.visibility</p:attrName>
                                            </p:attrNameLst>
                                          </p:cBhvr>
                                          <p:to>
                                            <p:strVal val="visible"/>
                                          </p:to>
                                        </p:set>
                                        <p:anim calcmode="lin" valueType="num">
                                          <p:cBhvr>
                                            <p:cTn id="95" dur="1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ppt_w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fltVal val="0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w"/>
                                              </p:val>
                                            </p:tav>
                                          </p:tavLst>
                                        </p:anim>
                                        <p:anim calcmode="lin" valueType="num">
                                          <p:cBhvr>
                                            <p:cTn id="96" dur="10" fill="hold"/>
                                            <p:tgtEl>
                                              <p:spTgt spid="6"/>
                                            </p:tgtEl>
                                            <p:attrNameLst>
                                              <p:attrName>ppt_h</p:attrName>
                                            </p:attrNameLst>
                                          </p:cBhvr>
                                          <p:tavLst>
                                            <p:tav tm="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  <p:tav tm="100000">
                                              <p:val>
                                                <p:strVal val="#ppt_h"/>
                                              </p:val>
                                            </p:tav>
                                          </p:tavLst>
                                        </p:anim>
                                      </p:childTnLst>
                                    </p:cTn>
                                  </p:par>
                                  <p:par>
                                    <p:cTn id="97" presetID="8" presetClass="emph" presetSubtype="0" fill="hold" grpId="0" nodeType="withEffect">
                                      <p:stCondLst>
                                        <p:cond delay="7400"/>
                                      </p:stCondLst>
                                      <p:childTnLst>
                                        <p:animRot by="5400000">
                                          <p:cBhvr>
                                            <p:cTn id="98" dur="750" fill="hold"/>
                                            <p:tgtEl>
                                              <p:spTgt spid="18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99" presetID="8" presetClass="emph" presetSubtype="0" fill="hold" grpId="0" nodeType="withEffect">
                                      <p:stCondLst>
                                        <p:cond delay="7600"/>
                                      </p:stCondLst>
                                      <p:childTnLst>
                                        <p:animRot by="5400000">
                                          <p:cBhvr>
                                            <p:cTn id="100" dur="750" fill="hold"/>
                                            <p:tgtEl>
                                              <p:spTgt spid="19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  <p:par>
                                    <p:cTn id="101" presetID="8" presetClass="emph" presetSubtype="0" fill="hold" grpId="0" nodeType="withEffect">
                                      <p:stCondLst>
                                        <p:cond delay="7900"/>
                                      </p:stCondLst>
                                      <p:childTnLst>
                                        <p:animRot by="5400000">
                                          <p:cBhvr>
                                            <p:cTn id="102" dur="750" fill="hold"/>
                                            <p:tgtEl>
                                              <p:spTgt spid="20"/>
                                            </p:tgtEl>
                                            <p:attrNameLst>
                                              <p:attrName>r</p:attrName>
                                            </p:attrNameLst>
                                          </p:cBhvr>
                                        </p:animRot>
                                      </p:childTnLst>
                                    </p:cTn>
                                  </p:par>
                                </p:childTnLst>
                              </p:cTn>
                            </p:par>
                          </p:childTnLst>
                        </p:cTn>
                      </p:par>
                    </p:childTnLst>
                  </p:cTn>
                  <p:prevCondLst>
                    <p:cond evt="onPrev" delay="0">
                      <p:tgtEl>
                        <p:sldTgt/>
                      </p:tgtEl>
                    </p:cond>
                  </p:prevCondLst>
                  <p:nextCondLst>
                    <p:cond evt="onNext" delay="0">
                      <p:tgtEl>
                        <p:sldTgt/>
                      </p:tgtEl>
                    </p:cond>
                  </p:nextCondLst>
                </p:seq>
                <p:video>
                  <p:cMediaNode vol="80000" numSld="10">
                    <p:cTn id="103" fill="hold" display="0">
                      <p:stCondLst>
                        <p:cond delay="indefinite"/>
                      </p:stCondLst>
                      <p:endCondLst>
                        <p:cond evt="onStopAudio" delay="0">
                          <p:tgtEl>
                            <p:sldTgt/>
                          </p:tgtEl>
                        </p:cond>
                      </p:endCondLst>
                    </p:cTn>
                    <p:tgtEl>
                      <p:spTgt spid="12"/>
                    </p:tgtEl>
                  </p:cMediaNode>
                </p:video>
              </p:childTnLst>
            </p:cTn>
          </p:par>
        </p:tnLst>
        <p:bldLst>
          <p:bldP spid="5" grpId="0"/>
          <p:bldP spid="5" grpId="1"/>
          <p:bldP spid="5" grpId="2"/>
          <p:bldP spid="5" grpId="3"/>
          <p:bldP spid="7" grpId="0"/>
          <p:bldP spid="7" grpId="1"/>
          <p:bldP spid="7" grpId="2"/>
          <p:bldP spid="8" grpId="0" animBg="1"/>
          <p:bldP spid="8" grpId="1" animBg="1"/>
          <p:bldP spid="8" grpId="2" animBg="1"/>
          <p:bldP spid="8" grpId="3" animBg="1"/>
          <p:bldP spid="8" grpId="4" animBg="1"/>
          <p:bldP spid="11" grpId="0" animBg="1"/>
          <p:bldP spid="11" grpId="1" animBg="1"/>
          <p:bldP spid="15" grpId="0" animBg="1"/>
          <p:bldP spid="15" grpId="1" animBg="1"/>
          <p:bldP spid="16" grpId="0" animBg="1"/>
          <p:bldP spid="16" grpId="1" animBg="1"/>
          <p:bldP spid="3" grpId="0"/>
          <p:bldP spid="4" grpId="0"/>
          <p:bldP spid="6" grpId="0"/>
          <p:bldP spid="18" grpId="0" animBg="1"/>
          <p:bldP spid="19" grpId="0" animBg="1"/>
          <p:bldP spid="20" grpId="0" animBg="1"/>
        </p:bldLst>
      </p:timing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矩形 3"/>
          <p:cNvSpPr/>
          <p:nvPr/>
        </p:nvSpPr>
        <p:spPr>
          <a:xfrm>
            <a:off x="2" y="2"/>
            <a:ext cx="12191999" cy="7031373"/>
          </a:xfrm>
          <a:prstGeom prst="rect">
            <a:avLst/>
          </a:prstGeom>
          <a:solidFill>
            <a:srgbClr val="1A34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5" name="图片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41817" y="-2959100"/>
            <a:ext cx="3876675" cy="2857500"/>
          </a:xfrm>
          <a:prstGeom prst="rect">
            <a:avLst/>
          </a:prstGeom>
        </p:spPr>
      </p:pic>
      <p:cxnSp>
        <p:nvCxnSpPr>
          <p:cNvPr id="11" name="直接连接符 10"/>
          <p:cNvCxnSpPr/>
          <p:nvPr/>
        </p:nvCxnSpPr>
        <p:spPr>
          <a:xfrm>
            <a:off x="2921000" y="-1625600"/>
            <a:ext cx="8204200" cy="0"/>
          </a:xfrm>
          <a:prstGeom prst="line">
            <a:avLst/>
          </a:prstGeom>
          <a:ln>
            <a:solidFill>
              <a:srgbClr val="D0D3D8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椭圆 14"/>
          <p:cNvSpPr/>
          <p:nvPr/>
        </p:nvSpPr>
        <p:spPr>
          <a:xfrm>
            <a:off x="-3862386" y="-6529387"/>
            <a:ext cx="19916775" cy="19916775"/>
          </a:xfrm>
          <a:prstGeom prst="ellipse">
            <a:avLst/>
          </a:prstGeom>
          <a:solidFill>
            <a:srgbClr val="E94B2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-3862386" y="-6529387"/>
            <a:ext cx="19916775" cy="19916775"/>
          </a:xfrm>
          <a:prstGeom prst="ellipse">
            <a:avLst/>
          </a:prstGeom>
          <a:solidFill>
            <a:srgbClr val="1A3445">
              <a:alpha val="8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矩形 15"/>
          <p:cNvSpPr/>
          <p:nvPr/>
        </p:nvSpPr>
        <p:spPr>
          <a:xfrm>
            <a:off x="6019800" y="-20025360"/>
            <a:ext cx="2575560" cy="164592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054726" y="3387725"/>
            <a:ext cx="82551" cy="82550"/>
          </a:xfrm>
          <a:prstGeom prst="ellipse">
            <a:avLst/>
          </a:prstGeom>
          <a:solidFill>
            <a:srgbClr val="1A344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0328018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1000"/>
                            </p:stCondLst>
                            <p:childTnLst>
                              <p:par>
                                <p:cTn id="11" presetID="10" presetClass="entr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xit" presetSubtype="54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15" dur="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7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" presetID="10" presetClass="entr" presetSubtype="0" fill="hold" grpId="1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1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3" presetClass="exit" presetSubtype="544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24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fltVal val="0.5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74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53" presetClass="entr" presetSubtype="16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 animBg="1"/>
      <p:bldP spid="15" grpId="1" animBg="1"/>
      <p:bldP spid="13" grpId="0" animBg="1"/>
      <p:bldP spid="13" grpId="1" animBg="1"/>
      <p:bldP spid="16" grpId="0" animBg="1"/>
      <p:bldP spid="1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A34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1" name="直接连接符 10"/>
          <p:cNvCxnSpPr/>
          <p:nvPr/>
        </p:nvCxnSpPr>
        <p:spPr>
          <a:xfrm>
            <a:off x="0" y="3719280"/>
            <a:ext cx="12192000" cy="0"/>
          </a:xfrm>
          <a:prstGeom prst="line">
            <a:avLst/>
          </a:prstGeom>
          <a:ln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椭圆 8"/>
          <p:cNvSpPr/>
          <p:nvPr/>
        </p:nvSpPr>
        <p:spPr>
          <a:xfrm>
            <a:off x="2349501" y="3678005"/>
            <a:ext cx="82551" cy="82550"/>
          </a:xfrm>
          <a:prstGeom prst="ellipse">
            <a:avLst/>
          </a:prstGeom>
          <a:solidFill>
            <a:srgbClr val="1A344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KSO_Shape"/>
          <p:cNvSpPr>
            <a:spLocks/>
          </p:cNvSpPr>
          <p:nvPr/>
        </p:nvSpPr>
        <p:spPr bwMode="auto">
          <a:xfrm>
            <a:off x="1939131" y="3027597"/>
            <a:ext cx="903288" cy="569072"/>
          </a:xfrm>
          <a:custGeom>
            <a:avLst/>
            <a:gdLst>
              <a:gd name="T0" fmla="*/ 1359082 w 1598613"/>
              <a:gd name="T1" fmla="*/ 999432 h 1008062"/>
              <a:gd name="T2" fmla="*/ 1227751 w 1598613"/>
              <a:gd name="T3" fmla="*/ 1166130 h 1008062"/>
              <a:gd name="T4" fmla="*/ 989605 w 1598613"/>
              <a:gd name="T5" fmla="*/ 996030 h 1008062"/>
              <a:gd name="T6" fmla="*/ 724128 w 1598613"/>
              <a:gd name="T7" fmla="*/ 980910 h 1008062"/>
              <a:gd name="T8" fmla="*/ 204559 w 1598613"/>
              <a:gd name="T9" fmla="*/ 999432 h 1008062"/>
              <a:gd name="T10" fmla="*/ 1471787 w 1598613"/>
              <a:gd name="T11" fmla="*/ 886410 h 1008062"/>
              <a:gd name="T12" fmla="*/ 807781 w 1598613"/>
              <a:gd name="T13" fmla="*/ 886410 h 1008062"/>
              <a:gd name="T14" fmla="*/ 1644922 w 1598613"/>
              <a:gd name="T15" fmla="*/ 600290 h 1008062"/>
              <a:gd name="T16" fmla="*/ 1643793 w 1598613"/>
              <a:gd name="T17" fmla="*/ 618873 h 1008062"/>
              <a:gd name="T18" fmla="*/ 1683664 w 1598613"/>
              <a:gd name="T19" fmla="*/ 632034 h 1008062"/>
              <a:gd name="T20" fmla="*/ 1383253 w 1598613"/>
              <a:gd name="T21" fmla="*/ 641324 h 1008062"/>
              <a:gd name="T22" fmla="*/ 1392333 w 1598613"/>
              <a:gd name="T23" fmla="*/ 629324 h 1008062"/>
              <a:gd name="T24" fmla="*/ 1146405 w 1598613"/>
              <a:gd name="T25" fmla="*/ 611517 h 1008062"/>
              <a:gd name="T26" fmla="*/ 1170997 w 1598613"/>
              <a:gd name="T27" fmla="*/ 611517 h 1008062"/>
              <a:gd name="T28" fmla="*/ 1195969 w 1598613"/>
              <a:gd name="T29" fmla="*/ 611517 h 1008062"/>
              <a:gd name="T30" fmla="*/ 947558 w 1598613"/>
              <a:gd name="T31" fmla="*/ 629324 h 1008062"/>
              <a:gd name="T32" fmla="*/ 956692 w 1598613"/>
              <a:gd name="T33" fmla="*/ 641324 h 1008062"/>
              <a:gd name="T34" fmla="*/ 701842 w 1598613"/>
              <a:gd name="T35" fmla="*/ 632034 h 1008062"/>
              <a:gd name="T36" fmla="*/ 741948 w 1598613"/>
              <a:gd name="T37" fmla="*/ 618873 h 1008062"/>
              <a:gd name="T38" fmla="*/ 740434 w 1598613"/>
              <a:gd name="T39" fmla="*/ 600290 h 1008062"/>
              <a:gd name="T40" fmla="*/ 506376 w 1598613"/>
              <a:gd name="T41" fmla="*/ 622356 h 1008062"/>
              <a:gd name="T42" fmla="*/ 537204 w 1598613"/>
              <a:gd name="T43" fmla="*/ 655648 h 1008062"/>
              <a:gd name="T44" fmla="*/ 240632 w 1598613"/>
              <a:gd name="T45" fmla="*/ 661841 h 1008062"/>
              <a:gd name="T46" fmla="*/ 261062 w 1598613"/>
              <a:gd name="T47" fmla="*/ 621582 h 1008062"/>
              <a:gd name="T48" fmla="*/ 364497 w 1598613"/>
              <a:gd name="T49" fmla="*/ 339230 h 1008062"/>
              <a:gd name="T50" fmla="*/ 1581380 w 1598613"/>
              <a:gd name="T51" fmla="*/ 341119 h 1008062"/>
              <a:gd name="T52" fmla="*/ 321726 w 1598613"/>
              <a:gd name="T53" fmla="*/ 241012 h 1008062"/>
              <a:gd name="T54" fmla="*/ 947391 w 1598613"/>
              <a:gd name="T55" fmla="*/ 64597 h 1008062"/>
              <a:gd name="T56" fmla="*/ 958367 w 1598613"/>
              <a:gd name="T57" fmla="*/ 14354 h 1008062"/>
              <a:gd name="T58" fmla="*/ 980320 w 1598613"/>
              <a:gd name="T59" fmla="*/ 98218 h 1008062"/>
              <a:gd name="T60" fmla="*/ 1007572 w 1598613"/>
              <a:gd name="T61" fmla="*/ 164703 h 1008062"/>
              <a:gd name="T62" fmla="*/ 1351630 w 1598613"/>
              <a:gd name="T63" fmla="*/ 344897 h 1008062"/>
              <a:gd name="T64" fmla="*/ 1352009 w 1598613"/>
              <a:gd name="T65" fmla="*/ 299187 h 1008062"/>
              <a:gd name="T66" fmla="*/ 1390237 w 1598613"/>
              <a:gd name="T67" fmla="*/ 286722 h 1008062"/>
              <a:gd name="T68" fmla="*/ 1394401 w 1598613"/>
              <a:gd name="T69" fmla="*/ 312787 h 1008062"/>
              <a:gd name="T70" fmla="*/ 1489783 w 1598613"/>
              <a:gd name="T71" fmla="*/ 358497 h 1008062"/>
              <a:gd name="T72" fmla="*/ 1533690 w 1598613"/>
              <a:gd name="T73" fmla="*/ 298809 h 1008062"/>
              <a:gd name="T74" fmla="*/ 1568890 w 1598613"/>
              <a:gd name="T75" fmla="*/ 290499 h 1008062"/>
              <a:gd name="T76" fmla="*/ 1548072 w 1598613"/>
              <a:gd name="T77" fmla="*/ 230435 h 1008062"/>
              <a:gd name="T78" fmla="*/ 1598414 w 1598613"/>
              <a:gd name="T79" fmla="*/ 218723 h 1008062"/>
              <a:gd name="T80" fmla="*/ 1633993 w 1598613"/>
              <a:gd name="T81" fmla="*/ 231946 h 1008062"/>
              <a:gd name="T82" fmla="*/ 1643077 w 1598613"/>
              <a:gd name="T83" fmla="*/ 310520 h 1008062"/>
              <a:gd name="T84" fmla="*/ 1669950 w 1598613"/>
              <a:gd name="T85" fmla="*/ 335830 h 1008062"/>
              <a:gd name="T86" fmla="*/ 1708558 w 1598613"/>
              <a:gd name="T87" fmla="*/ 355474 h 1008062"/>
              <a:gd name="T88" fmla="*/ 1809617 w 1598613"/>
              <a:gd name="T89" fmla="*/ 476735 h 1008062"/>
              <a:gd name="T90" fmla="*/ 100303 w 1598613"/>
              <a:gd name="T91" fmla="*/ 391362 h 1008062"/>
              <a:gd name="T92" fmla="*/ 202119 w 1598613"/>
              <a:gd name="T93" fmla="*/ 354718 h 1008062"/>
              <a:gd name="T94" fmla="*/ 239213 w 1598613"/>
              <a:gd name="T95" fmla="*/ 338475 h 1008062"/>
              <a:gd name="T96" fmla="*/ 269493 w 1598613"/>
              <a:gd name="T97" fmla="*/ 312031 h 1008062"/>
              <a:gd name="T98" fmla="*/ 257759 w 1598613"/>
              <a:gd name="T99" fmla="*/ 212302 h 1008062"/>
              <a:gd name="T100" fmla="*/ 280470 w 1598613"/>
              <a:gd name="T101" fmla="*/ 198703 h 1008062"/>
              <a:gd name="T102" fmla="*/ 372068 w 1598613"/>
              <a:gd name="T103" fmla="*/ 192659 h 1008062"/>
              <a:gd name="T104" fmla="*/ 342166 w 1598613"/>
              <a:gd name="T105" fmla="*/ 262544 h 1008062"/>
              <a:gd name="T106" fmla="*/ 357684 w 1598613"/>
              <a:gd name="T107" fmla="*/ 304475 h 1008062"/>
              <a:gd name="T108" fmla="*/ 376988 w 1598613"/>
              <a:gd name="T109" fmla="*/ 338096 h 1008062"/>
              <a:gd name="T110" fmla="*/ 478048 w 1598613"/>
              <a:gd name="T111" fmla="*/ 378139 h 1008062"/>
              <a:gd name="T112" fmla="*/ 484104 w 1598613"/>
              <a:gd name="T113" fmla="*/ 305231 h 1008062"/>
              <a:gd name="T114" fmla="*/ 538230 w 1598613"/>
              <a:gd name="T115" fmla="*/ 265567 h 1008062"/>
              <a:gd name="T116" fmla="*/ 539744 w 1598613"/>
              <a:gd name="T117" fmla="*/ 310520 h 1008062"/>
              <a:gd name="T118" fmla="*/ 536716 w 1598613"/>
              <a:gd name="T119" fmla="*/ 333941 h 1008062"/>
              <a:gd name="T120" fmla="*/ 905755 w 1598613"/>
              <a:gd name="T121" fmla="*/ 121261 h 1008062"/>
              <a:gd name="T122" fmla="*/ 932251 w 1598613"/>
              <a:gd name="T123" fmla="*/ 95573 h 1008062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</a:gdLst>
            <a:ahLst/>
            <a:cxnLst>
              <a:cxn ang="T124">
                <a:pos x="T0" y="T1"/>
              </a:cxn>
              <a:cxn ang="T125">
                <a:pos x="T2" y="T3"/>
              </a:cxn>
              <a:cxn ang="T126">
                <a:pos x="T4" y="T5"/>
              </a:cxn>
              <a:cxn ang="T127">
                <a:pos x="T6" y="T7"/>
              </a:cxn>
              <a:cxn ang="T128">
                <a:pos x="T8" y="T9"/>
              </a:cxn>
              <a:cxn ang="T129">
                <a:pos x="T10" y="T11"/>
              </a:cxn>
              <a:cxn ang="T130">
                <a:pos x="T12" y="T13"/>
              </a:cxn>
              <a:cxn ang="T131">
                <a:pos x="T14" y="T15"/>
              </a:cxn>
              <a:cxn ang="T132">
                <a:pos x="T16" y="T17"/>
              </a:cxn>
              <a:cxn ang="T133">
                <a:pos x="T18" y="T19"/>
              </a:cxn>
              <a:cxn ang="T134">
                <a:pos x="T20" y="T21"/>
              </a:cxn>
              <a:cxn ang="T135">
                <a:pos x="T22" y="T23"/>
              </a:cxn>
              <a:cxn ang="T136">
                <a:pos x="T24" y="T25"/>
              </a:cxn>
              <a:cxn ang="T137">
                <a:pos x="T26" y="T27"/>
              </a:cxn>
              <a:cxn ang="T138">
                <a:pos x="T28" y="T29"/>
              </a:cxn>
              <a:cxn ang="T139">
                <a:pos x="T30" y="T31"/>
              </a:cxn>
              <a:cxn ang="T140">
                <a:pos x="T32" y="T33"/>
              </a:cxn>
              <a:cxn ang="T141">
                <a:pos x="T34" y="T35"/>
              </a:cxn>
              <a:cxn ang="T142">
                <a:pos x="T36" y="T37"/>
              </a:cxn>
              <a:cxn ang="T143">
                <a:pos x="T38" y="T39"/>
              </a:cxn>
              <a:cxn ang="T144">
                <a:pos x="T40" y="T41"/>
              </a:cxn>
              <a:cxn ang="T145">
                <a:pos x="T42" y="T43"/>
              </a:cxn>
              <a:cxn ang="T146">
                <a:pos x="T44" y="T45"/>
              </a:cxn>
              <a:cxn ang="T147">
                <a:pos x="T46" y="T47"/>
              </a:cxn>
              <a:cxn ang="T148">
                <a:pos x="T48" y="T49"/>
              </a:cxn>
              <a:cxn ang="T149">
                <a:pos x="T50" y="T51"/>
              </a:cxn>
              <a:cxn ang="T150">
                <a:pos x="T52" y="T53"/>
              </a:cxn>
              <a:cxn ang="T151">
                <a:pos x="T54" y="T55"/>
              </a:cxn>
              <a:cxn ang="T152">
                <a:pos x="T56" y="T57"/>
              </a:cxn>
              <a:cxn ang="T153">
                <a:pos x="T58" y="T59"/>
              </a:cxn>
              <a:cxn ang="T154">
                <a:pos x="T60" y="T61"/>
              </a:cxn>
              <a:cxn ang="T155">
                <a:pos x="T62" y="T63"/>
              </a:cxn>
              <a:cxn ang="T156">
                <a:pos x="T64" y="T65"/>
              </a:cxn>
              <a:cxn ang="T157">
                <a:pos x="T66" y="T67"/>
              </a:cxn>
              <a:cxn ang="T158">
                <a:pos x="T68" y="T69"/>
              </a:cxn>
              <a:cxn ang="T159">
                <a:pos x="T70" y="T71"/>
              </a:cxn>
              <a:cxn ang="T160">
                <a:pos x="T72" y="T73"/>
              </a:cxn>
              <a:cxn ang="T161">
                <a:pos x="T74" y="T75"/>
              </a:cxn>
              <a:cxn ang="T162">
                <a:pos x="T76" y="T77"/>
              </a:cxn>
              <a:cxn ang="T163">
                <a:pos x="T78" y="T79"/>
              </a:cxn>
              <a:cxn ang="T164">
                <a:pos x="T80" y="T81"/>
              </a:cxn>
              <a:cxn ang="T165">
                <a:pos x="T82" y="T83"/>
              </a:cxn>
              <a:cxn ang="T166">
                <a:pos x="T84" y="T85"/>
              </a:cxn>
              <a:cxn ang="T167">
                <a:pos x="T86" y="T87"/>
              </a:cxn>
              <a:cxn ang="T168">
                <a:pos x="T88" y="T89"/>
              </a:cxn>
              <a:cxn ang="T169">
                <a:pos x="T90" y="T91"/>
              </a:cxn>
              <a:cxn ang="T170">
                <a:pos x="T92" y="T93"/>
              </a:cxn>
              <a:cxn ang="T171">
                <a:pos x="T94" y="T95"/>
              </a:cxn>
              <a:cxn ang="T172">
                <a:pos x="T96" y="T97"/>
              </a:cxn>
              <a:cxn ang="T173">
                <a:pos x="T98" y="T99"/>
              </a:cxn>
              <a:cxn ang="T174">
                <a:pos x="T100" y="T101"/>
              </a:cxn>
              <a:cxn ang="T175">
                <a:pos x="T102" y="T103"/>
              </a:cxn>
              <a:cxn ang="T176">
                <a:pos x="T104" y="T105"/>
              </a:cxn>
              <a:cxn ang="T177">
                <a:pos x="T106" y="T107"/>
              </a:cxn>
              <a:cxn ang="T178">
                <a:pos x="T108" y="T109"/>
              </a:cxn>
              <a:cxn ang="T179">
                <a:pos x="T110" y="T111"/>
              </a:cxn>
              <a:cxn ang="T180">
                <a:pos x="T112" y="T113"/>
              </a:cxn>
              <a:cxn ang="T181">
                <a:pos x="T114" y="T115"/>
              </a:cxn>
              <a:cxn ang="T182">
                <a:pos x="T116" y="T117"/>
              </a:cxn>
              <a:cxn ang="T183">
                <a:pos x="T118" y="T119"/>
              </a:cxn>
              <a:cxn ang="T184">
                <a:pos x="T120" y="T121"/>
              </a:cxn>
              <a:cxn ang="T185">
                <a:pos x="T122" y="T123"/>
              </a:cxn>
            </a:cxnLst>
            <a:rect l="0" t="0" r="r" b="b"/>
            <a:pathLst>
              <a:path w="1598613" h="1008062">
                <a:moveTo>
                  <a:pt x="1394034" y="823912"/>
                </a:moveTo>
                <a:lnTo>
                  <a:pt x="1389952" y="824547"/>
                </a:lnTo>
                <a:lnTo>
                  <a:pt x="1385870" y="825500"/>
                </a:lnTo>
                <a:lnTo>
                  <a:pt x="1381788" y="827087"/>
                </a:lnTo>
                <a:lnTo>
                  <a:pt x="1378020" y="828992"/>
                </a:lnTo>
                <a:lnTo>
                  <a:pt x="1374566" y="831215"/>
                </a:lnTo>
                <a:lnTo>
                  <a:pt x="1371112" y="833437"/>
                </a:lnTo>
                <a:lnTo>
                  <a:pt x="1367971" y="836612"/>
                </a:lnTo>
                <a:lnTo>
                  <a:pt x="1365459" y="839470"/>
                </a:lnTo>
                <a:lnTo>
                  <a:pt x="1362947" y="842962"/>
                </a:lnTo>
                <a:lnTo>
                  <a:pt x="1360749" y="846455"/>
                </a:lnTo>
                <a:lnTo>
                  <a:pt x="1358865" y="850265"/>
                </a:lnTo>
                <a:lnTo>
                  <a:pt x="1357609" y="854075"/>
                </a:lnTo>
                <a:lnTo>
                  <a:pt x="1356667" y="858520"/>
                </a:lnTo>
                <a:lnTo>
                  <a:pt x="1356039" y="862647"/>
                </a:lnTo>
                <a:lnTo>
                  <a:pt x="1355725" y="867092"/>
                </a:lnTo>
                <a:lnTo>
                  <a:pt x="1355725" y="979487"/>
                </a:lnTo>
                <a:lnTo>
                  <a:pt x="1441450" y="979487"/>
                </a:lnTo>
                <a:lnTo>
                  <a:pt x="1441450" y="867092"/>
                </a:lnTo>
                <a:lnTo>
                  <a:pt x="1441136" y="862647"/>
                </a:lnTo>
                <a:lnTo>
                  <a:pt x="1440508" y="858520"/>
                </a:lnTo>
                <a:lnTo>
                  <a:pt x="1439252" y="854075"/>
                </a:lnTo>
                <a:lnTo>
                  <a:pt x="1437996" y="850265"/>
                </a:lnTo>
                <a:lnTo>
                  <a:pt x="1436112" y="846455"/>
                </a:lnTo>
                <a:lnTo>
                  <a:pt x="1434228" y="842962"/>
                </a:lnTo>
                <a:lnTo>
                  <a:pt x="1431402" y="839470"/>
                </a:lnTo>
                <a:lnTo>
                  <a:pt x="1428890" y="836612"/>
                </a:lnTo>
                <a:lnTo>
                  <a:pt x="1425749" y="833437"/>
                </a:lnTo>
                <a:lnTo>
                  <a:pt x="1422295" y="831215"/>
                </a:lnTo>
                <a:lnTo>
                  <a:pt x="1419155" y="828992"/>
                </a:lnTo>
                <a:lnTo>
                  <a:pt x="1415073" y="827087"/>
                </a:lnTo>
                <a:lnTo>
                  <a:pt x="1411305" y="825500"/>
                </a:lnTo>
                <a:lnTo>
                  <a:pt x="1407223" y="824547"/>
                </a:lnTo>
                <a:lnTo>
                  <a:pt x="1402827" y="823912"/>
                </a:lnTo>
                <a:lnTo>
                  <a:pt x="1398430" y="823912"/>
                </a:lnTo>
                <a:lnTo>
                  <a:pt x="1394034" y="823912"/>
                </a:lnTo>
                <a:close/>
                <a:moveTo>
                  <a:pt x="1169495" y="823912"/>
                </a:moveTo>
                <a:lnTo>
                  <a:pt x="1165034" y="824547"/>
                </a:lnTo>
                <a:lnTo>
                  <a:pt x="1160891" y="825500"/>
                </a:lnTo>
                <a:lnTo>
                  <a:pt x="1156749" y="827087"/>
                </a:lnTo>
                <a:lnTo>
                  <a:pt x="1153244" y="828992"/>
                </a:lnTo>
                <a:lnTo>
                  <a:pt x="1149420" y="831215"/>
                </a:lnTo>
                <a:lnTo>
                  <a:pt x="1146233" y="833437"/>
                </a:lnTo>
                <a:lnTo>
                  <a:pt x="1143046" y="836612"/>
                </a:lnTo>
                <a:lnTo>
                  <a:pt x="1140497" y="839470"/>
                </a:lnTo>
                <a:lnTo>
                  <a:pt x="1137629" y="842962"/>
                </a:lnTo>
                <a:lnTo>
                  <a:pt x="1135717" y="846455"/>
                </a:lnTo>
                <a:lnTo>
                  <a:pt x="1133805" y="850265"/>
                </a:lnTo>
                <a:lnTo>
                  <a:pt x="1132531" y="854075"/>
                </a:lnTo>
                <a:lnTo>
                  <a:pt x="1131256" y="858520"/>
                </a:lnTo>
                <a:lnTo>
                  <a:pt x="1130300" y="862647"/>
                </a:lnTo>
                <a:lnTo>
                  <a:pt x="1130300" y="867092"/>
                </a:lnTo>
                <a:lnTo>
                  <a:pt x="1130300" y="979487"/>
                </a:lnTo>
                <a:lnTo>
                  <a:pt x="1217613" y="979487"/>
                </a:lnTo>
                <a:lnTo>
                  <a:pt x="1217613" y="867092"/>
                </a:lnTo>
                <a:lnTo>
                  <a:pt x="1216976" y="862647"/>
                </a:lnTo>
                <a:lnTo>
                  <a:pt x="1216338" y="858520"/>
                </a:lnTo>
                <a:lnTo>
                  <a:pt x="1215382" y="854075"/>
                </a:lnTo>
                <a:lnTo>
                  <a:pt x="1213789" y="850265"/>
                </a:lnTo>
                <a:lnTo>
                  <a:pt x="1212196" y="846455"/>
                </a:lnTo>
                <a:lnTo>
                  <a:pt x="1209646" y="842962"/>
                </a:lnTo>
                <a:lnTo>
                  <a:pt x="1207416" y="839470"/>
                </a:lnTo>
                <a:lnTo>
                  <a:pt x="1204548" y="836612"/>
                </a:lnTo>
                <a:lnTo>
                  <a:pt x="1201361" y="833437"/>
                </a:lnTo>
                <a:lnTo>
                  <a:pt x="1198175" y="831215"/>
                </a:lnTo>
                <a:lnTo>
                  <a:pt x="1194351" y="828992"/>
                </a:lnTo>
                <a:lnTo>
                  <a:pt x="1190846" y="827087"/>
                </a:lnTo>
                <a:lnTo>
                  <a:pt x="1186703" y="825500"/>
                </a:lnTo>
                <a:lnTo>
                  <a:pt x="1182560" y="824547"/>
                </a:lnTo>
                <a:lnTo>
                  <a:pt x="1178418" y="823912"/>
                </a:lnTo>
                <a:lnTo>
                  <a:pt x="1173638" y="823912"/>
                </a:lnTo>
                <a:lnTo>
                  <a:pt x="1169495" y="823912"/>
                </a:lnTo>
                <a:close/>
                <a:moveTo>
                  <a:pt x="982170" y="823912"/>
                </a:moveTo>
                <a:lnTo>
                  <a:pt x="977709" y="824547"/>
                </a:lnTo>
                <a:lnTo>
                  <a:pt x="973566" y="825500"/>
                </a:lnTo>
                <a:lnTo>
                  <a:pt x="969424" y="827087"/>
                </a:lnTo>
                <a:lnTo>
                  <a:pt x="965919" y="828992"/>
                </a:lnTo>
                <a:lnTo>
                  <a:pt x="962095" y="831215"/>
                </a:lnTo>
                <a:lnTo>
                  <a:pt x="958908" y="833437"/>
                </a:lnTo>
                <a:lnTo>
                  <a:pt x="955721" y="836612"/>
                </a:lnTo>
                <a:lnTo>
                  <a:pt x="952853" y="839470"/>
                </a:lnTo>
                <a:lnTo>
                  <a:pt x="950304" y="842962"/>
                </a:lnTo>
                <a:lnTo>
                  <a:pt x="948074" y="846455"/>
                </a:lnTo>
                <a:lnTo>
                  <a:pt x="946480" y="850265"/>
                </a:lnTo>
                <a:lnTo>
                  <a:pt x="944887" y="854075"/>
                </a:lnTo>
                <a:lnTo>
                  <a:pt x="943931" y="858520"/>
                </a:lnTo>
                <a:lnTo>
                  <a:pt x="942975" y="862647"/>
                </a:lnTo>
                <a:lnTo>
                  <a:pt x="942975" y="867092"/>
                </a:lnTo>
                <a:lnTo>
                  <a:pt x="942975" y="979487"/>
                </a:lnTo>
                <a:lnTo>
                  <a:pt x="1030288" y="979487"/>
                </a:lnTo>
                <a:lnTo>
                  <a:pt x="1030288" y="867092"/>
                </a:lnTo>
                <a:lnTo>
                  <a:pt x="1029651" y="862647"/>
                </a:lnTo>
                <a:lnTo>
                  <a:pt x="1029013" y="858520"/>
                </a:lnTo>
                <a:lnTo>
                  <a:pt x="1028057" y="854075"/>
                </a:lnTo>
                <a:lnTo>
                  <a:pt x="1026464" y="850265"/>
                </a:lnTo>
                <a:lnTo>
                  <a:pt x="1024871" y="846455"/>
                </a:lnTo>
                <a:lnTo>
                  <a:pt x="1022321" y="842962"/>
                </a:lnTo>
                <a:lnTo>
                  <a:pt x="1020091" y="839470"/>
                </a:lnTo>
                <a:lnTo>
                  <a:pt x="1017223" y="836612"/>
                </a:lnTo>
                <a:lnTo>
                  <a:pt x="1014036" y="833437"/>
                </a:lnTo>
                <a:lnTo>
                  <a:pt x="1010850" y="831215"/>
                </a:lnTo>
                <a:lnTo>
                  <a:pt x="1007026" y="828992"/>
                </a:lnTo>
                <a:lnTo>
                  <a:pt x="1003521" y="827087"/>
                </a:lnTo>
                <a:lnTo>
                  <a:pt x="999378" y="825500"/>
                </a:lnTo>
                <a:lnTo>
                  <a:pt x="995235" y="824547"/>
                </a:lnTo>
                <a:lnTo>
                  <a:pt x="990774" y="823912"/>
                </a:lnTo>
                <a:lnTo>
                  <a:pt x="986313" y="823912"/>
                </a:lnTo>
                <a:lnTo>
                  <a:pt x="982170" y="823912"/>
                </a:lnTo>
                <a:close/>
                <a:moveTo>
                  <a:pt x="795133" y="823912"/>
                </a:moveTo>
                <a:lnTo>
                  <a:pt x="790639" y="824547"/>
                </a:lnTo>
                <a:lnTo>
                  <a:pt x="786466" y="825500"/>
                </a:lnTo>
                <a:lnTo>
                  <a:pt x="782293" y="827087"/>
                </a:lnTo>
                <a:lnTo>
                  <a:pt x="778762" y="828992"/>
                </a:lnTo>
                <a:lnTo>
                  <a:pt x="774910" y="831215"/>
                </a:lnTo>
                <a:lnTo>
                  <a:pt x="771700" y="833437"/>
                </a:lnTo>
                <a:lnTo>
                  <a:pt x="768490" y="836612"/>
                </a:lnTo>
                <a:lnTo>
                  <a:pt x="765601" y="839470"/>
                </a:lnTo>
                <a:lnTo>
                  <a:pt x="763033" y="842962"/>
                </a:lnTo>
                <a:lnTo>
                  <a:pt x="760786" y="846455"/>
                </a:lnTo>
                <a:lnTo>
                  <a:pt x="759181" y="850265"/>
                </a:lnTo>
                <a:lnTo>
                  <a:pt x="757576" y="854075"/>
                </a:lnTo>
                <a:lnTo>
                  <a:pt x="756613" y="858520"/>
                </a:lnTo>
                <a:lnTo>
                  <a:pt x="755650" y="862647"/>
                </a:lnTo>
                <a:lnTo>
                  <a:pt x="755650" y="867092"/>
                </a:lnTo>
                <a:lnTo>
                  <a:pt x="755650" y="979487"/>
                </a:lnTo>
                <a:lnTo>
                  <a:pt x="842963" y="979487"/>
                </a:lnTo>
                <a:lnTo>
                  <a:pt x="842963" y="867092"/>
                </a:lnTo>
                <a:lnTo>
                  <a:pt x="842963" y="862647"/>
                </a:lnTo>
                <a:lnTo>
                  <a:pt x="842321" y="858520"/>
                </a:lnTo>
                <a:lnTo>
                  <a:pt x="841358" y="854075"/>
                </a:lnTo>
                <a:lnTo>
                  <a:pt x="839753" y="850265"/>
                </a:lnTo>
                <a:lnTo>
                  <a:pt x="838148" y="846455"/>
                </a:lnTo>
                <a:lnTo>
                  <a:pt x="835580" y="842962"/>
                </a:lnTo>
                <a:lnTo>
                  <a:pt x="833333" y="839470"/>
                </a:lnTo>
                <a:lnTo>
                  <a:pt x="830444" y="836612"/>
                </a:lnTo>
                <a:lnTo>
                  <a:pt x="827234" y="833437"/>
                </a:lnTo>
                <a:lnTo>
                  <a:pt x="824024" y="831215"/>
                </a:lnTo>
                <a:lnTo>
                  <a:pt x="820172" y="828992"/>
                </a:lnTo>
                <a:lnTo>
                  <a:pt x="816641" y="827087"/>
                </a:lnTo>
                <a:lnTo>
                  <a:pt x="812468" y="825500"/>
                </a:lnTo>
                <a:lnTo>
                  <a:pt x="808295" y="824547"/>
                </a:lnTo>
                <a:lnTo>
                  <a:pt x="803801" y="823912"/>
                </a:lnTo>
                <a:lnTo>
                  <a:pt x="799306" y="823912"/>
                </a:lnTo>
                <a:lnTo>
                  <a:pt x="795133" y="823912"/>
                </a:lnTo>
                <a:close/>
                <a:moveTo>
                  <a:pt x="607664" y="823912"/>
                </a:moveTo>
                <a:lnTo>
                  <a:pt x="603506" y="824547"/>
                </a:lnTo>
                <a:lnTo>
                  <a:pt x="599348" y="825500"/>
                </a:lnTo>
                <a:lnTo>
                  <a:pt x="595191" y="827087"/>
                </a:lnTo>
                <a:lnTo>
                  <a:pt x="591672" y="828992"/>
                </a:lnTo>
                <a:lnTo>
                  <a:pt x="587834" y="831215"/>
                </a:lnTo>
                <a:lnTo>
                  <a:pt x="584636" y="833437"/>
                </a:lnTo>
                <a:lnTo>
                  <a:pt x="581438" y="836612"/>
                </a:lnTo>
                <a:lnTo>
                  <a:pt x="578559" y="839470"/>
                </a:lnTo>
                <a:lnTo>
                  <a:pt x="576001" y="842962"/>
                </a:lnTo>
                <a:lnTo>
                  <a:pt x="573762" y="846455"/>
                </a:lnTo>
                <a:lnTo>
                  <a:pt x="572163" y="850265"/>
                </a:lnTo>
                <a:lnTo>
                  <a:pt x="570564" y="854075"/>
                </a:lnTo>
                <a:lnTo>
                  <a:pt x="569604" y="858520"/>
                </a:lnTo>
                <a:lnTo>
                  <a:pt x="568645" y="862647"/>
                </a:lnTo>
                <a:lnTo>
                  <a:pt x="568325" y="867092"/>
                </a:lnTo>
                <a:lnTo>
                  <a:pt x="568325" y="979487"/>
                </a:lnTo>
                <a:lnTo>
                  <a:pt x="655638" y="979487"/>
                </a:lnTo>
                <a:lnTo>
                  <a:pt x="655638" y="867092"/>
                </a:lnTo>
                <a:lnTo>
                  <a:pt x="655638" y="862647"/>
                </a:lnTo>
                <a:lnTo>
                  <a:pt x="654998" y="858520"/>
                </a:lnTo>
                <a:lnTo>
                  <a:pt x="653719" y="854075"/>
                </a:lnTo>
                <a:lnTo>
                  <a:pt x="652440" y="850265"/>
                </a:lnTo>
                <a:lnTo>
                  <a:pt x="650841" y="846455"/>
                </a:lnTo>
                <a:lnTo>
                  <a:pt x="648282" y="842962"/>
                </a:lnTo>
                <a:lnTo>
                  <a:pt x="646043" y="839470"/>
                </a:lnTo>
                <a:lnTo>
                  <a:pt x="643165" y="836612"/>
                </a:lnTo>
                <a:lnTo>
                  <a:pt x="639966" y="833437"/>
                </a:lnTo>
                <a:lnTo>
                  <a:pt x="636768" y="831215"/>
                </a:lnTo>
                <a:lnTo>
                  <a:pt x="632930" y="828992"/>
                </a:lnTo>
                <a:lnTo>
                  <a:pt x="629412" y="827087"/>
                </a:lnTo>
                <a:lnTo>
                  <a:pt x="625254" y="825500"/>
                </a:lnTo>
                <a:lnTo>
                  <a:pt x="621097" y="824547"/>
                </a:lnTo>
                <a:lnTo>
                  <a:pt x="616619" y="823912"/>
                </a:lnTo>
                <a:lnTo>
                  <a:pt x="612141" y="823912"/>
                </a:lnTo>
                <a:lnTo>
                  <a:pt x="607664" y="823912"/>
                </a:lnTo>
                <a:close/>
                <a:moveTo>
                  <a:pt x="421211" y="823912"/>
                </a:moveTo>
                <a:lnTo>
                  <a:pt x="417129" y="824547"/>
                </a:lnTo>
                <a:lnTo>
                  <a:pt x="413047" y="825500"/>
                </a:lnTo>
                <a:lnTo>
                  <a:pt x="408965" y="827087"/>
                </a:lnTo>
                <a:lnTo>
                  <a:pt x="405511" y="828992"/>
                </a:lnTo>
                <a:lnTo>
                  <a:pt x="401743" y="831215"/>
                </a:lnTo>
                <a:lnTo>
                  <a:pt x="398603" y="833437"/>
                </a:lnTo>
                <a:lnTo>
                  <a:pt x="395462" y="836612"/>
                </a:lnTo>
                <a:lnTo>
                  <a:pt x="392636" y="839470"/>
                </a:lnTo>
                <a:lnTo>
                  <a:pt x="390124" y="842962"/>
                </a:lnTo>
                <a:lnTo>
                  <a:pt x="387926" y="846455"/>
                </a:lnTo>
                <a:lnTo>
                  <a:pt x="386356" y="850265"/>
                </a:lnTo>
                <a:lnTo>
                  <a:pt x="384786" y="854075"/>
                </a:lnTo>
                <a:lnTo>
                  <a:pt x="383530" y="858520"/>
                </a:lnTo>
                <a:lnTo>
                  <a:pt x="382902" y="862647"/>
                </a:lnTo>
                <a:lnTo>
                  <a:pt x="382588" y="867092"/>
                </a:lnTo>
                <a:lnTo>
                  <a:pt x="382588" y="979487"/>
                </a:lnTo>
                <a:lnTo>
                  <a:pt x="468313" y="979487"/>
                </a:lnTo>
                <a:lnTo>
                  <a:pt x="468313" y="867092"/>
                </a:lnTo>
                <a:lnTo>
                  <a:pt x="468313" y="862647"/>
                </a:lnTo>
                <a:lnTo>
                  <a:pt x="467685" y="858520"/>
                </a:lnTo>
                <a:lnTo>
                  <a:pt x="466429" y="854075"/>
                </a:lnTo>
                <a:lnTo>
                  <a:pt x="465173" y="850265"/>
                </a:lnTo>
                <a:lnTo>
                  <a:pt x="463289" y="846455"/>
                </a:lnTo>
                <a:lnTo>
                  <a:pt x="461091" y="842962"/>
                </a:lnTo>
                <a:lnTo>
                  <a:pt x="458579" y="839470"/>
                </a:lnTo>
                <a:lnTo>
                  <a:pt x="456067" y="836612"/>
                </a:lnTo>
                <a:lnTo>
                  <a:pt x="452926" y="833437"/>
                </a:lnTo>
                <a:lnTo>
                  <a:pt x="449786" y="831215"/>
                </a:lnTo>
                <a:lnTo>
                  <a:pt x="446018" y="828992"/>
                </a:lnTo>
                <a:lnTo>
                  <a:pt x="442564" y="827087"/>
                </a:lnTo>
                <a:lnTo>
                  <a:pt x="438482" y="825500"/>
                </a:lnTo>
                <a:lnTo>
                  <a:pt x="434400" y="824547"/>
                </a:lnTo>
                <a:lnTo>
                  <a:pt x="430004" y="823912"/>
                </a:lnTo>
                <a:lnTo>
                  <a:pt x="425608" y="823912"/>
                </a:lnTo>
                <a:lnTo>
                  <a:pt x="421211" y="823912"/>
                </a:lnTo>
                <a:close/>
                <a:moveTo>
                  <a:pt x="200234" y="823912"/>
                </a:moveTo>
                <a:lnTo>
                  <a:pt x="195838" y="824547"/>
                </a:lnTo>
                <a:lnTo>
                  <a:pt x="191756" y="825500"/>
                </a:lnTo>
                <a:lnTo>
                  <a:pt x="187674" y="827087"/>
                </a:lnTo>
                <a:lnTo>
                  <a:pt x="184220" y="828992"/>
                </a:lnTo>
                <a:lnTo>
                  <a:pt x="180452" y="831215"/>
                </a:lnTo>
                <a:lnTo>
                  <a:pt x="177312" y="833437"/>
                </a:lnTo>
                <a:lnTo>
                  <a:pt x="174171" y="836612"/>
                </a:lnTo>
                <a:lnTo>
                  <a:pt x="171659" y="839470"/>
                </a:lnTo>
                <a:lnTo>
                  <a:pt x="169147" y="842962"/>
                </a:lnTo>
                <a:lnTo>
                  <a:pt x="166949" y="846455"/>
                </a:lnTo>
                <a:lnTo>
                  <a:pt x="165065" y="850265"/>
                </a:lnTo>
                <a:lnTo>
                  <a:pt x="163809" y="854075"/>
                </a:lnTo>
                <a:lnTo>
                  <a:pt x="162553" y="858520"/>
                </a:lnTo>
                <a:lnTo>
                  <a:pt x="161925" y="862647"/>
                </a:lnTo>
                <a:lnTo>
                  <a:pt x="161925" y="867092"/>
                </a:lnTo>
                <a:lnTo>
                  <a:pt x="161925" y="979487"/>
                </a:lnTo>
                <a:lnTo>
                  <a:pt x="247650" y="979487"/>
                </a:lnTo>
                <a:lnTo>
                  <a:pt x="247650" y="867092"/>
                </a:lnTo>
                <a:lnTo>
                  <a:pt x="247336" y="862647"/>
                </a:lnTo>
                <a:lnTo>
                  <a:pt x="246708" y="858520"/>
                </a:lnTo>
                <a:lnTo>
                  <a:pt x="245452" y="854075"/>
                </a:lnTo>
                <a:lnTo>
                  <a:pt x="243882" y="850265"/>
                </a:lnTo>
                <a:lnTo>
                  <a:pt x="242312" y="846455"/>
                </a:lnTo>
                <a:lnTo>
                  <a:pt x="240114" y="842962"/>
                </a:lnTo>
                <a:lnTo>
                  <a:pt x="237602" y="839470"/>
                </a:lnTo>
                <a:lnTo>
                  <a:pt x="234776" y="836612"/>
                </a:lnTo>
                <a:lnTo>
                  <a:pt x="231635" y="833437"/>
                </a:lnTo>
                <a:lnTo>
                  <a:pt x="228495" y="831215"/>
                </a:lnTo>
                <a:lnTo>
                  <a:pt x="225041" y="828992"/>
                </a:lnTo>
                <a:lnTo>
                  <a:pt x="221273" y="827087"/>
                </a:lnTo>
                <a:lnTo>
                  <a:pt x="217191" y="825500"/>
                </a:lnTo>
                <a:lnTo>
                  <a:pt x="213109" y="824547"/>
                </a:lnTo>
                <a:lnTo>
                  <a:pt x="209027" y="823912"/>
                </a:lnTo>
                <a:lnTo>
                  <a:pt x="204630" y="823912"/>
                </a:lnTo>
                <a:lnTo>
                  <a:pt x="200234" y="823912"/>
                </a:lnTo>
                <a:close/>
                <a:moveTo>
                  <a:pt x="1435100" y="601662"/>
                </a:moveTo>
                <a:lnTo>
                  <a:pt x="1435100" y="744537"/>
                </a:lnTo>
                <a:lnTo>
                  <a:pt x="1450975" y="744537"/>
                </a:lnTo>
                <a:lnTo>
                  <a:pt x="1450975" y="601662"/>
                </a:lnTo>
                <a:lnTo>
                  <a:pt x="1435100" y="601662"/>
                </a:lnTo>
                <a:close/>
                <a:moveTo>
                  <a:pt x="1357313" y="601662"/>
                </a:moveTo>
                <a:lnTo>
                  <a:pt x="1357313" y="744537"/>
                </a:lnTo>
                <a:lnTo>
                  <a:pt x="1425576" y="744537"/>
                </a:lnTo>
                <a:lnTo>
                  <a:pt x="1425576" y="601662"/>
                </a:lnTo>
                <a:lnTo>
                  <a:pt x="1357313" y="601662"/>
                </a:lnTo>
                <a:close/>
                <a:moveTo>
                  <a:pt x="1327150" y="601662"/>
                </a:moveTo>
                <a:lnTo>
                  <a:pt x="1327150" y="744537"/>
                </a:lnTo>
                <a:lnTo>
                  <a:pt x="1343025" y="744537"/>
                </a:lnTo>
                <a:lnTo>
                  <a:pt x="1343025" y="601662"/>
                </a:lnTo>
                <a:lnTo>
                  <a:pt x="1327150" y="601662"/>
                </a:lnTo>
                <a:close/>
                <a:moveTo>
                  <a:pt x="1219200" y="601662"/>
                </a:moveTo>
                <a:lnTo>
                  <a:pt x="1219200" y="744537"/>
                </a:lnTo>
                <a:lnTo>
                  <a:pt x="1235075" y="744537"/>
                </a:lnTo>
                <a:lnTo>
                  <a:pt x="1235075" y="601662"/>
                </a:lnTo>
                <a:lnTo>
                  <a:pt x="1219200" y="601662"/>
                </a:lnTo>
                <a:close/>
                <a:moveTo>
                  <a:pt x="1141413" y="601662"/>
                </a:moveTo>
                <a:lnTo>
                  <a:pt x="1141413" y="744537"/>
                </a:lnTo>
                <a:lnTo>
                  <a:pt x="1209676" y="744537"/>
                </a:lnTo>
                <a:lnTo>
                  <a:pt x="1209676" y="601662"/>
                </a:lnTo>
                <a:lnTo>
                  <a:pt x="1141413" y="601662"/>
                </a:lnTo>
                <a:close/>
                <a:moveTo>
                  <a:pt x="1111250" y="601662"/>
                </a:moveTo>
                <a:lnTo>
                  <a:pt x="1111250" y="744537"/>
                </a:lnTo>
                <a:lnTo>
                  <a:pt x="1127125" y="744537"/>
                </a:lnTo>
                <a:lnTo>
                  <a:pt x="1127125" y="601662"/>
                </a:lnTo>
                <a:lnTo>
                  <a:pt x="1111250" y="601662"/>
                </a:lnTo>
                <a:close/>
                <a:moveTo>
                  <a:pt x="1028700" y="601662"/>
                </a:moveTo>
                <a:lnTo>
                  <a:pt x="1028700" y="744537"/>
                </a:lnTo>
                <a:lnTo>
                  <a:pt x="1044575" y="744537"/>
                </a:lnTo>
                <a:lnTo>
                  <a:pt x="1044575" y="601662"/>
                </a:lnTo>
                <a:lnTo>
                  <a:pt x="1028700" y="601662"/>
                </a:lnTo>
                <a:close/>
                <a:moveTo>
                  <a:pt x="949325" y="601662"/>
                </a:moveTo>
                <a:lnTo>
                  <a:pt x="949325" y="744537"/>
                </a:lnTo>
                <a:lnTo>
                  <a:pt x="1019175" y="744537"/>
                </a:lnTo>
                <a:lnTo>
                  <a:pt x="1019175" y="601662"/>
                </a:lnTo>
                <a:lnTo>
                  <a:pt x="949325" y="601662"/>
                </a:lnTo>
                <a:close/>
                <a:moveTo>
                  <a:pt x="920750" y="601662"/>
                </a:moveTo>
                <a:lnTo>
                  <a:pt x="920750" y="744537"/>
                </a:lnTo>
                <a:lnTo>
                  <a:pt x="936625" y="744537"/>
                </a:lnTo>
                <a:lnTo>
                  <a:pt x="936625" y="601662"/>
                </a:lnTo>
                <a:lnTo>
                  <a:pt x="920750" y="601662"/>
                </a:lnTo>
                <a:close/>
                <a:moveTo>
                  <a:pt x="846138" y="601662"/>
                </a:moveTo>
                <a:lnTo>
                  <a:pt x="846138" y="744537"/>
                </a:lnTo>
                <a:lnTo>
                  <a:pt x="862013" y="744537"/>
                </a:lnTo>
                <a:lnTo>
                  <a:pt x="862013" y="601662"/>
                </a:lnTo>
                <a:lnTo>
                  <a:pt x="846138" y="601662"/>
                </a:lnTo>
                <a:close/>
                <a:moveTo>
                  <a:pt x="768350" y="601662"/>
                </a:moveTo>
                <a:lnTo>
                  <a:pt x="768350" y="744537"/>
                </a:lnTo>
                <a:lnTo>
                  <a:pt x="836613" y="744537"/>
                </a:lnTo>
                <a:lnTo>
                  <a:pt x="836613" y="601662"/>
                </a:lnTo>
                <a:lnTo>
                  <a:pt x="768350" y="601662"/>
                </a:lnTo>
                <a:close/>
                <a:moveTo>
                  <a:pt x="738188" y="601662"/>
                </a:moveTo>
                <a:lnTo>
                  <a:pt x="738188" y="744537"/>
                </a:lnTo>
                <a:lnTo>
                  <a:pt x="754063" y="744537"/>
                </a:lnTo>
                <a:lnTo>
                  <a:pt x="754063" y="601662"/>
                </a:lnTo>
                <a:lnTo>
                  <a:pt x="738188" y="601662"/>
                </a:lnTo>
                <a:close/>
                <a:moveTo>
                  <a:pt x="661988" y="601662"/>
                </a:moveTo>
                <a:lnTo>
                  <a:pt x="661988" y="744537"/>
                </a:lnTo>
                <a:lnTo>
                  <a:pt x="677863" y="744537"/>
                </a:lnTo>
                <a:lnTo>
                  <a:pt x="677863" y="601662"/>
                </a:lnTo>
                <a:lnTo>
                  <a:pt x="661988" y="601662"/>
                </a:lnTo>
                <a:close/>
                <a:moveTo>
                  <a:pt x="584200" y="601662"/>
                </a:moveTo>
                <a:lnTo>
                  <a:pt x="584200" y="744537"/>
                </a:lnTo>
                <a:lnTo>
                  <a:pt x="652463" y="744537"/>
                </a:lnTo>
                <a:lnTo>
                  <a:pt x="652463" y="601662"/>
                </a:lnTo>
                <a:lnTo>
                  <a:pt x="584200" y="601662"/>
                </a:lnTo>
                <a:close/>
                <a:moveTo>
                  <a:pt x="554038" y="601662"/>
                </a:moveTo>
                <a:lnTo>
                  <a:pt x="554038" y="744537"/>
                </a:lnTo>
                <a:lnTo>
                  <a:pt x="569913" y="744537"/>
                </a:lnTo>
                <a:lnTo>
                  <a:pt x="569913" y="601662"/>
                </a:lnTo>
                <a:lnTo>
                  <a:pt x="554038" y="601662"/>
                </a:lnTo>
                <a:close/>
                <a:moveTo>
                  <a:pt x="476250" y="601662"/>
                </a:moveTo>
                <a:lnTo>
                  <a:pt x="476250" y="744537"/>
                </a:lnTo>
                <a:lnTo>
                  <a:pt x="492125" y="744537"/>
                </a:lnTo>
                <a:lnTo>
                  <a:pt x="492125" y="601662"/>
                </a:lnTo>
                <a:lnTo>
                  <a:pt x="476250" y="601662"/>
                </a:lnTo>
                <a:close/>
                <a:moveTo>
                  <a:pt x="398463" y="601662"/>
                </a:moveTo>
                <a:lnTo>
                  <a:pt x="398463" y="744537"/>
                </a:lnTo>
                <a:lnTo>
                  <a:pt x="466726" y="744537"/>
                </a:lnTo>
                <a:lnTo>
                  <a:pt x="466726" y="601662"/>
                </a:lnTo>
                <a:lnTo>
                  <a:pt x="398463" y="601662"/>
                </a:lnTo>
                <a:close/>
                <a:moveTo>
                  <a:pt x="368300" y="601662"/>
                </a:moveTo>
                <a:lnTo>
                  <a:pt x="368300" y="744537"/>
                </a:lnTo>
                <a:lnTo>
                  <a:pt x="384175" y="744537"/>
                </a:lnTo>
                <a:lnTo>
                  <a:pt x="384175" y="601662"/>
                </a:lnTo>
                <a:lnTo>
                  <a:pt x="368300" y="601662"/>
                </a:lnTo>
                <a:close/>
                <a:moveTo>
                  <a:pt x="255588" y="601662"/>
                </a:moveTo>
                <a:lnTo>
                  <a:pt x="255588" y="744537"/>
                </a:lnTo>
                <a:lnTo>
                  <a:pt x="271463" y="744537"/>
                </a:lnTo>
                <a:lnTo>
                  <a:pt x="271463" y="601662"/>
                </a:lnTo>
                <a:lnTo>
                  <a:pt x="255588" y="601662"/>
                </a:lnTo>
                <a:close/>
                <a:moveTo>
                  <a:pt x="177800" y="601662"/>
                </a:moveTo>
                <a:lnTo>
                  <a:pt x="177800" y="744537"/>
                </a:lnTo>
                <a:lnTo>
                  <a:pt x="246063" y="744537"/>
                </a:lnTo>
                <a:lnTo>
                  <a:pt x="246063" y="601662"/>
                </a:lnTo>
                <a:lnTo>
                  <a:pt x="177800" y="601662"/>
                </a:lnTo>
                <a:close/>
                <a:moveTo>
                  <a:pt x="147638" y="601662"/>
                </a:moveTo>
                <a:lnTo>
                  <a:pt x="147638" y="744537"/>
                </a:lnTo>
                <a:lnTo>
                  <a:pt x="163513" y="744537"/>
                </a:lnTo>
                <a:lnTo>
                  <a:pt x="163513" y="601662"/>
                </a:lnTo>
                <a:lnTo>
                  <a:pt x="147638" y="601662"/>
                </a:lnTo>
                <a:close/>
                <a:moveTo>
                  <a:pt x="1385730" y="503237"/>
                </a:moveTo>
                <a:lnTo>
                  <a:pt x="1383205" y="503562"/>
                </a:lnTo>
                <a:lnTo>
                  <a:pt x="1380364" y="504212"/>
                </a:lnTo>
                <a:lnTo>
                  <a:pt x="1377839" y="504863"/>
                </a:lnTo>
                <a:lnTo>
                  <a:pt x="1375629" y="505838"/>
                </a:lnTo>
                <a:lnTo>
                  <a:pt x="1373104" y="506814"/>
                </a:lnTo>
                <a:lnTo>
                  <a:pt x="1370894" y="508114"/>
                </a:lnTo>
                <a:lnTo>
                  <a:pt x="1369001" y="509740"/>
                </a:lnTo>
                <a:lnTo>
                  <a:pt x="1366791" y="511691"/>
                </a:lnTo>
                <a:lnTo>
                  <a:pt x="1365213" y="513642"/>
                </a:lnTo>
                <a:lnTo>
                  <a:pt x="1363635" y="515593"/>
                </a:lnTo>
                <a:lnTo>
                  <a:pt x="1362372" y="517869"/>
                </a:lnTo>
                <a:lnTo>
                  <a:pt x="1361425" y="520470"/>
                </a:lnTo>
                <a:lnTo>
                  <a:pt x="1360163" y="522746"/>
                </a:lnTo>
                <a:lnTo>
                  <a:pt x="1359531" y="525347"/>
                </a:lnTo>
                <a:lnTo>
                  <a:pt x="1359216" y="528274"/>
                </a:lnTo>
                <a:lnTo>
                  <a:pt x="1358900" y="530875"/>
                </a:lnTo>
                <a:lnTo>
                  <a:pt x="1359216" y="535752"/>
                </a:lnTo>
                <a:lnTo>
                  <a:pt x="1360163" y="539654"/>
                </a:lnTo>
                <a:lnTo>
                  <a:pt x="1362056" y="543881"/>
                </a:lnTo>
                <a:lnTo>
                  <a:pt x="1364266" y="547132"/>
                </a:lnTo>
                <a:lnTo>
                  <a:pt x="1366791" y="550709"/>
                </a:lnTo>
                <a:lnTo>
                  <a:pt x="1370263" y="553310"/>
                </a:lnTo>
                <a:lnTo>
                  <a:pt x="1373420" y="555911"/>
                </a:lnTo>
                <a:lnTo>
                  <a:pt x="1377523" y="557212"/>
                </a:lnTo>
                <a:lnTo>
                  <a:pt x="1377523" y="541280"/>
                </a:lnTo>
                <a:lnTo>
                  <a:pt x="1381311" y="541280"/>
                </a:lnTo>
                <a:lnTo>
                  <a:pt x="1381311" y="539329"/>
                </a:lnTo>
                <a:lnTo>
                  <a:pt x="1381311" y="538678"/>
                </a:lnTo>
                <a:lnTo>
                  <a:pt x="1381942" y="538353"/>
                </a:lnTo>
                <a:lnTo>
                  <a:pt x="1383836" y="537703"/>
                </a:lnTo>
                <a:lnTo>
                  <a:pt x="1383836" y="537378"/>
                </a:lnTo>
                <a:lnTo>
                  <a:pt x="1383836" y="536077"/>
                </a:lnTo>
                <a:lnTo>
                  <a:pt x="1378786" y="536077"/>
                </a:lnTo>
                <a:lnTo>
                  <a:pt x="1377839" y="530225"/>
                </a:lnTo>
                <a:lnTo>
                  <a:pt x="1382258" y="528599"/>
                </a:lnTo>
                <a:lnTo>
                  <a:pt x="1383836" y="526323"/>
                </a:lnTo>
                <a:lnTo>
                  <a:pt x="1383205" y="525672"/>
                </a:lnTo>
                <a:lnTo>
                  <a:pt x="1382258" y="525022"/>
                </a:lnTo>
                <a:lnTo>
                  <a:pt x="1381626" y="523722"/>
                </a:lnTo>
                <a:lnTo>
                  <a:pt x="1380995" y="522096"/>
                </a:lnTo>
                <a:lnTo>
                  <a:pt x="1379732" y="522746"/>
                </a:lnTo>
                <a:lnTo>
                  <a:pt x="1379101" y="522746"/>
                </a:lnTo>
                <a:lnTo>
                  <a:pt x="1378786" y="522421"/>
                </a:lnTo>
                <a:lnTo>
                  <a:pt x="1378470" y="522096"/>
                </a:lnTo>
                <a:lnTo>
                  <a:pt x="1378470" y="521120"/>
                </a:lnTo>
                <a:lnTo>
                  <a:pt x="1378786" y="520470"/>
                </a:lnTo>
                <a:lnTo>
                  <a:pt x="1379417" y="519820"/>
                </a:lnTo>
                <a:lnTo>
                  <a:pt x="1379732" y="518194"/>
                </a:lnTo>
                <a:lnTo>
                  <a:pt x="1380364" y="516568"/>
                </a:lnTo>
                <a:lnTo>
                  <a:pt x="1380364" y="515918"/>
                </a:lnTo>
                <a:lnTo>
                  <a:pt x="1380995" y="515268"/>
                </a:lnTo>
                <a:lnTo>
                  <a:pt x="1381942" y="514292"/>
                </a:lnTo>
                <a:lnTo>
                  <a:pt x="1383836" y="513967"/>
                </a:lnTo>
                <a:lnTo>
                  <a:pt x="1385730" y="513642"/>
                </a:lnTo>
                <a:lnTo>
                  <a:pt x="1387624" y="513967"/>
                </a:lnTo>
                <a:lnTo>
                  <a:pt x="1389202" y="514292"/>
                </a:lnTo>
                <a:lnTo>
                  <a:pt x="1390780" y="515268"/>
                </a:lnTo>
                <a:lnTo>
                  <a:pt x="1391096" y="515918"/>
                </a:lnTo>
                <a:lnTo>
                  <a:pt x="1391411" y="516568"/>
                </a:lnTo>
                <a:lnTo>
                  <a:pt x="1392043" y="518194"/>
                </a:lnTo>
                <a:lnTo>
                  <a:pt x="1392358" y="519820"/>
                </a:lnTo>
                <a:lnTo>
                  <a:pt x="1392989" y="520470"/>
                </a:lnTo>
                <a:lnTo>
                  <a:pt x="1392989" y="521120"/>
                </a:lnTo>
                <a:lnTo>
                  <a:pt x="1393305" y="522096"/>
                </a:lnTo>
                <a:lnTo>
                  <a:pt x="1392989" y="522421"/>
                </a:lnTo>
                <a:lnTo>
                  <a:pt x="1392674" y="522746"/>
                </a:lnTo>
                <a:lnTo>
                  <a:pt x="1391727" y="522746"/>
                </a:lnTo>
                <a:lnTo>
                  <a:pt x="1390780" y="522096"/>
                </a:lnTo>
                <a:lnTo>
                  <a:pt x="1390149" y="523722"/>
                </a:lnTo>
                <a:lnTo>
                  <a:pt x="1388886" y="525022"/>
                </a:lnTo>
                <a:lnTo>
                  <a:pt x="1388570" y="525672"/>
                </a:lnTo>
                <a:lnTo>
                  <a:pt x="1387939" y="526323"/>
                </a:lnTo>
                <a:lnTo>
                  <a:pt x="1388886" y="528599"/>
                </a:lnTo>
                <a:lnTo>
                  <a:pt x="1393621" y="530225"/>
                </a:lnTo>
                <a:lnTo>
                  <a:pt x="1392674" y="536077"/>
                </a:lnTo>
                <a:lnTo>
                  <a:pt x="1387939" y="536077"/>
                </a:lnTo>
                <a:lnTo>
                  <a:pt x="1387939" y="537378"/>
                </a:lnTo>
                <a:lnTo>
                  <a:pt x="1387939" y="537703"/>
                </a:lnTo>
                <a:lnTo>
                  <a:pt x="1389833" y="538353"/>
                </a:lnTo>
                <a:lnTo>
                  <a:pt x="1390149" y="538678"/>
                </a:lnTo>
                <a:lnTo>
                  <a:pt x="1390464" y="539329"/>
                </a:lnTo>
                <a:lnTo>
                  <a:pt x="1390464" y="541280"/>
                </a:lnTo>
                <a:lnTo>
                  <a:pt x="1394252" y="541280"/>
                </a:lnTo>
                <a:lnTo>
                  <a:pt x="1394252" y="557212"/>
                </a:lnTo>
                <a:lnTo>
                  <a:pt x="1398040" y="555911"/>
                </a:lnTo>
                <a:lnTo>
                  <a:pt x="1401512" y="553310"/>
                </a:lnTo>
                <a:lnTo>
                  <a:pt x="1404984" y="550709"/>
                </a:lnTo>
                <a:lnTo>
                  <a:pt x="1407509" y="547132"/>
                </a:lnTo>
                <a:lnTo>
                  <a:pt x="1409403" y="543881"/>
                </a:lnTo>
                <a:lnTo>
                  <a:pt x="1411297" y="539654"/>
                </a:lnTo>
                <a:lnTo>
                  <a:pt x="1412244" y="535752"/>
                </a:lnTo>
                <a:lnTo>
                  <a:pt x="1412875" y="530875"/>
                </a:lnTo>
                <a:lnTo>
                  <a:pt x="1412559" y="528274"/>
                </a:lnTo>
                <a:lnTo>
                  <a:pt x="1412244" y="525347"/>
                </a:lnTo>
                <a:lnTo>
                  <a:pt x="1411612" y="522746"/>
                </a:lnTo>
                <a:lnTo>
                  <a:pt x="1410350" y="520470"/>
                </a:lnTo>
                <a:lnTo>
                  <a:pt x="1409403" y="517869"/>
                </a:lnTo>
                <a:lnTo>
                  <a:pt x="1408140" y="515593"/>
                </a:lnTo>
                <a:lnTo>
                  <a:pt x="1406562" y="513642"/>
                </a:lnTo>
                <a:lnTo>
                  <a:pt x="1404984" y="511691"/>
                </a:lnTo>
                <a:lnTo>
                  <a:pt x="1402774" y="509740"/>
                </a:lnTo>
                <a:lnTo>
                  <a:pt x="1400881" y="508114"/>
                </a:lnTo>
                <a:lnTo>
                  <a:pt x="1398671" y="506814"/>
                </a:lnTo>
                <a:lnTo>
                  <a:pt x="1396146" y="505838"/>
                </a:lnTo>
                <a:lnTo>
                  <a:pt x="1393936" y="504863"/>
                </a:lnTo>
                <a:lnTo>
                  <a:pt x="1391411" y="504212"/>
                </a:lnTo>
                <a:lnTo>
                  <a:pt x="1388570" y="503562"/>
                </a:lnTo>
                <a:lnTo>
                  <a:pt x="1385730" y="503237"/>
                </a:lnTo>
                <a:close/>
                <a:moveTo>
                  <a:pt x="1164908" y="503237"/>
                </a:moveTo>
                <a:lnTo>
                  <a:pt x="1162368" y="503562"/>
                </a:lnTo>
                <a:lnTo>
                  <a:pt x="1159828" y="504212"/>
                </a:lnTo>
                <a:lnTo>
                  <a:pt x="1156970" y="504863"/>
                </a:lnTo>
                <a:lnTo>
                  <a:pt x="1154748" y="505838"/>
                </a:lnTo>
                <a:lnTo>
                  <a:pt x="1152526" y="506814"/>
                </a:lnTo>
                <a:lnTo>
                  <a:pt x="1149986" y="508114"/>
                </a:lnTo>
                <a:lnTo>
                  <a:pt x="1148080" y="509740"/>
                </a:lnTo>
                <a:lnTo>
                  <a:pt x="1146176" y="511691"/>
                </a:lnTo>
                <a:lnTo>
                  <a:pt x="1144270" y="513642"/>
                </a:lnTo>
                <a:lnTo>
                  <a:pt x="1142683" y="515593"/>
                </a:lnTo>
                <a:lnTo>
                  <a:pt x="1141413" y="517869"/>
                </a:lnTo>
                <a:lnTo>
                  <a:pt x="1140460" y="520470"/>
                </a:lnTo>
                <a:lnTo>
                  <a:pt x="1139508" y="522746"/>
                </a:lnTo>
                <a:lnTo>
                  <a:pt x="1138873" y="525347"/>
                </a:lnTo>
                <a:lnTo>
                  <a:pt x="1138556" y="528274"/>
                </a:lnTo>
                <a:lnTo>
                  <a:pt x="1138238" y="530875"/>
                </a:lnTo>
                <a:lnTo>
                  <a:pt x="1138556" y="535752"/>
                </a:lnTo>
                <a:lnTo>
                  <a:pt x="1139508" y="539654"/>
                </a:lnTo>
                <a:lnTo>
                  <a:pt x="1141096" y="543881"/>
                </a:lnTo>
                <a:lnTo>
                  <a:pt x="1143318" y="547132"/>
                </a:lnTo>
                <a:lnTo>
                  <a:pt x="1146176" y="550709"/>
                </a:lnTo>
                <a:lnTo>
                  <a:pt x="1149350" y="553310"/>
                </a:lnTo>
                <a:lnTo>
                  <a:pt x="1152843" y="555911"/>
                </a:lnTo>
                <a:lnTo>
                  <a:pt x="1156653" y="557212"/>
                </a:lnTo>
                <a:lnTo>
                  <a:pt x="1156653" y="541280"/>
                </a:lnTo>
                <a:lnTo>
                  <a:pt x="1160780" y="541280"/>
                </a:lnTo>
                <a:lnTo>
                  <a:pt x="1160780" y="539329"/>
                </a:lnTo>
                <a:lnTo>
                  <a:pt x="1160780" y="538678"/>
                </a:lnTo>
                <a:lnTo>
                  <a:pt x="1161416" y="538353"/>
                </a:lnTo>
                <a:lnTo>
                  <a:pt x="1163003" y="537703"/>
                </a:lnTo>
                <a:lnTo>
                  <a:pt x="1163003" y="537378"/>
                </a:lnTo>
                <a:lnTo>
                  <a:pt x="1163003" y="536077"/>
                </a:lnTo>
                <a:lnTo>
                  <a:pt x="1157923" y="536077"/>
                </a:lnTo>
                <a:lnTo>
                  <a:pt x="1156970" y="530225"/>
                </a:lnTo>
                <a:lnTo>
                  <a:pt x="1162050" y="528599"/>
                </a:lnTo>
                <a:lnTo>
                  <a:pt x="1163003" y="526323"/>
                </a:lnTo>
                <a:lnTo>
                  <a:pt x="1162368" y="525672"/>
                </a:lnTo>
                <a:lnTo>
                  <a:pt x="1161733" y="525022"/>
                </a:lnTo>
                <a:lnTo>
                  <a:pt x="1161098" y="523722"/>
                </a:lnTo>
                <a:lnTo>
                  <a:pt x="1160463" y="522096"/>
                </a:lnTo>
                <a:lnTo>
                  <a:pt x="1158876" y="522746"/>
                </a:lnTo>
                <a:lnTo>
                  <a:pt x="1158240" y="522746"/>
                </a:lnTo>
                <a:lnTo>
                  <a:pt x="1157923" y="522421"/>
                </a:lnTo>
                <a:lnTo>
                  <a:pt x="1157606" y="522096"/>
                </a:lnTo>
                <a:lnTo>
                  <a:pt x="1157606" y="521120"/>
                </a:lnTo>
                <a:lnTo>
                  <a:pt x="1157923" y="520470"/>
                </a:lnTo>
                <a:lnTo>
                  <a:pt x="1158558" y="519820"/>
                </a:lnTo>
                <a:lnTo>
                  <a:pt x="1158876" y="518194"/>
                </a:lnTo>
                <a:lnTo>
                  <a:pt x="1159828" y="516568"/>
                </a:lnTo>
                <a:lnTo>
                  <a:pt x="1159828" y="515918"/>
                </a:lnTo>
                <a:lnTo>
                  <a:pt x="1160463" y="515268"/>
                </a:lnTo>
                <a:lnTo>
                  <a:pt x="1161416" y="514292"/>
                </a:lnTo>
                <a:lnTo>
                  <a:pt x="1163003" y="513967"/>
                </a:lnTo>
                <a:lnTo>
                  <a:pt x="1164908" y="513642"/>
                </a:lnTo>
                <a:lnTo>
                  <a:pt x="1167130" y="513967"/>
                </a:lnTo>
                <a:lnTo>
                  <a:pt x="1168718" y="514292"/>
                </a:lnTo>
                <a:lnTo>
                  <a:pt x="1169988" y="515268"/>
                </a:lnTo>
                <a:lnTo>
                  <a:pt x="1170306" y="515918"/>
                </a:lnTo>
                <a:lnTo>
                  <a:pt x="1170623" y="516568"/>
                </a:lnTo>
                <a:lnTo>
                  <a:pt x="1171258" y="518194"/>
                </a:lnTo>
                <a:lnTo>
                  <a:pt x="1171576" y="519820"/>
                </a:lnTo>
                <a:lnTo>
                  <a:pt x="1172210" y="520470"/>
                </a:lnTo>
                <a:lnTo>
                  <a:pt x="1172528" y="521120"/>
                </a:lnTo>
                <a:lnTo>
                  <a:pt x="1172528" y="522096"/>
                </a:lnTo>
                <a:lnTo>
                  <a:pt x="1172210" y="522421"/>
                </a:lnTo>
                <a:lnTo>
                  <a:pt x="1171893" y="522746"/>
                </a:lnTo>
                <a:lnTo>
                  <a:pt x="1170940" y="522746"/>
                </a:lnTo>
                <a:lnTo>
                  <a:pt x="1169988" y="522096"/>
                </a:lnTo>
                <a:lnTo>
                  <a:pt x="1169353" y="523722"/>
                </a:lnTo>
                <a:lnTo>
                  <a:pt x="1168400" y="525022"/>
                </a:lnTo>
                <a:lnTo>
                  <a:pt x="1168083" y="525672"/>
                </a:lnTo>
                <a:lnTo>
                  <a:pt x="1167448" y="526323"/>
                </a:lnTo>
                <a:lnTo>
                  <a:pt x="1168400" y="528599"/>
                </a:lnTo>
                <a:lnTo>
                  <a:pt x="1173163" y="530225"/>
                </a:lnTo>
                <a:lnTo>
                  <a:pt x="1171893" y="536077"/>
                </a:lnTo>
                <a:lnTo>
                  <a:pt x="1167448" y="536077"/>
                </a:lnTo>
                <a:lnTo>
                  <a:pt x="1167448" y="537378"/>
                </a:lnTo>
                <a:lnTo>
                  <a:pt x="1167448" y="537703"/>
                </a:lnTo>
                <a:lnTo>
                  <a:pt x="1169036" y="538353"/>
                </a:lnTo>
                <a:lnTo>
                  <a:pt x="1169670" y="538678"/>
                </a:lnTo>
                <a:lnTo>
                  <a:pt x="1169670" y="539329"/>
                </a:lnTo>
                <a:lnTo>
                  <a:pt x="1169670" y="541280"/>
                </a:lnTo>
                <a:lnTo>
                  <a:pt x="1173798" y="541280"/>
                </a:lnTo>
                <a:lnTo>
                  <a:pt x="1173798" y="557212"/>
                </a:lnTo>
                <a:lnTo>
                  <a:pt x="1177290" y="555911"/>
                </a:lnTo>
                <a:lnTo>
                  <a:pt x="1181100" y="553310"/>
                </a:lnTo>
                <a:lnTo>
                  <a:pt x="1184276" y="550709"/>
                </a:lnTo>
                <a:lnTo>
                  <a:pt x="1186816" y="547132"/>
                </a:lnTo>
                <a:lnTo>
                  <a:pt x="1189038" y="543881"/>
                </a:lnTo>
                <a:lnTo>
                  <a:pt x="1190626" y="539654"/>
                </a:lnTo>
                <a:lnTo>
                  <a:pt x="1191896" y="535752"/>
                </a:lnTo>
                <a:lnTo>
                  <a:pt x="1192213" y="530875"/>
                </a:lnTo>
                <a:lnTo>
                  <a:pt x="1191896" y="528274"/>
                </a:lnTo>
                <a:lnTo>
                  <a:pt x="1191578" y="525347"/>
                </a:lnTo>
                <a:lnTo>
                  <a:pt x="1190943" y="522746"/>
                </a:lnTo>
                <a:lnTo>
                  <a:pt x="1189990" y="520470"/>
                </a:lnTo>
                <a:lnTo>
                  <a:pt x="1189038" y="517869"/>
                </a:lnTo>
                <a:lnTo>
                  <a:pt x="1187450" y="515593"/>
                </a:lnTo>
                <a:lnTo>
                  <a:pt x="1185863" y="513642"/>
                </a:lnTo>
                <a:lnTo>
                  <a:pt x="1184276" y="511691"/>
                </a:lnTo>
                <a:lnTo>
                  <a:pt x="1182370" y="509740"/>
                </a:lnTo>
                <a:lnTo>
                  <a:pt x="1180148" y="508114"/>
                </a:lnTo>
                <a:lnTo>
                  <a:pt x="1177926" y="506814"/>
                </a:lnTo>
                <a:lnTo>
                  <a:pt x="1175703" y="505838"/>
                </a:lnTo>
                <a:lnTo>
                  <a:pt x="1173163" y="504863"/>
                </a:lnTo>
                <a:lnTo>
                  <a:pt x="1170623" y="504212"/>
                </a:lnTo>
                <a:lnTo>
                  <a:pt x="1168083" y="503562"/>
                </a:lnTo>
                <a:lnTo>
                  <a:pt x="1164908" y="503237"/>
                </a:lnTo>
                <a:close/>
                <a:moveTo>
                  <a:pt x="982662" y="503237"/>
                </a:moveTo>
                <a:lnTo>
                  <a:pt x="979805" y="503562"/>
                </a:lnTo>
                <a:lnTo>
                  <a:pt x="977265" y="504212"/>
                </a:lnTo>
                <a:lnTo>
                  <a:pt x="974725" y="504863"/>
                </a:lnTo>
                <a:lnTo>
                  <a:pt x="972185" y="505838"/>
                </a:lnTo>
                <a:lnTo>
                  <a:pt x="969962" y="506814"/>
                </a:lnTo>
                <a:lnTo>
                  <a:pt x="967740" y="508114"/>
                </a:lnTo>
                <a:lnTo>
                  <a:pt x="965518" y="509740"/>
                </a:lnTo>
                <a:lnTo>
                  <a:pt x="963612" y="511691"/>
                </a:lnTo>
                <a:lnTo>
                  <a:pt x="962025" y="513642"/>
                </a:lnTo>
                <a:lnTo>
                  <a:pt x="960438" y="515593"/>
                </a:lnTo>
                <a:lnTo>
                  <a:pt x="959168" y="517869"/>
                </a:lnTo>
                <a:lnTo>
                  <a:pt x="957580" y="520470"/>
                </a:lnTo>
                <a:lnTo>
                  <a:pt x="956945" y="522746"/>
                </a:lnTo>
                <a:lnTo>
                  <a:pt x="956310" y="525347"/>
                </a:lnTo>
                <a:lnTo>
                  <a:pt x="955992" y="528274"/>
                </a:lnTo>
                <a:lnTo>
                  <a:pt x="955675" y="530875"/>
                </a:lnTo>
                <a:lnTo>
                  <a:pt x="955992" y="535752"/>
                </a:lnTo>
                <a:lnTo>
                  <a:pt x="956945" y="539654"/>
                </a:lnTo>
                <a:lnTo>
                  <a:pt x="958532" y="543881"/>
                </a:lnTo>
                <a:lnTo>
                  <a:pt x="961072" y="547132"/>
                </a:lnTo>
                <a:lnTo>
                  <a:pt x="963612" y="550709"/>
                </a:lnTo>
                <a:lnTo>
                  <a:pt x="967105" y="553310"/>
                </a:lnTo>
                <a:lnTo>
                  <a:pt x="970280" y="555911"/>
                </a:lnTo>
                <a:lnTo>
                  <a:pt x="974408" y="557212"/>
                </a:lnTo>
                <a:lnTo>
                  <a:pt x="974408" y="541280"/>
                </a:lnTo>
                <a:lnTo>
                  <a:pt x="978218" y="541280"/>
                </a:lnTo>
                <a:lnTo>
                  <a:pt x="978218" y="539329"/>
                </a:lnTo>
                <a:lnTo>
                  <a:pt x="978218" y="538678"/>
                </a:lnTo>
                <a:lnTo>
                  <a:pt x="978852" y="538353"/>
                </a:lnTo>
                <a:lnTo>
                  <a:pt x="980758" y="537703"/>
                </a:lnTo>
                <a:lnTo>
                  <a:pt x="980758" y="537378"/>
                </a:lnTo>
                <a:lnTo>
                  <a:pt x="980758" y="536077"/>
                </a:lnTo>
                <a:lnTo>
                  <a:pt x="975678" y="536077"/>
                </a:lnTo>
                <a:lnTo>
                  <a:pt x="974725" y="530225"/>
                </a:lnTo>
                <a:lnTo>
                  <a:pt x="979170" y="528599"/>
                </a:lnTo>
                <a:lnTo>
                  <a:pt x="980758" y="526323"/>
                </a:lnTo>
                <a:lnTo>
                  <a:pt x="979805" y="525672"/>
                </a:lnTo>
                <a:lnTo>
                  <a:pt x="979170" y="525022"/>
                </a:lnTo>
                <a:lnTo>
                  <a:pt x="978535" y="523722"/>
                </a:lnTo>
                <a:lnTo>
                  <a:pt x="977900" y="522096"/>
                </a:lnTo>
                <a:lnTo>
                  <a:pt x="976630" y="522746"/>
                </a:lnTo>
                <a:lnTo>
                  <a:pt x="975995" y="522746"/>
                </a:lnTo>
                <a:lnTo>
                  <a:pt x="975678" y="522421"/>
                </a:lnTo>
                <a:lnTo>
                  <a:pt x="975360" y="522096"/>
                </a:lnTo>
                <a:lnTo>
                  <a:pt x="975360" y="521120"/>
                </a:lnTo>
                <a:lnTo>
                  <a:pt x="975678" y="520470"/>
                </a:lnTo>
                <a:lnTo>
                  <a:pt x="975995" y="519820"/>
                </a:lnTo>
                <a:lnTo>
                  <a:pt x="976630" y="518194"/>
                </a:lnTo>
                <a:lnTo>
                  <a:pt x="977265" y="516568"/>
                </a:lnTo>
                <a:lnTo>
                  <a:pt x="977265" y="515918"/>
                </a:lnTo>
                <a:lnTo>
                  <a:pt x="977900" y="515268"/>
                </a:lnTo>
                <a:lnTo>
                  <a:pt x="978852" y="514292"/>
                </a:lnTo>
                <a:lnTo>
                  <a:pt x="980758" y="513967"/>
                </a:lnTo>
                <a:lnTo>
                  <a:pt x="982662" y="513642"/>
                </a:lnTo>
                <a:lnTo>
                  <a:pt x="984568" y="513967"/>
                </a:lnTo>
                <a:lnTo>
                  <a:pt x="986155" y="514292"/>
                </a:lnTo>
                <a:lnTo>
                  <a:pt x="987742" y="515268"/>
                </a:lnTo>
                <a:lnTo>
                  <a:pt x="988060" y="515918"/>
                </a:lnTo>
                <a:lnTo>
                  <a:pt x="988378" y="516568"/>
                </a:lnTo>
                <a:lnTo>
                  <a:pt x="989012" y="518194"/>
                </a:lnTo>
                <a:lnTo>
                  <a:pt x="989330" y="519820"/>
                </a:lnTo>
                <a:lnTo>
                  <a:pt x="989965" y="520470"/>
                </a:lnTo>
                <a:lnTo>
                  <a:pt x="989965" y="521120"/>
                </a:lnTo>
                <a:lnTo>
                  <a:pt x="990282" y="522096"/>
                </a:lnTo>
                <a:lnTo>
                  <a:pt x="989965" y="522421"/>
                </a:lnTo>
                <a:lnTo>
                  <a:pt x="989648" y="522746"/>
                </a:lnTo>
                <a:lnTo>
                  <a:pt x="988695" y="522746"/>
                </a:lnTo>
                <a:lnTo>
                  <a:pt x="987742" y="522096"/>
                </a:lnTo>
                <a:lnTo>
                  <a:pt x="986790" y="523722"/>
                </a:lnTo>
                <a:lnTo>
                  <a:pt x="985838" y="525022"/>
                </a:lnTo>
                <a:lnTo>
                  <a:pt x="985520" y="525672"/>
                </a:lnTo>
                <a:lnTo>
                  <a:pt x="984885" y="526323"/>
                </a:lnTo>
                <a:lnTo>
                  <a:pt x="985838" y="528599"/>
                </a:lnTo>
                <a:lnTo>
                  <a:pt x="990600" y="530225"/>
                </a:lnTo>
                <a:lnTo>
                  <a:pt x="989648" y="536077"/>
                </a:lnTo>
                <a:lnTo>
                  <a:pt x="984885" y="536077"/>
                </a:lnTo>
                <a:lnTo>
                  <a:pt x="984885" y="537378"/>
                </a:lnTo>
                <a:lnTo>
                  <a:pt x="984885" y="537703"/>
                </a:lnTo>
                <a:lnTo>
                  <a:pt x="986472" y="538353"/>
                </a:lnTo>
                <a:lnTo>
                  <a:pt x="986790" y="538678"/>
                </a:lnTo>
                <a:lnTo>
                  <a:pt x="987108" y="539329"/>
                </a:lnTo>
                <a:lnTo>
                  <a:pt x="987108" y="541280"/>
                </a:lnTo>
                <a:lnTo>
                  <a:pt x="991235" y="541280"/>
                </a:lnTo>
                <a:lnTo>
                  <a:pt x="991235" y="557212"/>
                </a:lnTo>
                <a:lnTo>
                  <a:pt x="995045" y="555911"/>
                </a:lnTo>
                <a:lnTo>
                  <a:pt x="998538" y="553310"/>
                </a:lnTo>
                <a:lnTo>
                  <a:pt x="1001712" y="550709"/>
                </a:lnTo>
                <a:lnTo>
                  <a:pt x="1004570" y="547132"/>
                </a:lnTo>
                <a:lnTo>
                  <a:pt x="1006475" y="543881"/>
                </a:lnTo>
                <a:lnTo>
                  <a:pt x="1008062" y="539654"/>
                </a:lnTo>
                <a:lnTo>
                  <a:pt x="1009332" y="535752"/>
                </a:lnTo>
                <a:lnTo>
                  <a:pt x="1009650" y="530875"/>
                </a:lnTo>
                <a:lnTo>
                  <a:pt x="1009650" y="528274"/>
                </a:lnTo>
                <a:lnTo>
                  <a:pt x="1009332" y="525347"/>
                </a:lnTo>
                <a:lnTo>
                  <a:pt x="1008380" y="522746"/>
                </a:lnTo>
                <a:lnTo>
                  <a:pt x="1007428" y="520470"/>
                </a:lnTo>
                <a:lnTo>
                  <a:pt x="1006475" y="517869"/>
                </a:lnTo>
                <a:lnTo>
                  <a:pt x="1005205" y="515593"/>
                </a:lnTo>
                <a:lnTo>
                  <a:pt x="1003618" y="513642"/>
                </a:lnTo>
                <a:lnTo>
                  <a:pt x="1001712" y="511691"/>
                </a:lnTo>
                <a:lnTo>
                  <a:pt x="999808" y="509740"/>
                </a:lnTo>
                <a:lnTo>
                  <a:pt x="997902" y="508114"/>
                </a:lnTo>
                <a:lnTo>
                  <a:pt x="995680" y="506814"/>
                </a:lnTo>
                <a:lnTo>
                  <a:pt x="993140" y="505838"/>
                </a:lnTo>
                <a:lnTo>
                  <a:pt x="990600" y="504863"/>
                </a:lnTo>
                <a:lnTo>
                  <a:pt x="988378" y="504212"/>
                </a:lnTo>
                <a:lnTo>
                  <a:pt x="985520" y="503562"/>
                </a:lnTo>
                <a:lnTo>
                  <a:pt x="982662" y="503237"/>
                </a:lnTo>
                <a:close/>
                <a:moveTo>
                  <a:pt x="798353" y="503237"/>
                </a:moveTo>
                <a:lnTo>
                  <a:pt x="795798" y="503562"/>
                </a:lnTo>
                <a:lnTo>
                  <a:pt x="793243" y="504212"/>
                </a:lnTo>
                <a:lnTo>
                  <a:pt x="790368" y="504863"/>
                </a:lnTo>
                <a:lnTo>
                  <a:pt x="788133" y="505838"/>
                </a:lnTo>
                <a:lnTo>
                  <a:pt x="785578" y="506814"/>
                </a:lnTo>
                <a:lnTo>
                  <a:pt x="783342" y="508114"/>
                </a:lnTo>
                <a:lnTo>
                  <a:pt x="781426" y="509740"/>
                </a:lnTo>
                <a:lnTo>
                  <a:pt x="779509" y="511691"/>
                </a:lnTo>
                <a:lnTo>
                  <a:pt x="777274" y="513642"/>
                </a:lnTo>
                <a:lnTo>
                  <a:pt x="775996" y="515593"/>
                </a:lnTo>
                <a:lnTo>
                  <a:pt x="774719" y="517869"/>
                </a:lnTo>
                <a:lnTo>
                  <a:pt x="773441" y="520470"/>
                </a:lnTo>
                <a:lnTo>
                  <a:pt x="772803" y="522746"/>
                </a:lnTo>
                <a:lnTo>
                  <a:pt x="772164" y="525347"/>
                </a:lnTo>
                <a:lnTo>
                  <a:pt x="771525" y="528274"/>
                </a:lnTo>
                <a:lnTo>
                  <a:pt x="771525" y="530875"/>
                </a:lnTo>
                <a:lnTo>
                  <a:pt x="771844" y="535752"/>
                </a:lnTo>
                <a:lnTo>
                  <a:pt x="772803" y="539654"/>
                </a:lnTo>
                <a:lnTo>
                  <a:pt x="774399" y="543881"/>
                </a:lnTo>
                <a:lnTo>
                  <a:pt x="776635" y="547132"/>
                </a:lnTo>
                <a:lnTo>
                  <a:pt x="779509" y="550709"/>
                </a:lnTo>
                <a:lnTo>
                  <a:pt x="782384" y="553310"/>
                </a:lnTo>
                <a:lnTo>
                  <a:pt x="786216" y="555911"/>
                </a:lnTo>
                <a:lnTo>
                  <a:pt x="790049" y="557212"/>
                </a:lnTo>
                <a:lnTo>
                  <a:pt x="790049" y="541280"/>
                </a:lnTo>
                <a:lnTo>
                  <a:pt x="794201" y="541280"/>
                </a:lnTo>
                <a:lnTo>
                  <a:pt x="794201" y="539329"/>
                </a:lnTo>
                <a:lnTo>
                  <a:pt x="794201" y="538678"/>
                </a:lnTo>
                <a:lnTo>
                  <a:pt x="794520" y="538353"/>
                </a:lnTo>
                <a:lnTo>
                  <a:pt x="796117" y="537703"/>
                </a:lnTo>
                <a:lnTo>
                  <a:pt x="796117" y="537378"/>
                </a:lnTo>
                <a:lnTo>
                  <a:pt x="796117" y="536077"/>
                </a:lnTo>
                <a:lnTo>
                  <a:pt x="791326" y="536077"/>
                </a:lnTo>
                <a:lnTo>
                  <a:pt x="790368" y="530225"/>
                </a:lnTo>
                <a:lnTo>
                  <a:pt x="795159" y="528599"/>
                </a:lnTo>
                <a:lnTo>
                  <a:pt x="796117" y="526323"/>
                </a:lnTo>
                <a:lnTo>
                  <a:pt x="795798" y="525672"/>
                </a:lnTo>
                <a:lnTo>
                  <a:pt x="795159" y="525022"/>
                </a:lnTo>
                <a:lnTo>
                  <a:pt x="794520" y="523722"/>
                </a:lnTo>
                <a:lnTo>
                  <a:pt x="793882" y="522096"/>
                </a:lnTo>
                <a:lnTo>
                  <a:pt x="792285" y="522746"/>
                </a:lnTo>
                <a:lnTo>
                  <a:pt x="791646" y="522746"/>
                </a:lnTo>
                <a:lnTo>
                  <a:pt x="791007" y="522421"/>
                </a:lnTo>
                <a:lnTo>
                  <a:pt x="791007" y="522096"/>
                </a:lnTo>
                <a:lnTo>
                  <a:pt x="791007" y="521120"/>
                </a:lnTo>
                <a:lnTo>
                  <a:pt x="791326" y="520470"/>
                </a:lnTo>
                <a:lnTo>
                  <a:pt x="791646" y="519820"/>
                </a:lnTo>
                <a:lnTo>
                  <a:pt x="792285" y="518194"/>
                </a:lnTo>
                <a:lnTo>
                  <a:pt x="792923" y="516568"/>
                </a:lnTo>
                <a:lnTo>
                  <a:pt x="793243" y="515918"/>
                </a:lnTo>
                <a:lnTo>
                  <a:pt x="793882" y="515268"/>
                </a:lnTo>
                <a:lnTo>
                  <a:pt x="794840" y="514292"/>
                </a:lnTo>
                <a:lnTo>
                  <a:pt x="796437" y="513967"/>
                </a:lnTo>
                <a:lnTo>
                  <a:pt x="798353" y="513642"/>
                </a:lnTo>
                <a:lnTo>
                  <a:pt x="800588" y="513967"/>
                </a:lnTo>
                <a:lnTo>
                  <a:pt x="802185" y="514292"/>
                </a:lnTo>
                <a:lnTo>
                  <a:pt x="803463" y="515268"/>
                </a:lnTo>
                <a:lnTo>
                  <a:pt x="803782" y="515918"/>
                </a:lnTo>
                <a:lnTo>
                  <a:pt x="804102" y="516568"/>
                </a:lnTo>
                <a:lnTo>
                  <a:pt x="804421" y="518194"/>
                </a:lnTo>
                <a:lnTo>
                  <a:pt x="805060" y="519820"/>
                </a:lnTo>
                <a:lnTo>
                  <a:pt x="805699" y="520470"/>
                </a:lnTo>
                <a:lnTo>
                  <a:pt x="805699" y="521120"/>
                </a:lnTo>
                <a:lnTo>
                  <a:pt x="806018" y="522096"/>
                </a:lnTo>
                <a:lnTo>
                  <a:pt x="805699" y="522421"/>
                </a:lnTo>
                <a:lnTo>
                  <a:pt x="805379" y="522746"/>
                </a:lnTo>
                <a:lnTo>
                  <a:pt x="804421" y="522746"/>
                </a:lnTo>
                <a:lnTo>
                  <a:pt x="803143" y="522096"/>
                </a:lnTo>
                <a:lnTo>
                  <a:pt x="802824" y="523722"/>
                </a:lnTo>
                <a:lnTo>
                  <a:pt x="801866" y="525022"/>
                </a:lnTo>
                <a:lnTo>
                  <a:pt x="801547" y="525672"/>
                </a:lnTo>
                <a:lnTo>
                  <a:pt x="800908" y="526323"/>
                </a:lnTo>
                <a:lnTo>
                  <a:pt x="801866" y="528599"/>
                </a:lnTo>
                <a:lnTo>
                  <a:pt x="806337" y="530225"/>
                </a:lnTo>
                <a:lnTo>
                  <a:pt x="805379" y="536077"/>
                </a:lnTo>
                <a:lnTo>
                  <a:pt x="800908" y="536077"/>
                </a:lnTo>
                <a:lnTo>
                  <a:pt x="800908" y="537378"/>
                </a:lnTo>
                <a:lnTo>
                  <a:pt x="800908" y="537703"/>
                </a:lnTo>
                <a:lnTo>
                  <a:pt x="802505" y="538353"/>
                </a:lnTo>
                <a:lnTo>
                  <a:pt x="802824" y="538678"/>
                </a:lnTo>
                <a:lnTo>
                  <a:pt x="803143" y="539329"/>
                </a:lnTo>
                <a:lnTo>
                  <a:pt x="803143" y="541280"/>
                </a:lnTo>
                <a:lnTo>
                  <a:pt x="806657" y="541280"/>
                </a:lnTo>
                <a:lnTo>
                  <a:pt x="806657" y="557212"/>
                </a:lnTo>
                <a:lnTo>
                  <a:pt x="810809" y="555911"/>
                </a:lnTo>
                <a:lnTo>
                  <a:pt x="814641" y="553310"/>
                </a:lnTo>
                <a:lnTo>
                  <a:pt x="817516" y="550709"/>
                </a:lnTo>
                <a:lnTo>
                  <a:pt x="820390" y="547132"/>
                </a:lnTo>
                <a:lnTo>
                  <a:pt x="822626" y="543881"/>
                </a:lnTo>
                <a:lnTo>
                  <a:pt x="824222" y="539654"/>
                </a:lnTo>
                <a:lnTo>
                  <a:pt x="825181" y="535752"/>
                </a:lnTo>
                <a:lnTo>
                  <a:pt x="825500" y="530875"/>
                </a:lnTo>
                <a:lnTo>
                  <a:pt x="825500" y="528274"/>
                </a:lnTo>
                <a:lnTo>
                  <a:pt x="825181" y="525347"/>
                </a:lnTo>
                <a:lnTo>
                  <a:pt x="824542" y="522746"/>
                </a:lnTo>
                <a:lnTo>
                  <a:pt x="823584" y="520470"/>
                </a:lnTo>
                <a:lnTo>
                  <a:pt x="822626" y="517869"/>
                </a:lnTo>
                <a:lnTo>
                  <a:pt x="821029" y="515593"/>
                </a:lnTo>
                <a:lnTo>
                  <a:pt x="819432" y="513642"/>
                </a:lnTo>
                <a:lnTo>
                  <a:pt x="817835" y="511691"/>
                </a:lnTo>
                <a:lnTo>
                  <a:pt x="815919" y="509740"/>
                </a:lnTo>
                <a:lnTo>
                  <a:pt x="813683" y="508114"/>
                </a:lnTo>
                <a:lnTo>
                  <a:pt x="811447" y="506814"/>
                </a:lnTo>
                <a:lnTo>
                  <a:pt x="809212" y="505838"/>
                </a:lnTo>
                <a:lnTo>
                  <a:pt x="806337" y="504863"/>
                </a:lnTo>
                <a:lnTo>
                  <a:pt x="804102" y="504212"/>
                </a:lnTo>
                <a:lnTo>
                  <a:pt x="801227" y="503562"/>
                </a:lnTo>
                <a:lnTo>
                  <a:pt x="798353" y="503237"/>
                </a:lnTo>
                <a:close/>
                <a:moveTo>
                  <a:pt x="615950" y="503237"/>
                </a:moveTo>
                <a:lnTo>
                  <a:pt x="613093" y="503562"/>
                </a:lnTo>
                <a:lnTo>
                  <a:pt x="610553" y="504212"/>
                </a:lnTo>
                <a:lnTo>
                  <a:pt x="608013" y="504863"/>
                </a:lnTo>
                <a:lnTo>
                  <a:pt x="605156" y="505838"/>
                </a:lnTo>
                <a:lnTo>
                  <a:pt x="602933" y="506814"/>
                </a:lnTo>
                <a:lnTo>
                  <a:pt x="601028" y="508114"/>
                </a:lnTo>
                <a:lnTo>
                  <a:pt x="598488" y="509740"/>
                </a:lnTo>
                <a:lnTo>
                  <a:pt x="596900" y="511691"/>
                </a:lnTo>
                <a:lnTo>
                  <a:pt x="594996" y="513642"/>
                </a:lnTo>
                <a:lnTo>
                  <a:pt x="593726" y="515593"/>
                </a:lnTo>
                <a:lnTo>
                  <a:pt x="592456" y="517869"/>
                </a:lnTo>
                <a:lnTo>
                  <a:pt x="590868" y="520470"/>
                </a:lnTo>
                <a:lnTo>
                  <a:pt x="590233" y="522746"/>
                </a:lnTo>
                <a:lnTo>
                  <a:pt x="589598" y="525347"/>
                </a:lnTo>
                <a:lnTo>
                  <a:pt x="588963" y="528274"/>
                </a:lnTo>
                <a:lnTo>
                  <a:pt x="588963" y="530875"/>
                </a:lnTo>
                <a:lnTo>
                  <a:pt x="589280" y="535752"/>
                </a:lnTo>
                <a:lnTo>
                  <a:pt x="590233" y="539654"/>
                </a:lnTo>
                <a:lnTo>
                  <a:pt x="591820" y="543881"/>
                </a:lnTo>
                <a:lnTo>
                  <a:pt x="594360" y="547132"/>
                </a:lnTo>
                <a:lnTo>
                  <a:pt x="596900" y="550709"/>
                </a:lnTo>
                <a:lnTo>
                  <a:pt x="600076" y="553310"/>
                </a:lnTo>
                <a:lnTo>
                  <a:pt x="603568" y="555911"/>
                </a:lnTo>
                <a:lnTo>
                  <a:pt x="607696" y="557212"/>
                </a:lnTo>
                <a:lnTo>
                  <a:pt x="607696" y="541280"/>
                </a:lnTo>
                <a:lnTo>
                  <a:pt x="611188" y="541280"/>
                </a:lnTo>
                <a:lnTo>
                  <a:pt x="611188" y="539329"/>
                </a:lnTo>
                <a:lnTo>
                  <a:pt x="611506" y="538678"/>
                </a:lnTo>
                <a:lnTo>
                  <a:pt x="611823" y="538353"/>
                </a:lnTo>
                <a:lnTo>
                  <a:pt x="613410" y="537703"/>
                </a:lnTo>
                <a:lnTo>
                  <a:pt x="613410" y="537378"/>
                </a:lnTo>
                <a:lnTo>
                  <a:pt x="613410" y="536077"/>
                </a:lnTo>
                <a:lnTo>
                  <a:pt x="608966" y="536077"/>
                </a:lnTo>
                <a:lnTo>
                  <a:pt x="608013" y="530225"/>
                </a:lnTo>
                <a:lnTo>
                  <a:pt x="612458" y="528599"/>
                </a:lnTo>
                <a:lnTo>
                  <a:pt x="613410" y="526323"/>
                </a:lnTo>
                <a:lnTo>
                  <a:pt x="613093" y="525672"/>
                </a:lnTo>
                <a:lnTo>
                  <a:pt x="612458" y="525022"/>
                </a:lnTo>
                <a:lnTo>
                  <a:pt x="611823" y="523722"/>
                </a:lnTo>
                <a:lnTo>
                  <a:pt x="611188" y="522096"/>
                </a:lnTo>
                <a:lnTo>
                  <a:pt x="609918" y="522746"/>
                </a:lnTo>
                <a:lnTo>
                  <a:pt x="609283" y="522746"/>
                </a:lnTo>
                <a:lnTo>
                  <a:pt x="608648" y="522421"/>
                </a:lnTo>
                <a:lnTo>
                  <a:pt x="608648" y="522096"/>
                </a:lnTo>
                <a:lnTo>
                  <a:pt x="608648" y="521120"/>
                </a:lnTo>
                <a:lnTo>
                  <a:pt x="608648" y="520470"/>
                </a:lnTo>
                <a:lnTo>
                  <a:pt x="609283" y="519820"/>
                </a:lnTo>
                <a:lnTo>
                  <a:pt x="609918" y="518194"/>
                </a:lnTo>
                <a:lnTo>
                  <a:pt x="610236" y="516568"/>
                </a:lnTo>
                <a:lnTo>
                  <a:pt x="610553" y="515918"/>
                </a:lnTo>
                <a:lnTo>
                  <a:pt x="611188" y="515268"/>
                </a:lnTo>
                <a:lnTo>
                  <a:pt x="612140" y="514292"/>
                </a:lnTo>
                <a:lnTo>
                  <a:pt x="614046" y="513967"/>
                </a:lnTo>
                <a:lnTo>
                  <a:pt x="615950" y="513642"/>
                </a:lnTo>
                <a:lnTo>
                  <a:pt x="617856" y="513967"/>
                </a:lnTo>
                <a:lnTo>
                  <a:pt x="619443" y="514292"/>
                </a:lnTo>
                <a:lnTo>
                  <a:pt x="620396" y="515268"/>
                </a:lnTo>
                <a:lnTo>
                  <a:pt x="621348" y="515918"/>
                </a:lnTo>
                <a:lnTo>
                  <a:pt x="621666" y="516568"/>
                </a:lnTo>
                <a:lnTo>
                  <a:pt x="621983" y="518194"/>
                </a:lnTo>
                <a:lnTo>
                  <a:pt x="622618" y="519820"/>
                </a:lnTo>
                <a:lnTo>
                  <a:pt x="623253" y="520470"/>
                </a:lnTo>
                <a:lnTo>
                  <a:pt x="623253" y="521120"/>
                </a:lnTo>
                <a:lnTo>
                  <a:pt x="623253" y="522096"/>
                </a:lnTo>
                <a:lnTo>
                  <a:pt x="623253" y="522421"/>
                </a:lnTo>
                <a:lnTo>
                  <a:pt x="622618" y="522746"/>
                </a:lnTo>
                <a:lnTo>
                  <a:pt x="621983" y="522746"/>
                </a:lnTo>
                <a:lnTo>
                  <a:pt x="620396" y="522096"/>
                </a:lnTo>
                <a:lnTo>
                  <a:pt x="619760" y="523722"/>
                </a:lnTo>
                <a:lnTo>
                  <a:pt x="619126" y="525022"/>
                </a:lnTo>
                <a:lnTo>
                  <a:pt x="618808" y="525672"/>
                </a:lnTo>
                <a:lnTo>
                  <a:pt x="618173" y="526323"/>
                </a:lnTo>
                <a:lnTo>
                  <a:pt x="619126" y="528599"/>
                </a:lnTo>
                <a:lnTo>
                  <a:pt x="623888" y="530225"/>
                </a:lnTo>
                <a:lnTo>
                  <a:pt x="622936" y="536077"/>
                </a:lnTo>
                <a:lnTo>
                  <a:pt x="618173" y="536077"/>
                </a:lnTo>
                <a:lnTo>
                  <a:pt x="618173" y="537378"/>
                </a:lnTo>
                <a:lnTo>
                  <a:pt x="618173" y="537703"/>
                </a:lnTo>
                <a:lnTo>
                  <a:pt x="619760" y="538353"/>
                </a:lnTo>
                <a:lnTo>
                  <a:pt x="620078" y="538678"/>
                </a:lnTo>
                <a:lnTo>
                  <a:pt x="620396" y="539329"/>
                </a:lnTo>
                <a:lnTo>
                  <a:pt x="620396" y="541280"/>
                </a:lnTo>
                <a:lnTo>
                  <a:pt x="624206" y="541280"/>
                </a:lnTo>
                <a:lnTo>
                  <a:pt x="624206" y="557212"/>
                </a:lnTo>
                <a:lnTo>
                  <a:pt x="628333" y="555911"/>
                </a:lnTo>
                <a:lnTo>
                  <a:pt x="631826" y="553310"/>
                </a:lnTo>
                <a:lnTo>
                  <a:pt x="634683" y="550709"/>
                </a:lnTo>
                <a:lnTo>
                  <a:pt x="637540" y="547132"/>
                </a:lnTo>
                <a:lnTo>
                  <a:pt x="639763" y="543881"/>
                </a:lnTo>
                <a:lnTo>
                  <a:pt x="641350" y="539654"/>
                </a:lnTo>
                <a:lnTo>
                  <a:pt x="642303" y="535752"/>
                </a:lnTo>
                <a:lnTo>
                  <a:pt x="642938" y="530875"/>
                </a:lnTo>
                <a:lnTo>
                  <a:pt x="642938" y="528274"/>
                </a:lnTo>
                <a:lnTo>
                  <a:pt x="642303" y="525347"/>
                </a:lnTo>
                <a:lnTo>
                  <a:pt x="641668" y="522746"/>
                </a:lnTo>
                <a:lnTo>
                  <a:pt x="640716" y="520470"/>
                </a:lnTo>
                <a:lnTo>
                  <a:pt x="639446" y="517869"/>
                </a:lnTo>
                <a:lnTo>
                  <a:pt x="638176" y="515593"/>
                </a:lnTo>
                <a:lnTo>
                  <a:pt x="636906" y="513642"/>
                </a:lnTo>
                <a:lnTo>
                  <a:pt x="634683" y="511691"/>
                </a:lnTo>
                <a:lnTo>
                  <a:pt x="633096" y="509740"/>
                </a:lnTo>
                <a:lnTo>
                  <a:pt x="630873" y="508114"/>
                </a:lnTo>
                <a:lnTo>
                  <a:pt x="628968" y="506814"/>
                </a:lnTo>
                <a:lnTo>
                  <a:pt x="626428" y="505838"/>
                </a:lnTo>
                <a:lnTo>
                  <a:pt x="623888" y="504863"/>
                </a:lnTo>
                <a:lnTo>
                  <a:pt x="621348" y="504212"/>
                </a:lnTo>
                <a:lnTo>
                  <a:pt x="618490" y="503562"/>
                </a:lnTo>
                <a:lnTo>
                  <a:pt x="615950" y="503237"/>
                </a:lnTo>
                <a:close/>
                <a:moveTo>
                  <a:pt x="431641" y="503237"/>
                </a:moveTo>
                <a:lnTo>
                  <a:pt x="429086" y="503562"/>
                </a:lnTo>
                <a:lnTo>
                  <a:pt x="426531" y="504212"/>
                </a:lnTo>
                <a:lnTo>
                  <a:pt x="423656" y="504863"/>
                </a:lnTo>
                <a:lnTo>
                  <a:pt x="421101" y="505838"/>
                </a:lnTo>
                <a:lnTo>
                  <a:pt x="418546" y="506814"/>
                </a:lnTo>
                <a:lnTo>
                  <a:pt x="416630" y="508114"/>
                </a:lnTo>
                <a:lnTo>
                  <a:pt x="414394" y="509740"/>
                </a:lnTo>
                <a:lnTo>
                  <a:pt x="412797" y="511691"/>
                </a:lnTo>
                <a:lnTo>
                  <a:pt x="410562" y="513642"/>
                </a:lnTo>
                <a:lnTo>
                  <a:pt x="409284" y="515593"/>
                </a:lnTo>
                <a:lnTo>
                  <a:pt x="408007" y="517869"/>
                </a:lnTo>
                <a:lnTo>
                  <a:pt x="406729" y="520470"/>
                </a:lnTo>
                <a:lnTo>
                  <a:pt x="405771" y="522746"/>
                </a:lnTo>
                <a:lnTo>
                  <a:pt x="405132" y="525347"/>
                </a:lnTo>
                <a:lnTo>
                  <a:pt x="404813" y="528274"/>
                </a:lnTo>
                <a:lnTo>
                  <a:pt x="404813" y="530875"/>
                </a:lnTo>
                <a:lnTo>
                  <a:pt x="405132" y="535752"/>
                </a:lnTo>
                <a:lnTo>
                  <a:pt x="406091" y="539654"/>
                </a:lnTo>
                <a:lnTo>
                  <a:pt x="407687" y="543881"/>
                </a:lnTo>
                <a:lnTo>
                  <a:pt x="409923" y="547132"/>
                </a:lnTo>
                <a:lnTo>
                  <a:pt x="412797" y="550709"/>
                </a:lnTo>
                <a:lnTo>
                  <a:pt x="415672" y="553310"/>
                </a:lnTo>
                <a:lnTo>
                  <a:pt x="419504" y="555911"/>
                </a:lnTo>
                <a:lnTo>
                  <a:pt x="423337" y="557212"/>
                </a:lnTo>
                <a:lnTo>
                  <a:pt x="423337" y="541280"/>
                </a:lnTo>
                <a:lnTo>
                  <a:pt x="427170" y="541280"/>
                </a:lnTo>
                <a:lnTo>
                  <a:pt x="427170" y="539329"/>
                </a:lnTo>
                <a:lnTo>
                  <a:pt x="427489" y="538678"/>
                </a:lnTo>
                <a:lnTo>
                  <a:pt x="427808" y="538353"/>
                </a:lnTo>
                <a:lnTo>
                  <a:pt x="429405" y="537703"/>
                </a:lnTo>
                <a:lnTo>
                  <a:pt x="429405" y="537378"/>
                </a:lnTo>
                <a:lnTo>
                  <a:pt x="429405" y="536077"/>
                </a:lnTo>
                <a:lnTo>
                  <a:pt x="424614" y="536077"/>
                </a:lnTo>
                <a:lnTo>
                  <a:pt x="423656" y="530225"/>
                </a:lnTo>
                <a:lnTo>
                  <a:pt x="428447" y="528599"/>
                </a:lnTo>
                <a:lnTo>
                  <a:pt x="429405" y="526323"/>
                </a:lnTo>
                <a:lnTo>
                  <a:pt x="428766" y="525672"/>
                </a:lnTo>
                <a:lnTo>
                  <a:pt x="428447" y="525022"/>
                </a:lnTo>
                <a:lnTo>
                  <a:pt x="427808" y="523722"/>
                </a:lnTo>
                <a:lnTo>
                  <a:pt x="427170" y="522096"/>
                </a:lnTo>
                <a:lnTo>
                  <a:pt x="425573" y="522746"/>
                </a:lnTo>
                <a:lnTo>
                  <a:pt x="424934" y="522746"/>
                </a:lnTo>
                <a:lnTo>
                  <a:pt x="424295" y="522421"/>
                </a:lnTo>
                <a:lnTo>
                  <a:pt x="424295" y="522096"/>
                </a:lnTo>
                <a:lnTo>
                  <a:pt x="424295" y="521120"/>
                </a:lnTo>
                <a:lnTo>
                  <a:pt x="424295" y="520470"/>
                </a:lnTo>
                <a:lnTo>
                  <a:pt x="424934" y="519820"/>
                </a:lnTo>
                <a:lnTo>
                  <a:pt x="425573" y="518194"/>
                </a:lnTo>
                <a:lnTo>
                  <a:pt x="426211" y="516568"/>
                </a:lnTo>
                <a:lnTo>
                  <a:pt x="426531" y="515918"/>
                </a:lnTo>
                <a:lnTo>
                  <a:pt x="427170" y="515268"/>
                </a:lnTo>
                <a:lnTo>
                  <a:pt x="428128" y="514292"/>
                </a:lnTo>
                <a:lnTo>
                  <a:pt x="429725" y="513967"/>
                </a:lnTo>
                <a:lnTo>
                  <a:pt x="431641" y="513642"/>
                </a:lnTo>
                <a:lnTo>
                  <a:pt x="433876" y="513967"/>
                </a:lnTo>
                <a:lnTo>
                  <a:pt x="435473" y="514292"/>
                </a:lnTo>
                <a:lnTo>
                  <a:pt x="436431" y="515268"/>
                </a:lnTo>
                <a:lnTo>
                  <a:pt x="437070" y="515918"/>
                </a:lnTo>
                <a:lnTo>
                  <a:pt x="437390" y="516568"/>
                </a:lnTo>
                <a:lnTo>
                  <a:pt x="437709" y="518194"/>
                </a:lnTo>
                <a:lnTo>
                  <a:pt x="438348" y="519820"/>
                </a:lnTo>
                <a:lnTo>
                  <a:pt x="438987" y="520470"/>
                </a:lnTo>
                <a:lnTo>
                  <a:pt x="438987" y="521120"/>
                </a:lnTo>
                <a:lnTo>
                  <a:pt x="438987" y="522096"/>
                </a:lnTo>
                <a:lnTo>
                  <a:pt x="438987" y="522421"/>
                </a:lnTo>
                <a:lnTo>
                  <a:pt x="438348" y="522746"/>
                </a:lnTo>
                <a:lnTo>
                  <a:pt x="437709" y="522746"/>
                </a:lnTo>
                <a:lnTo>
                  <a:pt x="436431" y="522096"/>
                </a:lnTo>
                <a:lnTo>
                  <a:pt x="435793" y="523722"/>
                </a:lnTo>
                <a:lnTo>
                  <a:pt x="435154" y="525022"/>
                </a:lnTo>
                <a:lnTo>
                  <a:pt x="434515" y="525672"/>
                </a:lnTo>
                <a:lnTo>
                  <a:pt x="434196" y="526323"/>
                </a:lnTo>
                <a:lnTo>
                  <a:pt x="435154" y="528599"/>
                </a:lnTo>
                <a:lnTo>
                  <a:pt x="439625" y="530225"/>
                </a:lnTo>
                <a:lnTo>
                  <a:pt x="438667" y="536077"/>
                </a:lnTo>
                <a:lnTo>
                  <a:pt x="434196" y="536077"/>
                </a:lnTo>
                <a:lnTo>
                  <a:pt x="434196" y="537378"/>
                </a:lnTo>
                <a:lnTo>
                  <a:pt x="434196" y="537703"/>
                </a:lnTo>
                <a:lnTo>
                  <a:pt x="435793" y="538353"/>
                </a:lnTo>
                <a:lnTo>
                  <a:pt x="436112" y="538678"/>
                </a:lnTo>
                <a:lnTo>
                  <a:pt x="436431" y="539329"/>
                </a:lnTo>
                <a:lnTo>
                  <a:pt x="436431" y="541280"/>
                </a:lnTo>
                <a:lnTo>
                  <a:pt x="439945" y="541280"/>
                </a:lnTo>
                <a:lnTo>
                  <a:pt x="439945" y="557212"/>
                </a:lnTo>
                <a:lnTo>
                  <a:pt x="444097" y="555911"/>
                </a:lnTo>
                <a:lnTo>
                  <a:pt x="447929" y="553310"/>
                </a:lnTo>
                <a:lnTo>
                  <a:pt x="450804" y="550709"/>
                </a:lnTo>
                <a:lnTo>
                  <a:pt x="453359" y="547132"/>
                </a:lnTo>
                <a:lnTo>
                  <a:pt x="455914" y="543881"/>
                </a:lnTo>
                <a:lnTo>
                  <a:pt x="457510" y="539654"/>
                </a:lnTo>
                <a:lnTo>
                  <a:pt x="458469" y="535752"/>
                </a:lnTo>
                <a:lnTo>
                  <a:pt x="458788" y="530875"/>
                </a:lnTo>
                <a:lnTo>
                  <a:pt x="458788" y="528274"/>
                </a:lnTo>
                <a:lnTo>
                  <a:pt x="458149" y="525347"/>
                </a:lnTo>
                <a:lnTo>
                  <a:pt x="457510" y="522746"/>
                </a:lnTo>
                <a:lnTo>
                  <a:pt x="456872" y="520470"/>
                </a:lnTo>
                <a:lnTo>
                  <a:pt x="455594" y="517869"/>
                </a:lnTo>
                <a:lnTo>
                  <a:pt x="453997" y="515593"/>
                </a:lnTo>
                <a:lnTo>
                  <a:pt x="452720" y="513642"/>
                </a:lnTo>
                <a:lnTo>
                  <a:pt x="450804" y="511691"/>
                </a:lnTo>
                <a:lnTo>
                  <a:pt x="449207" y="509740"/>
                </a:lnTo>
                <a:lnTo>
                  <a:pt x="446652" y="508114"/>
                </a:lnTo>
                <a:lnTo>
                  <a:pt x="444735" y="506814"/>
                </a:lnTo>
                <a:lnTo>
                  <a:pt x="442500" y="505838"/>
                </a:lnTo>
                <a:lnTo>
                  <a:pt x="439625" y="504863"/>
                </a:lnTo>
                <a:lnTo>
                  <a:pt x="437070" y="504212"/>
                </a:lnTo>
                <a:lnTo>
                  <a:pt x="434515" y="503562"/>
                </a:lnTo>
                <a:lnTo>
                  <a:pt x="431641" y="503237"/>
                </a:lnTo>
                <a:close/>
                <a:moveTo>
                  <a:pt x="214312" y="503237"/>
                </a:moveTo>
                <a:lnTo>
                  <a:pt x="211772" y="503562"/>
                </a:lnTo>
                <a:lnTo>
                  <a:pt x="208915" y="504212"/>
                </a:lnTo>
                <a:lnTo>
                  <a:pt x="206375" y="504863"/>
                </a:lnTo>
                <a:lnTo>
                  <a:pt x="203518" y="505838"/>
                </a:lnTo>
                <a:lnTo>
                  <a:pt x="201295" y="506814"/>
                </a:lnTo>
                <a:lnTo>
                  <a:pt x="199390" y="508114"/>
                </a:lnTo>
                <a:lnTo>
                  <a:pt x="197168" y="509740"/>
                </a:lnTo>
                <a:lnTo>
                  <a:pt x="195262" y="511691"/>
                </a:lnTo>
                <a:lnTo>
                  <a:pt x="193358" y="513642"/>
                </a:lnTo>
                <a:lnTo>
                  <a:pt x="192088" y="515593"/>
                </a:lnTo>
                <a:lnTo>
                  <a:pt x="190818" y="517869"/>
                </a:lnTo>
                <a:lnTo>
                  <a:pt x="189230" y="520470"/>
                </a:lnTo>
                <a:lnTo>
                  <a:pt x="188278" y="522746"/>
                </a:lnTo>
                <a:lnTo>
                  <a:pt x="187642" y="525347"/>
                </a:lnTo>
                <a:lnTo>
                  <a:pt x="187325" y="528274"/>
                </a:lnTo>
                <a:lnTo>
                  <a:pt x="187325" y="530875"/>
                </a:lnTo>
                <a:lnTo>
                  <a:pt x="187642" y="535752"/>
                </a:lnTo>
                <a:lnTo>
                  <a:pt x="188595" y="539654"/>
                </a:lnTo>
                <a:lnTo>
                  <a:pt x="190500" y="543881"/>
                </a:lnTo>
                <a:lnTo>
                  <a:pt x="192722" y="547132"/>
                </a:lnTo>
                <a:lnTo>
                  <a:pt x="195262" y="550709"/>
                </a:lnTo>
                <a:lnTo>
                  <a:pt x="198438" y="553310"/>
                </a:lnTo>
                <a:lnTo>
                  <a:pt x="201930" y="555911"/>
                </a:lnTo>
                <a:lnTo>
                  <a:pt x="206058" y="557212"/>
                </a:lnTo>
                <a:lnTo>
                  <a:pt x="206058" y="541280"/>
                </a:lnTo>
                <a:lnTo>
                  <a:pt x="209550" y="541280"/>
                </a:lnTo>
                <a:lnTo>
                  <a:pt x="209550" y="539329"/>
                </a:lnTo>
                <a:lnTo>
                  <a:pt x="209868" y="538678"/>
                </a:lnTo>
                <a:lnTo>
                  <a:pt x="210185" y="538353"/>
                </a:lnTo>
                <a:lnTo>
                  <a:pt x="212090" y="537703"/>
                </a:lnTo>
                <a:lnTo>
                  <a:pt x="212090" y="537378"/>
                </a:lnTo>
                <a:lnTo>
                  <a:pt x="212090" y="536077"/>
                </a:lnTo>
                <a:lnTo>
                  <a:pt x="207328" y="536077"/>
                </a:lnTo>
                <a:lnTo>
                  <a:pt x="206375" y="530225"/>
                </a:lnTo>
                <a:lnTo>
                  <a:pt x="210820" y="528599"/>
                </a:lnTo>
                <a:lnTo>
                  <a:pt x="212090" y="526323"/>
                </a:lnTo>
                <a:lnTo>
                  <a:pt x="211455" y="525672"/>
                </a:lnTo>
                <a:lnTo>
                  <a:pt x="210820" y="525022"/>
                </a:lnTo>
                <a:lnTo>
                  <a:pt x="210185" y="523722"/>
                </a:lnTo>
                <a:lnTo>
                  <a:pt x="209550" y="522096"/>
                </a:lnTo>
                <a:lnTo>
                  <a:pt x="208280" y="522746"/>
                </a:lnTo>
                <a:lnTo>
                  <a:pt x="207645" y="522746"/>
                </a:lnTo>
                <a:lnTo>
                  <a:pt x="207010" y="522421"/>
                </a:lnTo>
                <a:lnTo>
                  <a:pt x="207010" y="522096"/>
                </a:lnTo>
                <a:lnTo>
                  <a:pt x="207010" y="521120"/>
                </a:lnTo>
                <a:lnTo>
                  <a:pt x="207010" y="520470"/>
                </a:lnTo>
                <a:lnTo>
                  <a:pt x="207645" y="519820"/>
                </a:lnTo>
                <a:lnTo>
                  <a:pt x="208280" y="518194"/>
                </a:lnTo>
                <a:lnTo>
                  <a:pt x="208598" y="516568"/>
                </a:lnTo>
                <a:lnTo>
                  <a:pt x="208915" y="515918"/>
                </a:lnTo>
                <a:lnTo>
                  <a:pt x="209550" y="515268"/>
                </a:lnTo>
                <a:lnTo>
                  <a:pt x="210502" y="514292"/>
                </a:lnTo>
                <a:lnTo>
                  <a:pt x="212408" y="513967"/>
                </a:lnTo>
                <a:lnTo>
                  <a:pt x="214312" y="513642"/>
                </a:lnTo>
                <a:lnTo>
                  <a:pt x="216218" y="513967"/>
                </a:lnTo>
                <a:lnTo>
                  <a:pt x="217805" y="514292"/>
                </a:lnTo>
                <a:lnTo>
                  <a:pt x="219075" y="515268"/>
                </a:lnTo>
                <a:lnTo>
                  <a:pt x="219710" y="515918"/>
                </a:lnTo>
                <a:lnTo>
                  <a:pt x="220028" y="516568"/>
                </a:lnTo>
                <a:lnTo>
                  <a:pt x="220345" y="518194"/>
                </a:lnTo>
                <a:lnTo>
                  <a:pt x="220980" y="519820"/>
                </a:lnTo>
                <a:lnTo>
                  <a:pt x="221615" y="520470"/>
                </a:lnTo>
                <a:lnTo>
                  <a:pt x="221615" y="521120"/>
                </a:lnTo>
                <a:lnTo>
                  <a:pt x="221615" y="522096"/>
                </a:lnTo>
                <a:lnTo>
                  <a:pt x="221615" y="522421"/>
                </a:lnTo>
                <a:lnTo>
                  <a:pt x="220980" y="522746"/>
                </a:lnTo>
                <a:lnTo>
                  <a:pt x="220345" y="522746"/>
                </a:lnTo>
                <a:lnTo>
                  <a:pt x="219075" y="522096"/>
                </a:lnTo>
                <a:lnTo>
                  <a:pt x="218122" y="523722"/>
                </a:lnTo>
                <a:lnTo>
                  <a:pt x="217488" y="525022"/>
                </a:lnTo>
                <a:lnTo>
                  <a:pt x="217170" y="525672"/>
                </a:lnTo>
                <a:lnTo>
                  <a:pt x="216535" y="526323"/>
                </a:lnTo>
                <a:lnTo>
                  <a:pt x="217488" y="528599"/>
                </a:lnTo>
                <a:lnTo>
                  <a:pt x="222250" y="530225"/>
                </a:lnTo>
                <a:lnTo>
                  <a:pt x="221298" y="536077"/>
                </a:lnTo>
                <a:lnTo>
                  <a:pt x="216535" y="536077"/>
                </a:lnTo>
                <a:lnTo>
                  <a:pt x="216535" y="537378"/>
                </a:lnTo>
                <a:lnTo>
                  <a:pt x="216535" y="537703"/>
                </a:lnTo>
                <a:lnTo>
                  <a:pt x="218122" y="538353"/>
                </a:lnTo>
                <a:lnTo>
                  <a:pt x="218758" y="538678"/>
                </a:lnTo>
                <a:lnTo>
                  <a:pt x="219075" y="539329"/>
                </a:lnTo>
                <a:lnTo>
                  <a:pt x="219075" y="541280"/>
                </a:lnTo>
                <a:lnTo>
                  <a:pt x="222568" y="541280"/>
                </a:lnTo>
                <a:lnTo>
                  <a:pt x="222568" y="557212"/>
                </a:lnTo>
                <a:lnTo>
                  <a:pt x="226695" y="555911"/>
                </a:lnTo>
                <a:lnTo>
                  <a:pt x="230188" y="553310"/>
                </a:lnTo>
                <a:lnTo>
                  <a:pt x="233362" y="550709"/>
                </a:lnTo>
                <a:lnTo>
                  <a:pt x="235902" y="547132"/>
                </a:lnTo>
                <a:lnTo>
                  <a:pt x="238125" y="543881"/>
                </a:lnTo>
                <a:lnTo>
                  <a:pt x="239712" y="539654"/>
                </a:lnTo>
                <a:lnTo>
                  <a:pt x="240982" y="535752"/>
                </a:lnTo>
                <a:lnTo>
                  <a:pt x="241300" y="530875"/>
                </a:lnTo>
                <a:lnTo>
                  <a:pt x="241300" y="528274"/>
                </a:lnTo>
                <a:lnTo>
                  <a:pt x="240982" y="525347"/>
                </a:lnTo>
                <a:lnTo>
                  <a:pt x="240348" y="522746"/>
                </a:lnTo>
                <a:lnTo>
                  <a:pt x="239078" y="520470"/>
                </a:lnTo>
                <a:lnTo>
                  <a:pt x="237808" y="517869"/>
                </a:lnTo>
                <a:lnTo>
                  <a:pt x="236538" y="515593"/>
                </a:lnTo>
                <a:lnTo>
                  <a:pt x="235268" y="513642"/>
                </a:lnTo>
                <a:lnTo>
                  <a:pt x="233362" y="511691"/>
                </a:lnTo>
                <a:lnTo>
                  <a:pt x="231458" y="509740"/>
                </a:lnTo>
                <a:lnTo>
                  <a:pt x="229235" y="508114"/>
                </a:lnTo>
                <a:lnTo>
                  <a:pt x="227330" y="506814"/>
                </a:lnTo>
                <a:lnTo>
                  <a:pt x="224790" y="505838"/>
                </a:lnTo>
                <a:lnTo>
                  <a:pt x="222250" y="504863"/>
                </a:lnTo>
                <a:lnTo>
                  <a:pt x="219710" y="504212"/>
                </a:lnTo>
                <a:lnTo>
                  <a:pt x="216852" y="503562"/>
                </a:lnTo>
                <a:lnTo>
                  <a:pt x="214312" y="503237"/>
                </a:lnTo>
                <a:close/>
                <a:moveTo>
                  <a:pt x="304921" y="281127"/>
                </a:moveTo>
                <a:lnTo>
                  <a:pt x="303015" y="281762"/>
                </a:lnTo>
                <a:lnTo>
                  <a:pt x="303333" y="282397"/>
                </a:lnTo>
                <a:lnTo>
                  <a:pt x="304286" y="283349"/>
                </a:lnTo>
                <a:lnTo>
                  <a:pt x="305874" y="284935"/>
                </a:lnTo>
                <a:lnTo>
                  <a:pt x="307145" y="285570"/>
                </a:lnTo>
                <a:lnTo>
                  <a:pt x="308415" y="286204"/>
                </a:lnTo>
                <a:lnTo>
                  <a:pt x="308097" y="285252"/>
                </a:lnTo>
                <a:lnTo>
                  <a:pt x="307462" y="283349"/>
                </a:lnTo>
                <a:lnTo>
                  <a:pt x="306827" y="282397"/>
                </a:lnTo>
                <a:lnTo>
                  <a:pt x="305874" y="281762"/>
                </a:lnTo>
                <a:lnTo>
                  <a:pt x="304921" y="281127"/>
                </a:lnTo>
                <a:close/>
                <a:moveTo>
                  <a:pt x="1294645" y="280810"/>
                </a:moveTo>
                <a:lnTo>
                  <a:pt x="1293692" y="282079"/>
                </a:lnTo>
                <a:lnTo>
                  <a:pt x="1293056" y="283031"/>
                </a:lnTo>
                <a:lnTo>
                  <a:pt x="1292421" y="284935"/>
                </a:lnTo>
                <a:lnTo>
                  <a:pt x="1292104" y="285887"/>
                </a:lnTo>
                <a:lnTo>
                  <a:pt x="1293692" y="285252"/>
                </a:lnTo>
                <a:lnTo>
                  <a:pt x="1294645" y="284618"/>
                </a:lnTo>
                <a:lnTo>
                  <a:pt x="1296550" y="283031"/>
                </a:lnTo>
                <a:lnTo>
                  <a:pt x="1297186" y="281762"/>
                </a:lnTo>
                <a:lnTo>
                  <a:pt x="1297503" y="281127"/>
                </a:lnTo>
                <a:lnTo>
                  <a:pt x="1296233" y="280810"/>
                </a:lnTo>
                <a:lnTo>
                  <a:pt x="1294645" y="280810"/>
                </a:lnTo>
                <a:close/>
                <a:moveTo>
                  <a:pt x="276335" y="278906"/>
                </a:moveTo>
                <a:lnTo>
                  <a:pt x="276017" y="279224"/>
                </a:lnTo>
                <a:lnTo>
                  <a:pt x="275700" y="279541"/>
                </a:lnTo>
                <a:lnTo>
                  <a:pt x="275064" y="281127"/>
                </a:lnTo>
                <a:lnTo>
                  <a:pt x="274429" y="283983"/>
                </a:lnTo>
                <a:lnTo>
                  <a:pt x="274111" y="284301"/>
                </a:lnTo>
                <a:lnTo>
                  <a:pt x="273794" y="285570"/>
                </a:lnTo>
                <a:lnTo>
                  <a:pt x="273794" y="286204"/>
                </a:lnTo>
                <a:lnTo>
                  <a:pt x="274111" y="286839"/>
                </a:lnTo>
                <a:lnTo>
                  <a:pt x="274429" y="287474"/>
                </a:lnTo>
                <a:lnTo>
                  <a:pt x="275700" y="287474"/>
                </a:lnTo>
                <a:lnTo>
                  <a:pt x="276017" y="286522"/>
                </a:lnTo>
                <a:lnTo>
                  <a:pt x="276970" y="283983"/>
                </a:lnTo>
                <a:lnTo>
                  <a:pt x="277288" y="282397"/>
                </a:lnTo>
                <a:lnTo>
                  <a:pt x="277288" y="280810"/>
                </a:lnTo>
                <a:lnTo>
                  <a:pt x="276970" y="279858"/>
                </a:lnTo>
                <a:lnTo>
                  <a:pt x="276335" y="278906"/>
                </a:lnTo>
                <a:close/>
                <a:moveTo>
                  <a:pt x="1325137" y="278589"/>
                </a:moveTo>
                <a:lnTo>
                  <a:pt x="1323866" y="279224"/>
                </a:lnTo>
                <a:lnTo>
                  <a:pt x="1323549" y="280493"/>
                </a:lnTo>
                <a:lnTo>
                  <a:pt x="1323866" y="282079"/>
                </a:lnTo>
                <a:lnTo>
                  <a:pt x="1323866" y="283666"/>
                </a:lnTo>
                <a:lnTo>
                  <a:pt x="1325137" y="286204"/>
                </a:lnTo>
                <a:lnTo>
                  <a:pt x="1325772" y="287156"/>
                </a:lnTo>
                <a:lnTo>
                  <a:pt x="1326407" y="286839"/>
                </a:lnTo>
                <a:lnTo>
                  <a:pt x="1327042" y="286522"/>
                </a:lnTo>
                <a:lnTo>
                  <a:pt x="1327042" y="285887"/>
                </a:lnTo>
                <a:lnTo>
                  <a:pt x="1327042" y="285252"/>
                </a:lnTo>
                <a:lnTo>
                  <a:pt x="1326725" y="283983"/>
                </a:lnTo>
                <a:lnTo>
                  <a:pt x="1326407" y="283349"/>
                </a:lnTo>
                <a:lnTo>
                  <a:pt x="1326090" y="280493"/>
                </a:lnTo>
                <a:lnTo>
                  <a:pt x="1325772" y="279224"/>
                </a:lnTo>
                <a:lnTo>
                  <a:pt x="1325137" y="278589"/>
                </a:lnTo>
                <a:close/>
                <a:moveTo>
                  <a:pt x="1378498" y="198312"/>
                </a:moveTo>
                <a:lnTo>
                  <a:pt x="1377228" y="200216"/>
                </a:lnTo>
                <a:lnTo>
                  <a:pt x="1375322" y="202754"/>
                </a:lnTo>
                <a:lnTo>
                  <a:pt x="1372463" y="204976"/>
                </a:lnTo>
                <a:lnTo>
                  <a:pt x="1369604" y="206879"/>
                </a:lnTo>
                <a:lnTo>
                  <a:pt x="1366746" y="208783"/>
                </a:lnTo>
                <a:lnTo>
                  <a:pt x="1362299" y="211639"/>
                </a:lnTo>
                <a:lnTo>
                  <a:pt x="1360393" y="212591"/>
                </a:lnTo>
                <a:lnTo>
                  <a:pt x="1360393" y="214177"/>
                </a:lnTo>
                <a:lnTo>
                  <a:pt x="1361346" y="215764"/>
                </a:lnTo>
                <a:lnTo>
                  <a:pt x="1362617" y="218619"/>
                </a:lnTo>
                <a:lnTo>
                  <a:pt x="1363887" y="220523"/>
                </a:lnTo>
                <a:lnTo>
                  <a:pt x="1364205" y="221475"/>
                </a:lnTo>
                <a:lnTo>
                  <a:pt x="1365793" y="226552"/>
                </a:lnTo>
                <a:lnTo>
                  <a:pt x="1366746" y="231311"/>
                </a:lnTo>
                <a:lnTo>
                  <a:pt x="1367381" y="235436"/>
                </a:lnTo>
                <a:lnTo>
                  <a:pt x="1367381" y="239244"/>
                </a:lnTo>
                <a:lnTo>
                  <a:pt x="1367381" y="244004"/>
                </a:lnTo>
                <a:lnTo>
                  <a:pt x="1367381" y="246225"/>
                </a:lnTo>
                <a:lnTo>
                  <a:pt x="1370875" y="250349"/>
                </a:lnTo>
                <a:lnTo>
                  <a:pt x="1372146" y="251619"/>
                </a:lnTo>
                <a:lnTo>
                  <a:pt x="1372463" y="253205"/>
                </a:lnTo>
                <a:lnTo>
                  <a:pt x="1372766" y="254718"/>
                </a:lnTo>
                <a:lnTo>
                  <a:pt x="1372743" y="254942"/>
                </a:lnTo>
                <a:lnTo>
                  <a:pt x="1372463" y="256061"/>
                </a:lnTo>
                <a:lnTo>
                  <a:pt x="1371828" y="258282"/>
                </a:lnTo>
                <a:lnTo>
                  <a:pt x="1371193" y="259234"/>
                </a:lnTo>
                <a:lnTo>
                  <a:pt x="1371510" y="260503"/>
                </a:lnTo>
                <a:lnTo>
                  <a:pt x="1372146" y="260820"/>
                </a:lnTo>
                <a:lnTo>
                  <a:pt x="1372743" y="254942"/>
                </a:lnTo>
                <a:lnTo>
                  <a:pt x="1372781" y="254792"/>
                </a:lnTo>
                <a:lnTo>
                  <a:pt x="1372766" y="254718"/>
                </a:lnTo>
                <a:lnTo>
                  <a:pt x="1378498" y="198312"/>
                </a:lnTo>
                <a:close/>
                <a:moveTo>
                  <a:pt x="272206" y="197043"/>
                </a:moveTo>
                <a:lnTo>
                  <a:pt x="271570" y="197360"/>
                </a:lnTo>
                <a:lnTo>
                  <a:pt x="270935" y="197995"/>
                </a:lnTo>
                <a:lnTo>
                  <a:pt x="269347" y="200533"/>
                </a:lnTo>
                <a:lnTo>
                  <a:pt x="269982" y="202437"/>
                </a:lnTo>
                <a:lnTo>
                  <a:pt x="270618" y="204024"/>
                </a:lnTo>
                <a:lnTo>
                  <a:pt x="271888" y="205293"/>
                </a:lnTo>
                <a:lnTo>
                  <a:pt x="271888" y="204976"/>
                </a:lnTo>
                <a:lnTo>
                  <a:pt x="271888" y="203389"/>
                </a:lnTo>
                <a:lnTo>
                  <a:pt x="272206" y="201485"/>
                </a:lnTo>
                <a:lnTo>
                  <a:pt x="272841" y="200533"/>
                </a:lnTo>
                <a:lnTo>
                  <a:pt x="273476" y="199581"/>
                </a:lnTo>
                <a:lnTo>
                  <a:pt x="273476" y="198947"/>
                </a:lnTo>
                <a:lnTo>
                  <a:pt x="273159" y="197995"/>
                </a:lnTo>
                <a:lnTo>
                  <a:pt x="272841" y="197360"/>
                </a:lnTo>
                <a:lnTo>
                  <a:pt x="272206" y="197043"/>
                </a:lnTo>
                <a:close/>
                <a:moveTo>
                  <a:pt x="1328631" y="195774"/>
                </a:moveTo>
                <a:lnTo>
                  <a:pt x="1328313" y="196091"/>
                </a:lnTo>
                <a:lnTo>
                  <a:pt x="1327995" y="196408"/>
                </a:lnTo>
                <a:lnTo>
                  <a:pt x="1327678" y="197678"/>
                </a:lnTo>
                <a:lnTo>
                  <a:pt x="1327678" y="198312"/>
                </a:lnTo>
                <a:lnTo>
                  <a:pt x="1328313" y="199264"/>
                </a:lnTo>
                <a:lnTo>
                  <a:pt x="1328631" y="200216"/>
                </a:lnTo>
                <a:lnTo>
                  <a:pt x="1328948" y="201803"/>
                </a:lnTo>
                <a:lnTo>
                  <a:pt x="1328948" y="203706"/>
                </a:lnTo>
                <a:lnTo>
                  <a:pt x="1328948" y="204024"/>
                </a:lnTo>
                <a:lnTo>
                  <a:pt x="1330219" y="202754"/>
                </a:lnTo>
                <a:lnTo>
                  <a:pt x="1331172" y="200851"/>
                </a:lnTo>
                <a:lnTo>
                  <a:pt x="1331489" y="199264"/>
                </a:lnTo>
                <a:lnTo>
                  <a:pt x="1329901" y="196726"/>
                </a:lnTo>
                <a:lnTo>
                  <a:pt x="1329266" y="196091"/>
                </a:lnTo>
                <a:lnTo>
                  <a:pt x="1328631" y="195774"/>
                </a:lnTo>
                <a:close/>
                <a:moveTo>
                  <a:pt x="791525" y="32364"/>
                </a:moveTo>
                <a:lnTo>
                  <a:pt x="790572" y="32999"/>
                </a:lnTo>
                <a:lnTo>
                  <a:pt x="789619" y="34268"/>
                </a:lnTo>
                <a:lnTo>
                  <a:pt x="789301" y="35537"/>
                </a:lnTo>
                <a:lnTo>
                  <a:pt x="788666" y="37441"/>
                </a:lnTo>
                <a:lnTo>
                  <a:pt x="788348" y="40931"/>
                </a:lnTo>
                <a:lnTo>
                  <a:pt x="788348" y="45373"/>
                </a:lnTo>
                <a:lnTo>
                  <a:pt x="788666" y="48864"/>
                </a:lnTo>
                <a:lnTo>
                  <a:pt x="789301" y="52354"/>
                </a:lnTo>
                <a:lnTo>
                  <a:pt x="789619" y="55527"/>
                </a:lnTo>
                <a:lnTo>
                  <a:pt x="791525" y="58700"/>
                </a:lnTo>
                <a:lnTo>
                  <a:pt x="793113" y="60287"/>
                </a:lnTo>
                <a:lnTo>
                  <a:pt x="794383" y="61238"/>
                </a:lnTo>
                <a:lnTo>
                  <a:pt x="795336" y="61556"/>
                </a:lnTo>
                <a:lnTo>
                  <a:pt x="796289" y="61556"/>
                </a:lnTo>
                <a:lnTo>
                  <a:pt x="796924" y="61238"/>
                </a:lnTo>
                <a:lnTo>
                  <a:pt x="797242" y="60604"/>
                </a:lnTo>
                <a:lnTo>
                  <a:pt x="795019" y="54258"/>
                </a:lnTo>
                <a:lnTo>
                  <a:pt x="794066" y="52989"/>
                </a:lnTo>
                <a:lnTo>
                  <a:pt x="793748" y="52037"/>
                </a:lnTo>
                <a:lnTo>
                  <a:pt x="793430" y="50768"/>
                </a:lnTo>
                <a:lnTo>
                  <a:pt x="793748" y="49498"/>
                </a:lnTo>
                <a:lnTo>
                  <a:pt x="794066" y="48864"/>
                </a:lnTo>
                <a:lnTo>
                  <a:pt x="794383" y="47912"/>
                </a:lnTo>
                <a:lnTo>
                  <a:pt x="795654" y="46325"/>
                </a:lnTo>
                <a:lnTo>
                  <a:pt x="797242" y="45373"/>
                </a:lnTo>
                <a:lnTo>
                  <a:pt x="798830" y="44422"/>
                </a:lnTo>
                <a:lnTo>
                  <a:pt x="800736" y="43470"/>
                </a:lnTo>
                <a:lnTo>
                  <a:pt x="802324" y="43470"/>
                </a:lnTo>
                <a:lnTo>
                  <a:pt x="803594" y="43470"/>
                </a:lnTo>
                <a:lnTo>
                  <a:pt x="804547" y="44422"/>
                </a:lnTo>
                <a:lnTo>
                  <a:pt x="805500" y="45056"/>
                </a:lnTo>
                <a:lnTo>
                  <a:pt x="806453" y="45691"/>
                </a:lnTo>
                <a:lnTo>
                  <a:pt x="807406" y="46643"/>
                </a:lnTo>
                <a:lnTo>
                  <a:pt x="808359" y="48864"/>
                </a:lnTo>
                <a:lnTo>
                  <a:pt x="808676" y="50768"/>
                </a:lnTo>
                <a:lnTo>
                  <a:pt x="808676" y="52989"/>
                </a:lnTo>
                <a:lnTo>
                  <a:pt x="808676" y="54892"/>
                </a:lnTo>
                <a:lnTo>
                  <a:pt x="811218" y="57431"/>
                </a:lnTo>
                <a:lnTo>
                  <a:pt x="812488" y="56479"/>
                </a:lnTo>
                <a:lnTo>
                  <a:pt x="813758" y="55527"/>
                </a:lnTo>
                <a:lnTo>
                  <a:pt x="815664" y="53306"/>
                </a:lnTo>
                <a:lnTo>
                  <a:pt x="816300" y="50768"/>
                </a:lnTo>
                <a:lnTo>
                  <a:pt x="816935" y="48546"/>
                </a:lnTo>
                <a:lnTo>
                  <a:pt x="816935" y="46643"/>
                </a:lnTo>
                <a:lnTo>
                  <a:pt x="816617" y="45056"/>
                </a:lnTo>
                <a:lnTo>
                  <a:pt x="816300" y="43470"/>
                </a:lnTo>
                <a:lnTo>
                  <a:pt x="816300" y="41566"/>
                </a:lnTo>
                <a:lnTo>
                  <a:pt x="816300" y="39979"/>
                </a:lnTo>
                <a:lnTo>
                  <a:pt x="816300" y="38710"/>
                </a:lnTo>
                <a:lnTo>
                  <a:pt x="815664" y="37441"/>
                </a:lnTo>
                <a:lnTo>
                  <a:pt x="814711" y="35537"/>
                </a:lnTo>
                <a:lnTo>
                  <a:pt x="813123" y="34585"/>
                </a:lnTo>
                <a:lnTo>
                  <a:pt x="811853" y="34268"/>
                </a:lnTo>
                <a:lnTo>
                  <a:pt x="810582" y="33951"/>
                </a:lnTo>
                <a:lnTo>
                  <a:pt x="809312" y="34268"/>
                </a:lnTo>
                <a:lnTo>
                  <a:pt x="809312" y="38076"/>
                </a:lnTo>
                <a:lnTo>
                  <a:pt x="793748" y="38076"/>
                </a:lnTo>
                <a:lnTo>
                  <a:pt x="791525" y="32364"/>
                </a:lnTo>
                <a:close/>
                <a:moveTo>
                  <a:pt x="804230" y="12057"/>
                </a:moveTo>
                <a:lnTo>
                  <a:pt x="805500" y="19038"/>
                </a:lnTo>
                <a:lnTo>
                  <a:pt x="808041" y="12057"/>
                </a:lnTo>
                <a:lnTo>
                  <a:pt x="804230" y="12057"/>
                </a:lnTo>
                <a:close/>
                <a:moveTo>
                  <a:pt x="794383" y="11422"/>
                </a:moveTo>
                <a:lnTo>
                  <a:pt x="797242" y="19038"/>
                </a:lnTo>
                <a:lnTo>
                  <a:pt x="797877" y="11422"/>
                </a:lnTo>
                <a:lnTo>
                  <a:pt x="794383" y="11422"/>
                </a:lnTo>
                <a:close/>
                <a:moveTo>
                  <a:pt x="801053" y="0"/>
                </a:moveTo>
                <a:lnTo>
                  <a:pt x="807724" y="7615"/>
                </a:lnTo>
                <a:lnTo>
                  <a:pt x="808676" y="6663"/>
                </a:lnTo>
                <a:lnTo>
                  <a:pt x="810582" y="5076"/>
                </a:lnTo>
                <a:lnTo>
                  <a:pt x="811535" y="4759"/>
                </a:lnTo>
                <a:lnTo>
                  <a:pt x="812488" y="4759"/>
                </a:lnTo>
                <a:lnTo>
                  <a:pt x="812488" y="5076"/>
                </a:lnTo>
                <a:lnTo>
                  <a:pt x="812806" y="5711"/>
                </a:lnTo>
                <a:lnTo>
                  <a:pt x="812488" y="7615"/>
                </a:lnTo>
                <a:lnTo>
                  <a:pt x="815664" y="9201"/>
                </a:lnTo>
                <a:lnTo>
                  <a:pt x="815664" y="12057"/>
                </a:lnTo>
                <a:lnTo>
                  <a:pt x="810582" y="11422"/>
                </a:lnTo>
                <a:lnTo>
                  <a:pt x="809312" y="21576"/>
                </a:lnTo>
                <a:lnTo>
                  <a:pt x="810582" y="22211"/>
                </a:lnTo>
                <a:lnTo>
                  <a:pt x="813123" y="24749"/>
                </a:lnTo>
                <a:lnTo>
                  <a:pt x="815029" y="26653"/>
                </a:lnTo>
                <a:lnTo>
                  <a:pt x="816617" y="28557"/>
                </a:lnTo>
                <a:lnTo>
                  <a:pt x="817888" y="31412"/>
                </a:lnTo>
                <a:lnTo>
                  <a:pt x="818840" y="34268"/>
                </a:lnTo>
                <a:lnTo>
                  <a:pt x="819476" y="35854"/>
                </a:lnTo>
                <a:lnTo>
                  <a:pt x="820111" y="38076"/>
                </a:lnTo>
                <a:lnTo>
                  <a:pt x="820746" y="40931"/>
                </a:lnTo>
                <a:lnTo>
                  <a:pt x="821699" y="44422"/>
                </a:lnTo>
                <a:lnTo>
                  <a:pt x="821699" y="48229"/>
                </a:lnTo>
                <a:lnTo>
                  <a:pt x="820746" y="52671"/>
                </a:lnTo>
                <a:lnTo>
                  <a:pt x="820111" y="54892"/>
                </a:lnTo>
                <a:lnTo>
                  <a:pt x="819158" y="57431"/>
                </a:lnTo>
                <a:lnTo>
                  <a:pt x="818523" y="58065"/>
                </a:lnTo>
                <a:lnTo>
                  <a:pt x="817252" y="60921"/>
                </a:lnTo>
                <a:lnTo>
                  <a:pt x="816617" y="62508"/>
                </a:lnTo>
                <a:lnTo>
                  <a:pt x="816300" y="64729"/>
                </a:lnTo>
                <a:lnTo>
                  <a:pt x="815982" y="67584"/>
                </a:lnTo>
                <a:lnTo>
                  <a:pt x="816300" y="70758"/>
                </a:lnTo>
                <a:lnTo>
                  <a:pt x="817570" y="77421"/>
                </a:lnTo>
                <a:lnTo>
                  <a:pt x="818523" y="84084"/>
                </a:lnTo>
                <a:lnTo>
                  <a:pt x="819158" y="90747"/>
                </a:lnTo>
                <a:lnTo>
                  <a:pt x="822652" y="91382"/>
                </a:lnTo>
                <a:lnTo>
                  <a:pt x="822334" y="89478"/>
                </a:lnTo>
                <a:lnTo>
                  <a:pt x="822017" y="86940"/>
                </a:lnTo>
                <a:lnTo>
                  <a:pt x="822334" y="84719"/>
                </a:lnTo>
                <a:lnTo>
                  <a:pt x="822652" y="82498"/>
                </a:lnTo>
                <a:lnTo>
                  <a:pt x="822970" y="81546"/>
                </a:lnTo>
                <a:lnTo>
                  <a:pt x="823605" y="80594"/>
                </a:lnTo>
                <a:lnTo>
                  <a:pt x="824558" y="79642"/>
                </a:lnTo>
                <a:lnTo>
                  <a:pt x="825511" y="79325"/>
                </a:lnTo>
                <a:lnTo>
                  <a:pt x="826464" y="79325"/>
                </a:lnTo>
                <a:lnTo>
                  <a:pt x="828052" y="79325"/>
                </a:lnTo>
                <a:lnTo>
                  <a:pt x="829957" y="79642"/>
                </a:lnTo>
                <a:lnTo>
                  <a:pt x="831228" y="80594"/>
                </a:lnTo>
                <a:lnTo>
                  <a:pt x="832816" y="81546"/>
                </a:lnTo>
                <a:lnTo>
                  <a:pt x="834087" y="83132"/>
                </a:lnTo>
                <a:lnTo>
                  <a:pt x="834722" y="84084"/>
                </a:lnTo>
                <a:lnTo>
                  <a:pt x="835039" y="85036"/>
                </a:lnTo>
                <a:lnTo>
                  <a:pt x="835039" y="85988"/>
                </a:lnTo>
                <a:lnTo>
                  <a:pt x="835039" y="87892"/>
                </a:lnTo>
                <a:lnTo>
                  <a:pt x="834404" y="89161"/>
                </a:lnTo>
                <a:lnTo>
                  <a:pt x="833769" y="90747"/>
                </a:lnTo>
                <a:lnTo>
                  <a:pt x="830910" y="95824"/>
                </a:lnTo>
                <a:lnTo>
                  <a:pt x="837263" y="101218"/>
                </a:lnTo>
                <a:lnTo>
                  <a:pt x="838851" y="100266"/>
                </a:lnTo>
                <a:lnTo>
                  <a:pt x="840757" y="99315"/>
                </a:lnTo>
                <a:lnTo>
                  <a:pt x="842662" y="98363"/>
                </a:lnTo>
                <a:lnTo>
                  <a:pt x="844886" y="98045"/>
                </a:lnTo>
                <a:lnTo>
                  <a:pt x="845839" y="98363"/>
                </a:lnTo>
                <a:lnTo>
                  <a:pt x="846474" y="98680"/>
                </a:lnTo>
                <a:lnTo>
                  <a:pt x="846792" y="99315"/>
                </a:lnTo>
                <a:lnTo>
                  <a:pt x="847109" y="100266"/>
                </a:lnTo>
                <a:lnTo>
                  <a:pt x="846792" y="101853"/>
                </a:lnTo>
                <a:lnTo>
                  <a:pt x="846474" y="103439"/>
                </a:lnTo>
                <a:lnTo>
                  <a:pt x="849650" y="103439"/>
                </a:lnTo>
                <a:lnTo>
                  <a:pt x="852826" y="103757"/>
                </a:lnTo>
                <a:lnTo>
                  <a:pt x="856003" y="104391"/>
                </a:lnTo>
                <a:lnTo>
                  <a:pt x="857591" y="104709"/>
                </a:lnTo>
                <a:lnTo>
                  <a:pt x="858861" y="105026"/>
                </a:lnTo>
                <a:lnTo>
                  <a:pt x="859497" y="105661"/>
                </a:lnTo>
                <a:lnTo>
                  <a:pt x="860132" y="106612"/>
                </a:lnTo>
                <a:lnTo>
                  <a:pt x="860132" y="107564"/>
                </a:lnTo>
                <a:lnTo>
                  <a:pt x="859497" y="108516"/>
                </a:lnTo>
                <a:lnTo>
                  <a:pt x="858544" y="110103"/>
                </a:lnTo>
                <a:lnTo>
                  <a:pt x="856320" y="111689"/>
                </a:lnTo>
                <a:lnTo>
                  <a:pt x="846474" y="119622"/>
                </a:lnTo>
                <a:lnTo>
                  <a:pt x="846792" y="121843"/>
                </a:lnTo>
                <a:lnTo>
                  <a:pt x="847109" y="127237"/>
                </a:lnTo>
                <a:lnTo>
                  <a:pt x="847109" y="130727"/>
                </a:lnTo>
                <a:lnTo>
                  <a:pt x="846474" y="134218"/>
                </a:lnTo>
                <a:lnTo>
                  <a:pt x="845521" y="138342"/>
                </a:lnTo>
                <a:lnTo>
                  <a:pt x="843933" y="141833"/>
                </a:lnTo>
                <a:lnTo>
                  <a:pt x="843298" y="142785"/>
                </a:lnTo>
                <a:lnTo>
                  <a:pt x="842345" y="143737"/>
                </a:lnTo>
                <a:lnTo>
                  <a:pt x="842027" y="145640"/>
                </a:lnTo>
                <a:lnTo>
                  <a:pt x="841392" y="147544"/>
                </a:lnTo>
                <a:lnTo>
                  <a:pt x="841392" y="149448"/>
                </a:lnTo>
                <a:lnTo>
                  <a:pt x="842027" y="151669"/>
                </a:lnTo>
                <a:lnTo>
                  <a:pt x="843615" y="154525"/>
                </a:lnTo>
                <a:lnTo>
                  <a:pt x="843615" y="165948"/>
                </a:lnTo>
                <a:lnTo>
                  <a:pt x="843933" y="166582"/>
                </a:lnTo>
                <a:lnTo>
                  <a:pt x="844568" y="166582"/>
                </a:lnTo>
                <a:lnTo>
                  <a:pt x="845521" y="167217"/>
                </a:lnTo>
                <a:lnTo>
                  <a:pt x="1128526" y="294137"/>
                </a:lnTo>
                <a:lnTo>
                  <a:pt x="1144090" y="294137"/>
                </a:lnTo>
                <a:lnTo>
                  <a:pt x="1144408" y="291916"/>
                </a:lnTo>
                <a:lnTo>
                  <a:pt x="1144408" y="290647"/>
                </a:lnTo>
                <a:lnTo>
                  <a:pt x="1145043" y="289377"/>
                </a:lnTo>
                <a:lnTo>
                  <a:pt x="1146313" y="286839"/>
                </a:lnTo>
                <a:lnTo>
                  <a:pt x="1147901" y="284301"/>
                </a:lnTo>
                <a:lnTo>
                  <a:pt x="1148537" y="283666"/>
                </a:lnTo>
                <a:lnTo>
                  <a:pt x="1148854" y="283031"/>
                </a:lnTo>
                <a:lnTo>
                  <a:pt x="1148854" y="281762"/>
                </a:lnTo>
                <a:lnTo>
                  <a:pt x="1148219" y="280493"/>
                </a:lnTo>
                <a:lnTo>
                  <a:pt x="1147901" y="279858"/>
                </a:lnTo>
                <a:lnTo>
                  <a:pt x="1147266" y="279858"/>
                </a:lnTo>
                <a:lnTo>
                  <a:pt x="1145360" y="279224"/>
                </a:lnTo>
                <a:lnTo>
                  <a:pt x="1143454" y="277955"/>
                </a:lnTo>
                <a:lnTo>
                  <a:pt x="1142184" y="276685"/>
                </a:lnTo>
                <a:lnTo>
                  <a:pt x="1141231" y="275416"/>
                </a:lnTo>
                <a:lnTo>
                  <a:pt x="1139961" y="272878"/>
                </a:lnTo>
                <a:lnTo>
                  <a:pt x="1139325" y="271926"/>
                </a:lnTo>
                <a:lnTo>
                  <a:pt x="1138690" y="273195"/>
                </a:lnTo>
                <a:lnTo>
                  <a:pt x="1138372" y="275099"/>
                </a:lnTo>
                <a:lnTo>
                  <a:pt x="1138372" y="277637"/>
                </a:lnTo>
                <a:lnTo>
                  <a:pt x="1138372" y="279541"/>
                </a:lnTo>
                <a:lnTo>
                  <a:pt x="1138690" y="280176"/>
                </a:lnTo>
                <a:lnTo>
                  <a:pt x="1138055" y="283031"/>
                </a:lnTo>
                <a:lnTo>
                  <a:pt x="1136784" y="283983"/>
                </a:lnTo>
                <a:lnTo>
                  <a:pt x="1136467" y="284618"/>
                </a:lnTo>
                <a:lnTo>
                  <a:pt x="1136149" y="284618"/>
                </a:lnTo>
                <a:lnTo>
                  <a:pt x="1135832" y="286522"/>
                </a:lnTo>
                <a:lnTo>
                  <a:pt x="1135196" y="287791"/>
                </a:lnTo>
                <a:lnTo>
                  <a:pt x="1134879" y="288108"/>
                </a:lnTo>
                <a:lnTo>
                  <a:pt x="1134561" y="288743"/>
                </a:lnTo>
                <a:lnTo>
                  <a:pt x="1134243" y="289695"/>
                </a:lnTo>
                <a:lnTo>
                  <a:pt x="1133608" y="290012"/>
                </a:lnTo>
                <a:lnTo>
                  <a:pt x="1133290" y="290012"/>
                </a:lnTo>
                <a:lnTo>
                  <a:pt x="1132973" y="289695"/>
                </a:lnTo>
                <a:lnTo>
                  <a:pt x="1132338" y="288743"/>
                </a:lnTo>
                <a:lnTo>
                  <a:pt x="1132020" y="287791"/>
                </a:lnTo>
                <a:lnTo>
                  <a:pt x="1132020" y="285887"/>
                </a:lnTo>
                <a:lnTo>
                  <a:pt x="1132020" y="283666"/>
                </a:lnTo>
                <a:lnTo>
                  <a:pt x="1131067" y="279224"/>
                </a:lnTo>
                <a:lnTo>
                  <a:pt x="1129797" y="276051"/>
                </a:lnTo>
                <a:lnTo>
                  <a:pt x="1129479" y="274781"/>
                </a:lnTo>
                <a:lnTo>
                  <a:pt x="1129161" y="271608"/>
                </a:lnTo>
                <a:lnTo>
                  <a:pt x="1129797" y="269387"/>
                </a:lnTo>
                <a:lnTo>
                  <a:pt x="1131067" y="268118"/>
                </a:lnTo>
                <a:lnTo>
                  <a:pt x="1132020" y="267166"/>
                </a:lnTo>
                <a:lnTo>
                  <a:pt x="1133290" y="266532"/>
                </a:lnTo>
                <a:lnTo>
                  <a:pt x="1134561" y="266214"/>
                </a:lnTo>
                <a:lnTo>
                  <a:pt x="1135514" y="266214"/>
                </a:lnTo>
                <a:lnTo>
                  <a:pt x="1138055" y="266214"/>
                </a:lnTo>
                <a:lnTo>
                  <a:pt x="1139961" y="265897"/>
                </a:lnTo>
                <a:lnTo>
                  <a:pt x="1141866" y="265262"/>
                </a:lnTo>
                <a:lnTo>
                  <a:pt x="1145360" y="263359"/>
                </a:lnTo>
                <a:lnTo>
                  <a:pt x="1146948" y="262407"/>
                </a:lnTo>
                <a:lnTo>
                  <a:pt x="1145678" y="260820"/>
                </a:lnTo>
                <a:lnTo>
                  <a:pt x="1144408" y="260820"/>
                </a:lnTo>
                <a:lnTo>
                  <a:pt x="1144090" y="260820"/>
                </a:lnTo>
                <a:lnTo>
                  <a:pt x="1143454" y="260503"/>
                </a:lnTo>
                <a:lnTo>
                  <a:pt x="1143137" y="260186"/>
                </a:lnTo>
                <a:lnTo>
                  <a:pt x="1142819" y="258916"/>
                </a:lnTo>
                <a:lnTo>
                  <a:pt x="1142819" y="258599"/>
                </a:lnTo>
                <a:lnTo>
                  <a:pt x="1141866" y="258599"/>
                </a:lnTo>
                <a:lnTo>
                  <a:pt x="1141549" y="258599"/>
                </a:lnTo>
                <a:lnTo>
                  <a:pt x="1140914" y="258282"/>
                </a:lnTo>
                <a:lnTo>
                  <a:pt x="1140596" y="257647"/>
                </a:lnTo>
                <a:lnTo>
                  <a:pt x="1140278" y="256695"/>
                </a:lnTo>
                <a:lnTo>
                  <a:pt x="1140278" y="256061"/>
                </a:lnTo>
                <a:lnTo>
                  <a:pt x="1139325" y="256061"/>
                </a:lnTo>
                <a:lnTo>
                  <a:pt x="1138690" y="256061"/>
                </a:lnTo>
                <a:lnTo>
                  <a:pt x="1138055" y="255426"/>
                </a:lnTo>
                <a:lnTo>
                  <a:pt x="1137420" y="254792"/>
                </a:lnTo>
                <a:lnTo>
                  <a:pt x="1137102" y="253840"/>
                </a:lnTo>
                <a:lnTo>
                  <a:pt x="1137102" y="253205"/>
                </a:lnTo>
                <a:lnTo>
                  <a:pt x="1135832" y="253205"/>
                </a:lnTo>
                <a:lnTo>
                  <a:pt x="1135196" y="252888"/>
                </a:lnTo>
                <a:lnTo>
                  <a:pt x="1134879" y="252253"/>
                </a:lnTo>
                <a:lnTo>
                  <a:pt x="1134561" y="251301"/>
                </a:lnTo>
                <a:lnTo>
                  <a:pt x="1134879" y="250032"/>
                </a:lnTo>
                <a:lnTo>
                  <a:pt x="1135196" y="249398"/>
                </a:lnTo>
                <a:lnTo>
                  <a:pt x="1133290" y="247811"/>
                </a:lnTo>
                <a:lnTo>
                  <a:pt x="1132338" y="246542"/>
                </a:lnTo>
                <a:lnTo>
                  <a:pt x="1132020" y="245590"/>
                </a:lnTo>
                <a:lnTo>
                  <a:pt x="1132020" y="244955"/>
                </a:lnTo>
                <a:lnTo>
                  <a:pt x="1131385" y="243369"/>
                </a:lnTo>
                <a:lnTo>
                  <a:pt x="1131067" y="242100"/>
                </a:lnTo>
                <a:lnTo>
                  <a:pt x="1131067" y="240831"/>
                </a:lnTo>
                <a:lnTo>
                  <a:pt x="1131385" y="239561"/>
                </a:lnTo>
                <a:lnTo>
                  <a:pt x="1132020" y="237340"/>
                </a:lnTo>
                <a:lnTo>
                  <a:pt x="1133290" y="235754"/>
                </a:lnTo>
                <a:lnTo>
                  <a:pt x="1134561" y="234802"/>
                </a:lnTo>
                <a:lnTo>
                  <a:pt x="1135832" y="233850"/>
                </a:lnTo>
                <a:lnTo>
                  <a:pt x="1137102" y="233533"/>
                </a:lnTo>
                <a:lnTo>
                  <a:pt x="1138372" y="230677"/>
                </a:lnTo>
                <a:lnTo>
                  <a:pt x="1139325" y="228773"/>
                </a:lnTo>
                <a:lnTo>
                  <a:pt x="1140278" y="227504"/>
                </a:lnTo>
                <a:lnTo>
                  <a:pt x="1142819" y="224965"/>
                </a:lnTo>
                <a:lnTo>
                  <a:pt x="1144090" y="224013"/>
                </a:lnTo>
                <a:lnTo>
                  <a:pt x="1145360" y="223379"/>
                </a:lnTo>
                <a:lnTo>
                  <a:pt x="1145996" y="223062"/>
                </a:lnTo>
                <a:lnTo>
                  <a:pt x="1146948" y="223062"/>
                </a:lnTo>
                <a:lnTo>
                  <a:pt x="1147584" y="223379"/>
                </a:lnTo>
                <a:lnTo>
                  <a:pt x="1148219" y="224013"/>
                </a:lnTo>
                <a:lnTo>
                  <a:pt x="1148854" y="224965"/>
                </a:lnTo>
                <a:lnTo>
                  <a:pt x="1149490" y="225917"/>
                </a:lnTo>
                <a:lnTo>
                  <a:pt x="1150125" y="227187"/>
                </a:lnTo>
                <a:lnTo>
                  <a:pt x="1153936" y="226552"/>
                </a:lnTo>
                <a:lnTo>
                  <a:pt x="1155524" y="226235"/>
                </a:lnTo>
                <a:lnTo>
                  <a:pt x="1156795" y="226235"/>
                </a:lnTo>
                <a:lnTo>
                  <a:pt x="1157430" y="226869"/>
                </a:lnTo>
                <a:lnTo>
                  <a:pt x="1158065" y="227504"/>
                </a:lnTo>
                <a:lnTo>
                  <a:pt x="1158383" y="228773"/>
                </a:lnTo>
                <a:lnTo>
                  <a:pt x="1158383" y="229408"/>
                </a:lnTo>
                <a:lnTo>
                  <a:pt x="1160606" y="230360"/>
                </a:lnTo>
                <a:lnTo>
                  <a:pt x="1162512" y="232581"/>
                </a:lnTo>
                <a:lnTo>
                  <a:pt x="1164418" y="235119"/>
                </a:lnTo>
                <a:lnTo>
                  <a:pt x="1165371" y="235436"/>
                </a:lnTo>
                <a:lnTo>
                  <a:pt x="1166006" y="236071"/>
                </a:lnTo>
                <a:lnTo>
                  <a:pt x="1166641" y="237023"/>
                </a:lnTo>
                <a:lnTo>
                  <a:pt x="1166641" y="237975"/>
                </a:lnTo>
                <a:lnTo>
                  <a:pt x="1165688" y="239879"/>
                </a:lnTo>
                <a:lnTo>
                  <a:pt x="1165371" y="240831"/>
                </a:lnTo>
                <a:lnTo>
                  <a:pt x="1166641" y="240831"/>
                </a:lnTo>
                <a:lnTo>
                  <a:pt x="1166959" y="241148"/>
                </a:lnTo>
                <a:lnTo>
                  <a:pt x="1167276" y="241783"/>
                </a:lnTo>
                <a:lnTo>
                  <a:pt x="1166959" y="242417"/>
                </a:lnTo>
                <a:lnTo>
                  <a:pt x="1166006" y="243686"/>
                </a:lnTo>
                <a:lnTo>
                  <a:pt x="1165688" y="244321"/>
                </a:lnTo>
                <a:lnTo>
                  <a:pt x="1167276" y="244638"/>
                </a:lnTo>
                <a:lnTo>
                  <a:pt x="1168865" y="245590"/>
                </a:lnTo>
                <a:lnTo>
                  <a:pt x="1171406" y="247177"/>
                </a:lnTo>
                <a:lnTo>
                  <a:pt x="1174582" y="249398"/>
                </a:lnTo>
                <a:lnTo>
                  <a:pt x="1176170" y="246859"/>
                </a:lnTo>
                <a:lnTo>
                  <a:pt x="1177441" y="246225"/>
                </a:lnTo>
                <a:lnTo>
                  <a:pt x="1178394" y="245907"/>
                </a:lnTo>
                <a:lnTo>
                  <a:pt x="1179346" y="245907"/>
                </a:lnTo>
                <a:lnTo>
                  <a:pt x="1180299" y="246225"/>
                </a:lnTo>
                <a:lnTo>
                  <a:pt x="1181887" y="246859"/>
                </a:lnTo>
                <a:lnTo>
                  <a:pt x="1182205" y="247494"/>
                </a:lnTo>
                <a:lnTo>
                  <a:pt x="1189828" y="252888"/>
                </a:lnTo>
                <a:lnTo>
                  <a:pt x="1191098" y="253522"/>
                </a:lnTo>
                <a:lnTo>
                  <a:pt x="1191734" y="254157"/>
                </a:lnTo>
                <a:lnTo>
                  <a:pt x="1192051" y="254792"/>
                </a:lnTo>
                <a:lnTo>
                  <a:pt x="1192369" y="255109"/>
                </a:lnTo>
                <a:lnTo>
                  <a:pt x="1192369" y="256061"/>
                </a:lnTo>
                <a:lnTo>
                  <a:pt x="1192369" y="256378"/>
                </a:lnTo>
                <a:lnTo>
                  <a:pt x="1191098" y="256695"/>
                </a:lnTo>
                <a:lnTo>
                  <a:pt x="1190463" y="256695"/>
                </a:lnTo>
                <a:lnTo>
                  <a:pt x="1189828" y="256695"/>
                </a:lnTo>
                <a:lnTo>
                  <a:pt x="1189193" y="256378"/>
                </a:lnTo>
                <a:lnTo>
                  <a:pt x="1188558" y="255426"/>
                </a:lnTo>
                <a:lnTo>
                  <a:pt x="1188558" y="255109"/>
                </a:lnTo>
                <a:lnTo>
                  <a:pt x="1187287" y="255109"/>
                </a:lnTo>
                <a:lnTo>
                  <a:pt x="1186334" y="254792"/>
                </a:lnTo>
                <a:lnTo>
                  <a:pt x="1185064" y="253840"/>
                </a:lnTo>
                <a:lnTo>
                  <a:pt x="1183793" y="251619"/>
                </a:lnTo>
                <a:lnTo>
                  <a:pt x="1182840" y="251301"/>
                </a:lnTo>
                <a:lnTo>
                  <a:pt x="1181887" y="251301"/>
                </a:lnTo>
                <a:lnTo>
                  <a:pt x="1179982" y="251301"/>
                </a:lnTo>
                <a:lnTo>
                  <a:pt x="1178711" y="252253"/>
                </a:lnTo>
                <a:lnTo>
                  <a:pt x="1177441" y="253522"/>
                </a:lnTo>
                <a:lnTo>
                  <a:pt x="1175852" y="255743"/>
                </a:lnTo>
                <a:lnTo>
                  <a:pt x="1175217" y="257013"/>
                </a:lnTo>
                <a:lnTo>
                  <a:pt x="1173947" y="257647"/>
                </a:lnTo>
                <a:lnTo>
                  <a:pt x="1172358" y="258282"/>
                </a:lnTo>
                <a:lnTo>
                  <a:pt x="1171406" y="259551"/>
                </a:lnTo>
                <a:lnTo>
                  <a:pt x="1170770" y="260820"/>
                </a:lnTo>
                <a:lnTo>
                  <a:pt x="1170135" y="262724"/>
                </a:lnTo>
                <a:lnTo>
                  <a:pt x="1169818" y="263359"/>
                </a:lnTo>
                <a:lnTo>
                  <a:pt x="1169818" y="264945"/>
                </a:lnTo>
                <a:lnTo>
                  <a:pt x="1170135" y="266214"/>
                </a:lnTo>
                <a:lnTo>
                  <a:pt x="1170770" y="267801"/>
                </a:lnTo>
                <a:lnTo>
                  <a:pt x="1171406" y="268753"/>
                </a:lnTo>
                <a:lnTo>
                  <a:pt x="1172676" y="270022"/>
                </a:lnTo>
                <a:lnTo>
                  <a:pt x="1173311" y="270657"/>
                </a:lnTo>
                <a:lnTo>
                  <a:pt x="1174582" y="271291"/>
                </a:lnTo>
                <a:lnTo>
                  <a:pt x="1175217" y="271926"/>
                </a:lnTo>
                <a:lnTo>
                  <a:pt x="1176488" y="274464"/>
                </a:lnTo>
                <a:lnTo>
                  <a:pt x="1177123" y="276368"/>
                </a:lnTo>
                <a:lnTo>
                  <a:pt x="1177441" y="278589"/>
                </a:lnTo>
                <a:lnTo>
                  <a:pt x="1177441" y="282714"/>
                </a:lnTo>
                <a:lnTo>
                  <a:pt x="1177441" y="284301"/>
                </a:lnTo>
                <a:lnTo>
                  <a:pt x="1179664" y="284935"/>
                </a:lnTo>
                <a:lnTo>
                  <a:pt x="1179982" y="290329"/>
                </a:lnTo>
                <a:lnTo>
                  <a:pt x="1181570" y="291599"/>
                </a:lnTo>
                <a:lnTo>
                  <a:pt x="1182523" y="292868"/>
                </a:lnTo>
                <a:lnTo>
                  <a:pt x="1183476" y="294137"/>
                </a:lnTo>
                <a:lnTo>
                  <a:pt x="1193004" y="294137"/>
                </a:lnTo>
                <a:lnTo>
                  <a:pt x="1193004" y="317934"/>
                </a:lnTo>
                <a:lnTo>
                  <a:pt x="1195545" y="317617"/>
                </a:lnTo>
                <a:lnTo>
                  <a:pt x="1197451" y="317617"/>
                </a:lnTo>
                <a:lnTo>
                  <a:pt x="1199357" y="318252"/>
                </a:lnTo>
                <a:lnTo>
                  <a:pt x="1201262" y="318886"/>
                </a:lnTo>
                <a:lnTo>
                  <a:pt x="1203168" y="320156"/>
                </a:lnTo>
                <a:lnTo>
                  <a:pt x="1204439" y="321425"/>
                </a:lnTo>
                <a:lnTo>
                  <a:pt x="1205709" y="323011"/>
                </a:lnTo>
                <a:lnTo>
                  <a:pt x="1206344" y="324915"/>
                </a:lnTo>
                <a:lnTo>
                  <a:pt x="1206980" y="326819"/>
                </a:lnTo>
                <a:lnTo>
                  <a:pt x="1219367" y="326819"/>
                </a:lnTo>
                <a:lnTo>
                  <a:pt x="1219367" y="309367"/>
                </a:lnTo>
                <a:lnTo>
                  <a:pt x="1230166" y="309367"/>
                </a:lnTo>
                <a:lnTo>
                  <a:pt x="1230166" y="307146"/>
                </a:lnTo>
                <a:lnTo>
                  <a:pt x="1230802" y="304925"/>
                </a:lnTo>
                <a:lnTo>
                  <a:pt x="1232390" y="302704"/>
                </a:lnTo>
                <a:lnTo>
                  <a:pt x="1233660" y="301118"/>
                </a:lnTo>
                <a:lnTo>
                  <a:pt x="1235248" y="299848"/>
                </a:lnTo>
                <a:lnTo>
                  <a:pt x="1237154" y="298579"/>
                </a:lnTo>
                <a:lnTo>
                  <a:pt x="1239695" y="297944"/>
                </a:lnTo>
                <a:lnTo>
                  <a:pt x="1241919" y="297944"/>
                </a:lnTo>
                <a:lnTo>
                  <a:pt x="1244142" y="297944"/>
                </a:lnTo>
                <a:lnTo>
                  <a:pt x="1246683" y="298579"/>
                </a:lnTo>
                <a:lnTo>
                  <a:pt x="1248589" y="299848"/>
                </a:lnTo>
                <a:lnTo>
                  <a:pt x="1250177" y="301118"/>
                </a:lnTo>
                <a:lnTo>
                  <a:pt x="1251765" y="302704"/>
                </a:lnTo>
                <a:lnTo>
                  <a:pt x="1253036" y="304925"/>
                </a:lnTo>
                <a:lnTo>
                  <a:pt x="1253671" y="307146"/>
                </a:lnTo>
                <a:lnTo>
                  <a:pt x="1253988" y="309367"/>
                </a:lnTo>
                <a:lnTo>
                  <a:pt x="1267646" y="309367"/>
                </a:lnTo>
                <a:lnTo>
                  <a:pt x="1267964" y="307463"/>
                </a:lnTo>
                <a:lnTo>
                  <a:pt x="1268282" y="305877"/>
                </a:lnTo>
                <a:lnTo>
                  <a:pt x="1268917" y="304290"/>
                </a:lnTo>
                <a:lnTo>
                  <a:pt x="1269870" y="302387"/>
                </a:lnTo>
                <a:lnTo>
                  <a:pt x="1270823" y="301118"/>
                </a:lnTo>
                <a:lnTo>
                  <a:pt x="1272093" y="300165"/>
                </a:lnTo>
                <a:lnTo>
                  <a:pt x="1273681" y="299214"/>
                </a:lnTo>
                <a:lnTo>
                  <a:pt x="1275587" y="298579"/>
                </a:lnTo>
                <a:lnTo>
                  <a:pt x="1275270" y="296993"/>
                </a:lnTo>
                <a:lnTo>
                  <a:pt x="1275905" y="295406"/>
                </a:lnTo>
                <a:lnTo>
                  <a:pt x="1276858" y="294137"/>
                </a:lnTo>
                <a:lnTo>
                  <a:pt x="1277810" y="293185"/>
                </a:lnTo>
                <a:lnTo>
                  <a:pt x="1280352" y="291599"/>
                </a:lnTo>
                <a:lnTo>
                  <a:pt x="1281304" y="290964"/>
                </a:lnTo>
                <a:lnTo>
                  <a:pt x="1281304" y="289060"/>
                </a:lnTo>
                <a:lnTo>
                  <a:pt x="1282257" y="287156"/>
                </a:lnTo>
                <a:lnTo>
                  <a:pt x="1283210" y="285252"/>
                </a:lnTo>
                <a:lnTo>
                  <a:pt x="1284163" y="283349"/>
                </a:lnTo>
                <a:lnTo>
                  <a:pt x="1286386" y="280493"/>
                </a:lnTo>
                <a:lnTo>
                  <a:pt x="1287339" y="279541"/>
                </a:lnTo>
                <a:lnTo>
                  <a:pt x="1289245" y="277637"/>
                </a:lnTo>
                <a:lnTo>
                  <a:pt x="1290833" y="275733"/>
                </a:lnTo>
                <a:lnTo>
                  <a:pt x="1292421" y="272243"/>
                </a:lnTo>
                <a:lnTo>
                  <a:pt x="1293374" y="269705"/>
                </a:lnTo>
                <a:lnTo>
                  <a:pt x="1293692" y="268753"/>
                </a:lnTo>
                <a:lnTo>
                  <a:pt x="1292739" y="268118"/>
                </a:lnTo>
                <a:lnTo>
                  <a:pt x="1292104" y="267166"/>
                </a:lnTo>
                <a:lnTo>
                  <a:pt x="1290833" y="265262"/>
                </a:lnTo>
                <a:lnTo>
                  <a:pt x="1289880" y="263041"/>
                </a:lnTo>
                <a:lnTo>
                  <a:pt x="1288292" y="262407"/>
                </a:lnTo>
                <a:lnTo>
                  <a:pt x="1287339" y="261455"/>
                </a:lnTo>
                <a:lnTo>
                  <a:pt x="1286704" y="260503"/>
                </a:lnTo>
                <a:lnTo>
                  <a:pt x="1286069" y="258916"/>
                </a:lnTo>
                <a:lnTo>
                  <a:pt x="1285751" y="256378"/>
                </a:lnTo>
                <a:lnTo>
                  <a:pt x="1285751" y="255426"/>
                </a:lnTo>
                <a:lnTo>
                  <a:pt x="1285434" y="254157"/>
                </a:lnTo>
                <a:lnTo>
                  <a:pt x="1285434" y="253205"/>
                </a:lnTo>
                <a:lnTo>
                  <a:pt x="1285751" y="252253"/>
                </a:lnTo>
                <a:lnTo>
                  <a:pt x="1286386" y="251619"/>
                </a:lnTo>
                <a:lnTo>
                  <a:pt x="1287022" y="250984"/>
                </a:lnTo>
                <a:lnTo>
                  <a:pt x="1287657" y="250667"/>
                </a:lnTo>
                <a:lnTo>
                  <a:pt x="1287657" y="249080"/>
                </a:lnTo>
                <a:lnTo>
                  <a:pt x="1287974" y="248128"/>
                </a:lnTo>
                <a:lnTo>
                  <a:pt x="1288927" y="247494"/>
                </a:lnTo>
                <a:lnTo>
                  <a:pt x="1289245" y="246859"/>
                </a:lnTo>
                <a:lnTo>
                  <a:pt x="1290198" y="246542"/>
                </a:lnTo>
                <a:lnTo>
                  <a:pt x="1290516" y="246542"/>
                </a:lnTo>
                <a:lnTo>
                  <a:pt x="1291468" y="248446"/>
                </a:lnTo>
                <a:lnTo>
                  <a:pt x="1291786" y="249080"/>
                </a:lnTo>
                <a:lnTo>
                  <a:pt x="1292104" y="249080"/>
                </a:lnTo>
                <a:lnTo>
                  <a:pt x="1292421" y="248763"/>
                </a:lnTo>
                <a:lnTo>
                  <a:pt x="1292421" y="247177"/>
                </a:lnTo>
                <a:lnTo>
                  <a:pt x="1292104" y="246225"/>
                </a:lnTo>
                <a:lnTo>
                  <a:pt x="1293374" y="246225"/>
                </a:lnTo>
                <a:lnTo>
                  <a:pt x="1294327" y="246542"/>
                </a:lnTo>
                <a:lnTo>
                  <a:pt x="1295280" y="246859"/>
                </a:lnTo>
                <a:lnTo>
                  <a:pt x="1296550" y="247494"/>
                </a:lnTo>
                <a:lnTo>
                  <a:pt x="1297503" y="248763"/>
                </a:lnTo>
                <a:lnTo>
                  <a:pt x="1298138" y="249398"/>
                </a:lnTo>
                <a:lnTo>
                  <a:pt x="1298774" y="250032"/>
                </a:lnTo>
                <a:lnTo>
                  <a:pt x="1299409" y="250984"/>
                </a:lnTo>
                <a:lnTo>
                  <a:pt x="1300362" y="253205"/>
                </a:lnTo>
                <a:lnTo>
                  <a:pt x="1300362" y="255109"/>
                </a:lnTo>
                <a:lnTo>
                  <a:pt x="1300362" y="257013"/>
                </a:lnTo>
                <a:lnTo>
                  <a:pt x="1299727" y="258916"/>
                </a:lnTo>
                <a:lnTo>
                  <a:pt x="1299091" y="260820"/>
                </a:lnTo>
                <a:lnTo>
                  <a:pt x="1298456" y="262089"/>
                </a:lnTo>
                <a:lnTo>
                  <a:pt x="1299727" y="261455"/>
                </a:lnTo>
                <a:lnTo>
                  <a:pt x="1300997" y="261138"/>
                </a:lnTo>
                <a:lnTo>
                  <a:pt x="1303856" y="260820"/>
                </a:lnTo>
                <a:lnTo>
                  <a:pt x="1305762" y="261138"/>
                </a:lnTo>
                <a:lnTo>
                  <a:pt x="1306397" y="261138"/>
                </a:lnTo>
                <a:lnTo>
                  <a:pt x="1308938" y="260503"/>
                </a:lnTo>
                <a:lnTo>
                  <a:pt x="1311161" y="259234"/>
                </a:lnTo>
                <a:lnTo>
                  <a:pt x="1312432" y="257965"/>
                </a:lnTo>
                <a:lnTo>
                  <a:pt x="1313067" y="256378"/>
                </a:lnTo>
                <a:lnTo>
                  <a:pt x="1313385" y="255109"/>
                </a:lnTo>
                <a:lnTo>
                  <a:pt x="1313702" y="253840"/>
                </a:lnTo>
                <a:lnTo>
                  <a:pt x="1313385" y="252253"/>
                </a:lnTo>
                <a:lnTo>
                  <a:pt x="1313067" y="251301"/>
                </a:lnTo>
                <a:lnTo>
                  <a:pt x="1312749" y="250349"/>
                </a:lnTo>
                <a:lnTo>
                  <a:pt x="1312749" y="249080"/>
                </a:lnTo>
                <a:lnTo>
                  <a:pt x="1313067" y="248128"/>
                </a:lnTo>
                <a:lnTo>
                  <a:pt x="1314655" y="246225"/>
                </a:lnTo>
                <a:lnTo>
                  <a:pt x="1316561" y="244004"/>
                </a:lnTo>
                <a:lnTo>
                  <a:pt x="1318784" y="242417"/>
                </a:lnTo>
                <a:lnTo>
                  <a:pt x="1320690" y="241148"/>
                </a:lnTo>
                <a:lnTo>
                  <a:pt x="1322596" y="240196"/>
                </a:lnTo>
                <a:lnTo>
                  <a:pt x="1321643" y="238610"/>
                </a:lnTo>
                <a:lnTo>
                  <a:pt x="1321008" y="236705"/>
                </a:lnTo>
                <a:lnTo>
                  <a:pt x="1320690" y="235119"/>
                </a:lnTo>
                <a:lnTo>
                  <a:pt x="1320372" y="233850"/>
                </a:lnTo>
                <a:lnTo>
                  <a:pt x="1320372" y="231311"/>
                </a:lnTo>
                <a:lnTo>
                  <a:pt x="1320372" y="230042"/>
                </a:lnTo>
                <a:lnTo>
                  <a:pt x="1319102" y="230677"/>
                </a:lnTo>
                <a:lnTo>
                  <a:pt x="1318784" y="230677"/>
                </a:lnTo>
                <a:lnTo>
                  <a:pt x="1318149" y="230677"/>
                </a:lnTo>
                <a:lnTo>
                  <a:pt x="1317196" y="230042"/>
                </a:lnTo>
                <a:lnTo>
                  <a:pt x="1316561" y="228773"/>
                </a:lnTo>
                <a:lnTo>
                  <a:pt x="1316243" y="226552"/>
                </a:lnTo>
                <a:lnTo>
                  <a:pt x="1315926" y="225283"/>
                </a:lnTo>
                <a:lnTo>
                  <a:pt x="1314020" y="224965"/>
                </a:lnTo>
                <a:lnTo>
                  <a:pt x="1312749" y="224331"/>
                </a:lnTo>
                <a:lnTo>
                  <a:pt x="1312114" y="223379"/>
                </a:lnTo>
                <a:lnTo>
                  <a:pt x="1312114" y="222110"/>
                </a:lnTo>
                <a:lnTo>
                  <a:pt x="1312749" y="221158"/>
                </a:lnTo>
                <a:lnTo>
                  <a:pt x="1313067" y="220206"/>
                </a:lnTo>
                <a:lnTo>
                  <a:pt x="1313702" y="219571"/>
                </a:lnTo>
                <a:lnTo>
                  <a:pt x="1311161" y="218619"/>
                </a:lnTo>
                <a:lnTo>
                  <a:pt x="1310526" y="217985"/>
                </a:lnTo>
                <a:lnTo>
                  <a:pt x="1309573" y="217350"/>
                </a:lnTo>
                <a:lnTo>
                  <a:pt x="1309256" y="216398"/>
                </a:lnTo>
                <a:lnTo>
                  <a:pt x="1309256" y="215764"/>
                </a:lnTo>
                <a:lnTo>
                  <a:pt x="1309891" y="214812"/>
                </a:lnTo>
                <a:lnTo>
                  <a:pt x="1310844" y="213543"/>
                </a:lnTo>
                <a:lnTo>
                  <a:pt x="1311796" y="212908"/>
                </a:lnTo>
                <a:lnTo>
                  <a:pt x="1312749" y="211956"/>
                </a:lnTo>
                <a:lnTo>
                  <a:pt x="1309891" y="210687"/>
                </a:lnTo>
                <a:lnTo>
                  <a:pt x="1308620" y="209735"/>
                </a:lnTo>
                <a:lnTo>
                  <a:pt x="1307985" y="208148"/>
                </a:lnTo>
                <a:lnTo>
                  <a:pt x="1308303" y="207197"/>
                </a:lnTo>
                <a:lnTo>
                  <a:pt x="1308620" y="206245"/>
                </a:lnTo>
                <a:lnTo>
                  <a:pt x="1309256" y="205610"/>
                </a:lnTo>
                <a:lnTo>
                  <a:pt x="1310526" y="205293"/>
                </a:lnTo>
                <a:lnTo>
                  <a:pt x="1302903" y="198947"/>
                </a:lnTo>
                <a:lnTo>
                  <a:pt x="1300997" y="197360"/>
                </a:lnTo>
                <a:lnTo>
                  <a:pt x="1299727" y="196408"/>
                </a:lnTo>
                <a:lnTo>
                  <a:pt x="1299091" y="195457"/>
                </a:lnTo>
                <a:lnTo>
                  <a:pt x="1299091" y="194187"/>
                </a:lnTo>
                <a:lnTo>
                  <a:pt x="1299091" y="193553"/>
                </a:lnTo>
                <a:lnTo>
                  <a:pt x="1299409" y="193235"/>
                </a:lnTo>
                <a:lnTo>
                  <a:pt x="1299727" y="192918"/>
                </a:lnTo>
                <a:lnTo>
                  <a:pt x="1297821" y="189745"/>
                </a:lnTo>
                <a:lnTo>
                  <a:pt x="1296868" y="188476"/>
                </a:lnTo>
                <a:lnTo>
                  <a:pt x="1296550" y="187207"/>
                </a:lnTo>
                <a:lnTo>
                  <a:pt x="1295598" y="184986"/>
                </a:lnTo>
                <a:lnTo>
                  <a:pt x="1295598" y="183399"/>
                </a:lnTo>
                <a:lnTo>
                  <a:pt x="1295598" y="183082"/>
                </a:lnTo>
                <a:lnTo>
                  <a:pt x="1293374" y="180861"/>
                </a:lnTo>
                <a:lnTo>
                  <a:pt x="1292104" y="178640"/>
                </a:lnTo>
                <a:lnTo>
                  <a:pt x="1291468" y="177370"/>
                </a:lnTo>
                <a:lnTo>
                  <a:pt x="1291468" y="176736"/>
                </a:lnTo>
                <a:lnTo>
                  <a:pt x="1290198" y="175467"/>
                </a:lnTo>
                <a:lnTo>
                  <a:pt x="1289563" y="174197"/>
                </a:lnTo>
                <a:lnTo>
                  <a:pt x="1288292" y="171024"/>
                </a:lnTo>
                <a:lnTo>
                  <a:pt x="1287974" y="168803"/>
                </a:lnTo>
                <a:lnTo>
                  <a:pt x="1287974" y="167851"/>
                </a:lnTo>
                <a:lnTo>
                  <a:pt x="1287339" y="165948"/>
                </a:lnTo>
                <a:lnTo>
                  <a:pt x="1286704" y="164361"/>
                </a:lnTo>
                <a:lnTo>
                  <a:pt x="1286069" y="161188"/>
                </a:lnTo>
                <a:lnTo>
                  <a:pt x="1286069" y="158650"/>
                </a:lnTo>
                <a:lnTo>
                  <a:pt x="1286386" y="157698"/>
                </a:lnTo>
                <a:lnTo>
                  <a:pt x="1288292" y="160236"/>
                </a:lnTo>
                <a:lnTo>
                  <a:pt x="1289880" y="161823"/>
                </a:lnTo>
                <a:lnTo>
                  <a:pt x="1291151" y="162775"/>
                </a:lnTo>
                <a:lnTo>
                  <a:pt x="1294327" y="164996"/>
                </a:lnTo>
                <a:lnTo>
                  <a:pt x="1299091" y="168803"/>
                </a:lnTo>
                <a:lnTo>
                  <a:pt x="1308938" y="177370"/>
                </a:lnTo>
                <a:lnTo>
                  <a:pt x="1321960" y="188793"/>
                </a:lnTo>
                <a:lnTo>
                  <a:pt x="1323549" y="188159"/>
                </a:lnTo>
                <a:lnTo>
                  <a:pt x="1325454" y="186572"/>
                </a:lnTo>
                <a:lnTo>
                  <a:pt x="1326725" y="186255"/>
                </a:lnTo>
                <a:lnTo>
                  <a:pt x="1327678" y="186572"/>
                </a:lnTo>
                <a:lnTo>
                  <a:pt x="1327995" y="187207"/>
                </a:lnTo>
                <a:lnTo>
                  <a:pt x="1328313" y="188476"/>
                </a:lnTo>
                <a:lnTo>
                  <a:pt x="1328313" y="189111"/>
                </a:lnTo>
                <a:lnTo>
                  <a:pt x="1328313" y="190062"/>
                </a:lnTo>
                <a:lnTo>
                  <a:pt x="1333713" y="195774"/>
                </a:lnTo>
                <a:lnTo>
                  <a:pt x="1335936" y="191966"/>
                </a:lnTo>
                <a:lnTo>
                  <a:pt x="1331172" y="186572"/>
                </a:lnTo>
                <a:lnTo>
                  <a:pt x="1337207" y="190062"/>
                </a:lnTo>
                <a:lnTo>
                  <a:pt x="1338160" y="186572"/>
                </a:lnTo>
                <a:lnTo>
                  <a:pt x="1336571" y="181178"/>
                </a:lnTo>
                <a:lnTo>
                  <a:pt x="1339430" y="184986"/>
                </a:lnTo>
                <a:lnTo>
                  <a:pt x="1341336" y="183716"/>
                </a:lnTo>
                <a:lnTo>
                  <a:pt x="1342289" y="183399"/>
                </a:lnTo>
                <a:lnTo>
                  <a:pt x="1344194" y="178005"/>
                </a:lnTo>
                <a:lnTo>
                  <a:pt x="1344194" y="183399"/>
                </a:lnTo>
                <a:lnTo>
                  <a:pt x="1345465" y="183399"/>
                </a:lnTo>
                <a:lnTo>
                  <a:pt x="1346735" y="184034"/>
                </a:lnTo>
                <a:lnTo>
                  <a:pt x="1347688" y="184668"/>
                </a:lnTo>
                <a:lnTo>
                  <a:pt x="1350864" y="183082"/>
                </a:lnTo>
                <a:lnTo>
                  <a:pt x="1348006" y="186255"/>
                </a:lnTo>
                <a:lnTo>
                  <a:pt x="1348959" y="186889"/>
                </a:lnTo>
                <a:lnTo>
                  <a:pt x="1349594" y="188159"/>
                </a:lnTo>
                <a:lnTo>
                  <a:pt x="1350229" y="189111"/>
                </a:lnTo>
                <a:lnTo>
                  <a:pt x="1350547" y="190380"/>
                </a:lnTo>
                <a:lnTo>
                  <a:pt x="1350547" y="191966"/>
                </a:lnTo>
                <a:lnTo>
                  <a:pt x="1350547" y="192918"/>
                </a:lnTo>
                <a:lnTo>
                  <a:pt x="1351817" y="191649"/>
                </a:lnTo>
                <a:lnTo>
                  <a:pt x="1353088" y="190062"/>
                </a:lnTo>
                <a:lnTo>
                  <a:pt x="1355629" y="186255"/>
                </a:lnTo>
                <a:lnTo>
                  <a:pt x="1357217" y="183399"/>
                </a:lnTo>
                <a:lnTo>
                  <a:pt x="1357852" y="182130"/>
                </a:lnTo>
                <a:lnTo>
                  <a:pt x="1358805" y="178640"/>
                </a:lnTo>
                <a:lnTo>
                  <a:pt x="1360076" y="175467"/>
                </a:lnTo>
                <a:lnTo>
                  <a:pt x="1363252" y="169438"/>
                </a:lnTo>
                <a:lnTo>
                  <a:pt x="1365793" y="164996"/>
                </a:lnTo>
                <a:lnTo>
                  <a:pt x="1367064" y="163409"/>
                </a:lnTo>
                <a:lnTo>
                  <a:pt x="1368334" y="162457"/>
                </a:lnTo>
                <a:lnTo>
                  <a:pt x="1368969" y="162140"/>
                </a:lnTo>
                <a:lnTo>
                  <a:pt x="1369287" y="162140"/>
                </a:lnTo>
                <a:lnTo>
                  <a:pt x="1369287" y="162457"/>
                </a:lnTo>
                <a:lnTo>
                  <a:pt x="1368969" y="163727"/>
                </a:lnTo>
                <a:lnTo>
                  <a:pt x="1368969" y="164678"/>
                </a:lnTo>
                <a:lnTo>
                  <a:pt x="1366428" y="168486"/>
                </a:lnTo>
                <a:lnTo>
                  <a:pt x="1364522" y="172611"/>
                </a:lnTo>
                <a:lnTo>
                  <a:pt x="1362934" y="177370"/>
                </a:lnTo>
                <a:lnTo>
                  <a:pt x="1361981" y="182130"/>
                </a:lnTo>
                <a:lnTo>
                  <a:pt x="1360076" y="189745"/>
                </a:lnTo>
                <a:lnTo>
                  <a:pt x="1359758" y="192918"/>
                </a:lnTo>
                <a:lnTo>
                  <a:pt x="1358170" y="197360"/>
                </a:lnTo>
                <a:lnTo>
                  <a:pt x="1356582" y="200851"/>
                </a:lnTo>
                <a:lnTo>
                  <a:pt x="1354676" y="204658"/>
                </a:lnTo>
                <a:lnTo>
                  <a:pt x="1356899" y="204024"/>
                </a:lnTo>
                <a:lnTo>
                  <a:pt x="1359758" y="203072"/>
                </a:lnTo>
                <a:lnTo>
                  <a:pt x="1362617" y="201168"/>
                </a:lnTo>
                <a:lnTo>
                  <a:pt x="1365158" y="199581"/>
                </a:lnTo>
                <a:lnTo>
                  <a:pt x="1369604" y="196726"/>
                </a:lnTo>
                <a:lnTo>
                  <a:pt x="1371193" y="194822"/>
                </a:lnTo>
                <a:lnTo>
                  <a:pt x="1373098" y="193553"/>
                </a:lnTo>
                <a:lnTo>
                  <a:pt x="1374686" y="192283"/>
                </a:lnTo>
                <a:lnTo>
                  <a:pt x="1377228" y="189745"/>
                </a:lnTo>
                <a:lnTo>
                  <a:pt x="1378816" y="187207"/>
                </a:lnTo>
                <a:lnTo>
                  <a:pt x="1379451" y="186255"/>
                </a:lnTo>
                <a:lnTo>
                  <a:pt x="1379768" y="185938"/>
                </a:lnTo>
                <a:lnTo>
                  <a:pt x="1379768" y="184668"/>
                </a:lnTo>
                <a:lnTo>
                  <a:pt x="1377545" y="184034"/>
                </a:lnTo>
                <a:lnTo>
                  <a:pt x="1375639" y="183082"/>
                </a:lnTo>
                <a:lnTo>
                  <a:pt x="1374051" y="182130"/>
                </a:lnTo>
                <a:lnTo>
                  <a:pt x="1373734" y="181495"/>
                </a:lnTo>
                <a:lnTo>
                  <a:pt x="1373734" y="181178"/>
                </a:lnTo>
                <a:lnTo>
                  <a:pt x="1374051" y="179909"/>
                </a:lnTo>
                <a:lnTo>
                  <a:pt x="1375639" y="179274"/>
                </a:lnTo>
                <a:lnTo>
                  <a:pt x="1377228" y="178640"/>
                </a:lnTo>
                <a:lnTo>
                  <a:pt x="1379133" y="178322"/>
                </a:lnTo>
                <a:lnTo>
                  <a:pt x="1379133" y="176418"/>
                </a:lnTo>
                <a:lnTo>
                  <a:pt x="1379133" y="174197"/>
                </a:lnTo>
                <a:lnTo>
                  <a:pt x="1379768" y="171024"/>
                </a:lnTo>
                <a:lnTo>
                  <a:pt x="1380721" y="168486"/>
                </a:lnTo>
                <a:lnTo>
                  <a:pt x="1381674" y="167534"/>
                </a:lnTo>
                <a:lnTo>
                  <a:pt x="1382627" y="166900"/>
                </a:lnTo>
                <a:lnTo>
                  <a:pt x="1383580" y="166582"/>
                </a:lnTo>
                <a:lnTo>
                  <a:pt x="1384215" y="166582"/>
                </a:lnTo>
                <a:lnTo>
                  <a:pt x="1385168" y="166900"/>
                </a:lnTo>
                <a:lnTo>
                  <a:pt x="1385803" y="167217"/>
                </a:lnTo>
                <a:lnTo>
                  <a:pt x="1386439" y="168169"/>
                </a:lnTo>
                <a:lnTo>
                  <a:pt x="1387074" y="169121"/>
                </a:lnTo>
                <a:lnTo>
                  <a:pt x="1387709" y="171659"/>
                </a:lnTo>
                <a:lnTo>
                  <a:pt x="1387709" y="175149"/>
                </a:lnTo>
                <a:lnTo>
                  <a:pt x="1387392" y="177370"/>
                </a:lnTo>
                <a:lnTo>
                  <a:pt x="1386756" y="179274"/>
                </a:lnTo>
                <a:lnTo>
                  <a:pt x="1388662" y="179909"/>
                </a:lnTo>
                <a:lnTo>
                  <a:pt x="1390568" y="180861"/>
                </a:lnTo>
                <a:lnTo>
                  <a:pt x="1391521" y="181813"/>
                </a:lnTo>
                <a:lnTo>
                  <a:pt x="1391838" y="182765"/>
                </a:lnTo>
                <a:lnTo>
                  <a:pt x="1391203" y="183716"/>
                </a:lnTo>
                <a:lnTo>
                  <a:pt x="1390250" y="184351"/>
                </a:lnTo>
                <a:lnTo>
                  <a:pt x="1388344" y="184668"/>
                </a:lnTo>
                <a:lnTo>
                  <a:pt x="1386439" y="184986"/>
                </a:lnTo>
                <a:lnTo>
                  <a:pt x="1385486" y="187207"/>
                </a:lnTo>
                <a:lnTo>
                  <a:pt x="1384850" y="188159"/>
                </a:lnTo>
                <a:lnTo>
                  <a:pt x="1384533" y="188476"/>
                </a:lnTo>
                <a:lnTo>
                  <a:pt x="1377228" y="261138"/>
                </a:lnTo>
                <a:lnTo>
                  <a:pt x="1378816" y="260820"/>
                </a:lnTo>
                <a:lnTo>
                  <a:pt x="1380721" y="260186"/>
                </a:lnTo>
                <a:lnTo>
                  <a:pt x="1381992" y="258916"/>
                </a:lnTo>
                <a:lnTo>
                  <a:pt x="1383262" y="257965"/>
                </a:lnTo>
                <a:lnTo>
                  <a:pt x="1383580" y="257013"/>
                </a:lnTo>
                <a:lnTo>
                  <a:pt x="1383898" y="256378"/>
                </a:lnTo>
                <a:lnTo>
                  <a:pt x="1383580" y="255743"/>
                </a:lnTo>
                <a:lnTo>
                  <a:pt x="1383580" y="254792"/>
                </a:lnTo>
                <a:lnTo>
                  <a:pt x="1383898" y="253522"/>
                </a:lnTo>
                <a:lnTo>
                  <a:pt x="1384215" y="251936"/>
                </a:lnTo>
                <a:lnTo>
                  <a:pt x="1384850" y="250984"/>
                </a:lnTo>
                <a:lnTo>
                  <a:pt x="1385486" y="250349"/>
                </a:lnTo>
                <a:lnTo>
                  <a:pt x="1386439" y="250032"/>
                </a:lnTo>
                <a:lnTo>
                  <a:pt x="1387392" y="249715"/>
                </a:lnTo>
                <a:lnTo>
                  <a:pt x="1389615" y="249715"/>
                </a:lnTo>
                <a:lnTo>
                  <a:pt x="1391203" y="250032"/>
                </a:lnTo>
                <a:lnTo>
                  <a:pt x="1393109" y="250667"/>
                </a:lnTo>
                <a:lnTo>
                  <a:pt x="1394379" y="251619"/>
                </a:lnTo>
                <a:lnTo>
                  <a:pt x="1395650" y="251936"/>
                </a:lnTo>
                <a:lnTo>
                  <a:pt x="1396920" y="252253"/>
                </a:lnTo>
                <a:lnTo>
                  <a:pt x="1397556" y="253205"/>
                </a:lnTo>
                <a:lnTo>
                  <a:pt x="1397873" y="253522"/>
                </a:lnTo>
                <a:lnTo>
                  <a:pt x="1397873" y="255109"/>
                </a:lnTo>
                <a:lnTo>
                  <a:pt x="1397556" y="256378"/>
                </a:lnTo>
                <a:lnTo>
                  <a:pt x="1396920" y="257647"/>
                </a:lnTo>
                <a:lnTo>
                  <a:pt x="1395650" y="258599"/>
                </a:lnTo>
                <a:lnTo>
                  <a:pt x="1394697" y="260186"/>
                </a:lnTo>
                <a:lnTo>
                  <a:pt x="1394379" y="262407"/>
                </a:lnTo>
                <a:lnTo>
                  <a:pt x="1393744" y="264311"/>
                </a:lnTo>
                <a:lnTo>
                  <a:pt x="1393109" y="265580"/>
                </a:lnTo>
                <a:lnTo>
                  <a:pt x="1392156" y="266214"/>
                </a:lnTo>
                <a:lnTo>
                  <a:pt x="1391203" y="267166"/>
                </a:lnTo>
                <a:lnTo>
                  <a:pt x="1390568" y="267484"/>
                </a:lnTo>
                <a:lnTo>
                  <a:pt x="1389932" y="267484"/>
                </a:lnTo>
                <a:lnTo>
                  <a:pt x="1388662" y="272243"/>
                </a:lnTo>
                <a:lnTo>
                  <a:pt x="1388980" y="274781"/>
                </a:lnTo>
                <a:lnTo>
                  <a:pt x="1389932" y="276685"/>
                </a:lnTo>
                <a:lnTo>
                  <a:pt x="1391203" y="278589"/>
                </a:lnTo>
                <a:lnTo>
                  <a:pt x="1392474" y="280176"/>
                </a:lnTo>
                <a:lnTo>
                  <a:pt x="1395332" y="283031"/>
                </a:lnTo>
                <a:lnTo>
                  <a:pt x="1396285" y="283983"/>
                </a:lnTo>
                <a:lnTo>
                  <a:pt x="1398826" y="284618"/>
                </a:lnTo>
                <a:lnTo>
                  <a:pt x="1400097" y="284301"/>
                </a:lnTo>
                <a:lnTo>
                  <a:pt x="1400732" y="283983"/>
                </a:lnTo>
                <a:lnTo>
                  <a:pt x="1401367" y="283031"/>
                </a:lnTo>
                <a:lnTo>
                  <a:pt x="1401367" y="282079"/>
                </a:lnTo>
                <a:lnTo>
                  <a:pt x="1401050" y="280810"/>
                </a:lnTo>
                <a:lnTo>
                  <a:pt x="1401050" y="279858"/>
                </a:lnTo>
                <a:lnTo>
                  <a:pt x="1400732" y="278589"/>
                </a:lnTo>
                <a:lnTo>
                  <a:pt x="1401050" y="277637"/>
                </a:lnTo>
                <a:lnTo>
                  <a:pt x="1401367" y="276685"/>
                </a:lnTo>
                <a:lnTo>
                  <a:pt x="1402002" y="276368"/>
                </a:lnTo>
                <a:lnTo>
                  <a:pt x="1402955" y="275733"/>
                </a:lnTo>
                <a:lnTo>
                  <a:pt x="1403590" y="275416"/>
                </a:lnTo>
                <a:lnTo>
                  <a:pt x="1405496" y="271608"/>
                </a:lnTo>
                <a:lnTo>
                  <a:pt x="1406132" y="270022"/>
                </a:lnTo>
                <a:lnTo>
                  <a:pt x="1406767" y="269387"/>
                </a:lnTo>
                <a:lnTo>
                  <a:pt x="1407084" y="269070"/>
                </a:lnTo>
                <a:lnTo>
                  <a:pt x="1407402" y="269387"/>
                </a:lnTo>
                <a:lnTo>
                  <a:pt x="1408037" y="270022"/>
                </a:lnTo>
                <a:lnTo>
                  <a:pt x="1408037" y="270339"/>
                </a:lnTo>
                <a:lnTo>
                  <a:pt x="1406767" y="276685"/>
                </a:lnTo>
                <a:lnTo>
                  <a:pt x="1408037" y="277003"/>
                </a:lnTo>
                <a:lnTo>
                  <a:pt x="1408672" y="277955"/>
                </a:lnTo>
                <a:lnTo>
                  <a:pt x="1408990" y="279224"/>
                </a:lnTo>
                <a:lnTo>
                  <a:pt x="1409308" y="280493"/>
                </a:lnTo>
                <a:lnTo>
                  <a:pt x="1409308" y="283349"/>
                </a:lnTo>
                <a:lnTo>
                  <a:pt x="1409308" y="284301"/>
                </a:lnTo>
                <a:lnTo>
                  <a:pt x="1411531" y="284301"/>
                </a:lnTo>
                <a:lnTo>
                  <a:pt x="1413119" y="284301"/>
                </a:lnTo>
                <a:lnTo>
                  <a:pt x="1414072" y="284618"/>
                </a:lnTo>
                <a:lnTo>
                  <a:pt x="1415025" y="285252"/>
                </a:lnTo>
                <a:lnTo>
                  <a:pt x="1415660" y="285887"/>
                </a:lnTo>
                <a:lnTo>
                  <a:pt x="1415978" y="286839"/>
                </a:lnTo>
                <a:lnTo>
                  <a:pt x="1415978" y="288743"/>
                </a:lnTo>
                <a:lnTo>
                  <a:pt x="1415660" y="290647"/>
                </a:lnTo>
                <a:lnTo>
                  <a:pt x="1415343" y="292233"/>
                </a:lnTo>
                <a:lnTo>
                  <a:pt x="1414390" y="294137"/>
                </a:lnTo>
                <a:lnTo>
                  <a:pt x="1406449" y="302704"/>
                </a:lnTo>
                <a:lnTo>
                  <a:pt x="1406449" y="309050"/>
                </a:lnTo>
                <a:lnTo>
                  <a:pt x="1417248" y="309050"/>
                </a:lnTo>
                <a:lnTo>
                  <a:pt x="1417566" y="306829"/>
                </a:lnTo>
                <a:lnTo>
                  <a:pt x="1418519" y="304925"/>
                </a:lnTo>
                <a:lnTo>
                  <a:pt x="1419472" y="302704"/>
                </a:lnTo>
                <a:lnTo>
                  <a:pt x="1420742" y="301118"/>
                </a:lnTo>
                <a:lnTo>
                  <a:pt x="1422648" y="299531"/>
                </a:lnTo>
                <a:lnTo>
                  <a:pt x="1424236" y="298579"/>
                </a:lnTo>
                <a:lnTo>
                  <a:pt x="1426777" y="297944"/>
                </a:lnTo>
                <a:lnTo>
                  <a:pt x="1429001" y="297944"/>
                </a:lnTo>
                <a:lnTo>
                  <a:pt x="1431224" y="297944"/>
                </a:lnTo>
                <a:lnTo>
                  <a:pt x="1433765" y="298579"/>
                </a:lnTo>
                <a:lnTo>
                  <a:pt x="1435671" y="299848"/>
                </a:lnTo>
                <a:lnTo>
                  <a:pt x="1437259" y="301118"/>
                </a:lnTo>
                <a:lnTo>
                  <a:pt x="1438847" y="302704"/>
                </a:lnTo>
                <a:lnTo>
                  <a:pt x="1440118" y="304925"/>
                </a:lnTo>
                <a:lnTo>
                  <a:pt x="1440753" y="307146"/>
                </a:lnTo>
                <a:lnTo>
                  <a:pt x="1441070" y="309367"/>
                </a:lnTo>
                <a:lnTo>
                  <a:pt x="1454728" y="309367"/>
                </a:lnTo>
                <a:lnTo>
                  <a:pt x="1455046" y="307146"/>
                </a:lnTo>
                <a:lnTo>
                  <a:pt x="1455681" y="304925"/>
                </a:lnTo>
                <a:lnTo>
                  <a:pt x="1456634" y="302704"/>
                </a:lnTo>
                <a:lnTo>
                  <a:pt x="1458222" y="301118"/>
                </a:lnTo>
                <a:lnTo>
                  <a:pt x="1459810" y="299848"/>
                </a:lnTo>
                <a:lnTo>
                  <a:pt x="1462034" y="298579"/>
                </a:lnTo>
                <a:lnTo>
                  <a:pt x="1464257" y="297944"/>
                </a:lnTo>
                <a:lnTo>
                  <a:pt x="1466480" y="297944"/>
                </a:lnTo>
                <a:lnTo>
                  <a:pt x="1469022" y="297944"/>
                </a:lnTo>
                <a:lnTo>
                  <a:pt x="1471245" y="298579"/>
                </a:lnTo>
                <a:lnTo>
                  <a:pt x="1473151" y="299848"/>
                </a:lnTo>
                <a:lnTo>
                  <a:pt x="1474739" y="301118"/>
                </a:lnTo>
                <a:lnTo>
                  <a:pt x="1476327" y="302704"/>
                </a:lnTo>
                <a:lnTo>
                  <a:pt x="1477280" y="304925"/>
                </a:lnTo>
                <a:lnTo>
                  <a:pt x="1478233" y="307146"/>
                </a:lnTo>
                <a:lnTo>
                  <a:pt x="1478233" y="309367"/>
                </a:lnTo>
                <a:lnTo>
                  <a:pt x="1492208" y="309367"/>
                </a:lnTo>
                <a:lnTo>
                  <a:pt x="1492208" y="307146"/>
                </a:lnTo>
                <a:lnTo>
                  <a:pt x="1493161" y="304925"/>
                </a:lnTo>
                <a:lnTo>
                  <a:pt x="1494114" y="302704"/>
                </a:lnTo>
                <a:lnTo>
                  <a:pt x="1495384" y="301118"/>
                </a:lnTo>
                <a:lnTo>
                  <a:pt x="1496973" y="299848"/>
                </a:lnTo>
                <a:lnTo>
                  <a:pt x="1499196" y="298579"/>
                </a:lnTo>
                <a:lnTo>
                  <a:pt x="1501419" y="297944"/>
                </a:lnTo>
                <a:lnTo>
                  <a:pt x="1503643" y="297944"/>
                </a:lnTo>
                <a:lnTo>
                  <a:pt x="1506184" y="297944"/>
                </a:lnTo>
                <a:lnTo>
                  <a:pt x="1508407" y="298579"/>
                </a:lnTo>
                <a:lnTo>
                  <a:pt x="1510313" y="299848"/>
                </a:lnTo>
                <a:lnTo>
                  <a:pt x="1512219" y="301118"/>
                </a:lnTo>
                <a:lnTo>
                  <a:pt x="1513807" y="302704"/>
                </a:lnTo>
                <a:lnTo>
                  <a:pt x="1514760" y="304925"/>
                </a:lnTo>
                <a:lnTo>
                  <a:pt x="1515395" y="307146"/>
                </a:lnTo>
                <a:lnTo>
                  <a:pt x="1515712" y="309367"/>
                </a:lnTo>
                <a:lnTo>
                  <a:pt x="1535088" y="309367"/>
                </a:lnTo>
                <a:lnTo>
                  <a:pt x="1523018" y="328723"/>
                </a:lnTo>
                <a:lnTo>
                  <a:pt x="1514442" y="328723"/>
                </a:lnTo>
                <a:lnTo>
                  <a:pt x="1514442" y="395990"/>
                </a:lnTo>
                <a:lnTo>
                  <a:pt x="1518571" y="400432"/>
                </a:lnTo>
                <a:lnTo>
                  <a:pt x="1523018" y="404875"/>
                </a:lnTo>
                <a:lnTo>
                  <a:pt x="1526830" y="409317"/>
                </a:lnTo>
                <a:lnTo>
                  <a:pt x="1530006" y="414394"/>
                </a:lnTo>
                <a:lnTo>
                  <a:pt x="1532864" y="419153"/>
                </a:lnTo>
                <a:lnTo>
                  <a:pt x="1535405" y="424230"/>
                </a:lnTo>
                <a:lnTo>
                  <a:pt x="1537311" y="429307"/>
                </a:lnTo>
                <a:lnTo>
                  <a:pt x="1538582" y="434701"/>
                </a:lnTo>
                <a:lnTo>
                  <a:pt x="1514442" y="434701"/>
                </a:lnTo>
                <a:lnTo>
                  <a:pt x="1514442" y="444855"/>
                </a:lnTo>
                <a:lnTo>
                  <a:pt x="1598613" y="444855"/>
                </a:lnTo>
                <a:lnTo>
                  <a:pt x="1598613" y="481344"/>
                </a:lnTo>
                <a:lnTo>
                  <a:pt x="1594802" y="481344"/>
                </a:lnTo>
                <a:lnTo>
                  <a:pt x="1594166" y="484517"/>
                </a:lnTo>
                <a:lnTo>
                  <a:pt x="1593213" y="487055"/>
                </a:lnTo>
                <a:lnTo>
                  <a:pt x="1591943" y="489593"/>
                </a:lnTo>
                <a:lnTo>
                  <a:pt x="1590037" y="492449"/>
                </a:lnTo>
                <a:lnTo>
                  <a:pt x="1588131" y="494353"/>
                </a:lnTo>
                <a:lnTo>
                  <a:pt x="1586226" y="496257"/>
                </a:lnTo>
                <a:lnTo>
                  <a:pt x="1584002" y="498478"/>
                </a:lnTo>
                <a:lnTo>
                  <a:pt x="1581144" y="499747"/>
                </a:lnTo>
                <a:lnTo>
                  <a:pt x="1581144" y="1008062"/>
                </a:lnTo>
                <a:lnTo>
                  <a:pt x="17469" y="1008062"/>
                </a:lnTo>
                <a:lnTo>
                  <a:pt x="17469" y="499747"/>
                </a:lnTo>
                <a:lnTo>
                  <a:pt x="14611" y="498478"/>
                </a:lnTo>
                <a:lnTo>
                  <a:pt x="12387" y="496257"/>
                </a:lnTo>
                <a:lnTo>
                  <a:pt x="10482" y="494353"/>
                </a:lnTo>
                <a:lnTo>
                  <a:pt x="8258" y="492449"/>
                </a:lnTo>
                <a:lnTo>
                  <a:pt x="6670" y="489593"/>
                </a:lnTo>
                <a:lnTo>
                  <a:pt x="5400" y="487055"/>
                </a:lnTo>
                <a:lnTo>
                  <a:pt x="4447" y="484517"/>
                </a:lnTo>
                <a:lnTo>
                  <a:pt x="3812" y="481344"/>
                </a:lnTo>
                <a:lnTo>
                  <a:pt x="0" y="481344"/>
                </a:lnTo>
                <a:lnTo>
                  <a:pt x="0" y="444855"/>
                </a:lnTo>
                <a:lnTo>
                  <a:pt x="84171" y="444855"/>
                </a:lnTo>
                <a:lnTo>
                  <a:pt x="84171" y="434701"/>
                </a:lnTo>
                <a:lnTo>
                  <a:pt x="59714" y="434701"/>
                </a:lnTo>
                <a:lnTo>
                  <a:pt x="61302" y="429307"/>
                </a:lnTo>
                <a:lnTo>
                  <a:pt x="63208" y="424230"/>
                </a:lnTo>
                <a:lnTo>
                  <a:pt x="65431" y="419153"/>
                </a:lnTo>
                <a:lnTo>
                  <a:pt x="68607" y="414394"/>
                </a:lnTo>
                <a:lnTo>
                  <a:pt x="71784" y="409317"/>
                </a:lnTo>
                <a:lnTo>
                  <a:pt x="75595" y="404875"/>
                </a:lnTo>
                <a:lnTo>
                  <a:pt x="79724" y="400432"/>
                </a:lnTo>
                <a:lnTo>
                  <a:pt x="84171" y="395990"/>
                </a:lnTo>
                <a:lnTo>
                  <a:pt x="84171" y="328723"/>
                </a:lnTo>
                <a:lnTo>
                  <a:pt x="75595" y="328723"/>
                </a:lnTo>
                <a:lnTo>
                  <a:pt x="63525" y="309367"/>
                </a:lnTo>
                <a:lnTo>
                  <a:pt x="82900" y="309367"/>
                </a:lnTo>
                <a:lnTo>
                  <a:pt x="83218" y="307146"/>
                </a:lnTo>
                <a:lnTo>
                  <a:pt x="83853" y="304925"/>
                </a:lnTo>
                <a:lnTo>
                  <a:pt x="84806" y="302704"/>
                </a:lnTo>
                <a:lnTo>
                  <a:pt x="86394" y="301118"/>
                </a:lnTo>
                <a:lnTo>
                  <a:pt x="88300" y="299848"/>
                </a:lnTo>
                <a:lnTo>
                  <a:pt x="90206" y="298579"/>
                </a:lnTo>
                <a:lnTo>
                  <a:pt x="92429" y="297944"/>
                </a:lnTo>
                <a:lnTo>
                  <a:pt x="94653" y="297944"/>
                </a:lnTo>
                <a:lnTo>
                  <a:pt x="97194" y="297944"/>
                </a:lnTo>
                <a:lnTo>
                  <a:pt x="99099" y="298579"/>
                </a:lnTo>
                <a:lnTo>
                  <a:pt x="101323" y="299848"/>
                </a:lnTo>
                <a:lnTo>
                  <a:pt x="103229" y="301118"/>
                </a:lnTo>
                <a:lnTo>
                  <a:pt x="104499" y="302704"/>
                </a:lnTo>
                <a:lnTo>
                  <a:pt x="105452" y="304925"/>
                </a:lnTo>
                <a:lnTo>
                  <a:pt x="106405" y="307146"/>
                </a:lnTo>
                <a:lnTo>
                  <a:pt x="106405" y="309367"/>
                </a:lnTo>
                <a:lnTo>
                  <a:pt x="120380" y="309367"/>
                </a:lnTo>
                <a:lnTo>
                  <a:pt x="120380" y="307146"/>
                </a:lnTo>
                <a:lnTo>
                  <a:pt x="121333" y="304925"/>
                </a:lnTo>
                <a:lnTo>
                  <a:pt x="122286" y="302704"/>
                </a:lnTo>
                <a:lnTo>
                  <a:pt x="123557" y="301118"/>
                </a:lnTo>
                <a:lnTo>
                  <a:pt x="125462" y="299848"/>
                </a:lnTo>
                <a:lnTo>
                  <a:pt x="127368" y="298579"/>
                </a:lnTo>
                <a:lnTo>
                  <a:pt x="129592" y="297944"/>
                </a:lnTo>
                <a:lnTo>
                  <a:pt x="132133" y="297944"/>
                </a:lnTo>
                <a:lnTo>
                  <a:pt x="134356" y="297944"/>
                </a:lnTo>
                <a:lnTo>
                  <a:pt x="136579" y="298579"/>
                </a:lnTo>
                <a:lnTo>
                  <a:pt x="138803" y="299848"/>
                </a:lnTo>
                <a:lnTo>
                  <a:pt x="140391" y="301118"/>
                </a:lnTo>
                <a:lnTo>
                  <a:pt x="141979" y="302704"/>
                </a:lnTo>
                <a:lnTo>
                  <a:pt x="142932" y="304925"/>
                </a:lnTo>
                <a:lnTo>
                  <a:pt x="143567" y="307146"/>
                </a:lnTo>
                <a:lnTo>
                  <a:pt x="143885" y="309367"/>
                </a:lnTo>
                <a:lnTo>
                  <a:pt x="157543" y="309367"/>
                </a:lnTo>
                <a:lnTo>
                  <a:pt x="157860" y="307146"/>
                </a:lnTo>
                <a:lnTo>
                  <a:pt x="158496" y="304925"/>
                </a:lnTo>
                <a:lnTo>
                  <a:pt x="159448" y="302704"/>
                </a:lnTo>
                <a:lnTo>
                  <a:pt x="161354" y="301118"/>
                </a:lnTo>
                <a:lnTo>
                  <a:pt x="162942" y="299848"/>
                </a:lnTo>
                <a:lnTo>
                  <a:pt x="164848" y="298579"/>
                </a:lnTo>
                <a:lnTo>
                  <a:pt x="167389" y="297944"/>
                </a:lnTo>
                <a:lnTo>
                  <a:pt x="169612" y="297944"/>
                </a:lnTo>
                <a:lnTo>
                  <a:pt x="171518" y="297944"/>
                </a:lnTo>
                <a:lnTo>
                  <a:pt x="173424" y="298579"/>
                </a:lnTo>
                <a:lnTo>
                  <a:pt x="175330" y="299214"/>
                </a:lnTo>
                <a:lnTo>
                  <a:pt x="176918" y="300165"/>
                </a:lnTo>
                <a:lnTo>
                  <a:pt x="178188" y="301435"/>
                </a:lnTo>
                <a:lnTo>
                  <a:pt x="179459" y="303339"/>
                </a:lnTo>
                <a:lnTo>
                  <a:pt x="180094" y="304925"/>
                </a:lnTo>
                <a:lnTo>
                  <a:pt x="180729" y="306829"/>
                </a:lnTo>
                <a:lnTo>
                  <a:pt x="180729" y="303339"/>
                </a:lnTo>
                <a:lnTo>
                  <a:pt x="195340" y="303339"/>
                </a:lnTo>
                <a:lnTo>
                  <a:pt x="187400" y="294454"/>
                </a:lnTo>
                <a:lnTo>
                  <a:pt x="186447" y="292550"/>
                </a:lnTo>
                <a:lnTo>
                  <a:pt x="186129" y="290964"/>
                </a:lnTo>
                <a:lnTo>
                  <a:pt x="185811" y="289060"/>
                </a:lnTo>
                <a:lnTo>
                  <a:pt x="185811" y="287156"/>
                </a:lnTo>
                <a:lnTo>
                  <a:pt x="186129" y="286204"/>
                </a:lnTo>
                <a:lnTo>
                  <a:pt x="186764" y="285570"/>
                </a:lnTo>
                <a:lnTo>
                  <a:pt x="187717" y="285252"/>
                </a:lnTo>
                <a:lnTo>
                  <a:pt x="188988" y="284935"/>
                </a:lnTo>
                <a:lnTo>
                  <a:pt x="190576" y="284618"/>
                </a:lnTo>
                <a:lnTo>
                  <a:pt x="192482" y="284935"/>
                </a:lnTo>
                <a:lnTo>
                  <a:pt x="192164" y="283666"/>
                </a:lnTo>
                <a:lnTo>
                  <a:pt x="192482" y="281127"/>
                </a:lnTo>
                <a:lnTo>
                  <a:pt x="192482" y="279858"/>
                </a:lnTo>
                <a:lnTo>
                  <a:pt x="193117" y="278589"/>
                </a:lnTo>
                <a:lnTo>
                  <a:pt x="193752" y="277637"/>
                </a:lnTo>
                <a:lnTo>
                  <a:pt x="194705" y="277003"/>
                </a:lnTo>
                <a:lnTo>
                  <a:pt x="193752" y="270974"/>
                </a:lnTo>
                <a:lnTo>
                  <a:pt x="193752" y="270657"/>
                </a:lnTo>
                <a:lnTo>
                  <a:pt x="194070" y="269705"/>
                </a:lnTo>
                <a:lnTo>
                  <a:pt x="194387" y="269705"/>
                </a:lnTo>
                <a:lnTo>
                  <a:pt x="195023" y="270022"/>
                </a:lnTo>
                <a:lnTo>
                  <a:pt x="195975" y="270657"/>
                </a:lnTo>
                <a:lnTo>
                  <a:pt x="196611" y="271926"/>
                </a:lnTo>
                <a:lnTo>
                  <a:pt x="198199" y="276051"/>
                </a:lnTo>
                <a:lnTo>
                  <a:pt x="198516" y="276051"/>
                </a:lnTo>
                <a:lnTo>
                  <a:pt x="199787" y="276685"/>
                </a:lnTo>
                <a:lnTo>
                  <a:pt x="200105" y="277320"/>
                </a:lnTo>
                <a:lnTo>
                  <a:pt x="200740" y="277955"/>
                </a:lnTo>
                <a:lnTo>
                  <a:pt x="200740" y="279224"/>
                </a:lnTo>
                <a:lnTo>
                  <a:pt x="200740" y="280493"/>
                </a:lnTo>
                <a:lnTo>
                  <a:pt x="200422" y="281762"/>
                </a:lnTo>
                <a:lnTo>
                  <a:pt x="200422" y="282397"/>
                </a:lnTo>
                <a:lnTo>
                  <a:pt x="200422" y="283349"/>
                </a:lnTo>
                <a:lnTo>
                  <a:pt x="200740" y="284301"/>
                </a:lnTo>
                <a:lnTo>
                  <a:pt x="201693" y="284935"/>
                </a:lnTo>
                <a:lnTo>
                  <a:pt x="203281" y="284935"/>
                </a:lnTo>
                <a:lnTo>
                  <a:pt x="205187" y="284301"/>
                </a:lnTo>
                <a:lnTo>
                  <a:pt x="206457" y="283349"/>
                </a:lnTo>
                <a:lnTo>
                  <a:pt x="208998" y="280493"/>
                </a:lnTo>
                <a:lnTo>
                  <a:pt x="210586" y="278906"/>
                </a:lnTo>
                <a:lnTo>
                  <a:pt x="211857" y="277003"/>
                </a:lnTo>
                <a:lnTo>
                  <a:pt x="212492" y="275099"/>
                </a:lnTo>
                <a:lnTo>
                  <a:pt x="212810" y="272878"/>
                </a:lnTo>
                <a:lnTo>
                  <a:pt x="211857" y="268118"/>
                </a:lnTo>
                <a:lnTo>
                  <a:pt x="211221" y="268118"/>
                </a:lnTo>
                <a:lnTo>
                  <a:pt x="210586" y="267801"/>
                </a:lnTo>
                <a:lnTo>
                  <a:pt x="209316" y="267166"/>
                </a:lnTo>
                <a:lnTo>
                  <a:pt x="208680" y="266214"/>
                </a:lnTo>
                <a:lnTo>
                  <a:pt x="207728" y="264945"/>
                </a:lnTo>
                <a:lnTo>
                  <a:pt x="207092" y="263041"/>
                </a:lnTo>
                <a:lnTo>
                  <a:pt x="206775" y="260820"/>
                </a:lnTo>
                <a:lnTo>
                  <a:pt x="205822" y="259234"/>
                </a:lnTo>
                <a:lnTo>
                  <a:pt x="205187" y="258282"/>
                </a:lnTo>
                <a:lnTo>
                  <a:pt x="204234" y="257013"/>
                </a:lnTo>
                <a:lnTo>
                  <a:pt x="203916" y="255743"/>
                </a:lnTo>
                <a:lnTo>
                  <a:pt x="204234" y="254474"/>
                </a:lnTo>
                <a:lnTo>
                  <a:pt x="204551" y="253840"/>
                </a:lnTo>
                <a:lnTo>
                  <a:pt x="205187" y="253205"/>
                </a:lnTo>
                <a:lnTo>
                  <a:pt x="205822" y="252888"/>
                </a:lnTo>
                <a:lnTo>
                  <a:pt x="207092" y="252253"/>
                </a:lnTo>
                <a:lnTo>
                  <a:pt x="208680" y="251619"/>
                </a:lnTo>
                <a:lnTo>
                  <a:pt x="210586" y="250984"/>
                </a:lnTo>
                <a:lnTo>
                  <a:pt x="212492" y="250667"/>
                </a:lnTo>
                <a:lnTo>
                  <a:pt x="214398" y="250667"/>
                </a:lnTo>
                <a:lnTo>
                  <a:pt x="215033" y="250667"/>
                </a:lnTo>
                <a:lnTo>
                  <a:pt x="215986" y="251301"/>
                </a:lnTo>
                <a:lnTo>
                  <a:pt x="216621" y="251936"/>
                </a:lnTo>
                <a:lnTo>
                  <a:pt x="217574" y="252888"/>
                </a:lnTo>
                <a:lnTo>
                  <a:pt x="217892" y="254157"/>
                </a:lnTo>
                <a:lnTo>
                  <a:pt x="218209" y="255743"/>
                </a:lnTo>
                <a:lnTo>
                  <a:pt x="218209" y="256378"/>
                </a:lnTo>
                <a:lnTo>
                  <a:pt x="217892" y="257013"/>
                </a:lnTo>
                <a:lnTo>
                  <a:pt x="218209" y="257965"/>
                </a:lnTo>
                <a:lnTo>
                  <a:pt x="218527" y="258599"/>
                </a:lnTo>
                <a:lnTo>
                  <a:pt x="219480" y="259551"/>
                </a:lnTo>
                <a:lnTo>
                  <a:pt x="220750" y="260820"/>
                </a:lnTo>
                <a:lnTo>
                  <a:pt x="222656" y="261455"/>
                </a:lnTo>
                <a:lnTo>
                  <a:pt x="223609" y="261772"/>
                </a:lnTo>
                <a:lnTo>
                  <a:pt x="226150" y="262089"/>
                </a:lnTo>
                <a:lnTo>
                  <a:pt x="227420" y="262089"/>
                </a:lnTo>
                <a:lnTo>
                  <a:pt x="228691" y="261772"/>
                </a:lnTo>
                <a:lnTo>
                  <a:pt x="229644" y="261138"/>
                </a:lnTo>
                <a:lnTo>
                  <a:pt x="229961" y="260186"/>
                </a:lnTo>
                <a:lnTo>
                  <a:pt x="229644" y="259234"/>
                </a:lnTo>
                <a:lnTo>
                  <a:pt x="228691" y="256695"/>
                </a:lnTo>
                <a:lnTo>
                  <a:pt x="228691" y="255426"/>
                </a:lnTo>
                <a:lnTo>
                  <a:pt x="228691" y="254157"/>
                </a:lnTo>
                <a:lnTo>
                  <a:pt x="229326" y="252253"/>
                </a:lnTo>
                <a:lnTo>
                  <a:pt x="230597" y="251301"/>
                </a:lnTo>
                <a:lnTo>
                  <a:pt x="234091" y="247177"/>
                </a:lnTo>
                <a:lnTo>
                  <a:pt x="233773" y="244955"/>
                </a:lnTo>
                <a:lnTo>
                  <a:pt x="233773" y="239879"/>
                </a:lnTo>
                <a:lnTo>
                  <a:pt x="234091" y="236388"/>
                </a:lnTo>
                <a:lnTo>
                  <a:pt x="234726" y="232263"/>
                </a:lnTo>
                <a:lnTo>
                  <a:pt x="235679" y="227504"/>
                </a:lnTo>
                <a:lnTo>
                  <a:pt x="236949" y="222427"/>
                </a:lnTo>
                <a:lnTo>
                  <a:pt x="239173" y="219571"/>
                </a:lnTo>
                <a:lnTo>
                  <a:pt x="240443" y="217033"/>
                </a:lnTo>
                <a:lnTo>
                  <a:pt x="240761" y="215129"/>
                </a:lnTo>
                <a:lnTo>
                  <a:pt x="241078" y="213860"/>
                </a:lnTo>
                <a:lnTo>
                  <a:pt x="239173" y="212908"/>
                </a:lnTo>
                <a:lnTo>
                  <a:pt x="234726" y="210370"/>
                </a:lnTo>
                <a:lnTo>
                  <a:pt x="231867" y="208148"/>
                </a:lnTo>
                <a:lnTo>
                  <a:pt x="229009" y="206245"/>
                </a:lnTo>
                <a:lnTo>
                  <a:pt x="226468" y="204024"/>
                </a:lnTo>
                <a:lnTo>
                  <a:pt x="224562" y="201485"/>
                </a:lnTo>
                <a:lnTo>
                  <a:pt x="221386" y="197360"/>
                </a:lnTo>
                <a:lnTo>
                  <a:pt x="219162" y="193553"/>
                </a:lnTo>
                <a:lnTo>
                  <a:pt x="216621" y="189745"/>
                </a:lnTo>
                <a:lnTo>
                  <a:pt x="215668" y="188159"/>
                </a:lnTo>
                <a:lnTo>
                  <a:pt x="215033" y="186255"/>
                </a:lnTo>
                <a:lnTo>
                  <a:pt x="215033" y="184034"/>
                </a:lnTo>
                <a:lnTo>
                  <a:pt x="214398" y="182447"/>
                </a:lnTo>
                <a:lnTo>
                  <a:pt x="214398" y="181813"/>
                </a:lnTo>
                <a:lnTo>
                  <a:pt x="214398" y="181495"/>
                </a:lnTo>
                <a:lnTo>
                  <a:pt x="214715" y="181495"/>
                </a:lnTo>
                <a:lnTo>
                  <a:pt x="215351" y="181495"/>
                </a:lnTo>
                <a:lnTo>
                  <a:pt x="216621" y="182130"/>
                </a:lnTo>
                <a:lnTo>
                  <a:pt x="215986" y="181495"/>
                </a:lnTo>
                <a:lnTo>
                  <a:pt x="215668" y="180226"/>
                </a:lnTo>
                <a:lnTo>
                  <a:pt x="215668" y="179591"/>
                </a:lnTo>
                <a:lnTo>
                  <a:pt x="215986" y="179274"/>
                </a:lnTo>
                <a:lnTo>
                  <a:pt x="216303" y="179591"/>
                </a:lnTo>
                <a:lnTo>
                  <a:pt x="216303" y="178322"/>
                </a:lnTo>
                <a:lnTo>
                  <a:pt x="216621" y="178005"/>
                </a:lnTo>
                <a:lnTo>
                  <a:pt x="216621" y="177688"/>
                </a:lnTo>
                <a:lnTo>
                  <a:pt x="217574" y="177688"/>
                </a:lnTo>
                <a:lnTo>
                  <a:pt x="218209" y="178005"/>
                </a:lnTo>
                <a:lnTo>
                  <a:pt x="218527" y="176418"/>
                </a:lnTo>
                <a:lnTo>
                  <a:pt x="218844" y="176101"/>
                </a:lnTo>
                <a:lnTo>
                  <a:pt x="219162" y="176736"/>
                </a:lnTo>
                <a:lnTo>
                  <a:pt x="219480" y="177688"/>
                </a:lnTo>
                <a:lnTo>
                  <a:pt x="219797" y="177370"/>
                </a:lnTo>
                <a:lnTo>
                  <a:pt x="220433" y="177688"/>
                </a:lnTo>
                <a:lnTo>
                  <a:pt x="220750" y="178005"/>
                </a:lnTo>
                <a:lnTo>
                  <a:pt x="221068" y="178640"/>
                </a:lnTo>
                <a:lnTo>
                  <a:pt x="220750" y="179591"/>
                </a:lnTo>
                <a:lnTo>
                  <a:pt x="220433" y="181495"/>
                </a:lnTo>
                <a:lnTo>
                  <a:pt x="220433" y="182130"/>
                </a:lnTo>
                <a:lnTo>
                  <a:pt x="220433" y="183716"/>
                </a:lnTo>
                <a:lnTo>
                  <a:pt x="221068" y="185620"/>
                </a:lnTo>
                <a:lnTo>
                  <a:pt x="221386" y="186572"/>
                </a:lnTo>
                <a:lnTo>
                  <a:pt x="222021" y="187524"/>
                </a:lnTo>
                <a:lnTo>
                  <a:pt x="222656" y="188793"/>
                </a:lnTo>
                <a:lnTo>
                  <a:pt x="224562" y="191014"/>
                </a:lnTo>
                <a:lnTo>
                  <a:pt x="226785" y="193553"/>
                </a:lnTo>
                <a:lnTo>
                  <a:pt x="228373" y="195457"/>
                </a:lnTo>
                <a:lnTo>
                  <a:pt x="229961" y="196408"/>
                </a:lnTo>
                <a:lnTo>
                  <a:pt x="231867" y="197995"/>
                </a:lnTo>
                <a:lnTo>
                  <a:pt x="235996" y="200851"/>
                </a:lnTo>
                <a:lnTo>
                  <a:pt x="238537" y="202754"/>
                </a:lnTo>
                <a:lnTo>
                  <a:pt x="241714" y="204024"/>
                </a:lnTo>
                <a:lnTo>
                  <a:pt x="244255" y="205293"/>
                </a:lnTo>
                <a:lnTo>
                  <a:pt x="246796" y="205927"/>
                </a:lnTo>
                <a:lnTo>
                  <a:pt x="244572" y="202437"/>
                </a:lnTo>
                <a:lnTo>
                  <a:pt x="242984" y="198630"/>
                </a:lnTo>
                <a:lnTo>
                  <a:pt x="241714" y="194187"/>
                </a:lnTo>
                <a:lnTo>
                  <a:pt x="241078" y="191014"/>
                </a:lnTo>
                <a:lnTo>
                  <a:pt x="239808" y="183716"/>
                </a:lnTo>
                <a:lnTo>
                  <a:pt x="238220" y="178957"/>
                </a:lnTo>
                <a:lnTo>
                  <a:pt x="236632" y="174515"/>
                </a:lnTo>
                <a:lnTo>
                  <a:pt x="235043" y="170072"/>
                </a:lnTo>
                <a:lnTo>
                  <a:pt x="232820" y="166582"/>
                </a:lnTo>
                <a:lnTo>
                  <a:pt x="232502" y="165313"/>
                </a:lnTo>
                <a:lnTo>
                  <a:pt x="232185" y="164044"/>
                </a:lnTo>
                <a:lnTo>
                  <a:pt x="232502" y="163727"/>
                </a:lnTo>
                <a:lnTo>
                  <a:pt x="233138" y="164044"/>
                </a:lnTo>
                <a:lnTo>
                  <a:pt x="234408" y="165313"/>
                </a:lnTo>
                <a:lnTo>
                  <a:pt x="235361" y="166900"/>
                </a:lnTo>
                <a:lnTo>
                  <a:pt x="237902" y="171024"/>
                </a:lnTo>
                <a:lnTo>
                  <a:pt x="241078" y="177053"/>
                </a:lnTo>
                <a:lnTo>
                  <a:pt x="242666" y="179909"/>
                </a:lnTo>
                <a:lnTo>
                  <a:pt x="243619" y="183399"/>
                </a:lnTo>
                <a:lnTo>
                  <a:pt x="243937" y="184668"/>
                </a:lnTo>
                <a:lnTo>
                  <a:pt x="245525" y="188159"/>
                </a:lnTo>
                <a:lnTo>
                  <a:pt x="248066" y="191649"/>
                </a:lnTo>
                <a:lnTo>
                  <a:pt x="249337" y="192918"/>
                </a:lnTo>
                <a:lnTo>
                  <a:pt x="250607" y="194187"/>
                </a:lnTo>
                <a:lnTo>
                  <a:pt x="250607" y="193553"/>
                </a:lnTo>
                <a:lnTo>
                  <a:pt x="250607" y="191649"/>
                </a:lnTo>
                <a:lnTo>
                  <a:pt x="250925" y="190697"/>
                </a:lnTo>
                <a:lnTo>
                  <a:pt x="251560" y="189428"/>
                </a:lnTo>
                <a:lnTo>
                  <a:pt x="252195" y="188793"/>
                </a:lnTo>
                <a:lnTo>
                  <a:pt x="253466" y="187524"/>
                </a:lnTo>
                <a:lnTo>
                  <a:pt x="250607" y="184351"/>
                </a:lnTo>
                <a:lnTo>
                  <a:pt x="253783" y="185938"/>
                </a:lnTo>
                <a:lnTo>
                  <a:pt x="254736" y="185303"/>
                </a:lnTo>
                <a:lnTo>
                  <a:pt x="255689" y="184986"/>
                </a:lnTo>
                <a:lnTo>
                  <a:pt x="256960" y="184986"/>
                </a:lnTo>
                <a:lnTo>
                  <a:pt x="256960" y="179591"/>
                </a:lnTo>
                <a:lnTo>
                  <a:pt x="258548" y="184668"/>
                </a:lnTo>
                <a:lnTo>
                  <a:pt x="259818" y="185303"/>
                </a:lnTo>
                <a:lnTo>
                  <a:pt x="262042" y="186255"/>
                </a:lnTo>
                <a:lnTo>
                  <a:pt x="264583" y="182765"/>
                </a:lnTo>
                <a:lnTo>
                  <a:pt x="262995" y="188476"/>
                </a:lnTo>
                <a:lnTo>
                  <a:pt x="263630" y="191332"/>
                </a:lnTo>
                <a:lnTo>
                  <a:pt x="269665" y="188159"/>
                </a:lnTo>
                <a:lnTo>
                  <a:pt x="264900" y="193235"/>
                </a:lnTo>
                <a:lnTo>
                  <a:pt x="267124" y="197043"/>
                </a:lnTo>
                <a:lnTo>
                  <a:pt x="272523" y="191649"/>
                </a:lnTo>
                <a:lnTo>
                  <a:pt x="272523" y="190697"/>
                </a:lnTo>
                <a:lnTo>
                  <a:pt x="272523" y="189745"/>
                </a:lnTo>
                <a:lnTo>
                  <a:pt x="272841" y="188793"/>
                </a:lnTo>
                <a:lnTo>
                  <a:pt x="273476" y="188159"/>
                </a:lnTo>
                <a:lnTo>
                  <a:pt x="274111" y="187524"/>
                </a:lnTo>
                <a:lnTo>
                  <a:pt x="275700" y="188476"/>
                </a:lnTo>
                <a:lnTo>
                  <a:pt x="277288" y="189428"/>
                </a:lnTo>
                <a:lnTo>
                  <a:pt x="278876" y="190062"/>
                </a:lnTo>
                <a:lnTo>
                  <a:pt x="291581" y="178640"/>
                </a:lnTo>
                <a:lnTo>
                  <a:pt x="301745" y="170072"/>
                </a:lnTo>
                <a:lnTo>
                  <a:pt x="306192" y="166900"/>
                </a:lnTo>
                <a:lnTo>
                  <a:pt x="309368" y="164361"/>
                </a:lnTo>
                <a:lnTo>
                  <a:pt x="310956" y="163409"/>
                </a:lnTo>
                <a:lnTo>
                  <a:pt x="312227" y="161823"/>
                </a:lnTo>
                <a:lnTo>
                  <a:pt x="314132" y="159919"/>
                </a:lnTo>
                <a:lnTo>
                  <a:pt x="314450" y="160553"/>
                </a:lnTo>
                <a:lnTo>
                  <a:pt x="314450" y="163092"/>
                </a:lnTo>
                <a:lnTo>
                  <a:pt x="313815" y="165948"/>
                </a:lnTo>
                <a:lnTo>
                  <a:pt x="313497" y="167851"/>
                </a:lnTo>
                <a:lnTo>
                  <a:pt x="312544" y="169438"/>
                </a:lnTo>
                <a:lnTo>
                  <a:pt x="312544" y="170390"/>
                </a:lnTo>
                <a:lnTo>
                  <a:pt x="312227" y="172611"/>
                </a:lnTo>
                <a:lnTo>
                  <a:pt x="311274" y="175467"/>
                </a:lnTo>
                <a:lnTo>
                  <a:pt x="310321" y="177053"/>
                </a:lnTo>
                <a:lnTo>
                  <a:pt x="309050" y="178322"/>
                </a:lnTo>
                <a:lnTo>
                  <a:pt x="309050" y="178640"/>
                </a:lnTo>
                <a:lnTo>
                  <a:pt x="308415" y="180226"/>
                </a:lnTo>
                <a:lnTo>
                  <a:pt x="307145" y="182447"/>
                </a:lnTo>
                <a:lnTo>
                  <a:pt x="304921" y="184351"/>
                </a:lnTo>
                <a:lnTo>
                  <a:pt x="305239" y="184986"/>
                </a:lnTo>
                <a:lnTo>
                  <a:pt x="304921" y="186572"/>
                </a:lnTo>
                <a:lnTo>
                  <a:pt x="304604" y="188793"/>
                </a:lnTo>
                <a:lnTo>
                  <a:pt x="303968" y="190062"/>
                </a:lnTo>
                <a:lnTo>
                  <a:pt x="303015" y="191014"/>
                </a:lnTo>
                <a:lnTo>
                  <a:pt x="301110" y="194187"/>
                </a:lnTo>
                <a:lnTo>
                  <a:pt x="301427" y="194505"/>
                </a:lnTo>
                <a:lnTo>
                  <a:pt x="301745" y="194822"/>
                </a:lnTo>
                <a:lnTo>
                  <a:pt x="301745" y="195774"/>
                </a:lnTo>
                <a:lnTo>
                  <a:pt x="301427" y="196726"/>
                </a:lnTo>
                <a:lnTo>
                  <a:pt x="300792" y="197678"/>
                </a:lnTo>
                <a:lnTo>
                  <a:pt x="299839" y="198630"/>
                </a:lnTo>
                <a:lnTo>
                  <a:pt x="297933" y="200216"/>
                </a:lnTo>
                <a:lnTo>
                  <a:pt x="290628" y="206562"/>
                </a:lnTo>
                <a:lnTo>
                  <a:pt x="291581" y="206879"/>
                </a:lnTo>
                <a:lnTo>
                  <a:pt x="292216" y="207514"/>
                </a:lnTo>
                <a:lnTo>
                  <a:pt x="292534" y="208466"/>
                </a:lnTo>
                <a:lnTo>
                  <a:pt x="292534" y="209735"/>
                </a:lnTo>
                <a:lnTo>
                  <a:pt x="292216" y="210687"/>
                </a:lnTo>
                <a:lnTo>
                  <a:pt x="290628" y="211956"/>
                </a:lnTo>
                <a:lnTo>
                  <a:pt x="287769" y="213225"/>
                </a:lnTo>
                <a:lnTo>
                  <a:pt x="289358" y="213860"/>
                </a:lnTo>
                <a:lnTo>
                  <a:pt x="290310" y="214812"/>
                </a:lnTo>
                <a:lnTo>
                  <a:pt x="290946" y="215764"/>
                </a:lnTo>
                <a:lnTo>
                  <a:pt x="291263" y="217350"/>
                </a:lnTo>
                <a:lnTo>
                  <a:pt x="291263" y="217985"/>
                </a:lnTo>
                <a:lnTo>
                  <a:pt x="291263" y="218302"/>
                </a:lnTo>
                <a:lnTo>
                  <a:pt x="290628" y="218937"/>
                </a:lnTo>
                <a:lnTo>
                  <a:pt x="289993" y="219571"/>
                </a:lnTo>
                <a:lnTo>
                  <a:pt x="287134" y="220523"/>
                </a:lnTo>
                <a:lnTo>
                  <a:pt x="287769" y="221475"/>
                </a:lnTo>
                <a:lnTo>
                  <a:pt x="288087" y="222427"/>
                </a:lnTo>
                <a:lnTo>
                  <a:pt x="288405" y="223379"/>
                </a:lnTo>
                <a:lnTo>
                  <a:pt x="288405" y="224648"/>
                </a:lnTo>
                <a:lnTo>
                  <a:pt x="288087" y="225600"/>
                </a:lnTo>
                <a:lnTo>
                  <a:pt x="286817" y="225917"/>
                </a:lnTo>
                <a:lnTo>
                  <a:pt x="284911" y="226235"/>
                </a:lnTo>
                <a:lnTo>
                  <a:pt x="284593" y="227504"/>
                </a:lnTo>
                <a:lnTo>
                  <a:pt x="284276" y="229725"/>
                </a:lnTo>
                <a:lnTo>
                  <a:pt x="283640" y="231311"/>
                </a:lnTo>
                <a:lnTo>
                  <a:pt x="283005" y="231946"/>
                </a:lnTo>
                <a:lnTo>
                  <a:pt x="282370" y="231946"/>
                </a:lnTo>
                <a:lnTo>
                  <a:pt x="281734" y="231946"/>
                </a:lnTo>
                <a:lnTo>
                  <a:pt x="280464" y="231311"/>
                </a:lnTo>
                <a:lnTo>
                  <a:pt x="280464" y="232263"/>
                </a:lnTo>
                <a:lnTo>
                  <a:pt x="280464" y="234485"/>
                </a:lnTo>
                <a:lnTo>
                  <a:pt x="280146" y="236071"/>
                </a:lnTo>
                <a:lnTo>
                  <a:pt x="279829" y="237658"/>
                </a:lnTo>
                <a:lnTo>
                  <a:pt x="279194" y="239561"/>
                </a:lnTo>
                <a:lnTo>
                  <a:pt x="278241" y="240831"/>
                </a:lnTo>
                <a:lnTo>
                  <a:pt x="280146" y="242100"/>
                </a:lnTo>
                <a:lnTo>
                  <a:pt x="282370" y="243052"/>
                </a:lnTo>
                <a:lnTo>
                  <a:pt x="284276" y="244638"/>
                </a:lnTo>
                <a:lnTo>
                  <a:pt x="286181" y="246859"/>
                </a:lnTo>
                <a:lnTo>
                  <a:pt x="287452" y="248763"/>
                </a:lnTo>
                <a:lnTo>
                  <a:pt x="288087" y="250032"/>
                </a:lnTo>
                <a:lnTo>
                  <a:pt x="288087" y="250984"/>
                </a:lnTo>
                <a:lnTo>
                  <a:pt x="287769" y="251936"/>
                </a:lnTo>
                <a:lnTo>
                  <a:pt x="287452" y="253522"/>
                </a:lnTo>
                <a:lnTo>
                  <a:pt x="287134" y="254474"/>
                </a:lnTo>
                <a:lnTo>
                  <a:pt x="287452" y="255743"/>
                </a:lnTo>
                <a:lnTo>
                  <a:pt x="287769" y="257330"/>
                </a:lnTo>
                <a:lnTo>
                  <a:pt x="288405" y="258599"/>
                </a:lnTo>
                <a:lnTo>
                  <a:pt x="289993" y="260186"/>
                </a:lnTo>
                <a:lnTo>
                  <a:pt x="291581" y="261138"/>
                </a:lnTo>
                <a:lnTo>
                  <a:pt x="294122" y="261772"/>
                </a:lnTo>
                <a:lnTo>
                  <a:pt x="295075" y="261772"/>
                </a:lnTo>
                <a:lnTo>
                  <a:pt x="297298" y="261455"/>
                </a:lnTo>
                <a:lnTo>
                  <a:pt x="299839" y="261772"/>
                </a:lnTo>
                <a:lnTo>
                  <a:pt x="300792" y="262089"/>
                </a:lnTo>
                <a:lnTo>
                  <a:pt x="302063" y="262724"/>
                </a:lnTo>
                <a:lnTo>
                  <a:pt x="301427" y="261455"/>
                </a:lnTo>
                <a:lnTo>
                  <a:pt x="300792" y="259551"/>
                </a:lnTo>
                <a:lnTo>
                  <a:pt x="300474" y="257647"/>
                </a:lnTo>
                <a:lnTo>
                  <a:pt x="300157" y="255743"/>
                </a:lnTo>
                <a:lnTo>
                  <a:pt x="300474" y="253840"/>
                </a:lnTo>
                <a:lnTo>
                  <a:pt x="301110" y="251619"/>
                </a:lnTo>
                <a:lnTo>
                  <a:pt x="301745" y="250984"/>
                </a:lnTo>
                <a:lnTo>
                  <a:pt x="302698" y="250032"/>
                </a:lnTo>
                <a:lnTo>
                  <a:pt x="303015" y="249715"/>
                </a:lnTo>
                <a:lnTo>
                  <a:pt x="304604" y="248446"/>
                </a:lnTo>
                <a:lnTo>
                  <a:pt x="305239" y="247811"/>
                </a:lnTo>
                <a:lnTo>
                  <a:pt x="306192" y="247177"/>
                </a:lnTo>
                <a:lnTo>
                  <a:pt x="307145" y="246859"/>
                </a:lnTo>
                <a:lnTo>
                  <a:pt x="308415" y="247177"/>
                </a:lnTo>
                <a:lnTo>
                  <a:pt x="308415" y="247811"/>
                </a:lnTo>
                <a:lnTo>
                  <a:pt x="308415" y="249398"/>
                </a:lnTo>
                <a:lnTo>
                  <a:pt x="308415" y="250032"/>
                </a:lnTo>
                <a:lnTo>
                  <a:pt x="308733" y="250032"/>
                </a:lnTo>
                <a:lnTo>
                  <a:pt x="309368" y="249080"/>
                </a:lnTo>
                <a:lnTo>
                  <a:pt x="310003" y="247494"/>
                </a:lnTo>
                <a:lnTo>
                  <a:pt x="310321" y="247494"/>
                </a:lnTo>
                <a:lnTo>
                  <a:pt x="311591" y="247811"/>
                </a:lnTo>
                <a:lnTo>
                  <a:pt x="312227" y="248128"/>
                </a:lnTo>
                <a:lnTo>
                  <a:pt x="312544" y="249080"/>
                </a:lnTo>
                <a:lnTo>
                  <a:pt x="312862" y="250032"/>
                </a:lnTo>
                <a:lnTo>
                  <a:pt x="313180" y="251301"/>
                </a:lnTo>
                <a:lnTo>
                  <a:pt x="313497" y="251619"/>
                </a:lnTo>
                <a:lnTo>
                  <a:pt x="314132" y="252253"/>
                </a:lnTo>
                <a:lnTo>
                  <a:pt x="314768" y="253205"/>
                </a:lnTo>
                <a:lnTo>
                  <a:pt x="315085" y="253840"/>
                </a:lnTo>
                <a:lnTo>
                  <a:pt x="315085" y="254792"/>
                </a:lnTo>
                <a:lnTo>
                  <a:pt x="314768" y="256061"/>
                </a:lnTo>
                <a:lnTo>
                  <a:pt x="314768" y="257013"/>
                </a:lnTo>
                <a:lnTo>
                  <a:pt x="314450" y="259551"/>
                </a:lnTo>
                <a:lnTo>
                  <a:pt x="313815" y="261138"/>
                </a:lnTo>
                <a:lnTo>
                  <a:pt x="313180" y="262089"/>
                </a:lnTo>
                <a:lnTo>
                  <a:pt x="312227" y="263041"/>
                </a:lnTo>
                <a:lnTo>
                  <a:pt x="310956" y="263676"/>
                </a:lnTo>
                <a:lnTo>
                  <a:pt x="309686" y="265897"/>
                </a:lnTo>
                <a:lnTo>
                  <a:pt x="308733" y="267801"/>
                </a:lnTo>
                <a:lnTo>
                  <a:pt x="307780" y="268753"/>
                </a:lnTo>
                <a:lnTo>
                  <a:pt x="306827" y="269387"/>
                </a:lnTo>
                <a:lnTo>
                  <a:pt x="307145" y="270339"/>
                </a:lnTo>
                <a:lnTo>
                  <a:pt x="308097" y="272560"/>
                </a:lnTo>
                <a:lnTo>
                  <a:pt x="310003" y="276368"/>
                </a:lnTo>
                <a:lnTo>
                  <a:pt x="311591" y="278272"/>
                </a:lnTo>
                <a:lnTo>
                  <a:pt x="313180" y="279858"/>
                </a:lnTo>
                <a:lnTo>
                  <a:pt x="314132" y="281127"/>
                </a:lnTo>
                <a:lnTo>
                  <a:pt x="316356" y="283983"/>
                </a:lnTo>
                <a:lnTo>
                  <a:pt x="317309" y="285570"/>
                </a:lnTo>
                <a:lnTo>
                  <a:pt x="318579" y="287474"/>
                </a:lnTo>
                <a:lnTo>
                  <a:pt x="319214" y="289695"/>
                </a:lnTo>
                <a:lnTo>
                  <a:pt x="319214" y="291281"/>
                </a:lnTo>
                <a:lnTo>
                  <a:pt x="320167" y="291916"/>
                </a:lnTo>
                <a:lnTo>
                  <a:pt x="322708" y="293502"/>
                </a:lnTo>
                <a:lnTo>
                  <a:pt x="323661" y="294771"/>
                </a:lnTo>
                <a:lnTo>
                  <a:pt x="324614" y="296358"/>
                </a:lnTo>
                <a:lnTo>
                  <a:pt x="325249" y="297627"/>
                </a:lnTo>
                <a:lnTo>
                  <a:pt x="325249" y="298579"/>
                </a:lnTo>
                <a:lnTo>
                  <a:pt x="325249" y="299214"/>
                </a:lnTo>
                <a:lnTo>
                  <a:pt x="327473" y="301118"/>
                </a:lnTo>
                <a:lnTo>
                  <a:pt x="328426" y="302069"/>
                </a:lnTo>
                <a:lnTo>
                  <a:pt x="329378" y="303656"/>
                </a:lnTo>
                <a:lnTo>
                  <a:pt x="330014" y="304925"/>
                </a:lnTo>
                <a:lnTo>
                  <a:pt x="330331" y="306194"/>
                </a:lnTo>
                <a:lnTo>
                  <a:pt x="330649" y="307781"/>
                </a:lnTo>
                <a:lnTo>
                  <a:pt x="330967" y="309367"/>
                </a:lnTo>
                <a:lnTo>
                  <a:pt x="344624" y="309367"/>
                </a:lnTo>
                <a:lnTo>
                  <a:pt x="344942" y="307146"/>
                </a:lnTo>
                <a:lnTo>
                  <a:pt x="345577" y="304925"/>
                </a:lnTo>
                <a:lnTo>
                  <a:pt x="346848" y="302704"/>
                </a:lnTo>
                <a:lnTo>
                  <a:pt x="348436" y="301118"/>
                </a:lnTo>
                <a:lnTo>
                  <a:pt x="350024" y="299848"/>
                </a:lnTo>
                <a:lnTo>
                  <a:pt x="351930" y="298579"/>
                </a:lnTo>
                <a:lnTo>
                  <a:pt x="354471" y="297944"/>
                </a:lnTo>
                <a:lnTo>
                  <a:pt x="356694" y="297944"/>
                </a:lnTo>
                <a:lnTo>
                  <a:pt x="358918" y="297944"/>
                </a:lnTo>
                <a:lnTo>
                  <a:pt x="361459" y="298579"/>
                </a:lnTo>
                <a:lnTo>
                  <a:pt x="363364" y="299848"/>
                </a:lnTo>
                <a:lnTo>
                  <a:pt x="364953" y="301118"/>
                </a:lnTo>
                <a:lnTo>
                  <a:pt x="366223" y="302704"/>
                </a:lnTo>
                <a:lnTo>
                  <a:pt x="367494" y="304925"/>
                </a:lnTo>
                <a:lnTo>
                  <a:pt x="368446" y="307146"/>
                </a:lnTo>
                <a:lnTo>
                  <a:pt x="368446" y="309367"/>
                </a:lnTo>
                <a:lnTo>
                  <a:pt x="379246" y="309367"/>
                </a:lnTo>
                <a:lnTo>
                  <a:pt x="379246" y="326819"/>
                </a:lnTo>
                <a:lnTo>
                  <a:pt x="391633" y="326819"/>
                </a:lnTo>
                <a:lnTo>
                  <a:pt x="392268" y="324915"/>
                </a:lnTo>
                <a:lnTo>
                  <a:pt x="392904" y="323011"/>
                </a:lnTo>
                <a:lnTo>
                  <a:pt x="394174" y="321425"/>
                </a:lnTo>
                <a:lnTo>
                  <a:pt x="395445" y="320156"/>
                </a:lnTo>
                <a:lnTo>
                  <a:pt x="397350" y="318886"/>
                </a:lnTo>
                <a:lnTo>
                  <a:pt x="399256" y="318252"/>
                </a:lnTo>
                <a:lnTo>
                  <a:pt x="401162" y="317617"/>
                </a:lnTo>
                <a:lnTo>
                  <a:pt x="403068" y="317617"/>
                </a:lnTo>
                <a:lnTo>
                  <a:pt x="405609" y="317934"/>
                </a:lnTo>
                <a:lnTo>
                  <a:pt x="405609" y="294137"/>
                </a:lnTo>
                <a:lnTo>
                  <a:pt x="415138" y="294137"/>
                </a:lnTo>
                <a:lnTo>
                  <a:pt x="416090" y="292868"/>
                </a:lnTo>
                <a:lnTo>
                  <a:pt x="417043" y="291599"/>
                </a:lnTo>
                <a:lnTo>
                  <a:pt x="418314" y="290329"/>
                </a:lnTo>
                <a:lnTo>
                  <a:pt x="418949" y="284935"/>
                </a:lnTo>
                <a:lnTo>
                  <a:pt x="421172" y="284301"/>
                </a:lnTo>
                <a:lnTo>
                  <a:pt x="421172" y="282714"/>
                </a:lnTo>
                <a:lnTo>
                  <a:pt x="421172" y="278589"/>
                </a:lnTo>
                <a:lnTo>
                  <a:pt x="421490" y="276368"/>
                </a:lnTo>
                <a:lnTo>
                  <a:pt x="422125" y="274464"/>
                </a:lnTo>
                <a:lnTo>
                  <a:pt x="423396" y="271926"/>
                </a:lnTo>
                <a:lnTo>
                  <a:pt x="424031" y="271291"/>
                </a:lnTo>
                <a:lnTo>
                  <a:pt x="424984" y="270657"/>
                </a:lnTo>
                <a:lnTo>
                  <a:pt x="425937" y="270022"/>
                </a:lnTo>
                <a:lnTo>
                  <a:pt x="427207" y="268753"/>
                </a:lnTo>
                <a:lnTo>
                  <a:pt x="427843" y="267801"/>
                </a:lnTo>
                <a:lnTo>
                  <a:pt x="428478" y="266214"/>
                </a:lnTo>
                <a:lnTo>
                  <a:pt x="428795" y="264945"/>
                </a:lnTo>
                <a:lnTo>
                  <a:pt x="428795" y="263359"/>
                </a:lnTo>
                <a:lnTo>
                  <a:pt x="428478" y="262724"/>
                </a:lnTo>
                <a:lnTo>
                  <a:pt x="427843" y="260820"/>
                </a:lnTo>
                <a:lnTo>
                  <a:pt x="427207" y="259551"/>
                </a:lnTo>
                <a:lnTo>
                  <a:pt x="426254" y="258282"/>
                </a:lnTo>
                <a:lnTo>
                  <a:pt x="424666" y="257647"/>
                </a:lnTo>
                <a:lnTo>
                  <a:pt x="423396" y="257013"/>
                </a:lnTo>
                <a:lnTo>
                  <a:pt x="422761" y="255743"/>
                </a:lnTo>
                <a:lnTo>
                  <a:pt x="421172" y="253522"/>
                </a:lnTo>
                <a:lnTo>
                  <a:pt x="419902" y="252253"/>
                </a:lnTo>
                <a:lnTo>
                  <a:pt x="418314" y="251301"/>
                </a:lnTo>
                <a:lnTo>
                  <a:pt x="416726" y="251301"/>
                </a:lnTo>
                <a:lnTo>
                  <a:pt x="415773" y="251301"/>
                </a:lnTo>
                <a:lnTo>
                  <a:pt x="414820" y="251619"/>
                </a:lnTo>
                <a:lnTo>
                  <a:pt x="413549" y="253840"/>
                </a:lnTo>
                <a:lnTo>
                  <a:pt x="412279" y="254792"/>
                </a:lnTo>
                <a:lnTo>
                  <a:pt x="411008" y="255109"/>
                </a:lnTo>
                <a:lnTo>
                  <a:pt x="410056" y="255109"/>
                </a:lnTo>
                <a:lnTo>
                  <a:pt x="410056" y="255426"/>
                </a:lnTo>
                <a:lnTo>
                  <a:pt x="409420" y="256378"/>
                </a:lnTo>
                <a:lnTo>
                  <a:pt x="408785" y="256695"/>
                </a:lnTo>
                <a:lnTo>
                  <a:pt x="408150" y="256695"/>
                </a:lnTo>
                <a:lnTo>
                  <a:pt x="407514" y="256695"/>
                </a:lnTo>
                <a:lnTo>
                  <a:pt x="406244" y="256378"/>
                </a:lnTo>
                <a:lnTo>
                  <a:pt x="406244" y="256061"/>
                </a:lnTo>
                <a:lnTo>
                  <a:pt x="406244" y="255109"/>
                </a:lnTo>
                <a:lnTo>
                  <a:pt x="406562" y="254792"/>
                </a:lnTo>
                <a:lnTo>
                  <a:pt x="406879" y="254157"/>
                </a:lnTo>
                <a:lnTo>
                  <a:pt x="407514" y="253522"/>
                </a:lnTo>
                <a:lnTo>
                  <a:pt x="408785" y="252888"/>
                </a:lnTo>
                <a:lnTo>
                  <a:pt x="416408" y="247494"/>
                </a:lnTo>
                <a:lnTo>
                  <a:pt x="416726" y="246859"/>
                </a:lnTo>
                <a:lnTo>
                  <a:pt x="417996" y="246225"/>
                </a:lnTo>
                <a:lnTo>
                  <a:pt x="419267" y="245907"/>
                </a:lnTo>
                <a:lnTo>
                  <a:pt x="420220" y="245907"/>
                </a:lnTo>
                <a:lnTo>
                  <a:pt x="421172" y="246225"/>
                </a:lnTo>
                <a:lnTo>
                  <a:pt x="422443" y="246859"/>
                </a:lnTo>
                <a:lnTo>
                  <a:pt x="424031" y="249398"/>
                </a:lnTo>
                <a:lnTo>
                  <a:pt x="427207" y="247177"/>
                </a:lnTo>
                <a:lnTo>
                  <a:pt x="429748" y="245590"/>
                </a:lnTo>
                <a:lnTo>
                  <a:pt x="431336" y="244638"/>
                </a:lnTo>
                <a:lnTo>
                  <a:pt x="432607" y="244321"/>
                </a:lnTo>
                <a:lnTo>
                  <a:pt x="432289" y="243686"/>
                </a:lnTo>
                <a:lnTo>
                  <a:pt x="431654" y="242417"/>
                </a:lnTo>
                <a:lnTo>
                  <a:pt x="431336" y="241783"/>
                </a:lnTo>
                <a:lnTo>
                  <a:pt x="431654" y="241148"/>
                </a:lnTo>
                <a:lnTo>
                  <a:pt x="431972" y="240831"/>
                </a:lnTo>
                <a:lnTo>
                  <a:pt x="433242" y="240831"/>
                </a:lnTo>
                <a:lnTo>
                  <a:pt x="432607" y="239879"/>
                </a:lnTo>
                <a:lnTo>
                  <a:pt x="431972" y="237975"/>
                </a:lnTo>
                <a:lnTo>
                  <a:pt x="431972" y="237023"/>
                </a:lnTo>
                <a:lnTo>
                  <a:pt x="432289" y="236071"/>
                </a:lnTo>
                <a:lnTo>
                  <a:pt x="433242" y="235436"/>
                </a:lnTo>
                <a:lnTo>
                  <a:pt x="434195" y="235119"/>
                </a:lnTo>
                <a:lnTo>
                  <a:pt x="436101" y="232581"/>
                </a:lnTo>
                <a:lnTo>
                  <a:pt x="438007" y="230360"/>
                </a:lnTo>
                <a:lnTo>
                  <a:pt x="439912" y="229408"/>
                </a:lnTo>
                <a:lnTo>
                  <a:pt x="439912" y="228773"/>
                </a:lnTo>
                <a:lnTo>
                  <a:pt x="440548" y="227504"/>
                </a:lnTo>
                <a:lnTo>
                  <a:pt x="441183" y="226869"/>
                </a:lnTo>
                <a:lnTo>
                  <a:pt x="441818" y="226235"/>
                </a:lnTo>
                <a:lnTo>
                  <a:pt x="443089" y="226235"/>
                </a:lnTo>
                <a:lnTo>
                  <a:pt x="444677" y="226552"/>
                </a:lnTo>
                <a:lnTo>
                  <a:pt x="448488" y="227187"/>
                </a:lnTo>
                <a:lnTo>
                  <a:pt x="449124" y="225917"/>
                </a:lnTo>
                <a:lnTo>
                  <a:pt x="449441" y="224965"/>
                </a:lnTo>
                <a:lnTo>
                  <a:pt x="450394" y="224013"/>
                </a:lnTo>
                <a:lnTo>
                  <a:pt x="451029" y="223379"/>
                </a:lnTo>
                <a:lnTo>
                  <a:pt x="451665" y="223062"/>
                </a:lnTo>
                <a:lnTo>
                  <a:pt x="452617" y="223062"/>
                </a:lnTo>
                <a:lnTo>
                  <a:pt x="453253" y="223379"/>
                </a:lnTo>
                <a:lnTo>
                  <a:pt x="454206" y="224013"/>
                </a:lnTo>
                <a:lnTo>
                  <a:pt x="455794" y="224965"/>
                </a:lnTo>
                <a:lnTo>
                  <a:pt x="458335" y="227504"/>
                </a:lnTo>
                <a:lnTo>
                  <a:pt x="459288" y="228773"/>
                </a:lnTo>
                <a:lnTo>
                  <a:pt x="460240" y="230677"/>
                </a:lnTo>
                <a:lnTo>
                  <a:pt x="461193" y="233533"/>
                </a:lnTo>
                <a:lnTo>
                  <a:pt x="462781" y="233850"/>
                </a:lnTo>
                <a:lnTo>
                  <a:pt x="464052" y="234802"/>
                </a:lnTo>
                <a:lnTo>
                  <a:pt x="465322" y="235754"/>
                </a:lnTo>
                <a:lnTo>
                  <a:pt x="466593" y="237340"/>
                </a:lnTo>
                <a:lnTo>
                  <a:pt x="467228" y="239561"/>
                </a:lnTo>
                <a:lnTo>
                  <a:pt x="467546" y="240831"/>
                </a:lnTo>
                <a:lnTo>
                  <a:pt x="467546" y="242100"/>
                </a:lnTo>
                <a:lnTo>
                  <a:pt x="467228" y="243369"/>
                </a:lnTo>
                <a:lnTo>
                  <a:pt x="466593" y="244955"/>
                </a:lnTo>
                <a:lnTo>
                  <a:pt x="466593" y="245590"/>
                </a:lnTo>
                <a:lnTo>
                  <a:pt x="466275" y="246542"/>
                </a:lnTo>
                <a:lnTo>
                  <a:pt x="465322" y="247811"/>
                </a:lnTo>
                <a:lnTo>
                  <a:pt x="463417" y="249398"/>
                </a:lnTo>
                <a:lnTo>
                  <a:pt x="463734" y="250032"/>
                </a:lnTo>
                <a:lnTo>
                  <a:pt x="463734" y="251301"/>
                </a:lnTo>
                <a:lnTo>
                  <a:pt x="463734" y="252253"/>
                </a:lnTo>
                <a:lnTo>
                  <a:pt x="463417" y="252888"/>
                </a:lnTo>
                <a:lnTo>
                  <a:pt x="462781" y="253205"/>
                </a:lnTo>
                <a:lnTo>
                  <a:pt x="461193" y="253205"/>
                </a:lnTo>
                <a:lnTo>
                  <a:pt x="461193" y="253840"/>
                </a:lnTo>
                <a:lnTo>
                  <a:pt x="460876" y="254792"/>
                </a:lnTo>
                <a:lnTo>
                  <a:pt x="460558" y="255426"/>
                </a:lnTo>
                <a:lnTo>
                  <a:pt x="459923" y="256061"/>
                </a:lnTo>
                <a:lnTo>
                  <a:pt x="459288" y="256061"/>
                </a:lnTo>
                <a:lnTo>
                  <a:pt x="458335" y="256061"/>
                </a:lnTo>
                <a:lnTo>
                  <a:pt x="458335" y="256695"/>
                </a:lnTo>
                <a:lnTo>
                  <a:pt x="458017" y="257647"/>
                </a:lnTo>
                <a:lnTo>
                  <a:pt x="457699" y="258282"/>
                </a:lnTo>
                <a:lnTo>
                  <a:pt x="457064" y="258599"/>
                </a:lnTo>
                <a:lnTo>
                  <a:pt x="456747" y="258599"/>
                </a:lnTo>
                <a:lnTo>
                  <a:pt x="455794" y="258599"/>
                </a:lnTo>
                <a:lnTo>
                  <a:pt x="455794" y="258916"/>
                </a:lnTo>
                <a:lnTo>
                  <a:pt x="455476" y="260186"/>
                </a:lnTo>
                <a:lnTo>
                  <a:pt x="455158" y="260503"/>
                </a:lnTo>
                <a:lnTo>
                  <a:pt x="454206" y="260820"/>
                </a:lnTo>
                <a:lnTo>
                  <a:pt x="453888" y="260820"/>
                </a:lnTo>
                <a:lnTo>
                  <a:pt x="452935" y="260820"/>
                </a:lnTo>
                <a:lnTo>
                  <a:pt x="451665" y="262407"/>
                </a:lnTo>
                <a:lnTo>
                  <a:pt x="453253" y="263359"/>
                </a:lnTo>
                <a:lnTo>
                  <a:pt x="456747" y="265262"/>
                </a:lnTo>
                <a:lnTo>
                  <a:pt x="458652" y="265897"/>
                </a:lnTo>
                <a:lnTo>
                  <a:pt x="460558" y="266214"/>
                </a:lnTo>
                <a:lnTo>
                  <a:pt x="463099" y="266214"/>
                </a:lnTo>
                <a:lnTo>
                  <a:pt x="464052" y="266214"/>
                </a:lnTo>
                <a:lnTo>
                  <a:pt x="465322" y="266532"/>
                </a:lnTo>
                <a:lnTo>
                  <a:pt x="466593" y="267166"/>
                </a:lnTo>
                <a:lnTo>
                  <a:pt x="467546" y="268118"/>
                </a:lnTo>
                <a:lnTo>
                  <a:pt x="468499" y="269387"/>
                </a:lnTo>
                <a:lnTo>
                  <a:pt x="469452" y="271608"/>
                </a:lnTo>
                <a:lnTo>
                  <a:pt x="469134" y="274781"/>
                </a:lnTo>
                <a:lnTo>
                  <a:pt x="468499" y="276051"/>
                </a:lnTo>
                <a:lnTo>
                  <a:pt x="467546" y="279224"/>
                </a:lnTo>
                <a:lnTo>
                  <a:pt x="466593" y="283666"/>
                </a:lnTo>
                <a:lnTo>
                  <a:pt x="466593" y="285887"/>
                </a:lnTo>
                <a:lnTo>
                  <a:pt x="466593" y="287791"/>
                </a:lnTo>
                <a:lnTo>
                  <a:pt x="466275" y="288743"/>
                </a:lnTo>
                <a:lnTo>
                  <a:pt x="465640" y="289695"/>
                </a:lnTo>
                <a:lnTo>
                  <a:pt x="465322" y="290012"/>
                </a:lnTo>
                <a:lnTo>
                  <a:pt x="465005" y="290012"/>
                </a:lnTo>
                <a:lnTo>
                  <a:pt x="464370" y="289695"/>
                </a:lnTo>
                <a:lnTo>
                  <a:pt x="464052" y="288743"/>
                </a:lnTo>
                <a:lnTo>
                  <a:pt x="463734" y="288108"/>
                </a:lnTo>
                <a:lnTo>
                  <a:pt x="463417" y="287791"/>
                </a:lnTo>
                <a:lnTo>
                  <a:pt x="462781" y="286522"/>
                </a:lnTo>
                <a:lnTo>
                  <a:pt x="462464" y="284618"/>
                </a:lnTo>
                <a:lnTo>
                  <a:pt x="462146" y="284618"/>
                </a:lnTo>
                <a:lnTo>
                  <a:pt x="461511" y="283983"/>
                </a:lnTo>
                <a:lnTo>
                  <a:pt x="460558" y="283031"/>
                </a:lnTo>
                <a:lnTo>
                  <a:pt x="459923" y="280176"/>
                </a:lnTo>
                <a:lnTo>
                  <a:pt x="460240" y="279541"/>
                </a:lnTo>
                <a:lnTo>
                  <a:pt x="460240" y="277637"/>
                </a:lnTo>
                <a:lnTo>
                  <a:pt x="460240" y="275099"/>
                </a:lnTo>
                <a:lnTo>
                  <a:pt x="459923" y="273195"/>
                </a:lnTo>
                <a:lnTo>
                  <a:pt x="459288" y="271926"/>
                </a:lnTo>
                <a:lnTo>
                  <a:pt x="458652" y="272878"/>
                </a:lnTo>
                <a:lnTo>
                  <a:pt x="457382" y="275416"/>
                </a:lnTo>
                <a:lnTo>
                  <a:pt x="456429" y="276685"/>
                </a:lnTo>
                <a:lnTo>
                  <a:pt x="455158" y="277955"/>
                </a:lnTo>
                <a:lnTo>
                  <a:pt x="453253" y="279224"/>
                </a:lnTo>
                <a:lnTo>
                  <a:pt x="451347" y="279858"/>
                </a:lnTo>
                <a:lnTo>
                  <a:pt x="450712" y="279858"/>
                </a:lnTo>
                <a:lnTo>
                  <a:pt x="450394" y="280493"/>
                </a:lnTo>
                <a:lnTo>
                  <a:pt x="449759" y="281762"/>
                </a:lnTo>
                <a:lnTo>
                  <a:pt x="449759" y="283031"/>
                </a:lnTo>
                <a:lnTo>
                  <a:pt x="450076" y="283666"/>
                </a:lnTo>
                <a:lnTo>
                  <a:pt x="450712" y="284301"/>
                </a:lnTo>
                <a:lnTo>
                  <a:pt x="452300" y="286839"/>
                </a:lnTo>
                <a:lnTo>
                  <a:pt x="453570" y="289377"/>
                </a:lnTo>
                <a:lnTo>
                  <a:pt x="453888" y="290647"/>
                </a:lnTo>
                <a:lnTo>
                  <a:pt x="453888" y="291916"/>
                </a:lnTo>
                <a:lnTo>
                  <a:pt x="454206" y="294137"/>
                </a:lnTo>
                <a:lnTo>
                  <a:pt x="470087" y="294137"/>
                </a:lnTo>
                <a:lnTo>
                  <a:pt x="760715" y="163727"/>
                </a:lnTo>
                <a:lnTo>
                  <a:pt x="758492" y="156746"/>
                </a:lnTo>
                <a:lnTo>
                  <a:pt x="758809" y="153890"/>
                </a:lnTo>
                <a:lnTo>
                  <a:pt x="756268" y="145958"/>
                </a:lnTo>
                <a:lnTo>
                  <a:pt x="754045" y="138342"/>
                </a:lnTo>
                <a:lnTo>
                  <a:pt x="751504" y="131362"/>
                </a:lnTo>
                <a:lnTo>
                  <a:pt x="750233" y="129775"/>
                </a:lnTo>
                <a:lnTo>
                  <a:pt x="748645" y="128506"/>
                </a:lnTo>
                <a:lnTo>
                  <a:pt x="747692" y="126920"/>
                </a:lnTo>
                <a:lnTo>
                  <a:pt x="746739" y="125333"/>
                </a:lnTo>
                <a:lnTo>
                  <a:pt x="746422" y="123747"/>
                </a:lnTo>
                <a:lnTo>
                  <a:pt x="746739" y="122795"/>
                </a:lnTo>
                <a:lnTo>
                  <a:pt x="747057" y="122160"/>
                </a:lnTo>
                <a:lnTo>
                  <a:pt x="747692" y="121526"/>
                </a:lnTo>
                <a:lnTo>
                  <a:pt x="748645" y="120891"/>
                </a:lnTo>
                <a:lnTo>
                  <a:pt x="744516" y="107564"/>
                </a:lnTo>
                <a:lnTo>
                  <a:pt x="742928" y="107564"/>
                </a:lnTo>
                <a:lnTo>
                  <a:pt x="741022" y="107247"/>
                </a:lnTo>
                <a:lnTo>
                  <a:pt x="739434" y="106930"/>
                </a:lnTo>
                <a:lnTo>
                  <a:pt x="738481" y="105978"/>
                </a:lnTo>
                <a:lnTo>
                  <a:pt x="738481" y="105661"/>
                </a:lnTo>
                <a:lnTo>
                  <a:pt x="738481" y="105026"/>
                </a:lnTo>
                <a:lnTo>
                  <a:pt x="739116" y="104709"/>
                </a:lnTo>
                <a:lnTo>
                  <a:pt x="740069" y="103757"/>
                </a:lnTo>
                <a:lnTo>
                  <a:pt x="743245" y="102170"/>
                </a:lnTo>
                <a:lnTo>
                  <a:pt x="743881" y="101218"/>
                </a:lnTo>
                <a:lnTo>
                  <a:pt x="744516" y="100584"/>
                </a:lnTo>
                <a:lnTo>
                  <a:pt x="745469" y="99949"/>
                </a:lnTo>
                <a:lnTo>
                  <a:pt x="747057" y="99632"/>
                </a:lnTo>
                <a:lnTo>
                  <a:pt x="749598" y="99315"/>
                </a:lnTo>
                <a:lnTo>
                  <a:pt x="751821" y="99632"/>
                </a:lnTo>
                <a:lnTo>
                  <a:pt x="754998" y="100901"/>
                </a:lnTo>
                <a:lnTo>
                  <a:pt x="756903" y="101218"/>
                </a:lnTo>
                <a:lnTo>
                  <a:pt x="758174" y="101853"/>
                </a:lnTo>
                <a:lnTo>
                  <a:pt x="760080" y="101853"/>
                </a:lnTo>
                <a:lnTo>
                  <a:pt x="761985" y="101218"/>
                </a:lnTo>
                <a:lnTo>
                  <a:pt x="763574" y="100584"/>
                </a:lnTo>
                <a:lnTo>
                  <a:pt x="764526" y="99949"/>
                </a:lnTo>
                <a:lnTo>
                  <a:pt x="765162" y="98997"/>
                </a:lnTo>
                <a:lnTo>
                  <a:pt x="765479" y="98045"/>
                </a:lnTo>
                <a:lnTo>
                  <a:pt x="765797" y="96459"/>
                </a:lnTo>
                <a:lnTo>
                  <a:pt x="764209" y="92017"/>
                </a:lnTo>
                <a:lnTo>
                  <a:pt x="762938" y="90430"/>
                </a:lnTo>
                <a:lnTo>
                  <a:pt x="762303" y="88844"/>
                </a:lnTo>
                <a:lnTo>
                  <a:pt x="761985" y="86623"/>
                </a:lnTo>
                <a:lnTo>
                  <a:pt x="762303" y="84719"/>
                </a:lnTo>
                <a:lnTo>
                  <a:pt x="762621" y="83767"/>
                </a:lnTo>
                <a:lnTo>
                  <a:pt x="762938" y="82815"/>
                </a:lnTo>
                <a:lnTo>
                  <a:pt x="764209" y="82180"/>
                </a:lnTo>
                <a:lnTo>
                  <a:pt x="765162" y="81546"/>
                </a:lnTo>
                <a:lnTo>
                  <a:pt x="766750" y="81228"/>
                </a:lnTo>
                <a:lnTo>
                  <a:pt x="768338" y="80911"/>
                </a:lnTo>
                <a:lnTo>
                  <a:pt x="769926" y="80594"/>
                </a:lnTo>
                <a:lnTo>
                  <a:pt x="771832" y="80594"/>
                </a:lnTo>
                <a:lnTo>
                  <a:pt x="773738" y="80911"/>
                </a:lnTo>
                <a:lnTo>
                  <a:pt x="775326" y="81863"/>
                </a:lnTo>
                <a:lnTo>
                  <a:pt x="775643" y="82498"/>
                </a:lnTo>
                <a:lnTo>
                  <a:pt x="776279" y="83132"/>
                </a:lnTo>
                <a:lnTo>
                  <a:pt x="776596" y="84084"/>
                </a:lnTo>
                <a:lnTo>
                  <a:pt x="776596" y="85353"/>
                </a:lnTo>
                <a:lnTo>
                  <a:pt x="776279" y="86940"/>
                </a:lnTo>
                <a:lnTo>
                  <a:pt x="775961" y="89161"/>
                </a:lnTo>
                <a:lnTo>
                  <a:pt x="775643" y="89796"/>
                </a:lnTo>
                <a:lnTo>
                  <a:pt x="775326" y="90430"/>
                </a:lnTo>
                <a:lnTo>
                  <a:pt x="775326" y="91382"/>
                </a:lnTo>
                <a:lnTo>
                  <a:pt x="775643" y="92334"/>
                </a:lnTo>
                <a:lnTo>
                  <a:pt x="776279" y="93286"/>
                </a:lnTo>
                <a:lnTo>
                  <a:pt x="777232" y="94555"/>
                </a:lnTo>
                <a:lnTo>
                  <a:pt x="779137" y="95190"/>
                </a:lnTo>
                <a:lnTo>
                  <a:pt x="779455" y="95824"/>
                </a:lnTo>
                <a:lnTo>
                  <a:pt x="780408" y="97093"/>
                </a:lnTo>
                <a:lnTo>
                  <a:pt x="781043" y="98363"/>
                </a:lnTo>
                <a:lnTo>
                  <a:pt x="781361" y="100266"/>
                </a:lnTo>
                <a:lnTo>
                  <a:pt x="781996" y="102805"/>
                </a:lnTo>
                <a:lnTo>
                  <a:pt x="782314" y="105978"/>
                </a:lnTo>
                <a:lnTo>
                  <a:pt x="785490" y="100901"/>
                </a:lnTo>
                <a:lnTo>
                  <a:pt x="784219" y="96776"/>
                </a:lnTo>
                <a:lnTo>
                  <a:pt x="783584" y="92017"/>
                </a:lnTo>
                <a:lnTo>
                  <a:pt x="782631" y="85988"/>
                </a:lnTo>
                <a:lnTo>
                  <a:pt x="782314" y="80276"/>
                </a:lnTo>
                <a:lnTo>
                  <a:pt x="782314" y="73931"/>
                </a:lnTo>
                <a:lnTo>
                  <a:pt x="782631" y="70758"/>
                </a:lnTo>
                <a:lnTo>
                  <a:pt x="783266" y="67902"/>
                </a:lnTo>
                <a:lnTo>
                  <a:pt x="784219" y="65363"/>
                </a:lnTo>
                <a:lnTo>
                  <a:pt x="785490" y="63142"/>
                </a:lnTo>
                <a:lnTo>
                  <a:pt x="784219" y="60921"/>
                </a:lnTo>
                <a:lnTo>
                  <a:pt x="783584" y="58065"/>
                </a:lnTo>
                <a:lnTo>
                  <a:pt x="782949" y="54892"/>
                </a:lnTo>
                <a:lnTo>
                  <a:pt x="782314" y="50768"/>
                </a:lnTo>
                <a:lnTo>
                  <a:pt x="782314" y="46325"/>
                </a:lnTo>
                <a:lnTo>
                  <a:pt x="782631" y="41566"/>
                </a:lnTo>
                <a:lnTo>
                  <a:pt x="783266" y="39345"/>
                </a:lnTo>
                <a:lnTo>
                  <a:pt x="783902" y="36489"/>
                </a:lnTo>
                <a:lnTo>
                  <a:pt x="783902" y="35537"/>
                </a:lnTo>
                <a:lnTo>
                  <a:pt x="784537" y="33316"/>
                </a:lnTo>
                <a:lnTo>
                  <a:pt x="784854" y="31730"/>
                </a:lnTo>
                <a:lnTo>
                  <a:pt x="786125" y="30143"/>
                </a:lnTo>
                <a:lnTo>
                  <a:pt x="787396" y="28557"/>
                </a:lnTo>
                <a:lnTo>
                  <a:pt x="788984" y="27287"/>
                </a:lnTo>
                <a:lnTo>
                  <a:pt x="792160" y="22845"/>
                </a:lnTo>
                <a:lnTo>
                  <a:pt x="790254" y="11422"/>
                </a:lnTo>
                <a:lnTo>
                  <a:pt x="787396" y="11422"/>
                </a:lnTo>
                <a:lnTo>
                  <a:pt x="787396" y="7615"/>
                </a:lnTo>
                <a:lnTo>
                  <a:pt x="790254" y="7615"/>
                </a:lnTo>
                <a:lnTo>
                  <a:pt x="790254" y="6663"/>
                </a:lnTo>
                <a:lnTo>
                  <a:pt x="790254" y="4759"/>
                </a:lnTo>
                <a:lnTo>
                  <a:pt x="790572" y="4124"/>
                </a:lnTo>
                <a:lnTo>
                  <a:pt x="791207" y="4124"/>
                </a:lnTo>
                <a:lnTo>
                  <a:pt x="792160" y="4759"/>
                </a:lnTo>
                <a:lnTo>
                  <a:pt x="793748" y="6346"/>
                </a:lnTo>
                <a:lnTo>
                  <a:pt x="796607" y="7615"/>
                </a:lnTo>
                <a:lnTo>
                  <a:pt x="80105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  <a:ea typeface="宋体" panose="02010600030101010101" pitchFamily="2" charset="-122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870075" y="3820364"/>
            <a:ext cx="1104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>
                <a:solidFill>
                  <a:srgbClr val="E94B2B"/>
                </a:solidFill>
                <a:latin typeface="冬青黑体简体中文 W6" panose="020B0600000000000000" pitchFamily="34" charset="-122"/>
                <a:ea typeface="冬青黑体简体中文 W6" panose="020B0600000000000000" pitchFamily="34" charset="-122"/>
              </a:rPr>
              <a:t>2004</a:t>
            </a:r>
            <a:endParaRPr lang="zh-CN" altLang="en-US" sz="1600" dirty="0">
              <a:solidFill>
                <a:srgbClr val="E94B2B"/>
              </a:solidFill>
              <a:latin typeface="冬青黑体简体中文 W6" panose="020B0600000000000000" pitchFamily="34" charset="-122"/>
              <a:ea typeface="冬青黑体简体中文 W6" panose="020B0600000000000000" pitchFamily="34" charset="-122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741489" y="4073195"/>
            <a:ext cx="130758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学校</a:t>
            </a:r>
            <a:r>
              <a:rPr lang="zh-CN" altLang="en-US" sz="14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名称</a:t>
            </a:r>
          </a:p>
        </p:txBody>
      </p:sp>
      <p:sp>
        <p:nvSpPr>
          <p:cNvPr id="10" name="椭圆 9"/>
          <p:cNvSpPr/>
          <p:nvPr/>
        </p:nvSpPr>
        <p:spPr>
          <a:xfrm>
            <a:off x="2349501" y="3678005"/>
            <a:ext cx="82551" cy="82550"/>
          </a:xfrm>
          <a:prstGeom prst="ellipse">
            <a:avLst/>
          </a:prstGeom>
          <a:solidFill>
            <a:srgbClr val="1A344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5836649" y="3678005"/>
            <a:ext cx="82551" cy="82550"/>
          </a:xfrm>
          <a:prstGeom prst="ellipse">
            <a:avLst/>
          </a:prstGeom>
          <a:solidFill>
            <a:srgbClr val="1A344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6054726" y="3678005"/>
            <a:ext cx="82551" cy="82550"/>
          </a:xfrm>
          <a:prstGeom prst="ellipse">
            <a:avLst/>
          </a:prstGeom>
          <a:solidFill>
            <a:srgbClr val="1A344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KSO_Shape"/>
          <p:cNvSpPr>
            <a:spLocks/>
          </p:cNvSpPr>
          <p:nvPr/>
        </p:nvSpPr>
        <p:spPr bwMode="auto">
          <a:xfrm>
            <a:off x="5442949" y="2954225"/>
            <a:ext cx="869951" cy="664062"/>
          </a:xfrm>
          <a:custGeom>
            <a:avLst/>
            <a:gdLst>
              <a:gd name="T0" fmla="*/ 1432981 w 1608138"/>
              <a:gd name="T1" fmla="*/ 1345041 h 1227138"/>
              <a:gd name="T2" fmla="*/ 263277 w 1608138"/>
              <a:gd name="T3" fmla="*/ 1343160 h 1227138"/>
              <a:gd name="T4" fmla="*/ 1456856 w 1608138"/>
              <a:gd name="T5" fmla="*/ 1217457 h 1227138"/>
              <a:gd name="T6" fmla="*/ 1273134 w 1608138"/>
              <a:gd name="T7" fmla="*/ 1294249 h 1227138"/>
              <a:gd name="T8" fmla="*/ 690431 w 1608138"/>
              <a:gd name="T9" fmla="*/ 1215254 h 1227138"/>
              <a:gd name="T10" fmla="*/ 617916 w 1608138"/>
              <a:gd name="T11" fmla="*/ 1211478 h 1227138"/>
              <a:gd name="T12" fmla="*/ 471705 w 1608138"/>
              <a:gd name="T13" fmla="*/ 1217457 h 1227138"/>
              <a:gd name="T14" fmla="*/ 973334 w 1608138"/>
              <a:gd name="T15" fmla="*/ 1213692 h 1227138"/>
              <a:gd name="T16" fmla="*/ 802996 w 1608138"/>
              <a:gd name="T17" fmla="*/ 1232170 h 1227138"/>
              <a:gd name="T18" fmla="*/ 1681746 w 1608138"/>
              <a:gd name="T19" fmla="*/ 1179511 h 1227138"/>
              <a:gd name="T20" fmla="*/ 1627464 w 1608138"/>
              <a:gd name="T21" fmla="*/ 1175735 h 1227138"/>
              <a:gd name="T22" fmla="*/ 382755 w 1608138"/>
              <a:gd name="T23" fmla="*/ 1181400 h 1227138"/>
              <a:gd name="T24" fmla="*/ 197457 w 1608138"/>
              <a:gd name="T25" fmla="*/ 1258506 h 1227138"/>
              <a:gd name="T26" fmla="*/ 1102005 w 1608138"/>
              <a:gd name="T27" fmla="*/ 1098607 h 1227138"/>
              <a:gd name="T28" fmla="*/ 1445206 w 1608138"/>
              <a:gd name="T29" fmla="*/ 1060984 h 1227138"/>
              <a:gd name="T30" fmla="*/ 1299173 w 1608138"/>
              <a:gd name="T31" fmla="*/ 1066649 h 1227138"/>
              <a:gd name="T32" fmla="*/ 686401 w 1608138"/>
              <a:gd name="T33" fmla="*/ 1143755 h 1227138"/>
              <a:gd name="T34" fmla="*/ 528703 w 1608138"/>
              <a:gd name="T35" fmla="*/ 1064760 h 1227138"/>
              <a:gd name="T36" fmla="*/ 459481 w 1608138"/>
              <a:gd name="T37" fmla="*/ 1060984 h 1227138"/>
              <a:gd name="T38" fmla="*/ 995811 w 1608138"/>
              <a:gd name="T39" fmla="*/ 1063419 h 1227138"/>
              <a:gd name="T40" fmla="*/ 802996 w 1608138"/>
              <a:gd name="T41" fmla="*/ 1067136 h 1227138"/>
              <a:gd name="T42" fmla="*/ 1683892 w 1608138"/>
              <a:gd name="T43" fmla="*/ 1021801 h 1227138"/>
              <a:gd name="T44" fmla="*/ 1630253 w 1608138"/>
              <a:gd name="T45" fmla="*/ 1019913 h 1227138"/>
              <a:gd name="T46" fmla="*/ 384288 w 1608138"/>
              <a:gd name="T47" fmla="*/ 1027781 h 1227138"/>
              <a:gd name="T48" fmla="*/ 197457 w 1608138"/>
              <a:gd name="T49" fmla="*/ 1033131 h 1227138"/>
              <a:gd name="T50" fmla="*/ 1436159 w 1608138"/>
              <a:gd name="T51" fmla="*/ 918793 h 1227138"/>
              <a:gd name="T52" fmla="*/ 1355251 w 1608138"/>
              <a:gd name="T53" fmla="*/ 922341 h 1227138"/>
              <a:gd name="T54" fmla="*/ 1276896 w 1608138"/>
              <a:gd name="T55" fmla="*/ 926480 h 1227138"/>
              <a:gd name="T56" fmla="*/ 1195025 w 1608138"/>
              <a:gd name="T57" fmla="*/ 930618 h 1227138"/>
              <a:gd name="T58" fmla="*/ 691729 w 1608138"/>
              <a:gd name="T59" fmla="*/ 933871 h 1227138"/>
              <a:gd name="T60" fmla="*/ 612746 w 1608138"/>
              <a:gd name="T61" fmla="*/ 936235 h 1227138"/>
              <a:gd name="T62" fmla="*/ 540032 w 1608138"/>
              <a:gd name="T63" fmla="*/ 936826 h 1227138"/>
              <a:gd name="T64" fmla="*/ 463817 w 1608138"/>
              <a:gd name="T65" fmla="*/ 936235 h 1227138"/>
              <a:gd name="T66" fmla="*/ 1783391 w 1608138"/>
              <a:gd name="T67" fmla="*/ 914197 h 1227138"/>
              <a:gd name="T68" fmla="*/ 1539859 w 1608138"/>
              <a:gd name="T69" fmla="*/ 911295 h 1227138"/>
              <a:gd name="T70" fmla="*/ 385513 w 1608138"/>
              <a:gd name="T71" fmla="*/ 907103 h 1227138"/>
              <a:gd name="T72" fmla="*/ 138839 w 1608138"/>
              <a:gd name="T73" fmla="*/ 902588 h 1227138"/>
              <a:gd name="T74" fmla="*/ 974126 w 1608138"/>
              <a:gd name="T75" fmla="*/ 882322 h 1227138"/>
              <a:gd name="T76" fmla="*/ 805435 w 1608138"/>
              <a:gd name="T77" fmla="*/ 871306 h 1227138"/>
              <a:gd name="T78" fmla="*/ 1656453 w 1608138"/>
              <a:gd name="T79" fmla="*/ 860327 h 1227138"/>
              <a:gd name="T80" fmla="*/ 1083452 w 1608138"/>
              <a:gd name="T81" fmla="*/ 538692 h 1227138"/>
              <a:gd name="T82" fmla="*/ 1034304 w 1608138"/>
              <a:gd name="T83" fmla="*/ 637718 h 1227138"/>
              <a:gd name="T84" fmla="*/ 945100 w 1608138"/>
              <a:gd name="T85" fmla="*/ 516069 h 1227138"/>
              <a:gd name="T86" fmla="*/ 1087874 w 1608138"/>
              <a:gd name="T87" fmla="*/ 411413 h 1227138"/>
              <a:gd name="T88" fmla="*/ 826780 w 1608138"/>
              <a:gd name="T89" fmla="*/ 392154 h 1227138"/>
              <a:gd name="T90" fmla="*/ 1029290 w 1608138"/>
              <a:gd name="T91" fmla="*/ 370905 h 1227138"/>
              <a:gd name="T92" fmla="*/ 877592 w 1608138"/>
              <a:gd name="T93" fmla="*/ 370591 h 1227138"/>
              <a:gd name="T94" fmla="*/ 966299 w 1608138"/>
              <a:gd name="T95" fmla="*/ 139461 h 1227138"/>
              <a:gd name="T96" fmla="*/ 951559 w 1608138"/>
              <a:gd name="T97" fmla="*/ 0 h 1227138"/>
              <a:gd name="T98" fmla="*/ 986686 w 1608138"/>
              <a:gd name="T99" fmla="*/ 92138 h 1227138"/>
              <a:gd name="T100" fmla="*/ 1008641 w 1608138"/>
              <a:gd name="T101" fmla="*/ 224390 h 1227138"/>
              <a:gd name="T102" fmla="*/ 1075758 w 1608138"/>
              <a:gd name="T103" fmla="*/ 327184 h 1227138"/>
              <a:gd name="T104" fmla="*/ 1101475 w 1608138"/>
              <a:gd name="T105" fmla="*/ 354449 h 1227138"/>
              <a:gd name="T106" fmla="*/ 1105553 w 1608138"/>
              <a:gd name="T107" fmla="*/ 506759 h 1227138"/>
              <a:gd name="T108" fmla="*/ 1475638 w 1608138"/>
              <a:gd name="T109" fmla="*/ 740238 h 1227138"/>
              <a:gd name="T110" fmla="*/ 1902491 w 1608138"/>
              <a:gd name="T111" fmla="*/ 954912 h 1227138"/>
              <a:gd name="T112" fmla="*/ 37636 w 1608138"/>
              <a:gd name="T113" fmla="*/ 842404 h 1227138"/>
              <a:gd name="T114" fmla="*/ 456648 w 1608138"/>
              <a:gd name="T115" fmla="*/ 740238 h 1227138"/>
              <a:gd name="T116" fmla="*/ 792234 w 1608138"/>
              <a:gd name="T117" fmla="*/ 489209 h 1227138"/>
              <a:gd name="T118" fmla="*/ 818893 w 1608138"/>
              <a:gd name="T119" fmla="*/ 340034 h 1227138"/>
              <a:gd name="T120" fmla="*/ 829242 w 1608138"/>
              <a:gd name="T121" fmla="*/ 338153 h 1227138"/>
              <a:gd name="T122" fmla="*/ 896987 w 1608138"/>
              <a:gd name="T123" fmla="*/ 202453 h 1227138"/>
              <a:gd name="T124" fmla="*/ 922078 w 1608138"/>
              <a:gd name="T125" fmla="*/ 73022 h 1227138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1608138" h="1227138">
                <a:moveTo>
                  <a:pt x="1006475" y="1138237"/>
                </a:moveTo>
                <a:lnTo>
                  <a:pt x="1006475" y="1147762"/>
                </a:lnTo>
                <a:lnTo>
                  <a:pt x="1027113" y="1147762"/>
                </a:lnTo>
                <a:lnTo>
                  <a:pt x="1027113" y="1138237"/>
                </a:lnTo>
                <a:lnTo>
                  <a:pt x="1006475" y="1138237"/>
                </a:lnTo>
                <a:close/>
                <a:moveTo>
                  <a:pt x="581025" y="1138237"/>
                </a:moveTo>
                <a:lnTo>
                  <a:pt x="581025" y="1147762"/>
                </a:lnTo>
                <a:lnTo>
                  <a:pt x="601663" y="1147762"/>
                </a:lnTo>
                <a:lnTo>
                  <a:pt x="601663" y="1138237"/>
                </a:lnTo>
                <a:lnTo>
                  <a:pt x="581025" y="1138237"/>
                </a:lnTo>
                <a:close/>
                <a:moveTo>
                  <a:pt x="1143000" y="1136650"/>
                </a:moveTo>
                <a:lnTo>
                  <a:pt x="1143000" y="1147763"/>
                </a:lnTo>
                <a:lnTo>
                  <a:pt x="1162050" y="1147763"/>
                </a:lnTo>
                <a:lnTo>
                  <a:pt x="1162050" y="1136650"/>
                </a:lnTo>
                <a:lnTo>
                  <a:pt x="1143000" y="1136650"/>
                </a:lnTo>
                <a:close/>
                <a:moveTo>
                  <a:pt x="1076325" y="1136650"/>
                </a:moveTo>
                <a:lnTo>
                  <a:pt x="1076325" y="1147763"/>
                </a:lnTo>
                <a:lnTo>
                  <a:pt x="1096963" y="1147763"/>
                </a:lnTo>
                <a:lnTo>
                  <a:pt x="1096963" y="1136650"/>
                </a:lnTo>
                <a:lnTo>
                  <a:pt x="1076325" y="1136650"/>
                </a:lnTo>
                <a:close/>
                <a:moveTo>
                  <a:pt x="511175" y="1136650"/>
                </a:moveTo>
                <a:lnTo>
                  <a:pt x="511175" y="1147763"/>
                </a:lnTo>
                <a:lnTo>
                  <a:pt x="531813" y="1147763"/>
                </a:lnTo>
                <a:lnTo>
                  <a:pt x="531813" y="1136650"/>
                </a:lnTo>
                <a:lnTo>
                  <a:pt x="511175" y="1136650"/>
                </a:lnTo>
                <a:close/>
                <a:moveTo>
                  <a:pt x="446087" y="1136650"/>
                </a:moveTo>
                <a:lnTo>
                  <a:pt x="446087" y="1147763"/>
                </a:lnTo>
                <a:lnTo>
                  <a:pt x="465137" y="1147763"/>
                </a:lnTo>
                <a:lnTo>
                  <a:pt x="465137" y="1136650"/>
                </a:lnTo>
                <a:lnTo>
                  <a:pt x="446087" y="1136650"/>
                </a:lnTo>
                <a:close/>
                <a:moveTo>
                  <a:pt x="1209675" y="1135062"/>
                </a:moveTo>
                <a:lnTo>
                  <a:pt x="1209675" y="1146175"/>
                </a:lnTo>
                <a:lnTo>
                  <a:pt x="1228725" y="1146175"/>
                </a:lnTo>
                <a:lnTo>
                  <a:pt x="1228725" y="1135062"/>
                </a:lnTo>
                <a:lnTo>
                  <a:pt x="1209675" y="1135062"/>
                </a:lnTo>
                <a:close/>
                <a:moveTo>
                  <a:pt x="377825" y="1135062"/>
                </a:moveTo>
                <a:lnTo>
                  <a:pt x="377825" y="1146175"/>
                </a:lnTo>
                <a:lnTo>
                  <a:pt x="398463" y="1146175"/>
                </a:lnTo>
                <a:lnTo>
                  <a:pt x="398463" y="1135062"/>
                </a:lnTo>
                <a:lnTo>
                  <a:pt x="377825" y="1135062"/>
                </a:lnTo>
                <a:close/>
                <a:moveTo>
                  <a:pt x="1493838" y="1133475"/>
                </a:moveTo>
                <a:lnTo>
                  <a:pt x="1493838" y="1173163"/>
                </a:lnTo>
                <a:lnTo>
                  <a:pt x="1517651" y="1173163"/>
                </a:lnTo>
                <a:lnTo>
                  <a:pt x="1517651" y="1133475"/>
                </a:lnTo>
                <a:lnTo>
                  <a:pt x="1493838" y="1133475"/>
                </a:lnTo>
                <a:close/>
                <a:moveTo>
                  <a:pt x="1416050" y="1133475"/>
                </a:moveTo>
                <a:lnTo>
                  <a:pt x="1416050" y="1173163"/>
                </a:lnTo>
                <a:lnTo>
                  <a:pt x="1439863" y="1173163"/>
                </a:lnTo>
                <a:lnTo>
                  <a:pt x="1439863" y="1133475"/>
                </a:lnTo>
                <a:lnTo>
                  <a:pt x="1416050" y="1133475"/>
                </a:lnTo>
                <a:close/>
                <a:moveTo>
                  <a:pt x="1362075" y="1133475"/>
                </a:moveTo>
                <a:lnTo>
                  <a:pt x="1362075" y="1173163"/>
                </a:lnTo>
                <a:lnTo>
                  <a:pt x="1385888" y="1173163"/>
                </a:lnTo>
                <a:lnTo>
                  <a:pt x="1385888" y="1133475"/>
                </a:lnTo>
                <a:lnTo>
                  <a:pt x="1362075" y="1133475"/>
                </a:lnTo>
                <a:close/>
                <a:moveTo>
                  <a:pt x="1282700" y="1133475"/>
                </a:moveTo>
                <a:lnTo>
                  <a:pt x="1282700" y="1173163"/>
                </a:lnTo>
                <a:lnTo>
                  <a:pt x="1306513" y="1173163"/>
                </a:lnTo>
                <a:lnTo>
                  <a:pt x="1306513" y="1133475"/>
                </a:lnTo>
                <a:lnTo>
                  <a:pt x="1282700" y="1133475"/>
                </a:lnTo>
                <a:close/>
                <a:moveTo>
                  <a:pt x="301625" y="1133475"/>
                </a:moveTo>
                <a:lnTo>
                  <a:pt x="301625" y="1173163"/>
                </a:lnTo>
                <a:lnTo>
                  <a:pt x="325438" y="1173163"/>
                </a:lnTo>
                <a:lnTo>
                  <a:pt x="325438" y="1133475"/>
                </a:lnTo>
                <a:lnTo>
                  <a:pt x="301625" y="1133475"/>
                </a:lnTo>
                <a:close/>
                <a:moveTo>
                  <a:pt x="222250" y="1133475"/>
                </a:moveTo>
                <a:lnTo>
                  <a:pt x="222250" y="1173163"/>
                </a:lnTo>
                <a:lnTo>
                  <a:pt x="244475" y="1173163"/>
                </a:lnTo>
                <a:lnTo>
                  <a:pt x="244475" y="1133475"/>
                </a:lnTo>
                <a:lnTo>
                  <a:pt x="222250" y="1133475"/>
                </a:lnTo>
                <a:close/>
                <a:moveTo>
                  <a:pt x="168275" y="1133475"/>
                </a:moveTo>
                <a:lnTo>
                  <a:pt x="168275" y="1173163"/>
                </a:lnTo>
                <a:lnTo>
                  <a:pt x="190500" y="1173163"/>
                </a:lnTo>
                <a:lnTo>
                  <a:pt x="190500" y="1133475"/>
                </a:lnTo>
                <a:lnTo>
                  <a:pt x="168275" y="1133475"/>
                </a:lnTo>
                <a:close/>
                <a:moveTo>
                  <a:pt x="90487" y="1133475"/>
                </a:moveTo>
                <a:lnTo>
                  <a:pt x="90487" y="1173163"/>
                </a:lnTo>
                <a:lnTo>
                  <a:pt x="114300" y="1173163"/>
                </a:lnTo>
                <a:lnTo>
                  <a:pt x="114300" y="1133475"/>
                </a:lnTo>
                <a:lnTo>
                  <a:pt x="90487" y="1133475"/>
                </a:lnTo>
                <a:close/>
                <a:moveTo>
                  <a:pt x="912813" y="1052512"/>
                </a:moveTo>
                <a:lnTo>
                  <a:pt x="912813" y="1081087"/>
                </a:lnTo>
                <a:lnTo>
                  <a:pt x="930276" y="1081087"/>
                </a:lnTo>
                <a:lnTo>
                  <a:pt x="930276" y="1052512"/>
                </a:lnTo>
                <a:lnTo>
                  <a:pt x="912813" y="1052512"/>
                </a:lnTo>
                <a:close/>
                <a:moveTo>
                  <a:pt x="676275" y="1052512"/>
                </a:moveTo>
                <a:lnTo>
                  <a:pt x="676275" y="1081087"/>
                </a:lnTo>
                <a:lnTo>
                  <a:pt x="695325" y="1081087"/>
                </a:lnTo>
                <a:lnTo>
                  <a:pt x="695325" y="1052512"/>
                </a:lnTo>
                <a:lnTo>
                  <a:pt x="676275" y="1052512"/>
                </a:lnTo>
                <a:close/>
                <a:moveTo>
                  <a:pt x="1219995" y="1022350"/>
                </a:moveTo>
                <a:lnTo>
                  <a:pt x="1217665" y="1022616"/>
                </a:lnTo>
                <a:lnTo>
                  <a:pt x="1215594" y="1023413"/>
                </a:lnTo>
                <a:lnTo>
                  <a:pt x="1213265" y="1024209"/>
                </a:lnTo>
                <a:lnTo>
                  <a:pt x="1211712" y="1025537"/>
                </a:lnTo>
                <a:lnTo>
                  <a:pt x="1210159" y="1027396"/>
                </a:lnTo>
                <a:lnTo>
                  <a:pt x="1209123" y="1029256"/>
                </a:lnTo>
                <a:lnTo>
                  <a:pt x="1208347" y="1031115"/>
                </a:lnTo>
                <a:lnTo>
                  <a:pt x="1208088" y="1033505"/>
                </a:lnTo>
                <a:lnTo>
                  <a:pt x="1208088" y="1092200"/>
                </a:lnTo>
                <a:lnTo>
                  <a:pt x="1231901" y="1092200"/>
                </a:lnTo>
                <a:lnTo>
                  <a:pt x="1231901" y="1033505"/>
                </a:lnTo>
                <a:lnTo>
                  <a:pt x="1231642" y="1031115"/>
                </a:lnTo>
                <a:lnTo>
                  <a:pt x="1231125" y="1029256"/>
                </a:lnTo>
                <a:lnTo>
                  <a:pt x="1229830" y="1027396"/>
                </a:lnTo>
                <a:lnTo>
                  <a:pt x="1228277" y="1025537"/>
                </a:lnTo>
                <a:lnTo>
                  <a:pt x="1226724" y="1024209"/>
                </a:lnTo>
                <a:lnTo>
                  <a:pt x="1224654" y="1023413"/>
                </a:lnTo>
                <a:lnTo>
                  <a:pt x="1222583" y="1022616"/>
                </a:lnTo>
                <a:lnTo>
                  <a:pt x="1219995" y="1022350"/>
                </a:lnTo>
                <a:close/>
                <a:moveTo>
                  <a:pt x="1152665" y="1022350"/>
                </a:moveTo>
                <a:lnTo>
                  <a:pt x="1149873" y="1022616"/>
                </a:lnTo>
                <a:lnTo>
                  <a:pt x="1147641" y="1023413"/>
                </a:lnTo>
                <a:lnTo>
                  <a:pt x="1145408" y="1024209"/>
                </a:lnTo>
                <a:lnTo>
                  <a:pt x="1143454" y="1025537"/>
                </a:lnTo>
                <a:lnTo>
                  <a:pt x="1142058" y="1027396"/>
                </a:lnTo>
                <a:lnTo>
                  <a:pt x="1140662" y="1029256"/>
                </a:lnTo>
                <a:lnTo>
                  <a:pt x="1140104" y="1031115"/>
                </a:lnTo>
                <a:lnTo>
                  <a:pt x="1139825" y="1033505"/>
                </a:lnTo>
                <a:lnTo>
                  <a:pt x="1139825" y="1092200"/>
                </a:lnTo>
                <a:lnTo>
                  <a:pt x="1165225" y="1092200"/>
                </a:lnTo>
                <a:lnTo>
                  <a:pt x="1165225" y="1033505"/>
                </a:lnTo>
                <a:lnTo>
                  <a:pt x="1165225" y="1031115"/>
                </a:lnTo>
                <a:lnTo>
                  <a:pt x="1164109" y="1029256"/>
                </a:lnTo>
                <a:lnTo>
                  <a:pt x="1163271" y="1027396"/>
                </a:lnTo>
                <a:lnTo>
                  <a:pt x="1161597" y="1025537"/>
                </a:lnTo>
                <a:lnTo>
                  <a:pt x="1159643" y="1024209"/>
                </a:lnTo>
                <a:lnTo>
                  <a:pt x="1157410" y="1023413"/>
                </a:lnTo>
                <a:lnTo>
                  <a:pt x="1154898" y="1022616"/>
                </a:lnTo>
                <a:lnTo>
                  <a:pt x="1152665" y="1022350"/>
                </a:lnTo>
                <a:close/>
                <a:moveTo>
                  <a:pt x="1086775" y="1022350"/>
                </a:moveTo>
                <a:lnTo>
                  <a:pt x="1084159" y="1022616"/>
                </a:lnTo>
                <a:lnTo>
                  <a:pt x="1082065" y="1023413"/>
                </a:lnTo>
                <a:lnTo>
                  <a:pt x="1079972" y="1024209"/>
                </a:lnTo>
                <a:lnTo>
                  <a:pt x="1078140" y="1025537"/>
                </a:lnTo>
                <a:lnTo>
                  <a:pt x="1076832" y="1027396"/>
                </a:lnTo>
                <a:lnTo>
                  <a:pt x="1075523" y="1029256"/>
                </a:lnTo>
                <a:lnTo>
                  <a:pt x="1075000" y="1031115"/>
                </a:lnTo>
                <a:lnTo>
                  <a:pt x="1074738" y="1033505"/>
                </a:lnTo>
                <a:lnTo>
                  <a:pt x="1074738" y="1092200"/>
                </a:lnTo>
                <a:lnTo>
                  <a:pt x="1098551" y="1092200"/>
                </a:lnTo>
                <a:lnTo>
                  <a:pt x="1098551" y="1033505"/>
                </a:lnTo>
                <a:lnTo>
                  <a:pt x="1098551" y="1031115"/>
                </a:lnTo>
                <a:lnTo>
                  <a:pt x="1097504" y="1029256"/>
                </a:lnTo>
                <a:lnTo>
                  <a:pt x="1096719" y="1027396"/>
                </a:lnTo>
                <a:lnTo>
                  <a:pt x="1095149" y="1025537"/>
                </a:lnTo>
                <a:lnTo>
                  <a:pt x="1093317" y="1024209"/>
                </a:lnTo>
                <a:lnTo>
                  <a:pt x="1091486" y="1023413"/>
                </a:lnTo>
                <a:lnTo>
                  <a:pt x="1089131" y="1022616"/>
                </a:lnTo>
                <a:lnTo>
                  <a:pt x="1086775" y="1022350"/>
                </a:lnTo>
                <a:close/>
                <a:moveTo>
                  <a:pt x="1016795" y="1022350"/>
                </a:moveTo>
                <a:lnTo>
                  <a:pt x="1014206" y="1022616"/>
                </a:lnTo>
                <a:lnTo>
                  <a:pt x="1012136" y="1023413"/>
                </a:lnTo>
                <a:lnTo>
                  <a:pt x="1010065" y="1024209"/>
                </a:lnTo>
                <a:lnTo>
                  <a:pt x="1008512" y="1025537"/>
                </a:lnTo>
                <a:lnTo>
                  <a:pt x="1006959" y="1027396"/>
                </a:lnTo>
                <a:lnTo>
                  <a:pt x="1005665" y="1029256"/>
                </a:lnTo>
                <a:lnTo>
                  <a:pt x="1005147" y="1031115"/>
                </a:lnTo>
                <a:lnTo>
                  <a:pt x="1004888" y="1033505"/>
                </a:lnTo>
                <a:lnTo>
                  <a:pt x="1004888" y="1092200"/>
                </a:lnTo>
                <a:lnTo>
                  <a:pt x="1028701" y="1092200"/>
                </a:lnTo>
                <a:lnTo>
                  <a:pt x="1028701" y="1033505"/>
                </a:lnTo>
                <a:lnTo>
                  <a:pt x="1028442" y="1031115"/>
                </a:lnTo>
                <a:lnTo>
                  <a:pt x="1027666" y="1029256"/>
                </a:lnTo>
                <a:lnTo>
                  <a:pt x="1026630" y="1027396"/>
                </a:lnTo>
                <a:lnTo>
                  <a:pt x="1025077" y="1025537"/>
                </a:lnTo>
                <a:lnTo>
                  <a:pt x="1023524" y="1024209"/>
                </a:lnTo>
                <a:lnTo>
                  <a:pt x="1021454" y="1023413"/>
                </a:lnTo>
                <a:lnTo>
                  <a:pt x="1019124" y="1022616"/>
                </a:lnTo>
                <a:lnTo>
                  <a:pt x="1016795" y="1022350"/>
                </a:lnTo>
                <a:close/>
                <a:moveTo>
                  <a:pt x="591213" y="1022350"/>
                </a:moveTo>
                <a:lnTo>
                  <a:pt x="589119" y="1022616"/>
                </a:lnTo>
                <a:lnTo>
                  <a:pt x="586502" y="1023413"/>
                </a:lnTo>
                <a:lnTo>
                  <a:pt x="584671" y="1024209"/>
                </a:lnTo>
                <a:lnTo>
                  <a:pt x="582839" y="1025537"/>
                </a:lnTo>
                <a:lnTo>
                  <a:pt x="581269" y="1027396"/>
                </a:lnTo>
                <a:lnTo>
                  <a:pt x="580484" y="1029256"/>
                </a:lnTo>
                <a:lnTo>
                  <a:pt x="579437" y="1031115"/>
                </a:lnTo>
                <a:lnTo>
                  <a:pt x="579437" y="1033505"/>
                </a:lnTo>
                <a:lnTo>
                  <a:pt x="579437" y="1092200"/>
                </a:lnTo>
                <a:lnTo>
                  <a:pt x="603250" y="1092200"/>
                </a:lnTo>
                <a:lnTo>
                  <a:pt x="603250" y="1033505"/>
                </a:lnTo>
                <a:lnTo>
                  <a:pt x="602988" y="1031115"/>
                </a:lnTo>
                <a:lnTo>
                  <a:pt x="602203" y="1029256"/>
                </a:lnTo>
                <a:lnTo>
                  <a:pt x="600895" y="1027396"/>
                </a:lnTo>
                <a:lnTo>
                  <a:pt x="599848" y="1025537"/>
                </a:lnTo>
                <a:lnTo>
                  <a:pt x="598016" y="1024209"/>
                </a:lnTo>
                <a:lnTo>
                  <a:pt x="595661" y="1023413"/>
                </a:lnTo>
                <a:lnTo>
                  <a:pt x="593568" y="1022616"/>
                </a:lnTo>
                <a:lnTo>
                  <a:pt x="591213" y="1022350"/>
                </a:lnTo>
                <a:close/>
                <a:moveTo>
                  <a:pt x="521624" y="1022350"/>
                </a:moveTo>
                <a:lnTo>
                  <a:pt x="519008" y="1022616"/>
                </a:lnTo>
                <a:lnTo>
                  <a:pt x="516914" y="1023413"/>
                </a:lnTo>
                <a:lnTo>
                  <a:pt x="514821" y="1024209"/>
                </a:lnTo>
                <a:lnTo>
                  <a:pt x="512989" y="1025537"/>
                </a:lnTo>
                <a:lnTo>
                  <a:pt x="511419" y="1027396"/>
                </a:lnTo>
                <a:lnTo>
                  <a:pt x="510372" y="1029256"/>
                </a:lnTo>
                <a:lnTo>
                  <a:pt x="509849" y="1031115"/>
                </a:lnTo>
                <a:lnTo>
                  <a:pt x="509587" y="1033505"/>
                </a:lnTo>
                <a:lnTo>
                  <a:pt x="509587" y="1092200"/>
                </a:lnTo>
                <a:lnTo>
                  <a:pt x="533400" y="1092200"/>
                </a:lnTo>
                <a:lnTo>
                  <a:pt x="533400" y="1033505"/>
                </a:lnTo>
                <a:lnTo>
                  <a:pt x="533400" y="1031115"/>
                </a:lnTo>
                <a:lnTo>
                  <a:pt x="532353" y="1029256"/>
                </a:lnTo>
                <a:lnTo>
                  <a:pt x="531568" y="1027396"/>
                </a:lnTo>
                <a:lnTo>
                  <a:pt x="529998" y="1025537"/>
                </a:lnTo>
                <a:lnTo>
                  <a:pt x="528166" y="1024209"/>
                </a:lnTo>
                <a:lnTo>
                  <a:pt x="526335" y="1023413"/>
                </a:lnTo>
                <a:lnTo>
                  <a:pt x="523718" y="1022616"/>
                </a:lnTo>
                <a:lnTo>
                  <a:pt x="521624" y="1022350"/>
                </a:lnTo>
                <a:close/>
                <a:moveTo>
                  <a:pt x="454949" y="1022350"/>
                </a:moveTo>
                <a:lnTo>
                  <a:pt x="452594" y="1022616"/>
                </a:lnTo>
                <a:lnTo>
                  <a:pt x="450239" y="1023413"/>
                </a:lnTo>
                <a:lnTo>
                  <a:pt x="448146" y="1024209"/>
                </a:lnTo>
                <a:lnTo>
                  <a:pt x="446314" y="1025537"/>
                </a:lnTo>
                <a:lnTo>
                  <a:pt x="445006" y="1027396"/>
                </a:lnTo>
                <a:lnTo>
                  <a:pt x="443959" y="1029256"/>
                </a:lnTo>
                <a:lnTo>
                  <a:pt x="443174" y="1031115"/>
                </a:lnTo>
                <a:lnTo>
                  <a:pt x="442912" y="1033505"/>
                </a:lnTo>
                <a:lnTo>
                  <a:pt x="442912" y="1092200"/>
                </a:lnTo>
                <a:lnTo>
                  <a:pt x="466725" y="1092200"/>
                </a:lnTo>
                <a:lnTo>
                  <a:pt x="466725" y="1033505"/>
                </a:lnTo>
                <a:lnTo>
                  <a:pt x="466725" y="1031115"/>
                </a:lnTo>
                <a:lnTo>
                  <a:pt x="465678" y="1029256"/>
                </a:lnTo>
                <a:lnTo>
                  <a:pt x="464893" y="1027396"/>
                </a:lnTo>
                <a:lnTo>
                  <a:pt x="463323" y="1025537"/>
                </a:lnTo>
                <a:lnTo>
                  <a:pt x="461491" y="1024209"/>
                </a:lnTo>
                <a:lnTo>
                  <a:pt x="459660" y="1023413"/>
                </a:lnTo>
                <a:lnTo>
                  <a:pt x="457305" y="1022616"/>
                </a:lnTo>
                <a:lnTo>
                  <a:pt x="454949" y="1022350"/>
                </a:lnTo>
                <a:close/>
                <a:moveTo>
                  <a:pt x="387879" y="1022350"/>
                </a:moveTo>
                <a:lnTo>
                  <a:pt x="385762" y="1022616"/>
                </a:lnTo>
                <a:lnTo>
                  <a:pt x="383381" y="1023413"/>
                </a:lnTo>
                <a:lnTo>
                  <a:pt x="381529" y="1024209"/>
                </a:lnTo>
                <a:lnTo>
                  <a:pt x="379677" y="1025537"/>
                </a:lnTo>
                <a:lnTo>
                  <a:pt x="378089" y="1027396"/>
                </a:lnTo>
                <a:lnTo>
                  <a:pt x="377031" y="1029256"/>
                </a:lnTo>
                <a:lnTo>
                  <a:pt x="376502" y="1031115"/>
                </a:lnTo>
                <a:lnTo>
                  <a:pt x="376237" y="1033505"/>
                </a:lnTo>
                <a:lnTo>
                  <a:pt x="376237" y="1092200"/>
                </a:lnTo>
                <a:lnTo>
                  <a:pt x="400050" y="1092200"/>
                </a:lnTo>
                <a:lnTo>
                  <a:pt x="400050" y="1033505"/>
                </a:lnTo>
                <a:lnTo>
                  <a:pt x="399785" y="1031115"/>
                </a:lnTo>
                <a:lnTo>
                  <a:pt x="399256" y="1029256"/>
                </a:lnTo>
                <a:lnTo>
                  <a:pt x="398198" y="1027396"/>
                </a:lnTo>
                <a:lnTo>
                  <a:pt x="396610" y="1025537"/>
                </a:lnTo>
                <a:lnTo>
                  <a:pt x="394758" y="1024209"/>
                </a:lnTo>
                <a:lnTo>
                  <a:pt x="392906" y="1023413"/>
                </a:lnTo>
                <a:lnTo>
                  <a:pt x="390525" y="1022616"/>
                </a:lnTo>
                <a:lnTo>
                  <a:pt x="387879" y="1022350"/>
                </a:lnTo>
                <a:close/>
                <a:moveTo>
                  <a:pt x="800071" y="1020762"/>
                </a:moveTo>
                <a:lnTo>
                  <a:pt x="796607" y="1021294"/>
                </a:lnTo>
                <a:lnTo>
                  <a:pt x="792610" y="1022092"/>
                </a:lnTo>
                <a:lnTo>
                  <a:pt x="789146" y="1022889"/>
                </a:lnTo>
                <a:lnTo>
                  <a:pt x="786215" y="1024219"/>
                </a:lnTo>
                <a:lnTo>
                  <a:pt x="783017" y="1025814"/>
                </a:lnTo>
                <a:lnTo>
                  <a:pt x="780086" y="1027409"/>
                </a:lnTo>
                <a:lnTo>
                  <a:pt x="777421" y="1029270"/>
                </a:lnTo>
                <a:lnTo>
                  <a:pt x="775023" y="1031397"/>
                </a:lnTo>
                <a:lnTo>
                  <a:pt x="772891" y="1033524"/>
                </a:lnTo>
                <a:lnTo>
                  <a:pt x="771026" y="1035917"/>
                </a:lnTo>
                <a:lnTo>
                  <a:pt x="769427" y="1038310"/>
                </a:lnTo>
                <a:lnTo>
                  <a:pt x="768361" y="1041235"/>
                </a:lnTo>
                <a:lnTo>
                  <a:pt x="767295" y="1043893"/>
                </a:lnTo>
                <a:lnTo>
                  <a:pt x="766762" y="1046818"/>
                </a:lnTo>
                <a:lnTo>
                  <a:pt x="766762" y="1049743"/>
                </a:lnTo>
                <a:lnTo>
                  <a:pt x="766762" y="1184275"/>
                </a:lnTo>
                <a:lnTo>
                  <a:pt x="841375" y="1184275"/>
                </a:lnTo>
                <a:lnTo>
                  <a:pt x="841375" y="1049743"/>
                </a:lnTo>
                <a:lnTo>
                  <a:pt x="841109" y="1046818"/>
                </a:lnTo>
                <a:lnTo>
                  <a:pt x="840576" y="1043893"/>
                </a:lnTo>
                <a:lnTo>
                  <a:pt x="839510" y="1041235"/>
                </a:lnTo>
                <a:lnTo>
                  <a:pt x="838177" y="1038310"/>
                </a:lnTo>
                <a:lnTo>
                  <a:pt x="836579" y="1035917"/>
                </a:lnTo>
                <a:lnTo>
                  <a:pt x="834713" y="1033524"/>
                </a:lnTo>
                <a:lnTo>
                  <a:pt x="832848" y="1031397"/>
                </a:lnTo>
                <a:lnTo>
                  <a:pt x="830450" y="1029270"/>
                </a:lnTo>
                <a:lnTo>
                  <a:pt x="827518" y="1027409"/>
                </a:lnTo>
                <a:lnTo>
                  <a:pt x="824854" y="1025814"/>
                </a:lnTo>
                <a:lnTo>
                  <a:pt x="821656" y="1024219"/>
                </a:lnTo>
                <a:lnTo>
                  <a:pt x="818458" y="1022889"/>
                </a:lnTo>
                <a:lnTo>
                  <a:pt x="814994" y="1022092"/>
                </a:lnTo>
                <a:lnTo>
                  <a:pt x="811530" y="1021294"/>
                </a:lnTo>
                <a:lnTo>
                  <a:pt x="807799" y="1020762"/>
                </a:lnTo>
                <a:lnTo>
                  <a:pt x="804069" y="1020762"/>
                </a:lnTo>
                <a:lnTo>
                  <a:pt x="800071" y="1020762"/>
                </a:lnTo>
                <a:close/>
                <a:moveTo>
                  <a:pt x="919466" y="1017587"/>
                </a:moveTo>
                <a:lnTo>
                  <a:pt x="918080" y="1018372"/>
                </a:lnTo>
                <a:lnTo>
                  <a:pt x="916694" y="1018895"/>
                </a:lnTo>
                <a:lnTo>
                  <a:pt x="915308" y="1020202"/>
                </a:lnTo>
                <a:lnTo>
                  <a:pt x="913922" y="1021509"/>
                </a:lnTo>
                <a:lnTo>
                  <a:pt x="913367" y="1022555"/>
                </a:lnTo>
                <a:lnTo>
                  <a:pt x="912813" y="1024124"/>
                </a:lnTo>
                <a:lnTo>
                  <a:pt x="912813" y="1025954"/>
                </a:lnTo>
                <a:lnTo>
                  <a:pt x="912813" y="1039812"/>
                </a:lnTo>
                <a:lnTo>
                  <a:pt x="930276" y="1039812"/>
                </a:lnTo>
                <a:lnTo>
                  <a:pt x="930276" y="1025954"/>
                </a:lnTo>
                <a:lnTo>
                  <a:pt x="929999" y="1024124"/>
                </a:lnTo>
                <a:lnTo>
                  <a:pt x="929722" y="1022555"/>
                </a:lnTo>
                <a:lnTo>
                  <a:pt x="928613" y="1021509"/>
                </a:lnTo>
                <a:lnTo>
                  <a:pt x="927781" y="1020202"/>
                </a:lnTo>
                <a:lnTo>
                  <a:pt x="926395" y="1018895"/>
                </a:lnTo>
                <a:lnTo>
                  <a:pt x="924732" y="1018372"/>
                </a:lnTo>
                <a:lnTo>
                  <a:pt x="923069" y="1017587"/>
                </a:lnTo>
                <a:lnTo>
                  <a:pt x="921406" y="1017587"/>
                </a:lnTo>
                <a:lnTo>
                  <a:pt x="919466" y="1017587"/>
                </a:lnTo>
                <a:close/>
                <a:moveTo>
                  <a:pt x="684685" y="1017587"/>
                </a:moveTo>
                <a:lnTo>
                  <a:pt x="683047" y="1018372"/>
                </a:lnTo>
                <a:lnTo>
                  <a:pt x="681956" y="1018895"/>
                </a:lnTo>
                <a:lnTo>
                  <a:pt x="680592" y="1020202"/>
                </a:lnTo>
                <a:lnTo>
                  <a:pt x="679227" y="1021509"/>
                </a:lnTo>
                <a:lnTo>
                  <a:pt x="678682" y="1022555"/>
                </a:lnTo>
                <a:lnTo>
                  <a:pt x="677863" y="1024124"/>
                </a:lnTo>
                <a:lnTo>
                  <a:pt x="677863" y="1025954"/>
                </a:lnTo>
                <a:lnTo>
                  <a:pt x="677863" y="1039812"/>
                </a:lnTo>
                <a:lnTo>
                  <a:pt x="695326" y="1039812"/>
                </a:lnTo>
                <a:lnTo>
                  <a:pt x="695326" y="1025954"/>
                </a:lnTo>
                <a:lnTo>
                  <a:pt x="695053" y="1024124"/>
                </a:lnTo>
                <a:lnTo>
                  <a:pt x="694780" y="1022555"/>
                </a:lnTo>
                <a:lnTo>
                  <a:pt x="693689" y="1021509"/>
                </a:lnTo>
                <a:lnTo>
                  <a:pt x="692870" y="1020202"/>
                </a:lnTo>
                <a:lnTo>
                  <a:pt x="691506" y="1018895"/>
                </a:lnTo>
                <a:lnTo>
                  <a:pt x="689869" y="1018372"/>
                </a:lnTo>
                <a:lnTo>
                  <a:pt x="688232" y="1017587"/>
                </a:lnTo>
                <a:lnTo>
                  <a:pt x="686595" y="1017587"/>
                </a:lnTo>
                <a:lnTo>
                  <a:pt x="684685" y="1017587"/>
                </a:lnTo>
                <a:close/>
                <a:moveTo>
                  <a:pt x="1503520" y="992187"/>
                </a:moveTo>
                <a:lnTo>
                  <a:pt x="1501427" y="992718"/>
                </a:lnTo>
                <a:lnTo>
                  <a:pt x="1499072" y="994046"/>
                </a:lnTo>
                <a:lnTo>
                  <a:pt x="1497240" y="995374"/>
                </a:lnTo>
                <a:lnTo>
                  <a:pt x="1496193" y="996968"/>
                </a:lnTo>
                <a:lnTo>
                  <a:pt x="1494885" y="998827"/>
                </a:lnTo>
                <a:lnTo>
                  <a:pt x="1494361" y="1000952"/>
                </a:lnTo>
                <a:lnTo>
                  <a:pt x="1493838" y="1003076"/>
                </a:lnTo>
                <a:lnTo>
                  <a:pt x="1493838" y="1062037"/>
                </a:lnTo>
                <a:lnTo>
                  <a:pt x="1517651" y="1062037"/>
                </a:lnTo>
                <a:lnTo>
                  <a:pt x="1517651" y="1003076"/>
                </a:lnTo>
                <a:lnTo>
                  <a:pt x="1517651" y="1000952"/>
                </a:lnTo>
                <a:lnTo>
                  <a:pt x="1516866" y="998827"/>
                </a:lnTo>
                <a:lnTo>
                  <a:pt x="1515819" y="996968"/>
                </a:lnTo>
                <a:lnTo>
                  <a:pt x="1514249" y="995374"/>
                </a:lnTo>
                <a:lnTo>
                  <a:pt x="1512417" y="994046"/>
                </a:lnTo>
                <a:lnTo>
                  <a:pt x="1510586" y="992718"/>
                </a:lnTo>
                <a:lnTo>
                  <a:pt x="1508231" y="992187"/>
                </a:lnTo>
                <a:lnTo>
                  <a:pt x="1505875" y="992187"/>
                </a:lnTo>
                <a:lnTo>
                  <a:pt x="1503520" y="992187"/>
                </a:lnTo>
                <a:close/>
                <a:moveTo>
                  <a:pt x="1425368" y="992187"/>
                </a:moveTo>
                <a:lnTo>
                  <a:pt x="1423298" y="992718"/>
                </a:lnTo>
                <a:lnTo>
                  <a:pt x="1421486" y="994046"/>
                </a:lnTo>
                <a:lnTo>
                  <a:pt x="1419674" y="995374"/>
                </a:lnTo>
                <a:lnTo>
                  <a:pt x="1418121" y="996968"/>
                </a:lnTo>
                <a:lnTo>
                  <a:pt x="1416827" y="998827"/>
                </a:lnTo>
                <a:lnTo>
                  <a:pt x="1416309" y="1000952"/>
                </a:lnTo>
                <a:lnTo>
                  <a:pt x="1416050" y="1003076"/>
                </a:lnTo>
                <a:lnTo>
                  <a:pt x="1416050" y="1062037"/>
                </a:lnTo>
                <a:lnTo>
                  <a:pt x="1439863" y="1062037"/>
                </a:lnTo>
                <a:lnTo>
                  <a:pt x="1439863" y="1003076"/>
                </a:lnTo>
                <a:lnTo>
                  <a:pt x="1439345" y="1000952"/>
                </a:lnTo>
                <a:lnTo>
                  <a:pt x="1438828" y="998827"/>
                </a:lnTo>
                <a:lnTo>
                  <a:pt x="1437534" y="996968"/>
                </a:lnTo>
                <a:lnTo>
                  <a:pt x="1436498" y="995374"/>
                </a:lnTo>
                <a:lnTo>
                  <a:pt x="1434686" y="994046"/>
                </a:lnTo>
                <a:lnTo>
                  <a:pt x="1432357" y="992718"/>
                </a:lnTo>
                <a:lnTo>
                  <a:pt x="1430286" y="992187"/>
                </a:lnTo>
                <a:lnTo>
                  <a:pt x="1427957" y="992187"/>
                </a:lnTo>
                <a:lnTo>
                  <a:pt x="1425368" y="992187"/>
                </a:lnTo>
                <a:close/>
                <a:moveTo>
                  <a:pt x="1371234" y="992187"/>
                </a:moveTo>
                <a:lnTo>
                  <a:pt x="1369141" y="992718"/>
                </a:lnTo>
                <a:lnTo>
                  <a:pt x="1367309" y="994046"/>
                </a:lnTo>
                <a:lnTo>
                  <a:pt x="1365477" y="995374"/>
                </a:lnTo>
                <a:lnTo>
                  <a:pt x="1363907" y="996968"/>
                </a:lnTo>
                <a:lnTo>
                  <a:pt x="1362860" y="998827"/>
                </a:lnTo>
                <a:lnTo>
                  <a:pt x="1362075" y="1000952"/>
                </a:lnTo>
                <a:lnTo>
                  <a:pt x="1362075" y="1003076"/>
                </a:lnTo>
                <a:lnTo>
                  <a:pt x="1362075" y="1062037"/>
                </a:lnTo>
                <a:lnTo>
                  <a:pt x="1385888" y="1062037"/>
                </a:lnTo>
                <a:lnTo>
                  <a:pt x="1385888" y="1003076"/>
                </a:lnTo>
                <a:lnTo>
                  <a:pt x="1385626" y="1000952"/>
                </a:lnTo>
                <a:lnTo>
                  <a:pt x="1384841" y="998827"/>
                </a:lnTo>
                <a:lnTo>
                  <a:pt x="1383533" y="996968"/>
                </a:lnTo>
                <a:lnTo>
                  <a:pt x="1382486" y="995374"/>
                </a:lnTo>
                <a:lnTo>
                  <a:pt x="1380654" y="994046"/>
                </a:lnTo>
                <a:lnTo>
                  <a:pt x="1378299" y="992718"/>
                </a:lnTo>
                <a:lnTo>
                  <a:pt x="1376206" y="992187"/>
                </a:lnTo>
                <a:lnTo>
                  <a:pt x="1373851" y="992187"/>
                </a:lnTo>
                <a:lnTo>
                  <a:pt x="1371234" y="992187"/>
                </a:lnTo>
                <a:close/>
                <a:moveTo>
                  <a:pt x="1292277" y="992187"/>
                </a:moveTo>
                <a:lnTo>
                  <a:pt x="1289948" y="992718"/>
                </a:lnTo>
                <a:lnTo>
                  <a:pt x="1288136" y="994046"/>
                </a:lnTo>
                <a:lnTo>
                  <a:pt x="1286324" y="995374"/>
                </a:lnTo>
                <a:lnTo>
                  <a:pt x="1284771" y="996968"/>
                </a:lnTo>
                <a:lnTo>
                  <a:pt x="1283994" y="998827"/>
                </a:lnTo>
                <a:lnTo>
                  <a:pt x="1282959" y="1000952"/>
                </a:lnTo>
                <a:lnTo>
                  <a:pt x="1282700" y="1003076"/>
                </a:lnTo>
                <a:lnTo>
                  <a:pt x="1282700" y="1062037"/>
                </a:lnTo>
                <a:lnTo>
                  <a:pt x="1306513" y="1062037"/>
                </a:lnTo>
                <a:lnTo>
                  <a:pt x="1306513" y="1003076"/>
                </a:lnTo>
                <a:lnTo>
                  <a:pt x="1306254" y="1000952"/>
                </a:lnTo>
                <a:lnTo>
                  <a:pt x="1305478" y="998827"/>
                </a:lnTo>
                <a:lnTo>
                  <a:pt x="1304442" y="996968"/>
                </a:lnTo>
                <a:lnTo>
                  <a:pt x="1303148" y="995374"/>
                </a:lnTo>
                <a:lnTo>
                  <a:pt x="1301336" y="994046"/>
                </a:lnTo>
                <a:lnTo>
                  <a:pt x="1299266" y="992718"/>
                </a:lnTo>
                <a:lnTo>
                  <a:pt x="1296936" y="992187"/>
                </a:lnTo>
                <a:lnTo>
                  <a:pt x="1294607" y="992187"/>
                </a:lnTo>
                <a:lnTo>
                  <a:pt x="1292277" y="992187"/>
                </a:lnTo>
                <a:close/>
                <a:moveTo>
                  <a:pt x="310943" y="992187"/>
                </a:moveTo>
                <a:lnTo>
                  <a:pt x="308872" y="992718"/>
                </a:lnTo>
                <a:lnTo>
                  <a:pt x="307061" y="994046"/>
                </a:lnTo>
                <a:lnTo>
                  <a:pt x="305249" y="995374"/>
                </a:lnTo>
                <a:lnTo>
                  <a:pt x="303696" y="996968"/>
                </a:lnTo>
                <a:lnTo>
                  <a:pt x="302402" y="998827"/>
                </a:lnTo>
                <a:lnTo>
                  <a:pt x="301884" y="1000952"/>
                </a:lnTo>
                <a:lnTo>
                  <a:pt x="301625" y="1003076"/>
                </a:lnTo>
                <a:lnTo>
                  <a:pt x="301625" y="1062037"/>
                </a:lnTo>
                <a:lnTo>
                  <a:pt x="325438" y="1062037"/>
                </a:lnTo>
                <a:lnTo>
                  <a:pt x="325438" y="1003076"/>
                </a:lnTo>
                <a:lnTo>
                  <a:pt x="324920" y="1000952"/>
                </a:lnTo>
                <a:lnTo>
                  <a:pt x="324403" y="998827"/>
                </a:lnTo>
                <a:lnTo>
                  <a:pt x="323109" y="996968"/>
                </a:lnTo>
                <a:lnTo>
                  <a:pt x="322073" y="995374"/>
                </a:lnTo>
                <a:lnTo>
                  <a:pt x="320261" y="994046"/>
                </a:lnTo>
                <a:lnTo>
                  <a:pt x="317932" y="992718"/>
                </a:lnTo>
                <a:lnTo>
                  <a:pt x="315861" y="992187"/>
                </a:lnTo>
                <a:lnTo>
                  <a:pt x="313532" y="992187"/>
                </a:lnTo>
                <a:lnTo>
                  <a:pt x="310943" y="992187"/>
                </a:lnTo>
                <a:close/>
                <a:moveTo>
                  <a:pt x="230601" y="992187"/>
                </a:moveTo>
                <a:lnTo>
                  <a:pt x="228392" y="992718"/>
                </a:lnTo>
                <a:lnTo>
                  <a:pt x="226184" y="994046"/>
                </a:lnTo>
                <a:lnTo>
                  <a:pt x="224527" y="995374"/>
                </a:lnTo>
                <a:lnTo>
                  <a:pt x="222871" y="996968"/>
                </a:lnTo>
                <a:lnTo>
                  <a:pt x="221490" y="998827"/>
                </a:lnTo>
                <a:lnTo>
                  <a:pt x="220938" y="1000952"/>
                </a:lnTo>
                <a:lnTo>
                  <a:pt x="220662" y="1003076"/>
                </a:lnTo>
                <a:lnTo>
                  <a:pt x="220662" y="1062037"/>
                </a:lnTo>
                <a:lnTo>
                  <a:pt x="246062" y="1062037"/>
                </a:lnTo>
                <a:lnTo>
                  <a:pt x="246062" y="1003076"/>
                </a:lnTo>
                <a:lnTo>
                  <a:pt x="245786" y="1000952"/>
                </a:lnTo>
                <a:lnTo>
                  <a:pt x="244958" y="998827"/>
                </a:lnTo>
                <a:lnTo>
                  <a:pt x="243853" y="996968"/>
                </a:lnTo>
                <a:lnTo>
                  <a:pt x="242197" y="995374"/>
                </a:lnTo>
                <a:lnTo>
                  <a:pt x="240540" y="994046"/>
                </a:lnTo>
                <a:lnTo>
                  <a:pt x="238332" y="992718"/>
                </a:lnTo>
                <a:lnTo>
                  <a:pt x="235847" y="992187"/>
                </a:lnTo>
                <a:lnTo>
                  <a:pt x="233362" y="992187"/>
                </a:lnTo>
                <a:lnTo>
                  <a:pt x="230601" y="992187"/>
                </a:lnTo>
                <a:close/>
                <a:moveTo>
                  <a:pt x="176902" y="992187"/>
                </a:moveTo>
                <a:lnTo>
                  <a:pt x="174417" y="992718"/>
                </a:lnTo>
                <a:lnTo>
                  <a:pt x="172485" y="994046"/>
                </a:lnTo>
                <a:lnTo>
                  <a:pt x="170552" y="995374"/>
                </a:lnTo>
                <a:lnTo>
                  <a:pt x="168896" y="996968"/>
                </a:lnTo>
                <a:lnTo>
                  <a:pt x="167515" y="998827"/>
                </a:lnTo>
                <a:lnTo>
                  <a:pt x="166963" y="1000952"/>
                </a:lnTo>
                <a:lnTo>
                  <a:pt x="166687" y="1003076"/>
                </a:lnTo>
                <a:lnTo>
                  <a:pt x="166687" y="1062037"/>
                </a:lnTo>
                <a:lnTo>
                  <a:pt x="192087" y="1062037"/>
                </a:lnTo>
                <a:lnTo>
                  <a:pt x="192087" y="1003076"/>
                </a:lnTo>
                <a:lnTo>
                  <a:pt x="191811" y="1000952"/>
                </a:lnTo>
                <a:lnTo>
                  <a:pt x="190983" y="998827"/>
                </a:lnTo>
                <a:lnTo>
                  <a:pt x="189878" y="996968"/>
                </a:lnTo>
                <a:lnTo>
                  <a:pt x="188498" y="995374"/>
                </a:lnTo>
                <a:lnTo>
                  <a:pt x="186565" y="994046"/>
                </a:lnTo>
                <a:lnTo>
                  <a:pt x="184357" y="992718"/>
                </a:lnTo>
                <a:lnTo>
                  <a:pt x="181872" y="992187"/>
                </a:lnTo>
                <a:lnTo>
                  <a:pt x="179387" y="992187"/>
                </a:lnTo>
                <a:lnTo>
                  <a:pt x="176902" y="992187"/>
                </a:lnTo>
                <a:close/>
                <a:moveTo>
                  <a:pt x="100169" y="992187"/>
                </a:moveTo>
                <a:lnTo>
                  <a:pt x="98076" y="992718"/>
                </a:lnTo>
                <a:lnTo>
                  <a:pt x="95721" y="994046"/>
                </a:lnTo>
                <a:lnTo>
                  <a:pt x="93889" y="995374"/>
                </a:lnTo>
                <a:lnTo>
                  <a:pt x="92842" y="996968"/>
                </a:lnTo>
                <a:lnTo>
                  <a:pt x="91534" y="998827"/>
                </a:lnTo>
                <a:lnTo>
                  <a:pt x="91010" y="1000952"/>
                </a:lnTo>
                <a:lnTo>
                  <a:pt x="90487" y="1003076"/>
                </a:lnTo>
                <a:lnTo>
                  <a:pt x="90487" y="1062037"/>
                </a:lnTo>
                <a:lnTo>
                  <a:pt x="114300" y="1062037"/>
                </a:lnTo>
                <a:lnTo>
                  <a:pt x="114300" y="1003076"/>
                </a:lnTo>
                <a:lnTo>
                  <a:pt x="114300" y="1000952"/>
                </a:lnTo>
                <a:lnTo>
                  <a:pt x="113515" y="998827"/>
                </a:lnTo>
                <a:lnTo>
                  <a:pt x="112468" y="996968"/>
                </a:lnTo>
                <a:lnTo>
                  <a:pt x="110898" y="995374"/>
                </a:lnTo>
                <a:lnTo>
                  <a:pt x="109066" y="994046"/>
                </a:lnTo>
                <a:lnTo>
                  <a:pt x="107235" y="992718"/>
                </a:lnTo>
                <a:lnTo>
                  <a:pt x="104880" y="992187"/>
                </a:lnTo>
                <a:lnTo>
                  <a:pt x="102524" y="992187"/>
                </a:lnTo>
                <a:lnTo>
                  <a:pt x="100169" y="992187"/>
                </a:lnTo>
                <a:close/>
                <a:moveTo>
                  <a:pt x="912813" y="927100"/>
                </a:moveTo>
                <a:lnTo>
                  <a:pt x="912813" y="955675"/>
                </a:lnTo>
                <a:lnTo>
                  <a:pt x="930276" y="955675"/>
                </a:lnTo>
                <a:lnTo>
                  <a:pt x="930276" y="927100"/>
                </a:lnTo>
                <a:lnTo>
                  <a:pt x="912813" y="927100"/>
                </a:lnTo>
                <a:close/>
                <a:moveTo>
                  <a:pt x="823913" y="927100"/>
                </a:moveTo>
                <a:lnTo>
                  <a:pt x="823913" y="955675"/>
                </a:lnTo>
                <a:lnTo>
                  <a:pt x="842963" y="955675"/>
                </a:lnTo>
                <a:lnTo>
                  <a:pt x="842963" y="927100"/>
                </a:lnTo>
                <a:lnTo>
                  <a:pt x="823913" y="927100"/>
                </a:lnTo>
                <a:close/>
                <a:moveTo>
                  <a:pt x="763588" y="927100"/>
                </a:moveTo>
                <a:lnTo>
                  <a:pt x="763588" y="955675"/>
                </a:lnTo>
                <a:lnTo>
                  <a:pt x="782638" y="955675"/>
                </a:lnTo>
                <a:lnTo>
                  <a:pt x="782638" y="927100"/>
                </a:lnTo>
                <a:lnTo>
                  <a:pt x="763588" y="927100"/>
                </a:lnTo>
                <a:close/>
                <a:moveTo>
                  <a:pt x="676275" y="927100"/>
                </a:moveTo>
                <a:lnTo>
                  <a:pt x="676275" y="955675"/>
                </a:lnTo>
                <a:lnTo>
                  <a:pt x="695325" y="955675"/>
                </a:lnTo>
                <a:lnTo>
                  <a:pt x="695325" y="927100"/>
                </a:lnTo>
                <a:lnTo>
                  <a:pt x="676275" y="927100"/>
                </a:lnTo>
                <a:close/>
                <a:moveTo>
                  <a:pt x="1217665" y="895350"/>
                </a:moveTo>
                <a:lnTo>
                  <a:pt x="1215594" y="896413"/>
                </a:lnTo>
                <a:lnTo>
                  <a:pt x="1213265" y="897209"/>
                </a:lnTo>
                <a:lnTo>
                  <a:pt x="1211712" y="898537"/>
                </a:lnTo>
                <a:lnTo>
                  <a:pt x="1210159" y="900131"/>
                </a:lnTo>
                <a:lnTo>
                  <a:pt x="1209123" y="902256"/>
                </a:lnTo>
                <a:lnTo>
                  <a:pt x="1208347" y="904115"/>
                </a:lnTo>
                <a:lnTo>
                  <a:pt x="1208088" y="906239"/>
                </a:lnTo>
                <a:lnTo>
                  <a:pt x="1208088" y="965200"/>
                </a:lnTo>
                <a:lnTo>
                  <a:pt x="1231901" y="965200"/>
                </a:lnTo>
                <a:lnTo>
                  <a:pt x="1231901" y="906239"/>
                </a:lnTo>
                <a:lnTo>
                  <a:pt x="1231642" y="904115"/>
                </a:lnTo>
                <a:lnTo>
                  <a:pt x="1231125" y="902256"/>
                </a:lnTo>
                <a:lnTo>
                  <a:pt x="1229830" y="900131"/>
                </a:lnTo>
                <a:lnTo>
                  <a:pt x="1228277" y="898537"/>
                </a:lnTo>
                <a:lnTo>
                  <a:pt x="1226724" y="897209"/>
                </a:lnTo>
                <a:lnTo>
                  <a:pt x="1224654" y="896413"/>
                </a:lnTo>
                <a:lnTo>
                  <a:pt x="1222583" y="895350"/>
                </a:lnTo>
                <a:lnTo>
                  <a:pt x="1219995" y="895350"/>
                </a:lnTo>
                <a:lnTo>
                  <a:pt x="1217665" y="895350"/>
                </a:lnTo>
                <a:close/>
                <a:moveTo>
                  <a:pt x="1149873" y="895350"/>
                </a:moveTo>
                <a:lnTo>
                  <a:pt x="1147641" y="896413"/>
                </a:lnTo>
                <a:lnTo>
                  <a:pt x="1145408" y="897209"/>
                </a:lnTo>
                <a:lnTo>
                  <a:pt x="1143454" y="898537"/>
                </a:lnTo>
                <a:lnTo>
                  <a:pt x="1142058" y="900131"/>
                </a:lnTo>
                <a:lnTo>
                  <a:pt x="1140662" y="902256"/>
                </a:lnTo>
                <a:lnTo>
                  <a:pt x="1140104" y="904115"/>
                </a:lnTo>
                <a:lnTo>
                  <a:pt x="1139825" y="906239"/>
                </a:lnTo>
                <a:lnTo>
                  <a:pt x="1139825" y="965200"/>
                </a:lnTo>
                <a:lnTo>
                  <a:pt x="1165225" y="965200"/>
                </a:lnTo>
                <a:lnTo>
                  <a:pt x="1165225" y="906239"/>
                </a:lnTo>
                <a:lnTo>
                  <a:pt x="1165225" y="904115"/>
                </a:lnTo>
                <a:lnTo>
                  <a:pt x="1164109" y="902256"/>
                </a:lnTo>
                <a:lnTo>
                  <a:pt x="1163271" y="900131"/>
                </a:lnTo>
                <a:lnTo>
                  <a:pt x="1161597" y="898537"/>
                </a:lnTo>
                <a:lnTo>
                  <a:pt x="1159643" y="897209"/>
                </a:lnTo>
                <a:lnTo>
                  <a:pt x="1157410" y="896413"/>
                </a:lnTo>
                <a:lnTo>
                  <a:pt x="1154898" y="895350"/>
                </a:lnTo>
                <a:lnTo>
                  <a:pt x="1152665" y="895350"/>
                </a:lnTo>
                <a:lnTo>
                  <a:pt x="1149873" y="895350"/>
                </a:lnTo>
                <a:close/>
                <a:moveTo>
                  <a:pt x="1084159" y="895350"/>
                </a:moveTo>
                <a:lnTo>
                  <a:pt x="1082065" y="896413"/>
                </a:lnTo>
                <a:lnTo>
                  <a:pt x="1079972" y="897209"/>
                </a:lnTo>
                <a:lnTo>
                  <a:pt x="1078140" y="898537"/>
                </a:lnTo>
                <a:lnTo>
                  <a:pt x="1076832" y="900131"/>
                </a:lnTo>
                <a:lnTo>
                  <a:pt x="1075523" y="902256"/>
                </a:lnTo>
                <a:lnTo>
                  <a:pt x="1075000" y="904115"/>
                </a:lnTo>
                <a:lnTo>
                  <a:pt x="1074738" y="906239"/>
                </a:lnTo>
                <a:lnTo>
                  <a:pt x="1074738" y="965200"/>
                </a:lnTo>
                <a:lnTo>
                  <a:pt x="1098551" y="965200"/>
                </a:lnTo>
                <a:lnTo>
                  <a:pt x="1098551" y="906239"/>
                </a:lnTo>
                <a:lnTo>
                  <a:pt x="1098551" y="904115"/>
                </a:lnTo>
                <a:lnTo>
                  <a:pt x="1097504" y="902256"/>
                </a:lnTo>
                <a:lnTo>
                  <a:pt x="1096719" y="900131"/>
                </a:lnTo>
                <a:lnTo>
                  <a:pt x="1095149" y="898537"/>
                </a:lnTo>
                <a:lnTo>
                  <a:pt x="1093317" y="897209"/>
                </a:lnTo>
                <a:lnTo>
                  <a:pt x="1091486" y="896413"/>
                </a:lnTo>
                <a:lnTo>
                  <a:pt x="1089131" y="895350"/>
                </a:lnTo>
                <a:lnTo>
                  <a:pt x="1086775" y="895350"/>
                </a:lnTo>
                <a:lnTo>
                  <a:pt x="1084159" y="895350"/>
                </a:lnTo>
                <a:close/>
                <a:moveTo>
                  <a:pt x="1014206" y="895350"/>
                </a:moveTo>
                <a:lnTo>
                  <a:pt x="1012136" y="896413"/>
                </a:lnTo>
                <a:lnTo>
                  <a:pt x="1010065" y="897209"/>
                </a:lnTo>
                <a:lnTo>
                  <a:pt x="1008512" y="898537"/>
                </a:lnTo>
                <a:lnTo>
                  <a:pt x="1006959" y="900131"/>
                </a:lnTo>
                <a:lnTo>
                  <a:pt x="1005665" y="902256"/>
                </a:lnTo>
                <a:lnTo>
                  <a:pt x="1005147" y="904115"/>
                </a:lnTo>
                <a:lnTo>
                  <a:pt x="1004888" y="906239"/>
                </a:lnTo>
                <a:lnTo>
                  <a:pt x="1004888" y="965200"/>
                </a:lnTo>
                <a:lnTo>
                  <a:pt x="1028701" y="965200"/>
                </a:lnTo>
                <a:lnTo>
                  <a:pt x="1028701" y="906239"/>
                </a:lnTo>
                <a:lnTo>
                  <a:pt x="1028442" y="904115"/>
                </a:lnTo>
                <a:lnTo>
                  <a:pt x="1027666" y="902256"/>
                </a:lnTo>
                <a:lnTo>
                  <a:pt x="1026630" y="900131"/>
                </a:lnTo>
                <a:lnTo>
                  <a:pt x="1025077" y="898537"/>
                </a:lnTo>
                <a:lnTo>
                  <a:pt x="1023524" y="897209"/>
                </a:lnTo>
                <a:lnTo>
                  <a:pt x="1021454" y="896413"/>
                </a:lnTo>
                <a:lnTo>
                  <a:pt x="1019124" y="895350"/>
                </a:lnTo>
                <a:lnTo>
                  <a:pt x="1016795" y="895350"/>
                </a:lnTo>
                <a:lnTo>
                  <a:pt x="1014206" y="895350"/>
                </a:lnTo>
                <a:close/>
                <a:moveTo>
                  <a:pt x="589119" y="895350"/>
                </a:moveTo>
                <a:lnTo>
                  <a:pt x="586502" y="896413"/>
                </a:lnTo>
                <a:lnTo>
                  <a:pt x="584671" y="897209"/>
                </a:lnTo>
                <a:lnTo>
                  <a:pt x="582839" y="898537"/>
                </a:lnTo>
                <a:lnTo>
                  <a:pt x="581269" y="900131"/>
                </a:lnTo>
                <a:lnTo>
                  <a:pt x="580484" y="902256"/>
                </a:lnTo>
                <a:lnTo>
                  <a:pt x="579437" y="904115"/>
                </a:lnTo>
                <a:lnTo>
                  <a:pt x="579437" y="906239"/>
                </a:lnTo>
                <a:lnTo>
                  <a:pt x="579437" y="965200"/>
                </a:lnTo>
                <a:lnTo>
                  <a:pt x="603250" y="965200"/>
                </a:lnTo>
                <a:lnTo>
                  <a:pt x="603250" y="906239"/>
                </a:lnTo>
                <a:lnTo>
                  <a:pt x="602988" y="904115"/>
                </a:lnTo>
                <a:lnTo>
                  <a:pt x="602203" y="902256"/>
                </a:lnTo>
                <a:lnTo>
                  <a:pt x="600895" y="900131"/>
                </a:lnTo>
                <a:lnTo>
                  <a:pt x="599848" y="898537"/>
                </a:lnTo>
                <a:lnTo>
                  <a:pt x="598016" y="897209"/>
                </a:lnTo>
                <a:lnTo>
                  <a:pt x="595661" y="896413"/>
                </a:lnTo>
                <a:lnTo>
                  <a:pt x="593568" y="895350"/>
                </a:lnTo>
                <a:lnTo>
                  <a:pt x="591213" y="895350"/>
                </a:lnTo>
                <a:lnTo>
                  <a:pt x="589119" y="895350"/>
                </a:lnTo>
                <a:close/>
                <a:moveTo>
                  <a:pt x="519008" y="895350"/>
                </a:moveTo>
                <a:lnTo>
                  <a:pt x="516914" y="896413"/>
                </a:lnTo>
                <a:lnTo>
                  <a:pt x="514821" y="897209"/>
                </a:lnTo>
                <a:lnTo>
                  <a:pt x="512989" y="898537"/>
                </a:lnTo>
                <a:lnTo>
                  <a:pt x="511419" y="900131"/>
                </a:lnTo>
                <a:lnTo>
                  <a:pt x="510372" y="902256"/>
                </a:lnTo>
                <a:lnTo>
                  <a:pt x="509849" y="904115"/>
                </a:lnTo>
                <a:lnTo>
                  <a:pt x="509587" y="906239"/>
                </a:lnTo>
                <a:lnTo>
                  <a:pt x="509587" y="965200"/>
                </a:lnTo>
                <a:lnTo>
                  <a:pt x="533400" y="965200"/>
                </a:lnTo>
                <a:lnTo>
                  <a:pt x="533400" y="906239"/>
                </a:lnTo>
                <a:lnTo>
                  <a:pt x="533400" y="904115"/>
                </a:lnTo>
                <a:lnTo>
                  <a:pt x="532353" y="902256"/>
                </a:lnTo>
                <a:lnTo>
                  <a:pt x="531568" y="900131"/>
                </a:lnTo>
                <a:lnTo>
                  <a:pt x="529998" y="898537"/>
                </a:lnTo>
                <a:lnTo>
                  <a:pt x="528166" y="897209"/>
                </a:lnTo>
                <a:lnTo>
                  <a:pt x="526335" y="896413"/>
                </a:lnTo>
                <a:lnTo>
                  <a:pt x="523718" y="895350"/>
                </a:lnTo>
                <a:lnTo>
                  <a:pt x="521624" y="895350"/>
                </a:lnTo>
                <a:lnTo>
                  <a:pt x="519008" y="895350"/>
                </a:lnTo>
                <a:close/>
                <a:moveTo>
                  <a:pt x="452594" y="895350"/>
                </a:moveTo>
                <a:lnTo>
                  <a:pt x="450239" y="896413"/>
                </a:lnTo>
                <a:lnTo>
                  <a:pt x="448146" y="897209"/>
                </a:lnTo>
                <a:lnTo>
                  <a:pt x="446314" y="898537"/>
                </a:lnTo>
                <a:lnTo>
                  <a:pt x="445006" y="900131"/>
                </a:lnTo>
                <a:lnTo>
                  <a:pt x="443959" y="902256"/>
                </a:lnTo>
                <a:lnTo>
                  <a:pt x="443174" y="904115"/>
                </a:lnTo>
                <a:lnTo>
                  <a:pt x="442912" y="906239"/>
                </a:lnTo>
                <a:lnTo>
                  <a:pt x="442912" y="965200"/>
                </a:lnTo>
                <a:lnTo>
                  <a:pt x="466725" y="965200"/>
                </a:lnTo>
                <a:lnTo>
                  <a:pt x="466725" y="906239"/>
                </a:lnTo>
                <a:lnTo>
                  <a:pt x="466725" y="904115"/>
                </a:lnTo>
                <a:lnTo>
                  <a:pt x="465678" y="902256"/>
                </a:lnTo>
                <a:lnTo>
                  <a:pt x="464893" y="900131"/>
                </a:lnTo>
                <a:lnTo>
                  <a:pt x="463323" y="898537"/>
                </a:lnTo>
                <a:lnTo>
                  <a:pt x="461491" y="897209"/>
                </a:lnTo>
                <a:lnTo>
                  <a:pt x="459660" y="896413"/>
                </a:lnTo>
                <a:lnTo>
                  <a:pt x="457305" y="895350"/>
                </a:lnTo>
                <a:lnTo>
                  <a:pt x="454949" y="895350"/>
                </a:lnTo>
                <a:lnTo>
                  <a:pt x="452594" y="895350"/>
                </a:lnTo>
                <a:close/>
                <a:moveTo>
                  <a:pt x="385762" y="895350"/>
                </a:moveTo>
                <a:lnTo>
                  <a:pt x="383381" y="896413"/>
                </a:lnTo>
                <a:lnTo>
                  <a:pt x="381529" y="897209"/>
                </a:lnTo>
                <a:lnTo>
                  <a:pt x="379677" y="898537"/>
                </a:lnTo>
                <a:lnTo>
                  <a:pt x="378089" y="900131"/>
                </a:lnTo>
                <a:lnTo>
                  <a:pt x="377031" y="902256"/>
                </a:lnTo>
                <a:lnTo>
                  <a:pt x="376502" y="904115"/>
                </a:lnTo>
                <a:lnTo>
                  <a:pt x="376237" y="906239"/>
                </a:lnTo>
                <a:lnTo>
                  <a:pt x="376237" y="965200"/>
                </a:lnTo>
                <a:lnTo>
                  <a:pt x="400050" y="965200"/>
                </a:lnTo>
                <a:lnTo>
                  <a:pt x="400050" y="906239"/>
                </a:lnTo>
                <a:lnTo>
                  <a:pt x="399785" y="904115"/>
                </a:lnTo>
                <a:lnTo>
                  <a:pt x="399256" y="902256"/>
                </a:lnTo>
                <a:lnTo>
                  <a:pt x="398198" y="900131"/>
                </a:lnTo>
                <a:lnTo>
                  <a:pt x="396610" y="898537"/>
                </a:lnTo>
                <a:lnTo>
                  <a:pt x="394758" y="897209"/>
                </a:lnTo>
                <a:lnTo>
                  <a:pt x="392906" y="896413"/>
                </a:lnTo>
                <a:lnTo>
                  <a:pt x="390525" y="895350"/>
                </a:lnTo>
                <a:lnTo>
                  <a:pt x="387879" y="895350"/>
                </a:lnTo>
                <a:lnTo>
                  <a:pt x="385762" y="895350"/>
                </a:lnTo>
                <a:close/>
                <a:moveTo>
                  <a:pt x="921406" y="892175"/>
                </a:moveTo>
                <a:lnTo>
                  <a:pt x="919466" y="892698"/>
                </a:lnTo>
                <a:lnTo>
                  <a:pt x="918080" y="892960"/>
                </a:lnTo>
                <a:lnTo>
                  <a:pt x="916694" y="893744"/>
                </a:lnTo>
                <a:lnTo>
                  <a:pt x="915308" y="894790"/>
                </a:lnTo>
                <a:lnTo>
                  <a:pt x="913922" y="896097"/>
                </a:lnTo>
                <a:lnTo>
                  <a:pt x="913367" y="897405"/>
                </a:lnTo>
                <a:lnTo>
                  <a:pt x="912813" y="898973"/>
                </a:lnTo>
                <a:lnTo>
                  <a:pt x="912813" y="900542"/>
                </a:lnTo>
                <a:lnTo>
                  <a:pt x="912813" y="914400"/>
                </a:lnTo>
                <a:lnTo>
                  <a:pt x="930276" y="914400"/>
                </a:lnTo>
                <a:lnTo>
                  <a:pt x="930276" y="900542"/>
                </a:lnTo>
                <a:lnTo>
                  <a:pt x="929999" y="898973"/>
                </a:lnTo>
                <a:lnTo>
                  <a:pt x="929722" y="897405"/>
                </a:lnTo>
                <a:lnTo>
                  <a:pt x="928613" y="896097"/>
                </a:lnTo>
                <a:lnTo>
                  <a:pt x="927781" y="894790"/>
                </a:lnTo>
                <a:lnTo>
                  <a:pt x="926395" y="893744"/>
                </a:lnTo>
                <a:lnTo>
                  <a:pt x="924732" y="892960"/>
                </a:lnTo>
                <a:lnTo>
                  <a:pt x="923069" y="892698"/>
                </a:lnTo>
                <a:lnTo>
                  <a:pt x="921406" y="892175"/>
                </a:lnTo>
                <a:close/>
                <a:moveTo>
                  <a:pt x="833438" y="892175"/>
                </a:moveTo>
                <a:lnTo>
                  <a:pt x="831949" y="892698"/>
                </a:lnTo>
                <a:lnTo>
                  <a:pt x="830461" y="892960"/>
                </a:lnTo>
                <a:lnTo>
                  <a:pt x="828973" y="893744"/>
                </a:lnTo>
                <a:lnTo>
                  <a:pt x="827732" y="894790"/>
                </a:lnTo>
                <a:lnTo>
                  <a:pt x="826988" y="896097"/>
                </a:lnTo>
                <a:lnTo>
                  <a:pt x="826492" y="897405"/>
                </a:lnTo>
                <a:lnTo>
                  <a:pt x="825748" y="898973"/>
                </a:lnTo>
                <a:lnTo>
                  <a:pt x="825500" y="900542"/>
                </a:lnTo>
                <a:lnTo>
                  <a:pt x="825500" y="914400"/>
                </a:lnTo>
                <a:lnTo>
                  <a:pt x="841375" y="914400"/>
                </a:lnTo>
                <a:lnTo>
                  <a:pt x="841375" y="900542"/>
                </a:lnTo>
                <a:lnTo>
                  <a:pt x="841375" y="898973"/>
                </a:lnTo>
                <a:lnTo>
                  <a:pt x="840631" y="897405"/>
                </a:lnTo>
                <a:lnTo>
                  <a:pt x="840135" y="896097"/>
                </a:lnTo>
                <a:lnTo>
                  <a:pt x="838895" y="894790"/>
                </a:lnTo>
                <a:lnTo>
                  <a:pt x="837902" y="893744"/>
                </a:lnTo>
                <a:lnTo>
                  <a:pt x="836662" y="892960"/>
                </a:lnTo>
                <a:lnTo>
                  <a:pt x="835174" y="892698"/>
                </a:lnTo>
                <a:lnTo>
                  <a:pt x="833438" y="892175"/>
                </a:lnTo>
                <a:close/>
                <a:moveTo>
                  <a:pt x="773113" y="892175"/>
                </a:moveTo>
                <a:lnTo>
                  <a:pt x="771624" y="892698"/>
                </a:lnTo>
                <a:lnTo>
                  <a:pt x="770136" y="892960"/>
                </a:lnTo>
                <a:lnTo>
                  <a:pt x="768648" y="893744"/>
                </a:lnTo>
                <a:lnTo>
                  <a:pt x="767656" y="894790"/>
                </a:lnTo>
                <a:lnTo>
                  <a:pt x="766663" y="896097"/>
                </a:lnTo>
                <a:lnTo>
                  <a:pt x="765919" y="897405"/>
                </a:lnTo>
                <a:lnTo>
                  <a:pt x="765423" y="898973"/>
                </a:lnTo>
                <a:lnTo>
                  <a:pt x="765175" y="900542"/>
                </a:lnTo>
                <a:lnTo>
                  <a:pt x="765175" y="914400"/>
                </a:lnTo>
                <a:lnTo>
                  <a:pt x="781050" y="914400"/>
                </a:lnTo>
                <a:lnTo>
                  <a:pt x="781050" y="900542"/>
                </a:lnTo>
                <a:lnTo>
                  <a:pt x="781050" y="898973"/>
                </a:lnTo>
                <a:lnTo>
                  <a:pt x="780306" y="897405"/>
                </a:lnTo>
                <a:lnTo>
                  <a:pt x="779810" y="896097"/>
                </a:lnTo>
                <a:lnTo>
                  <a:pt x="778570" y="894790"/>
                </a:lnTo>
                <a:lnTo>
                  <a:pt x="777577" y="893744"/>
                </a:lnTo>
                <a:lnTo>
                  <a:pt x="776337" y="892960"/>
                </a:lnTo>
                <a:lnTo>
                  <a:pt x="774849" y="892698"/>
                </a:lnTo>
                <a:lnTo>
                  <a:pt x="773113" y="892175"/>
                </a:lnTo>
                <a:close/>
                <a:moveTo>
                  <a:pt x="686595" y="892175"/>
                </a:moveTo>
                <a:lnTo>
                  <a:pt x="684685" y="892698"/>
                </a:lnTo>
                <a:lnTo>
                  <a:pt x="683047" y="892960"/>
                </a:lnTo>
                <a:lnTo>
                  <a:pt x="681956" y="893744"/>
                </a:lnTo>
                <a:lnTo>
                  <a:pt x="680592" y="894790"/>
                </a:lnTo>
                <a:lnTo>
                  <a:pt x="679227" y="896097"/>
                </a:lnTo>
                <a:lnTo>
                  <a:pt x="678682" y="897405"/>
                </a:lnTo>
                <a:lnTo>
                  <a:pt x="677863" y="898973"/>
                </a:lnTo>
                <a:lnTo>
                  <a:pt x="677863" y="900542"/>
                </a:lnTo>
                <a:lnTo>
                  <a:pt x="677863" y="914400"/>
                </a:lnTo>
                <a:lnTo>
                  <a:pt x="695326" y="914400"/>
                </a:lnTo>
                <a:lnTo>
                  <a:pt x="695326" y="900542"/>
                </a:lnTo>
                <a:lnTo>
                  <a:pt x="695053" y="898973"/>
                </a:lnTo>
                <a:lnTo>
                  <a:pt x="694780" y="897405"/>
                </a:lnTo>
                <a:lnTo>
                  <a:pt x="693689" y="896097"/>
                </a:lnTo>
                <a:lnTo>
                  <a:pt x="692870" y="894790"/>
                </a:lnTo>
                <a:lnTo>
                  <a:pt x="691506" y="893744"/>
                </a:lnTo>
                <a:lnTo>
                  <a:pt x="689869" y="892960"/>
                </a:lnTo>
                <a:lnTo>
                  <a:pt x="688232" y="892698"/>
                </a:lnTo>
                <a:lnTo>
                  <a:pt x="686595" y="892175"/>
                </a:lnTo>
                <a:close/>
                <a:moveTo>
                  <a:pt x="1505875" y="860425"/>
                </a:moveTo>
                <a:lnTo>
                  <a:pt x="1503520" y="860691"/>
                </a:lnTo>
                <a:lnTo>
                  <a:pt x="1501427" y="861488"/>
                </a:lnTo>
                <a:lnTo>
                  <a:pt x="1499072" y="862284"/>
                </a:lnTo>
                <a:lnTo>
                  <a:pt x="1497240" y="863878"/>
                </a:lnTo>
                <a:lnTo>
                  <a:pt x="1496193" y="865471"/>
                </a:lnTo>
                <a:lnTo>
                  <a:pt x="1494885" y="867331"/>
                </a:lnTo>
                <a:lnTo>
                  <a:pt x="1494361" y="869455"/>
                </a:lnTo>
                <a:lnTo>
                  <a:pt x="1493838" y="871846"/>
                </a:lnTo>
                <a:lnTo>
                  <a:pt x="1493838" y="930275"/>
                </a:lnTo>
                <a:lnTo>
                  <a:pt x="1517651" y="930275"/>
                </a:lnTo>
                <a:lnTo>
                  <a:pt x="1517651" y="871846"/>
                </a:lnTo>
                <a:lnTo>
                  <a:pt x="1517651" y="869455"/>
                </a:lnTo>
                <a:lnTo>
                  <a:pt x="1516866" y="867331"/>
                </a:lnTo>
                <a:lnTo>
                  <a:pt x="1515819" y="865471"/>
                </a:lnTo>
                <a:lnTo>
                  <a:pt x="1514249" y="863878"/>
                </a:lnTo>
                <a:lnTo>
                  <a:pt x="1512417" y="862284"/>
                </a:lnTo>
                <a:lnTo>
                  <a:pt x="1510586" y="861488"/>
                </a:lnTo>
                <a:lnTo>
                  <a:pt x="1508231" y="860691"/>
                </a:lnTo>
                <a:lnTo>
                  <a:pt x="1505875" y="860425"/>
                </a:lnTo>
                <a:close/>
                <a:moveTo>
                  <a:pt x="1427957" y="860425"/>
                </a:moveTo>
                <a:lnTo>
                  <a:pt x="1425368" y="860691"/>
                </a:lnTo>
                <a:lnTo>
                  <a:pt x="1423298" y="861488"/>
                </a:lnTo>
                <a:lnTo>
                  <a:pt x="1421486" y="862284"/>
                </a:lnTo>
                <a:lnTo>
                  <a:pt x="1419674" y="863878"/>
                </a:lnTo>
                <a:lnTo>
                  <a:pt x="1418121" y="865471"/>
                </a:lnTo>
                <a:lnTo>
                  <a:pt x="1416827" y="867331"/>
                </a:lnTo>
                <a:lnTo>
                  <a:pt x="1416309" y="869455"/>
                </a:lnTo>
                <a:lnTo>
                  <a:pt x="1416050" y="871846"/>
                </a:lnTo>
                <a:lnTo>
                  <a:pt x="1416050" y="930275"/>
                </a:lnTo>
                <a:lnTo>
                  <a:pt x="1439863" y="930275"/>
                </a:lnTo>
                <a:lnTo>
                  <a:pt x="1439863" y="871846"/>
                </a:lnTo>
                <a:lnTo>
                  <a:pt x="1439345" y="869455"/>
                </a:lnTo>
                <a:lnTo>
                  <a:pt x="1438828" y="867331"/>
                </a:lnTo>
                <a:lnTo>
                  <a:pt x="1437534" y="865471"/>
                </a:lnTo>
                <a:lnTo>
                  <a:pt x="1436498" y="863878"/>
                </a:lnTo>
                <a:lnTo>
                  <a:pt x="1434686" y="862284"/>
                </a:lnTo>
                <a:lnTo>
                  <a:pt x="1432357" y="861488"/>
                </a:lnTo>
                <a:lnTo>
                  <a:pt x="1430286" y="860691"/>
                </a:lnTo>
                <a:lnTo>
                  <a:pt x="1427957" y="860425"/>
                </a:lnTo>
                <a:close/>
                <a:moveTo>
                  <a:pt x="1373851" y="860425"/>
                </a:moveTo>
                <a:lnTo>
                  <a:pt x="1371234" y="860691"/>
                </a:lnTo>
                <a:lnTo>
                  <a:pt x="1369141" y="861488"/>
                </a:lnTo>
                <a:lnTo>
                  <a:pt x="1367309" y="862284"/>
                </a:lnTo>
                <a:lnTo>
                  <a:pt x="1365477" y="863878"/>
                </a:lnTo>
                <a:lnTo>
                  <a:pt x="1363907" y="865471"/>
                </a:lnTo>
                <a:lnTo>
                  <a:pt x="1362860" y="867331"/>
                </a:lnTo>
                <a:lnTo>
                  <a:pt x="1362075" y="869455"/>
                </a:lnTo>
                <a:lnTo>
                  <a:pt x="1362075" y="871846"/>
                </a:lnTo>
                <a:lnTo>
                  <a:pt x="1362075" y="930275"/>
                </a:lnTo>
                <a:lnTo>
                  <a:pt x="1385888" y="930275"/>
                </a:lnTo>
                <a:lnTo>
                  <a:pt x="1385888" y="871846"/>
                </a:lnTo>
                <a:lnTo>
                  <a:pt x="1385626" y="869455"/>
                </a:lnTo>
                <a:lnTo>
                  <a:pt x="1384841" y="867331"/>
                </a:lnTo>
                <a:lnTo>
                  <a:pt x="1383533" y="865471"/>
                </a:lnTo>
                <a:lnTo>
                  <a:pt x="1382486" y="863878"/>
                </a:lnTo>
                <a:lnTo>
                  <a:pt x="1380654" y="862284"/>
                </a:lnTo>
                <a:lnTo>
                  <a:pt x="1378299" y="861488"/>
                </a:lnTo>
                <a:lnTo>
                  <a:pt x="1376206" y="860691"/>
                </a:lnTo>
                <a:lnTo>
                  <a:pt x="1373851" y="860425"/>
                </a:lnTo>
                <a:close/>
                <a:moveTo>
                  <a:pt x="1294607" y="860425"/>
                </a:moveTo>
                <a:lnTo>
                  <a:pt x="1292277" y="860691"/>
                </a:lnTo>
                <a:lnTo>
                  <a:pt x="1289948" y="861488"/>
                </a:lnTo>
                <a:lnTo>
                  <a:pt x="1288136" y="862284"/>
                </a:lnTo>
                <a:lnTo>
                  <a:pt x="1286324" y="863878"/>
                </a:lnTo>
                <a:lnTo>
                  <a:pt x="1284771" y="865471"/>
                </a:lnTo>
                <a:lnTo>
                  <a:pt x="1283994" y="867331"/>
                </a:lnTo>
                <a:lnTo>
                  <a:pt x="1282959" y="869455"/>
                </a:lnTo>
                <a:lnTo>
                  <a:pt x="1282700" y="871846"/>
                </a:lnTo>
                <a:lnTo>
                  <a:pt x="1282700" y="930275"/>
                </a:lnTo>
                <a:lnTo>
                  <a:pt x="1306513" y="930275"/>
                </a:lnTo>
                <a:lnTo>
                  <a:pt x="1306513" y="871846"/>
                </a:lnTo>
                <a:lnTo>
                  <a:pt x="1306254" y="869455"/>
                </a:lnTo>
                <a:lnTo>
                  <a:pt x="1305478" y="867331"/>
                </a:lnTo>
                <a:lnTo>
                  <a:pt x="1304442" y="865471"/>
                </a:lnTo>
                <a:lnTo>
                  <a:pt x="1303148" y="863878"/>
                </a:lnTo>
                <a:lnTo>
                  <a:pt x="1301336" y="862284"/>
                </a:lnTo>
                <a:lnTo>
                  <a:pt x="1299266" y="861488"/>
                </a:lnTo>
                <a:lnTo>
                  <a:pt x="1296936" y="860691"/>
                </a:lnTo>
                <a:lnTo>
                  <a:pt x="1294607" y="860425"/>
                </a:lnTo>
                <a:close/>
                <a:moveTo>
                  <a:pt x="313532" y="860425"/>
                </a:moveTo>
                <a:lnTo>
                  <a:pt x="310943" y="860691"/>
                </a:lnTo>
                <a:lnTo>
                  <a:pt x="308872" y="861488"/>
                </a:lnTo>
                <a:lnTo>
                  <a:pt x="307061" y="862284"/>
                </a:lnTo>
                <a:lnTo>
                  <a:pt x="305249" y="863878"/>
                </a:lnTo>
                <a:lnTo>
                  <a:pt x="303696" y="865471"/>
                </a:lnTo>
                <a:lnTo>
                  <a:pt x="302402" y="867331"/>
                </a:lnTo>
                <a:lnTo>
                  <a:pt x="301884" y="869455"/>
                </a:lnTo>
                <a:lnTo>
                  <a:pt x="301625" y="871846"/>
                </a:lnTo>
                <a:lnTo>
                  <a:pt x="301625" y="930275"/>
                </a:lnTo>
                <a:lnTo>
                  <a:pt x="325438" y="930275"/>
                </a:lnTo>
                <a:lnTo>
                  <a:pt x="325438" y="871846"/>
                </a:lnTo>
                <a:lnTo>
                  <a:pt x="324920" y="869455"/>
                </a:lnTo>
                <a:lnTo>
                  <a:pt x="324403" y="867331"/>
                </a:lnTo>
                <a:lnTo>
                  <a:pt x="323109" y="865471"/>
                </a:lnTo>
                <a:lnTo>
                  <a:pt x="322073" y="863878"/>
                </a:lnTo>
                <a:lnTo>
                  <a:pt x="320261" y="862284"/>
                </a:lnTo>
                <a:lnTo>
                  <a:pt x="317932" y="861488"/>
                </a:lnTo>
                <a:lnTo>
                  <a:pt x="315861" y="860691"/>
                </a:lnTo>
                <a:lnTo>
                  <a:pt x="313532" y="860425"/>
                </a:lnTo>
                <a:close/>
                <a:moveTo>
                  <a:pt x="233363" y="860425"/>
                </a:moveTo>
                <a:lnTo>
                  <a:pt x="230602" y="860691"/>
                </a:lnTo>
                <a:lnTo>
                  <a:pt x="228393" y="861488"/>
                </a:lnTo>
                <a:lnTo>
                  <a:pt x="226185" y="862284"/>
                </a:lnTo>
                <a:lnTo>
                  <a:pt x="224528" y="863878"/>
                </a:lnTo>
                <a:lnTo>
                  <a:pt x="222872" y="865471"/>
                </a:lnTo>
                <a:lnTo>
                  <a:pt x="221491" y="867331"/>
                </a:lnTo>
                <a:lnTo>
                  <a:pt x="220939" y="869455"/>
                </a:lnTo>
                <a:lnTo>
                  <a:pt x="220663" y="871846"/>
                </a:lnTo>
                <a:lnTo>
                  <a:pt x="220663" y="930275"/>
                </a:lnTo>
                <a:lnTo>
                  <a:pt x="246063" y="930275"/>
                </a:lnTo>
                <a:lnTo>
                  <a:pt x="246063" y="871846"/>
                </a:lnTo>
                <a:lnTo>
                  <a:pt x="245787" y="869455"/>
                </a:lnTo>
                <a:lnTo>
                  <a:pt x="244959" y="867331"/>
                </a:lnTo>
                <a:lnTo>
                  <a:pt x="243854" y="865471"/>
                </a:lnTo>
                <a:lnTo>
                  <a:pt x="242198" y="863878"/>
                </a:lnTo>
                <a:lnTo>
                  <a:pt x="240541" y="862284"/>
                </a:lnTo>
                <a:lnTo>
                  <a:pt x="238333" y="861488"/>
                </a:lnTo>
                <a:lnTo>
                  <a:pt x="235848" y="860691"/>
                </a:lnTo>
                <a:lnTo>
                  <a:pt x="233363" y="860425"/>
                </a:lnTo>
                <a:close/>
                <a:moveTo>
                  <a:pt x="179387" y="860425"/>
                </a:moveTo>
                <a:lnTo>
                  <a:pt x="176902" y="860691"/>
                </a:lnTo>
                <a:lnTo>
                  <a:pt x="174417" y="861488"/>
                </a:lnTo>
                <a:lnTo>
                  <a:pt x="172485" y="862284"/>
                </a:lnTo>
                <a:lnTo>
                  <a:pt x="170552" y="863878"/>
                </a:lnTo>
                <a:lnTo>
                  <a:pt x="168896" y="865471"/>
                </a:lnTo>
                <a:lnTo>
                  <a:pt x="167515" y="867331"/>
                </a:lnTo>
                <a:lnTo>
                  <a:pt x="166963" y="869455"/>
                </a:lnTo>
                <a:lnTo>
                  <a:pt x="166687" y="871846"/>
                </a:lnTo>
                <a:lnTo>
                  <a:pt x="166687" y="930275"/>
                </a:lnTo>
                <a:lnTo>
                  <a:pt x="192087" y="930275"/>
                </a:lnTo>
                <a:lnTo>
                  <a:pt x="192087" y="871846"/>
                </a:lnTo>
                <a:lnTo>
                  <a:pt x="191811" y="869455"/>
                </a:lnTo>
                <a:lnTo>
                  <a:pt x="190983" y="867331"/>
                </a:lnTo>
                <a:lnTo>
                  <a:pt x="189878" y="865471"/>
                </a:lnTo>
                <a:lnTo>
                  <a:pt x="188498" y="863878"/>
                </a:lnTo>
                <a:lnTo>
                  <a:pt x="186565" y="862284"/>
                </a:lnTo>
                <a:lnTo>
                  <a:pt x="184357" y="861488"/>
                </a:lnTo>
                <a:lnTo>
                  <a:pt x="181872" y="860691"/>
                </a:lnTo>
                <a:lnTo>
                  <a:pt x="179387" y="860425"/>
                </a:lnTo>
                <a:close/>
                <a:moveTo>
                  <a:pt x="102524" y="860425"/>
                </a:moveTo>
                <a:lnTo>
                  <a:pt x="100169" y="860691"/>
                </a:lnTo>
                <a:lnTo>
                  <a:pt x="98076" y="861488"/>
                </a:lnTo>
                <a:lnTo>
                  <a:pt x="95721" y="862284"/>
                </a:lnTo>
                <a:lnTo>
                  <a:pt x="93889" y="863878"/>
                </a:lnTo>
                <a:lnTo>
                  <a:pt x="92842" y="865471"/>
                </a:lnTo>
                <a:lnTo>
                  <a:pt x="91534" y="867331"/>
                </a:lnTo>
                <a:lnTo>
                  <a:pt x="91010" y="869455"/>
                </a:lnTo>
                <a:lnTo>
                  <a:pt x="90487" y="871846"/>
                </a:lnTo>
                <a:lnTo>
                  <a:pt x="90487" y="930275"/>
                </a:lnTo>
                <a:lnTo>
                  <a:pt x="114300" y="930275"/>
                </a:lnTo>
                <a:lnTo>
                  <a:pt x="114300" y="871846"/>
                </a:lnTo>
                <a:lnTo>
                  <a:pt x="114300" y="869455"/>
                </a:lnTo>
                <a:lnTo>
                  <a:pt x="113515" y="867331"/>
                </a:lnTo>
                <a:lnTo>
                  <a:pt x="112468" y="865471"/>
                </a:lnTo>
                <a:lnTo>
                  <a:pt x="110898" y="863878"/>
                </a:lnTo>
                <a:lnTo>
                  <a:pt x="109066" y="862284"/>
                </a:lnTo>
                <a:lnTo>
                  <a:pt x="107235" y="861488"/>
                </a:lnTo>
                <a:lnTo>
                  <a:pt x="104880" y="860691"/>
                </a:lnTo>
                <a:lnTo>
                  <a:pt x="102524" y="860425"/>
                </a:lnTo>
                <a:close/>
                <a:moveTo>
                  <a:pt x="1217188" y="773112"/>
                </a:moveTo>
                <a:lnTo>
                  <a:pt x="1215310" y="773611"/>
                </a:lnTo>
                <a:lnTo>
                  <a:pt x="1213700" y="774609"/>
                </a:lnTo>
                <a:lnTo>
                  <a:pt x="1212358" y="775357"/>
                </a:lnTo>
                <a:lnTo>
                  <a:pt x="1211285" y="776854"/>
                </a:lnTo>
                <a:lnTo>
                  <a:pt x="1210212" y="778351"/>
                </a:lnTo>
                <a:lnTo>
                  <a:pt x="1209675" y="780097"/>
                </a:lnTo>
                <a:lnTo>
                  <a:pt x="1209675" y="781844"/>
                </a:lnTo>
                <a:lnTo>
                  <a:pt x="1209675" y="783590"/>
                </a:lnTo>
                <a:lnTo>
                  <a:pt x="1210212" y="785336"/>
                </a:lnTo>
                <a:lnTo>
                  <a:pt x="1211285" y="786833"/>
                </a:lnTo>
                <a:lnTo>
                  <a:pt x="1212358" y="788081"/>
                </a:lnTo>
                <a:lnTo>
                  <a:pt x="1213700" y="789328"/>
                </a:lnTo>
                <a:lnTo>
                  <a:pt x="1215310" y="790076"/>
                </a:lnTo>
                <a:lnTo>
                  <a:pt x="1217188" y="790326"/>
                </a:lnTo>
                <a:lnTo>
                  <a:pt x="1219066" y="790575"/>
                </a:lnTo>
                <a:lnTo>
                  <a:pt x="1220944" y="790326"/>
                </a:lnTo>
                <a:lnTo>
                  <a:pt x="1222822" y="790076"/>
                </a:lnTo>
                <a:lnTo>
                  <a:pt x="1224432" y="789328"/>
                </a:lnTo>
                <a:lnTo>
                  <a:pt x="1225774" y="788081"/>
                </a:lnTo>
                <a:lnTo>
                  <a:pt x="1227115" y="786833"/>
                </a:lnTo>
                <a:lnTo>
                  <a:pt x="1227920" y="785336"/>
                </a:lnTo>
                <a:lnTo>
                  <a:pt x="1228189" y="783590"/>
                </a:lnTo>
                <a:lnTo>
                  <a:pt x="1228725" y="781844"/>
                </a:lnTo>
                <a:lnTo>
                  <a:pt x="1228189" y="780097"/>
                </a:lnTo>
                <a:lnTo>
                  <a:pt x="1227920" y="778351"/>
                </a:lnTo>
                <a:lnTo>
                  <a:pt x="1227115" y="776854"/>
                </a:lnTo>
                <a:lnTo>
                  <a:pt x="1225774" y="775357"/>
                </a:lnTo>
                <a:lnTo>
                  <a:pt x="1224432" y="774609"/>
                </a:lnTo>
                <a:lnTo>
                  <a:pt x="1222822" y="773611"/>
                </a:lnTo>
                <a:lnTo>
                  <a:pt x="1220944" y="773112"/>
                </a:lnTo>
                <a:lnTo>
                  <a:pt x="1219066" y="773112"/>
                </a:lnTo>
                <a:lnTo>
                  <a:pt x="1217188" y="773112"/>
                </a:lnTo>
                <a:close/>
                <a:moveTo>
                  <a:pt x="1150938" y="773112"/>
                </a:moveTo>
                <a:lnTo>
                  <a:pt x="1149086" y="773611"/>
                </a:lnTo>
                <a:lnTo>
                  <a:pt x="1147498" y="774609"/>
                </a:lnTo>
                <a:lnTo>
                  <a:pt x="1145911" y="775357"/>
                </a:lnTo>
                <a:lnTo>
                  <a:pt x="1144852" y="776854"/>
                </a:lnTo>
                <a:lnTo>
                  <a:pt x="1144058" y="778351"/>
                </a:lnTo>
                <a:lnTo>
                  <a:pt x="1143265" y="780097"/>
                </a:lnTo>
                <a:lnTo>
                  <a:pt x="1143000" y="781844"/>
                </a:lnTo>
                <a:lnTo>
                  <a:pt x="1143265" y="783590"/>
                </a:lnTo>
                <a:lnTo>
                  <a:pt x="1144058" y="785336"/>
                </a:lnTo>
                <a:lnTo>
                  <a:pt x="1144852" y="786833"/>
                </a:lnTo>
                <a:lnTo>
                  <a:pt x="1145911" y="788081"/>
                </a:lnTo>
                <a:lnTo>
                  <a:pt x="1147498" y="789328"/>
                </a:lnTo>
                <a:lnTo>
                  <a:pt x="1149086" y="790076"/>
                </a:lnTo>
                <a:lnTo>
                  <a:pt x="1150938" y="790326"/>
                </a:lnTo>
                <a:lnTo>
                  <a:pt x="1152790" y="790575"/>
                </a:lnTo>
                <a:lnTo>
                  <a:pt x="1154642" y="790326"/>
                </a:lnTo>
                <a:lnTo>
                  <a:pt x="1156229" y="790076"/>
                </a:lnTo>
                <a:lnTo>
                  <a:pt x="1158081" y="789328"/>
                </a:lnTo>
                <a:lnTo>
                  <a:pt x="1159404" y="788081"/>
                </a:lnTo>
                <a:lnTo>
                  <a:pt x="1160463" y="786833"/>
                </a:lnTo>
                <a:lnTo>
                  <a:pt x="1161521" y="785336"/>
                </a:lnTo>
                <a:lnTo>
                  <a:pt x="1161786" y="783590"/>
                </a:lnTo>
                <a:lnTo>
                  <a:pt x="1162050" y="781844"/>
                </a:lnTo>
                <a:lnTo>
                  <a:pt x="1161786" y="780097"/>
                </a:lnTo>
                <a:lnTo>
                  <a:pt x="1161521" y="778351"/>
                </a:lnTo>
                <a:lnTo>
                  <a:pt x="1160463" y="776854"/>
                </a:lnTo>
                <a:lnTo>
                  <a:pt x="1159404" y="775357"/>
                </a:lnTo>
                <a:lnTo>
                  <a:pt x="1158081" y="774609"/>
                </a:lnTo>
                <a:lnTo>
                  <a:pt x="1156229" y="773611"/>
                </a:lnTo>
                <a:lnTo>
                  <a:pt x="1154642" y="773112"/>
                </a:lnTo>
                <a:lnTo>
                  <a:pt x="1152790" y="773112"/>
                </a:lnTo>
                <a:lnTo>
                  <a:pt x="1150938" y="773112"/>
                </a:lnTo>
                <a:close/>
                <a:moveTo>
                  <a:pt x="1084898" y="773112"/>
                </a:moveTo>
                <a:lnTo>
                  <a:pt x="1083152" y="773611"/>
                </a:lnTo>
                <a:lnTo>
                  <a:pt x="1081655" y="774609"/>
                </a:lnTo>
                <a:lnTo>
                  <a:pt x="1080158" y="775357"/>
                </a:lnTo>
                <a:lnTo>
                  <a:pt x="1079160" y="776854"/>
                </a:lnTo>
                <a:lnTo>
                  <a:pt x="1078412" y="778351"/>
                </a:lnTo>
                <a:lnTo>
                  <a:pt x="1077913" y="780097"/>
                </a:lnTo>
                <a:lnTo>
                  <a:pt x="1077913" y="781844"/>
                </a:lnTo>
                <a:lnTo>
                  <a:pt x="1077913" y="783590"/>
                </a:lnTo>
                <a:lnTo>
                  <a:pt x="1078412" y="785336"/>
                </a:lnTo>
                <a:lnTo>
                  <a:pt x="1079160" y="786833"/>
                </a:lnTo>
                <a:lnTo>
                  <a:pt x="1080158" y="788081"/>
                </a:lnTo>
                <a:lnTo>
                  <a:pt x="1081655" y="789328"/>
                </a:lnTo>
                <a:lnTo>
                  <a:pt x="1083152" y="790076"/>
                </a:lnTo>
                <a:lnTo>
                  <a:pt x="1084898" y="790326"/>
                </a:lnTo>
                <a:lnTo>
                  <a:pt x="1086645" y="790575"/>
                </a:lnTo>
                <a:lnTo>
                  <a:pt x="1088391" y="790326"/>
                </a:lnTo>
                <a:lnTo>
                  <a:pt x="1090137" y="790076"/>
                </a:lnTo>
                <a:lnTo>
                  <a:pt x="1091634" y="789328"/>
                </a:lnTo>
                <a:lnTo>
                  <a:pt x="1092881" y="788081"/>
                </a:lnTo>
                <a:lnTo>
                  <a:pt x="1093879" y="786833"/>
                </a:lnTo>
                <a:lnTo>
                  <a:pt x="1094877" y="785336"/>
                </a:lnTo>
                <a:lnTo>
                  <a:pt x="1095127" y="783590"/>
                </a:lnTo>
                <a:lnTo>
                  <a:pt x="1095376" y="781844"/>
                </a:lnTo>
                <a:lnTo>
                  <a:pt x="1095127" y="780097"/>
                </a:lnTo>
                <a:lnTo>
                  <a:pt x="1094877" y="778351"/>
                </a:lnTo>
                <a:lnTo>
                  <a:pt x="1093879" y="776854"/>
                </a:lnTo>
                <a:lnTo>
                  <a:pt x="1092881" y="775357"/>
                </a:lnTo>
                <a:lnTo>
                  <a:pt x="1091634" y="774609"/>
                </a:lnTo>
                <a:lnTo>
                  <a:pt x="1090137" y="773611"/>
                </a:lnTo>
                <a:lnTo>
                  <a:pt x="1088391" y="773112"/>
                </a:lnTo>
                <a:lnTo>
                  <a:pt x="1086645" y="773112"/>
                </a:lnTo>
                <a:lnTo>
                  <a:pt x="1084898" y="773112"/>
                </a:lnTo>
                <a:close/>
                <a:moveTo>
                  <a:pt x="1015196" y="773112"/>
                </a:moveTo>
                <a:lnTo>
                  <a:pt x="1013474" y="773611"/>
                </a:lnTo>
                <a:lnTo>
                  <a:pt x="1011998" y="774609"/>
                </a:lnTo>
                <a:lnTo>
                  <a:pt x="1010769" y="775357"/>
                </a:lnTo>
                <a:lnTo>
                  <a:pt x="1009539" y="776854"/>
                </a:lnTo>
                <a:lnTo>
                  <a:pt x="1008801" y="778351"/>
                </a:lnTo>
                <a:lnTo>
                  <a:pt x="1008063" y="780097"/>
                </a:lnTo>
                <a:lnTo>
                  <a:pt x="1008063" y="781844"/>
                </a:lnTo>
                <a:lnTo>
                  <a:pt x="1008063" y="783590"/>
                </a:lnTo>
                <a:lnTo>
                  <a:pt x="1008801" y="785336"/>
                </a:lnTo>
                <a:lnTo>
                  <a:pt x="1009539" y="786833"/>
                </a:lnTo>
                <a:lnTo>
                  <a:pt x="1010769" y="788081"/>
                </a:lnTo>
                <a:lnTo>
                  <a:pt x="1011998" y="789328"/>
                </a:lnTo>
                <a:lnTo>
                  <a:pt x="1013474" y="790076"/>
                </a:lnTo>
                <a:lnTo>
                  <a:pt x="1015196" y="790326"/>
                </a:lnTo>
                <a:lnTo>
                  <a:pt x="1016918" y="790575"/>
                </a:lnTo>
                <a:lnTo>
                  <a:pt x="1018639" y="790326"/>
                </a:lnTo>
                <a:lnTo>
                  <a:pt x="1020361" y="790076"/>
                </a:lnTo>
                <a:lnTo>
                  <a:pt x="1021837" y="789328"/>
                </a:lnTo>
                <a:lnTo>
                  <a:pt x="1023067" y="788081"/>
                </a:lnTo>
                <a:lnTo>
                  <a:pt x="1024050" y="786833"/>
                </a:lnTo>
                <a:lnTo>
                  <a:pt x="1025034" y="785336"/>
                </a:lnTo>
                <a:lnTo>
                  <a:pt x="1025526" y="783590"/>
                </a:lnTo>
                <a:lnTo>
                  <a:pt x="1025526" y="781844"/>
                </a:lnTo>
                <a:lnTo>
                  <a:pt x="1025526" y="780097"/>
                </a:lnTo>
                <a:lnTo>
                  <a:pt x="1025034" y="778351"/>
                </a:lnTo>
                <a:lnTo>
                  <a:pt x="1024050" y="776854"/>
                </a:lnTo>
                <a:lnTo>
                  <a:pt x="1023067" y="775357"/>
                </a:lnTo>
                <a:lnTo>
                  <a:pt x="1021837" y="774609"/>
                </a:lnTo>
                <a:lnTo>
                  <a:pt x="1020361" y="773611"/>
                </a:lnTo>
                <a:lnTo>
                  <a:pt x="1018639" y="773112"/>
                </a:lnTo>
                <a:lnTo>
                  <a:pt x="1016918" y="773112"/>
                </a:lnTo>
                <a:lnTo>
                  <a:pt x="1015196" y="773112"/>
                </a:lnTo>
                <a:close/>
                <a:moveTo>
                  <a:pt x="588698" y="773112"/>
                </a:moveTo>
                <a:lnTo>
                  <a:pt x="587110" y="773611"/>
                </a:lnTo>
                <a:lnTo>
                  <a:pt x="585258" y="774609"/>
                </a:lnTo>
                <a:lnTo>
                  <a:pt x="583935" y="775357"/>
                </a:lnTo>
                <a:lnTo>
                  <a:pt x="582613" y="776854"/>
                </a:lnTo>
                <a:lnTo>
                  <a:pt x="581819" y="778351"/>
                </a:lnTo>
                <a:lnTo>
                  <a:pt x="581554" y="780097"/>
                </a:lnTo>
                <a:lnTo>
                  <a:pt x="581025" y="781844"/>
                </a:lnTo>
                <a:lnTo>
                  <a:pt x="581554" y="783590"/>
                </a:lnTo>
                <a:lnTo>
                  <a:pt x="581819" y="785336"/>
                </a:lnTo>
                <a:lnTo>
                  <a:pt x="582613" y="786833"/>
                </a:lnTo>
                <a:lnTo>
                  <a:pt x="583935" y="788081"/>
                </a:lnTo>
                <a:lnTo>
                  <a:pt x="585258" y="789328"/>
                </a:lnTo>
                <a:lnTo>
                  <a:pt x="587110" y="790076"/>
                </a:lnTo>
                <a:lnTo>
                  <a:pt x="588698" y="790326"/>
                </a:lnTo>
                <a:lnTo>
                  <a:pt x="590550" y="790575"/>
                </a:lnTo>
                <a:lnTo>
                  <a:pt x="592402" y="790326"/>
                </a:lnTo>
                <a:lnTo>
                  <a:pt x="594254" y="790076"/>
                </a:lnTo>
                <a:lnTo>
                  <a:pt x="595842" y="789328"/>
                </a:lnTo>
                <a:lnTo>
                  <a:pt x="597429" y="788081"/>
                </a:lnTo>
                <a:lnTo>
                  <a:pt x="598223" y="786833"/>
                </a:lnTo>
                <a:lnTo>
                  <a:pt x="599281" y="785336"/>
                </a:lnTo>
                <a:lnTo>
                  <a:pt x="599810" y="783590"/>
                </a:lnTo>
                <a:lnTo>
                  <a:pt x="600075" y="781844"/>
                </a:lnTo>
                <a:lnTo>
                  <a:pt x="599810" y="780097"/>
                </a:lnTo>
                <a:lnTo>
                  <a:pt x="599281" y="778351"/>
                </a:lnTo>
                <a:lnTo>
                  <a:pt x="598223" y="776854"/>
                </a:lnTo>
                <a:lnTo>
                  <a:pt x="597429" y="775357"/>
                </a:lnTo>
                <a:lnTo>
                  <a:pt x="595842" y="774609"/>
                </a:lnTo>
                <a:lnTo>
                  <a:pt x="594254" y="773611"/>
                </a:lnTo>
                <a:lnTo>
                  <a:pt x="592402" y="773112"/>
                </a:lnTo>
                <a:lnTo>
                  <a:pt x="590550" y="773112"/>
                </a:lnTo>
                <a:lnTo>
                  <a:pt x="588698" y="773112"/>
                </a:lnTo>
                <a:close/>
                <a:moveTo>
                  <a:pt x="519113" y="773112"/>
                </a:moveTo>
                <a:lnTo>
                  <a:pt x="517260" y="773611"/>
                </a:lnTo>
                <a:lnTo>
                  <a:pt x="515673" y="774609"/>
                </a:lnTo>
                <a:lnTo>
                  <a:pt x="514085" y="775357"/>
                </a:lnTo>
                <a:lnTo>
                  <a:pt x="513027" y="776854"/>
                </a:lnTo>
                <a:lnTo>
                  <a:pt x="512233" y="778351"/>
                </a:lnTo>
                <a:lnTo>
                  <a:pt x="511704" y="780097"/>
                </a:lnTo>
                <a:lnTo>
                  <a:pt x="511175" y="781844"/>
                </a:lnTo>
                <a:lnTo>
                  <a:pt x="511704" y="783590"/>
                </a:lnTo>
                <a:lnTo>
                  <a:pt x="512233" y="785336"/>
                </a:lnTo>
                <a:lnTo>
                  <a:pt x="513027" y="786833"/>
                </a:lnTo>
                <a:lnTo>
                  <a:pt x="514085" y="788081"/>
                </a:lnTo>
                <a:lnTo>
                  <a:pt x="515673" y="789328"/>
                </a:lnTo>
                <a:lnTo>
                  <a:pt x="517260" y="790076"/>
                </a:lnTo>
                <a:lnTo>
                  <a:pt x="519113" y="790326"/>
                </a:lnTo>
                <a:lnTo>
                  <a:pt x="520965" y="790575"/>
                </a:lnTo>
                <a:lnTo>
                  <a:pt x="522817" y="790326"/>
                </a:lnTo>
                <a:lnTo>
                  <a:pt x="524404" y="790076"/>
                </a:lnTo>
                <a:lnTo>
                  <a:pt x="526256" y="789328"/>
                </a:lnTo>
                <a:lnTo>
                  <a:pt x="527579" y="788081"/>
                </a:lnTo>
                <a:lnTo>
                  <a:pt x="528638" y="786833"/>
                </a:lnTo>
                <a:lnTo>
                  <a:pt x="529431" y="785336"/>
                </a:lnTo>
                <a:lnTo>
                  <a:pt x="529960" y="783590"/>
                </a:lnTo>
                <a:lnTo>
                  <a:pt x="530225" y="781844"/>
                </a:lnTo>
                <a:lnTo>
                  <a:pt x="529960" y="780097"/>
                </a:lnTo>
                <a:lnTo>
                  <a:pt x="529431" y="778351"/>
                </a:lnTo>
                <a:lnTo>
                  <a:pt x="528638" y="776854"/>
                </a:lnTo>
                <a:lnTo>
                  <a:pt x="527579" y="775357"/>
                </a:lnTo>
                <a:lnTo>
                  <a:pt x="526256" y="774609"/>
                </a:lnTo>
                <a:lnTo>
                  <a:pt x="524404" y="773611"/>
                </a:lnTo>
                <a:lnTo>
                  <a:pt x="522817" y="773112"/>
                </a:lnTo>
                <a:lnTo>
                  <a:pt x="520965" y="773112"/>
                </a:lnTo>
                <a:lnTo>
                  <a:pt x="519113" y="773112"/>
                </a:lnTo>
                <a:close/>
                <a:moveTo>
                  <a:pt x="454025" y="773112"/>
                </a:moveTo>
                <a:lnTo>
                  <a:pt x="452172" y="773611"/>
                </a:lnTo>
                <a:lnTo>
                  <a:pt x="450585" y="774609"/>
                </a:lnTo>
                <a:lnTo>
                  <a:pt x="448997" y="775357"/>
                </a:lnTo>
                <a:lnTo>
                  <a:pt x="448204" y="776854"/>
                </a:lnTo>
                <a:lnTo>
                  <a:pt x="447145" y="778351"/>
                </a:lnTo>
                <a:lnTo>
                  <a:pt x="446616" y="780097"/>
                </a:lnTo>
                <a:lnTo>
                  <a:pt x="446087" y="781844"/>
                </a:lnTo>
                <a:lnTo>
                  <a:pt x="446616" y="783590"/>
                </a:lnTo>
                <a:lnTo>
                  <a:pt x="447145" y="785336"/>
                </a:lnTo>
                <a:lnTo>
                  <a:pt x="448204" y="786833"/>
                </a:lnTo>
                <a:lnTo>
                  <a:pt x="448997" y="788081"/>
                </a:lnTo>
                <a:lnTo>
                  <a:pt x="450585" y="789328"/>
                </a:lnTo>
                <a:lnTo>
                  <a:pt x="452172" y="790076"/>
                </a:lnTo>
                <a:lnTo>
                  <a:pt x="454025" y="790326"/>
                </a:lnTo>
                <a:lnTo>
                  <a:pt x="455877" y="790575"/>
                </a:lnTo>
                <a:lnTo>
                  <a:pt x="457729" y="790326"/>
                </a:lnTo>
                <a:lnTo>
                  <a:pt x="459316" y="790076"/>
                </a:lnTo>
                <a:lnTo>
                  <a:pt x="461168" y="789328"/>
                </a:lnTo>
                <a:lnTo>
                  <a:pt x="462491" y="788081"/>
                </a:lnTo>
                <a:lnTo>
                  <a:pt x="463550" y="786833"/>
                </a:lnTo>
                <a:lnTo>
                  <a:pt x="464608" y="785336"/>
                </a:lnTo>
                <a:lnTo>
                  <a:pt x="464872" y="783590"/>
                </a:lnTo>
                <a:lnTo>
                  <a:pt x="465137" y="781844"/>
                </a:lnTo>
                <a:lnTo>
                  <a:pt x="464872" y="780097"/>
                </a:lnTo>
                <a:lnTo>
                  <a:pt x="464608" y="778351"/>
                </a:lnTo>
                <a:lnTo>
                  <a:pt x="463550" y="776854"/>
                </a:lnTo>
                <a:lnTo>
                  <a:pt x="462491" y="775357"/>
                </a:lnTo>
                <a:lnTo>
                  <a:pt x="461168" y="774609"/>
                </a:lnTo>
                <a:lnTo>
                  <a:pt x="459316" y="773611"/>
                </a:lnTo>
                <a:lnTo>
                  <a:pt x="457729" y="773112"/>
                </a:lnTo>
                <a:lnTo>
                  <a:pt x="455877" y="773112"/>
                </a:lnTo>
                <a:lnTo>
                  <a:pt x="454025" y="773112"/>
                </a:lnTo>
                <a:close/>
                <a:moveTo>
                  <a:pt x="386203" y="773112"/>
                </a:moveTo>
                <a:lnTo>
                  <a:pt x="384748" y="773611"/>
                </a:lnTo>
                <a:lnTo>
                  <a:pt x="383535" y="774609"/>
                </a:lnTo>
                <a:lnTo>
                  <a:pt x="382080" y="775357"/>
                </a:lnTo>
                <a:lnTo>
                  <a:pt x="380867" y="776854"/>
                </a:lnTo>
                <a:lnTo>
                  <a:pt x="380382" y="778351"/>
                </a:lnTo>
                <a:lnTo>
                  <a:pt x="379655" y="780097"/>
                </a:lnTo>
                <a:lnTo>
                  <a:pt x="379412" y="781844"/>
                </a:lnTo>
                <a:lnTo>
                  <a:pt x="379655" y="783590"/>
                </a:lnTo>
                <a:lnTo>
                  <a:pt x="380382" y="785336"/>
                </a:lnTo>
                <a:lnTo>
                  <a:pt x="380867" y="786833"/>
                </a:lnTo>
                <a:lnTo>
                  <a:pt x="382080" y="788081"/>
                </a:lnTo>
                <a:lnTo>
                  <a:pt x="383535" y="789328"/>
                </a:lnTo>
                <a:lnTo>
                  <a:pt x="384748" y="790076"/>
                </a:lnTo>
                <a:lnTo>
                  <a:pt x="386203" y="790326"/>
                </a:lnTo>
                <a:lnTo>
                  <a:pt x="387901" y="790575"/>
                </a:lnTo>
                <a:lnTo>
                  <a:pt x="390084" y="790326"/>
                </a:lnTo>
                <a:lnTo>
                  <a:pt x="391539" y="790076"/>
                </a:lnTo>
                <a:lnTo>
                  <a:pt x="392752" y="789328"/>
                </a:lnTo>
                <a:lnTo>
                  <a:pt x="394207" y="788081"/>
                </a:lnTo>
                <a:lnTo>
                  <a:pt x="395420" y="786833"/>
                </a:lnTo>
                <a:lnTo>
                  <a:pt x="395905" y="785336"/>
                </a:lnTo>
                <a:lnTo>
                  <a:pt x="396633" y="783590"/>
                </a:lnTo>
                <a:lnTo>
                  <a:pt x="396875" y="781844"/>
                </a:lnTo>
                <a:lnTo>
                  <a:pt x="396633" y="780097"/>
                </a:lnTo>
                <a:lnTo>
                  <a:pt x="395905" y="778351"/>
                </a:lnTo>
                <a:lnTo>
                  <a:pt x="395420" y="776854"/>
                </a:lnTo>
                <a:lnTo>
                  <a:pt x="394207" y="775357"/>
                </a:lnTo>
                <a:lnTo>
                  <a:pt x="392752" y="774609"/>
                </a:lnTo>
                <a:lnTo>
                  <a:pt x="391539" y="773611"/>
                </a:lnTo>
                <a:lnTo>
                  <a:pt x="390084" y="773112"/>
                </a:lnTo>
                <a:lnTo>
                  <a:pt x="387901" y="773112"/>
                </a:lnTo>
                <a:lnTo>
                  <a:pt x="386203" y="773112"/>
                </a:lnTo>
                <a:close/>
                <a:moveTo>
                  <a:pt x="1500453" y="754062"/>
                </a:moveTo>
                <a:lnTo>
                  <a:pt x="1498336" y="754334"/>
                </a:lnTo>
                <a:lnTo>
                  <a:pt x="1496749" y="754607"/>
                </a:lnTo>
                <a:lnTo>
                  <a:pt x="1495161" y="755423"/>
                </a:lnTo>
                <a:lnTo>
                  <a:pt x="1493574" y="756784"/>
                </a:lnTo>
                <a:lnTo>
                  <a:pt x="1492251" y="758144"/>
                </a:lnTo>
                <a:lnTo>
                  <a:pt x="1491721" y="759777"/>
                </a:lnTo>
                <a:lnTo>
                  <a:pt x="1490928" y="761682"/>
                </a:lnTo>
                <a:lnTo>
                  <a:pt x="1490663" y="763587"/>
                </a:lnTo>
                <a:lnTo>
                  <a:pt x="1490928" y="765492"/>
                </a:lnTo>
                <a:lnTo>
                  <a:pt x="1491721" y="767397"/>
                </a:lnTo>
                <a:lnTo>
                  <a:pt x="1492251" y="769030"/>
                </a:lnTo>
                <a:lnTo>
                  <a:pt x="1493574" y="770663"/>
                </a:lnTo>
                <a:lnTo>
                  <a:pt x="1495161" y="771479"/>
                </a:lnTo>
                <a:lnTo>
                  <a:pt x="1496749" y="772568"/>
                </a:lnTo>
                <a:lnTo>
                  <a:pt x="1498336" y="773112"/>
                </a:lnTo>
                <a:lnTo>
                  <a:pt x="1500453" y="773112"/>
                </a:lnTo>
                <a:lnTo>
                  <a:pt x="1502305" y="773112"/>
                </a:lnTo>
                <a:lnTo>
                  <a:pt x="1503892" y="772568"/>
                </a:lnTo>
                <a:lnTo>
                  <a:pt x="1505480" y="771479"/>
                </a:lnTo>
                <a:lnTo>
                  <a:pt x="1507067" y="770663"/>
                </a:lnTo>
                <a:lnTo>
                  <a:pt x="1508126" y="769030"/>
                </a:lnTo>
                <a:lnTo>
                  <a:pt x="1508919" y="767397"/>
                </a:lnTo>
                <a:lnTo>
                  <a:pt x="1509449" y="765492"/>
                </a:lnTo>
                <a:lnTo>
                  <a:pt x="1509713" y="763587"/>
                </a:lnTo>
                <a:lnTo>
                  <a:pt x="1509449" y="761682"/>
                </a:lnTo>
                <a:lnTo>
                  <a:pt x="1508919" y="759777"/>
                </a:lnTo>
                <a:lnTo>
                  <a:pt x="1508126" y="758144"/>
                </a:lnTo>
                <a:lnTo>
                  <a:pt x="1507067" y="756784"/>
                </a:lnTo>
                <a:lnTo>
                  <a:pt x="1505480" y="755423"/>
                </a:lnTo>
                <a:lnTo>
                  <a:pt x="1503892" y="754607"/>
                </a:lnTo>
                <a:lnTo>
                  <a:pt x="1502305" y="754334"/>
                </a:lnTo>
                <a:lnTo>
                  <a:pt x="1500453" y="754062"/>
                </a:lnTo>
                <a:close/>
                <a:moveTo>
                  <a:pt x="1292225" y="754062"/>
                </a:moveTo>
                <a:lnTo>
                  <a:pt x="1290108" y="754334"/>
                </a:lnTo>
                <a:lnTo>
                  <a:pt x="1288786" y="754607"/>
                </a:lnTo>
                <a:lnTo>
                  <a:pt x="1286669" y="755423"/>
                </a:lnTo>
                <a:lnTo>
                  <a:pt x="1285611" y="756784"/>
                </a:lnTo>
                <a:lnTo>
                  <a:pt x="1284288" y="758144"/>
                </a:lnTo>
                <a:lnTo>
                  <a:pt x="1283494" y="759777"/>
                </a:lnTo>
                <a:lnTo>
                  <a:pt x="1282965" y="761682"/>
                </a:lnTo>
                <a:lnTo>
                  <a:pt x="1282700" y="763587"/>
                </a:lnTo>
                <a:lnTo>
                  <a:pt x="1282965" y="765492"/>
                </a:lnTo>
                <a:lnTo>
                  <a:pt x="1283494" y="767397"/>
                </a:lnTo>
                <a:lnTo>
                  <a:pt x="1284288" y="769030"/>
                </a:lnTo>
                <a:lnTo>
                  <a:pt x="1285611" y="770663"/>
                </a:lnTo>
                <a:lnTo>
                  <a:pt x="1286669" y="771479"/>
                </a:lnTo>
                <a:lnTo>
                  <a:pt x="1288786" y="772568"/>
                </a:lnTo>
                <a:lnTo>
                  <a:pt x="1290108" y="773112"/>
                </a:lnTo>
                <a:lnTo>
                  <a:pt x="1292225" y="773112"/>
                </a:lnTo>
                <a:lnTo>
                  <a:pt x="1294077" y="773112"/>
                </a:lnTo>
                <a:lnTo>
                  <a:pt x="1295929" y="772568"/>
                </a:lnTo>
                <a:lnTo>
                  <a:pt x="1297517" y="771479"/>
                </a:lnTo>
                <a:lnTo>
                  <a:pt x="1298840" y="770663"/>
                </a:lnTo>
                <a:lnTo>
                  <a:pt x="1299898" y="769030"/>
                </a:lnTo>
                <a:lnTo>
                  <a:pt x="1300956" y="767397"/>
                </a:lnTo>
                <a:lnTo>
                  <a:pt x="1301486" y="765492"/>
                </a:lnTo>
                <a:lnTo>
                  <a:pt x="1301750" y="763587"/>
                </a:lnTo>
                <a:lnTo>
                  <a:pt x="1301486" y="761682"/>
                </a:lnTo>
                <a:lnTo>
                  <a:pt x="1300956" y="759777"/>
                </a:lnTo>
                <a:lnTo>
                  <a:pt x="1299898" y="758144"/>
                </a:lnTo>
                <a:lnTo>
                  <a:pt x="1298840" y="756784"/>
                </a:lnTo>
                <a:lnTo>
                  <a:pt x="1297517" y="755423"/>
                </a:lnTo>
                <a:lnTo>
                  <a:pt x="1295929" y="754607"/>
                </a:lnTo>
                <a:lnTo>
                  <a:pt x="1294077" y="754334"/>
                </a:lnTo>
                <a:lnTo>
                  <a:pt x="1292225" y="754062"/>
                </a:lnTo>
                <a:close/>
                <a:moveTo>
                  <a:pt x="315912" y="754062"/>
                </a:moveTo>
                <a:lnTo>
                  <a:pt x="314007" y="754334"/>
                </a:lnTo>
                <a:lnTo>
                  <a:pt x="312102" y="754607"/>
                </a:lnTo>
                <a:lnTo>
                  <a:pt x="310469" y="755423"/>
                </a:lnTo>
                <a:lnTo>
                  <a:pt x="309108" y="756784"/>
                </a:lnTo>
                <a:lnTo>
                  <a:pt x="308020" y="758144"/>
                </a:lnTo>
                <a:lnTo>
                  <a:pt x="306931" y="759777"/>
                </a:lnTo>
                <a:lnTo>
                  <a:pt x="306387" y="761682"/>
                </a:lnTo>
                <a:lnTo>
                  <a:pt x="306387" y="763587"/>
                </a:lnTo>
                <a:lnTo>
                  <a:pt x="306387" y="765492"/>
                </a:lnTo>
                <a:lnTo>
                  <a:pt x="306931" y="767397"/>
                </a:lnTo>
                <a:lnTo>
                  <a:pt x="308020" y="769030"/>
                </a:lnTo>
                <a:lnTo>
                  <a:pt x="309108" y="770663"/>
                </a:lnTo>
                <a:lnTo>
                  <a:pt x="310469" y="771479"/>
                </a:lnTo>
                <a:lnTo>
                  <a:pt x="312102" y="772568"/>
                </a:lnTo>
                <a:lnTo>
                  <a:pt x="314007" y="773112"/>
                </a:lnTo>
                <a:lnTo>
                  <a:pt x="315912" y="773112"/>
                </a:lnTo>
                <a:lnTo>
                  <a:pt x="317817" y="773112"/>
                </a:lnTo>
                <a:lnTo>
                  <a:pt x="319722" y="772568"/>
                </a:lnTo>
                <a:lnTo>
                  <a:pt x="321355" y="771479"/>
                </a:lnTo>
                <a:lnTo>
                  <a:pt x="322716" y="770663"/>
                </a:lnTo>
                <a:lnTo>
                  <a:pt x="324076" y="769030"/>
                </a:lnTo>
                <a:lnTo>
                  <a:pt x="324893" y="767397"/>
                </a:lnTo>
                <a:lnTo>
                  <a:pt x="325437" y="765492"/>
                </a:lnTo>
                <a:lnTo>
                  <a:pt x="325437" y="763587"/>
                </a:lnTo>
                <a:lnTo>
                  <a:pt x="325437" y="761682"/>
                </a:lnTo>
                <a:lnTo>
                  <a:pt x="324893" y="759777"/>
                </a:lnTo>
                <a:lnTo>
                  <a:pt x="324076" y="758144"/>
                </a:lnTo>
                <a:lnTo>
                  <a:pt x="322716" y="756784"/>
                </a:lnTo>
                <a:lnTo>
                  <a:pt x="321355" y="755423"/>
                </a:lnTo>
                <a:lnTo>
                  <a:pt x="319722" y="754607"/>
                </a:lnTo>
                <a:lnTo>
                  <a:pt x="317817" y="754334"/>
                </a:lnTo>
                <a:lnTo>
                  <a:pt x="315912" y="754062"/>
                </a:lnTo>
                <a:close/>
                <a:moveTo>
                  <a:pt x="107950" y="754062"/>
                </a:moveTo>
                <a:lnTo>
                  <a:pt x="106045" y="754334"/>
                </a:lnTo>
                <a:lnTo>
                  <a:pt x="104140" y="754607"/>
                </a:lnTo>
                <a:lnTo>
                  <a:pt x="102507" y="755423"/>
                </a:lnTo>
                <a:lnTo>
                  <a:pt x="100874" y="756784"/>
                </a:lnTo>
                <a:lnTo>
                  <a:pt x="100058" y="758144"/>
                </a:lnTo>
                <a:lnTo>
                  <a:pt x="98969" y="759777"/>
                </a:lnTo>
                <a:lnTo>
                  <a:pt x="98425" y="761682"/>
                </a:lnTo>
                <a:lnTo>
                  <a:pt x="98425" y="763587"/>
                </a:lnTo>
                <a:lnTo>
                  <a:pt x="98425" y="765492"/>
                </a:lnTo>
                <a:lnTo>
                  <a:pt x="98969" y="767397"/>
                </a:lnTo>
                <a:lnTo>
                  <a:pt x="100058" y="769030"/>
                </a:lnTo>
                <a:lnTo>
                  <a:pt x="100874" y="770663"/>
                </a:lnTo>
                <a:lnTo>
                  <a:pt x="102507" y="771479"/>
                </a:lnTo>
                <a:lnTo>
                  <a:pt x="104140" y="772568"/>
                </a:lnTo>
                <a:lnTo>
                  <a:pt x="106045" y="773112"/>
                </a:lnTo>
                <a:lnTo>
                  <a:pt x="107950" y="773112"/>
                </a:lnTo>
                <a:lnTo>
                  <a:pt x="109855" y="773112"/>
                </a:lnTo>
                <a:lnTo>
                  <a:pt x="111760" y="772568"/>
                </a:lnTo>
                <a:lnTo>
                  <a:pt x="113393" y="771479"/>
                </a:lnTo>
                <a:lnTo>
                  <a:pt x="114754" y="770663"/>
                </a:lnTo>
                <a:lnTo>
                  <a:pt x="115842" y="769030"/>
                </a:lnTo>
                <a:lnTo>
                  <a:pt x="116931" y="767397"/>
                </a:lnTo>
                <a:lnTo>
                  <a:pt x="117203" y="765492"/>
                </a:lnTo>
                <a:lnTo>
                  <a:pt x="117475" y="763587"/>
                </a:lnTo>
                <a:lnTo>
                  <a:pt x="117203" y="761682"/>
                </a:lnTo>
                <a:lnTo>
                  <a:pt x="116931" y="759777"/>
                </a:lnTo>
                <a:lnTo>
                  <a:pt x="115842" y="758144"/>
                </a:lnTo>
                <a:lnTo>
                  <a:pt x="114754" y="756784"/>
                </a:lnTo>
                <a:lnTo>
                  <a:pt x="113393" y="755423"/>
                </a:lnTo>
                <a:lnTo>
                  <a:pt x="111760" y="754607"/>
                </a:lnTo>
                <a:lnTo>
                  <a:pt x="109855" y="754334"/>
                </a:lnTo>
                <a:lnTo>
                  <a:pt x="107950" y="754062"/>
                </a:lnTo>
                <a:close/>
                <a:moveTo>
                  <a:pt x="919320" y="733425"/>
                </a:moveTo>
                <a:lnTo>
                  <a:pt x="917227" y="734222"/>
                </a:lnTo>
                <a:lnTo>
                  <a:pt x="915133" y="735284"/>
                </a:lnTo>
                <a:lnTo>
                  <a:pt x="913040" y="736612"/>
                </a:lnTo>
                <a:lnTo>
                  <a:pt x="911993" y="738471"/>
                </a:lnTo>
                <a:lnTo>
                  <a:pt x="910685" y="740331"/>
                </a:lnTo>
                <a:lnTo>
                  <a:pt x="910161" y="742190"/>
                </a:lnTo>
                <a:lnTo>
                  <a:pt x="909638" y="744580"/>
                </a:lnTo>
                <a:lnTo>
                  <a:pt x="909638" y="803275"/>
                </a:lnTo>
                <a:lnTo>
                  <a:pt x="933451" y="803275"/>
                </a:lnTo>
                <a:lnTo>
                  <a:pt x="933451" y="744580"/>
                </a:lnTo>
                <a:lnTo>
                  <a:pt x="933451" y="742190"/>
                </a:lnTo>
                <a:lnTo>
                  <a:pt x="932666" y="740331"/>
                </a:lnTo>
                <a:lnTo>
                  <a:pt x="931619" y="738471"/>
                </a:lnTo>
                <a:lnTo>
                  <a:pt x="930049" y="736612"/>
                </a:lnTo>
                <a:lnTo>
                  <a:pt x="928217" y="735284"/>
                </a:lnTo>
                <a:lnTo>
                  <a:pt x="926386" y="734222"/>
                </a:lnTo>
                <a:lnTo>
                  <a:pt x="924031" y="733425"/>
                </a:lnTo>
                <a:lnTo>
                  <a:pt x="921675" y="733425"/>
                </a:lnTo>
                <a:lnTo>
                  <a:pt x="919320" y="733425"/>
                </a:lnTo>
                <a:close/>
                <a:moveTo>
                  <a:pt x="832007" y="733425"/>
                </a:moveTo>
                <a:lnTo>
                  <a:pt x="829390" y="734222"/>
                </a:lnTo>
                <a:lnTo>
                  <a:pt x="827559" y="735284"/>
                </a:lnTo>
                <a:lnTo>
                  <a:pt x="825727" y="736612"/>
                </a:lnTo>
                <a:lnTo>
                  <a:pt x="824157" y="738471"/>
                </a:lnTo>
                <a:lnTo>
                  <a:pt x="823372" y="740331"/>
                </a:lnTo>
                <a:lnTo>
                  <a:pt x="822325" y="742190"/>
                </a:lnTo>
                <a:lnTo>
                  <a:pt x="822325" y="744580"/>
                </a:lnTo>
                <a:lnTo>
                  <a:pt x="822325" y="803275"/>
                </a:lnTo>
                <a:lnTo>
                  <a:pt x="846138" y="803275"/>
                </a:lnTo>
                <a:lnTo>
                  <a:pt x="846138" y="744580"/>
                </a:lnTo>
                <a:lnTo>
                  <a:pt x="845876" y="742190"/>
                </a:lnTo>
                <a:lnTo>
                  <a:pt x="845091" y="740331"/>
                </a:lnTo>
                <a:lnTo>
                  <a:pt x="844306" y="738471"/>
                </a:lnTo>
                <a:lnTo>
                  <a:pt x="842736" y="736612"/>
                </a:lnTo>
                <a:lnTo>
                  <a:pt x="840904" y="735284"/>
                </a:lnTo>
                <a:lnTo>
                  <a:pt x="838811" y="734222"/>
                </a:lnTo>
                <a:lnTo>
                  <a:pt x="836456" y="733425"/>
                </a:lnTo>
                <a:lnTo>
                  <a:pt x="834101" y="733425"/>
                </a:lnTo>
                <a:lnTo>
                  <a:pt x="832007" y="733425"/>
                </a:lnTo>
                <a:close/>
                <a:moveTo>
                  <a:pt x="772189" y="733425"/>
                </a:moveTo>
                <a:lnTo>
                  <a:pt x="769834" y="733685"/>
                </a:lnTo>
                <a:lnTo>
                  <a:pt x="767478" y="734463"/>
                </a:lnTo>
                <a:lnTo>
                  <a:pt x="765647" y="735242"/>
                </a:lnTo>
                <a:lnTo>
                  <a:pt x="763815" y="736540"/>
                </a:lnTo>
                <a:lnTo>
                  <a:pt x="762245" y="738357"/>
                </a:lnTo>
                <a:lnTo>
                  <a:pt x="761460" y="740174"/>
                </a:lnTo>
                <a:lnTo>
                  <a:pt x="760413" y="741991"/>
                </a:lnTo>
                <a:lnTo>
                  <a:pt x="760413" y="744327"/>
                </a:lnTo>
                <a:lnTo>
                  <a:pt x="760413" y="801688"/>
                </a:lnTo>
                <a:lnTo>
                  <a:pt x="784226" y="801688"/>
                </a:lnTo>
                <a:lnTo>
                  <a:pt x="784226" y="744327"/>
                </a:lnTo>
                <a:lnTo>
                  <a:pt x="783964" y="741991"/>
                </a:lnTo>
                <a:lnTo>
                  <a:pt x="783179" y="740174"/>
                </a:lnTo>
                <a:lnTo>
                  <a:pt x="782133" y="738357"/>
                </a:lnTo>
                <a:lnTo>
                  <a:pt x="780824" y="736540"/>
                </a:lnTo>
                <a:lnTo>
                  <a:pt x="778992" y="735242"/>
                </a:lnTo>
                <a:lnTo>
                  <a:pt x="776899" y="734463"/>
                </a:lnTo>
                <a:lnTo>
                  <a:pt x="774544" y="733685"/>
                </a:lnTo>
                <a:lnTo>
                  <a:pt x="772189" y="733425"/>
                </a:lnTo>
                <a:close/>
                <a:moveTo>
                  <a:pt x="684370" y="733425"/>
                </a:moveTo>
                <a:lnTo>
                  <a:pt x="682277" y="734222"/>
                </a:lnTo>
                <a:lnTo>
                  <a:pt x="679922" y="735284"/>
                </a:lnTo>
                <a:lnTo>
                  <a:pt x="678090" y="736612"/>
                </a:lnTo>
                <a:lnTo>
                  <a:pt x="677043" y="738471"/>
                </a:lnTo>
                <a:lnTo>
                  <a:pt x="675735" y="740331"/>
                </a:lnTo>
                <a:lnTo>
                  <a:pt x="675211" y="742190"/>
                </a:lnTo>
                <a:lnTo>
                  <a:pt x="674688" y="744580"/>
                </a:lnTo>
                <a:lnTo>
                  <a:pt x="674688" y="803275"/>
                </a:lnTo>
                <a:lnTo>
                  <a:pt x="698501" y="803275"/>
                </a:lnTo>
                <a:lnTo>
                  <a:pt x="698501" y="744580"/>
                </a:lnTo>
                <a:lnTo>
                  <a:pt x="698501" y="742190"/>
                </a:lnTo>
                <a:lnTo>
                  <a:pt x="697716" y="740331"/>
                </a:lnTo>
                <a:lnTo>
                  <a:pt x="696669" y="738471"/>
                </a:lnTo>
                <a:lnTo>
                  <a:pt x="695099" y="736612"/>
                </a:lnTo>
                <a:lnTo>
                  <a:pt x="693267" y="735284"/>
                </a:lnTo>
                <a:lnTo>
                  <a:pt x="691436" y="734222"/>
                </a:lnTo>
                <a:lnTo>
                  <a:pt x="689342" y="733425"/>
                </a:lnTo>
                <a:lnTo>
                  <a:pt x="686725" y="733425"/>
                </a:lnTo>
                <a:lnTo>
                  <a:pt x="684370" y="733425"/>
                </a:lnTo>
                <a:close/>
                <a:moveTo>
                  <a:pt x="1395148" y="725487"/>
                </a:moveTo>
                <a:lnTo>
                  <a:pt x="1393561" y="725753"/>
                </a:lnTo>
                <a:lnTo>
                  <a:pt x="1392238" y="726019"/>
                </a:lnTo>
                <a:lnTo>
                  <a:pt x="1390915" y="726552"/>
                </a:lnTo>
                <a:lnTo>
                  <a:pt x="1389592" y="727616"/>
                </a:lnTo>
                <a:lnTo>
                  <a:pt x="1388533" y="728947"/>
                </a:lnTo>
                <a:lnTo>
                  <a:pt x="1388004" y="730011"/>
                </a:lnTo>
                <a:lnTo>
                  <a:pt x="1387740" y="731342"/>
                </a:lnTo>
                <a:lnTo>
                  <a:pt x="1387475" y="732938"/>
                </a:lnTo>
                <a:lnTo>
                  <a:pt x="1387475" y="771525"/>
                </a:lnTo>
                <a:lnTo>
                  <a:pt x="1403350" y="771525"/>
                </a:lnTo>
                <a:lnTo>
                  <a:pt x="1403350" y="732938"/>
                </a:lnTo>
                <a:lnTo>
                  <a:pt x="1403086" y="731342"/>
                </a:lnTo>
                <a:lnTo>
                  <a:pt x="1402556" y="730011"/>
                </a:lnTo>
                <a:lnTo>
                  <a:pt x="1402027" y="728947"/>
                </a:lnTo>
                <a:lnTo>
                  <a:pt x="1400704" y="727616"/>
                </a:lnTo>
                <a:lnTo>
                  <a:pt x="1399911" y="726552"/>
                </a:lnTo>
                <a:lnTo>
                  <a:pt x="1398323" y="726019"/>
                </a:lnTo>
                <a:lnTo>
                  <a:pt x="1397000" y="725753"/>
                </a:lnTo>
                <a:lnTo>
                  <a:pt x="1395148" y="725487"/>
                </a:lnTo>
                <a:close/>
                <a:moveTo>
                  <a:pt x="212052" y="725487"/>
                </a:moveTo>
                <a:lnTo>
                  <a:pt x="210599" y="725753"/>
                </a:lnTo>
                <a:lnTo>
                  <a:pt x="209146" y="726019"/>
                </a:lnTo>
                <a:lnTo>
                  <a:pt x="207935" y="726552"/>
                </a:lnTo>
                <a:lnTo>
                  <a:pt x="206724" y="727616"/>
                </a:lnTo>
                <a:lnTo>
                  <a:pt x="205998" y="728947"/>
                </a:lnTo>
                <a:lnTo>
                  <a:pt x="205271" y="730011"/>
                </a:lnTo>
                <a:lnTo>
                  <a:pt x="204787" y="731342"/>
                </a:lnTo>
                <a:lnTo>
                  <a:pt x="204787" y="732938"/>
                </a:lnTo>
                <a:lnTo>
                  <a:pt x="204787" y="771525"/>
                </a:lnTo>
                <a:lnTo>
                  <a:pt x="219075" y="771525"/>
                </a:lnTo>
                <a:lnTo>
                  <a:pt x="219075" y="732938"/>
                </a:lnTo>
                <a:lnTo>
                  <a:pt x="219075" y="731342"/>
                </a:lnTo>
                <a:lnTo>
                  <a:pt x="218591" y="730011"/>
                </a:lnTo>
                <a:lnTo>
                  <a:pt x="217864" y="728947"/>
                </a:lnTo>
                <a:lnTo>
                  <a:pt x="217138" y="727616"/>
                </a:lnTo>
                <a:lnTo>
                  <a:pt x="215927" y="726552"/>
                </a:lnTo>
                <a:lnTo>
                  <a:pt x="214716" y="726019"/>
                </a:lnTo>
                <a:lnTo>
                  <a:pt x="213263" y="725753"/>
                </a:lnTo>
                <a:lnTo>
                  <a:pt x="212052" y="725487"/>
                </a:lnTo>
                <a:close/>
                <a:moveTo>
                  <a:pt x="906371" y="449262"/>
                </a:moveTo>
                <a:lnTo>
                  <a:pt x="904997" y="449529"/>
                </a:lnTo>
                <a:lnTo>
                  <a:pt x="903898" y="449796"/>
                </a:lnTo>
                <a:lnTo>
                  <a:pt x="903074" y="450595"/>
                </a:lnTo>
                <a:lnTo>
                  <a:pt x="902250" y="451395"/>
                </a:lnTo>
                <a:lnTo>
                  <a:pt x="901975" y="452462"/>
                </a:lnTo>
                <a:lnTo>
                  <a:pt x="901700" y="453528"/>
                </a:lnTo>
                <a:lnTo>
                  <a:pt x="901700" y="546584"/>
                </a:lnTo>
                <a:lnTo>
                  <a:pt x="915988" y="552450"/>
                </a:lnTo>
                <a:lnTo>
                  <a:pt x="915988" y="458594"/>
                </a:lnTo>
                <a:lnTo>
                  <a:pt x="915713" y="457528"/>
                </a:lnTo>
                <a:lnTo>
                  <a:pt x="915439" y="456195"/>
                </a:lnTo>
                <a:lnTo>
                  <a:pt x="914614" y="454595"/>
                </a:lnTo>
                <a:lnTo>
                  <a:pt x="913790" y="453262"/>
                </a:lnTo>
                <a:lnTo>
                  <a:pt x="912691" y="452462"/>
                </a:lnTo>
                <a:lnTo>
                  <a:pt x="911867" y="451129"/>
                </a:lnTo>
                <a:lnTo>
                  <a:pt x="910218" y="450595"/>
                </a:lnTo>
                <a:lnTo>
                  <a:pt x="908844" y="449796"/>
                </a:lnTo>
                <a:lnTo>
                  <a:pt x="907470" y="449529"/>
                </a:lnTo>
                <a:lnTo>
                  <a:pt x="906371" y="449262"/>
                </a:lnTo>
                <a:close/>
                <a:moveTo>
                  <a:pt x="702042" y="449262"/>
                </a:moveTo>
                <a:lnTo>
                  <a:pt x="700943" y="449529"/>
                </a:lnTo>
                <a:lnTo>
                  <a:pt x="699294" y="449796"/>
                </a:lnTo>
                <a:lnTo>
                  <a:pt x="697920" y="450595"/>
                </a:lnTo>
                <a:lnTo>
                  <a:pt x="696546" y="451129"/>
                </a:lnTo>
                <a:lnTo>
                  <a:pt x="695173" y="452462"/>
                </a:lnTo>
                <a:lnTo>
                  <a:pt x="694348" y="453262"/>
                </a:lnTo>
                <a:lnTo>
                  <a:pt x="693249" y="454595"/>
                </a:lnTo>
                <a:lnTo>
                  <a:pt x="692700" y="456195"/>
                </a:lnTo>
                <a:lnTo>
                  <a:pt x="692425" y="457528"/>
                </a:lnTo>
                <a:lnTo>
                  <a:pt x="692150" y="458594"/>
                </a:lnTo>
                <a:lnTo>
                  <a:pt x="692150" y="552450"/>
                </a:lnTo>
                <a:lnTo>
                  <a:pt x="706438" y="546584"/>
                </a:lnTo>
                <a:lnTo>
                  <a:pt x="706438" y="453528"/>
                </a:lnTo>
                <a:lnTo>
                  <a:pt x="706438" y="452462"/>
                </a:lnTo>
                <a:lnTo>
                  <a:pt x="705614" y="451395"/>
                </a:lnTo>
                <a:lnTo>
                  <a:pt x="705064" y="450595"/>
                </a:lnTo>
                <a:lnTo>
                  <a:pt x="704240" y="449796"/>
                </a:lnTo>
                <a:lnTo>
                  <a:pt x="703141" y="449529"/>
                </a:lnTo>
                <a:lnTo>
                  <a:pt x="702042" y="449262"/>
                </a:lnTo>
                <a:close/>
                <a:moveTo>
                  <a:pt x="853247" y="436562"/>
                </a:moveTo>
                <a:lnTo>
                  <a:pt x="851590" y="437352"/>
                </a:lnTo>
                <a:lnTo>
                  <a:pt x="850210" y="437878"/>
                </a:lnTo>
                <a:lnTo>
                  <a:pt x="848829" y="438405"/>
                </a:lnTo>
                <a:lnTo>
                  <a:pt x="848001" y="439721"/>
                </a:lnTo>
                <a:lnTo>
                  <a:pt x="847725" y="441037"/>
                </a:lnTo>
                <a:lnTo>
                  <a:pt x="847725" y="532372"/>
                </a:lnTo>
                <a:lnTo>
                  <a:pt x="873125" y="538162"/>
                </a:lnTo>
                <a:lnTo>
                  <a:pt x="873125" y="446038"/>
                </a:lnTo>
                <a:lnTo>
                  <a:pt x="872849" y="444459"/>
                </a:lnTo>
                <a:lnTo>
                  <a:pt x="872297" y="443143"/>
                </a:lnTo>
                <a:lnTo>
                  <a:pt x="870916" y="441826"/>
                </a:lnTo>
                <a:lnTo>
                  <a:pt x="869536" y="440510"/>
                </a:lnTo>
                <a:lnTo>
                  <a:pt x="867603" y="439458"/>
                </a:lnTo>
                <a:lnTo>
                  <a:pt x="865395" y="438405"/>
                </a:lnTo>
                <a:lnTo>
                  <a:pt x="863186" y="437615"/>
                </a:lnTo>
                <a:lnTo>
                  <a:pt x="860425" y="436825"/>
                </a:lnTo>
                <a:lnTo>
                  <a:pt x="857940" y="436562"/>
                </a:lnTo>
                <a:lnTo>
                  <a:pt x="855732" y="436562"/>
                </a:lnTo>
                <a:lnTo>
                  <a:pt x="853247" y="436562"/>
                </a:lnTo>
                <a:close/>
                <a:moveTo>
                  <a:pt x="746333" y="436562"/>
                </a:moveTo>
                <a:lnTo>
                  <a:pt x="743745" y="436825"/>
                </a:lnTo>
                <a:lnTo>
                  <a:pt x="741415" y="437615"/>
                </a:lnTo>
                <a:lnTo>
                  <a:pt x="739344" y="438405"/>
                </a:lnTo>
                <a:lnTo>
                  <a:pt x="737015" y="439458"/>
                </a:lnTo>
                <a:lnTo>
                  <a:pt x="735203" y="440510"/>
                </a:lnTo>
                <a:lnTo>
                  <a:pt x="734168" y="441826"/>
                </a:lnTo>
                <a:lnTo>
                  <a:pt x="732873" y="443143"/>
                </a:lnTo>
                <a:lnTo>
                  <a:pt x="732356" y="444459"/>
                </a:lnTo>
                <a:lnTo>
                  <a:pt x="731838" y="446038"/>
                </a:lnTo>
                <a:lnTo>
                  <a:pt x="731838" y="538162"/>
                </a:lnTo>
                <a:lnTo>
                  <a:pt x="755651" y="532372"/>
                </a:lnTo>
                <a:lnTo>
                  <a:pt x="755651" y="441037"/>
                </a:lnTo>
                <a:lnTo>
                  <a:pt x="755392" y="439721"/>
                </a:lnTo>
                <a:lnTo>
                  <a:pt x="754875" y="438405"/>
                </a:lnTo>
                <a:lnTo>
                  <a:pt x="753580" y="437878"/>
                </a:lnTo>
                <a:lnTo>
                  <a:pt x="752027" y="437352"/>
                </a:lnTo>
                <a:lnTo>
                  <a:pt x="750474" y="436562"/>
                </a:lnTo>
                <a:lnTo>
                  <a:pt x="748404" y="436562"/>
                </a:lnTo>
                <a:lnTo>
                  <a:pt x="746333" y="436562"/>
                </a:lnTo>
                <a:close/>
                <a:moveTo>
                  <a:pt x="802482" y="434975"/>
                </a:moveTo>
                <a:lnTo>
                  <a:pt x="799893" y="435240"/>
                </a:lnTo>
                <a:lnTo>
                  <a:pt x="797822" y="435504"/>
                </a:lnTo>
                <a:lnTo>
                  <a:pt x="795752" y="436298"/>
                </a:lnTo>
                <a:lnTo>
                  <a:pt x="794199" y="436827"/>
                </a:lnTo>
                <a:lnTo>
                  <a:pt x="792646" y="437886"/>
                </a:lnTo>
                <a:lnTo>
                  <a:pt x="791352" y="438944"/>
                </a:lnTo>
                <a:lnTo>
                  <a:pt x="790834" y="440267"/>
                </a:lnTo>
                <a:lnTo>
                  <a:pt x="790575" y="441590"/>
                </a:lnTo>
                <a:lnTo>
                  <a:pt x="790575" y="533400"/>
                </a:lnTo>
                <a:lnTo>
                  <a:pt x="814388" y="533400"/>
                </a:lnTo>
                <a:lnTo>
                  <a:pt x="814388" y="441590"/>
                </a:lnTo>
                <a:lnTo>
                  <a:pt x="814129" y="440267"/>
                </a:lnTo>
                <a:lnTo>
                  <a:pt x="813353" y="438944"/>
                </a:lnTo>
                <a:lnTo>
                  <a:pt x="812317" y="437886"/>
                </a:lnTo>
                <a:lnTo>
                  <a:pt x="810764" y="436827"/>
                </a:lnTo>
                <a:lnTo>
                  <a:pt x="809211" y="436298"/>
                </a:lnTo>
                <a:lnTo>
                  <a:pt x="806882" y="435504"/>
                </a:lnTo>
                <a:lnTo>
                  <a:pt x="804811" y="435240"/>
                </a:lnTo>
                <a:lnTo>
                  <a:pt x="802482" y="434975"/>
                </a:lnTo>
                <a:close/>
                <a:moveTo>
                  <a:pt x="912632" y="328612"/>
                </a:moveTo>
                <a:lnTo>
                  <a:pt x="912087" y="328870"/>
                </a:lnTo>
                <a:lnTo>
                  <a:pt x="910999" y="329902"/>
                </a:lnTo>
                <a:lnTo>
                  <a:pt x="910727" y="330934"/>
                </a:lnTo>
                <a:lnTo>
                  <a:pt x="909910" y="332224"/>
                </a:lnTo>
                <a:lnTo>
                  <a:pt x="909638" y="333772"/>
                </a:lnTo>
                <a:lnTo>
                  <a:pt x="909638" y="335578"/>
                </a:lnTo>
                <a:lnTo>
                  <a:pt x="909910" y="339705"/>
                </a:lnTo>
                <a:lnTo>
                  <a:pt x="910999" y="343575"/>
                </a:lnTo>
                <a:lnTo>
                  <a:pt x="911543" y="345381"/>
                </a:lnTo>
                <a:lnTo>
                  <a:pt x="912632" y="346670"/>
                </a:lnTo>
                <a:lnTo>
                  <a:pt x="913176" y="347960"/>
                </a:lnTo>
                <a:lnTo>
                  <a:pt x="914264" y="348734"/>
                </a:lnTo>
                <a:lnTo>
                  <a:pt x="915081" y="348992"/>
                </a:lnTo>
                <a:lnTo>
                  <a:pt x="916169" y="349250"/>
                </a:lnTo>
                <a:lnTo>
                  <a:pt x="916714" y="348992"/>
                </a:lnTo>
                <a:lnTo>
                  <a:pt x="917802" y="348218"/>
                </a:lnTo>
                <a:lnTo>
                  <a:pt x="918347" y="347186"/>
                </a:lnTo>
                <a:lnTo>
                  <a:pt x="918619" y="345639"/>
                </a:lnTo>
                <a:lnTo>
                  <a:pt x="919163" y="344091"/>
                </a:lnTo>
                <a:lnTo>
                  <a:pt x="919163" y="342285"/>
                </a:lnTo>
                <a:lnTo>
                  <a:pt x="918619" y="338415"/>
                </a:lnTo>
                <a:lnTo>
                  <a:pt x="917802" y="334546"/>
                </a:lnTo>
                <a:lnTo>
                  <a:pt x="916986" y="332740"/>
                </a:lnTo>
                <a:lnTo>
                  <a:pt x="916169" y="331450"/>
                </a:lnTo>
                <a:lnTo>
                  <a:pt x="915625" y="330160"/>
                </a:lnTo>
                <a:lnTo>
                  <a:pt x="914537" y="329386"/>
                </a:lnTo>
                <a:lnTo>
                  <a:pt x="913448" y="328612"/>
                </a:lnTo>
                <a:lnTo>
                  <a:pt x="912632" y="328612"/>
                </a:lnTo>
                <a:close/>
                <a:moveTo>
                  <a:pt x="694578" y="328612"/>
                </a:moveTo>
                <a:lnTo>
                  <a:pt x="693738" y="329386"/>
                </a:lnTo>
                <a:lnTo>
                  <a:pt x="692897" y="330160"/>
                </a:lnTo>
                <a:lnTo>
                  <a:pt x="692057" y="331450"/>
                </a:lnTo>
                <a:lnTo>
                  <a:pt x="690936" y="332740"/>
                </a:lnTo>
                <a:lnTo>
                  <a:pt x="690376" y="334546"/>
                </a:lnTo>
                <a:lnTo>
                  <a:pt x="689255" y="338415"/>
                </a:lnTo>
                <a:lnTo>
                  <a:pt x="688975" y="342285"/>
                </a:lnTo>
                <a:lnTo>
                  <a:pt x="689255" y="344091"/>
                </a:lnTo>
                <a:lnTo>
                  <a:pt x="689255" y="345639"/>
                </a:lnTo>
                <a:lnTo>
                  <a:pt x="690096" y="347186"/>
                </a:lnTo>
                <a:lnTo>
                  <a:pt x="690656" y="348218"/>
                </a:lnTo>
                <a:lnTo>
                  <a:pt x="691216" y="348992"/>
                </a:lnTo>
                <a:lnTo>
                  <a:pt x="692337" y="349250"/>
                </a:lnTo>
                <a:lnTo>
                  <a:pt x="692897" y="348992"/>
                </a:lnTo>
                <a:lnTo>
                  <a:pt x="694018" y="348734"/>
                </a:lnTo>
                <a:lnTo>
                  <a:pt x="694858" y="347960"/>
                </a:lnTo>
                <a:lnTo>
                  <a:pt x="695979" y="346670"/>
                </a:lnTo>
                <a:lnTo>
                  <a:pt x="697379" y="343575"/>
                </a:lnTo>
                <a:lnTo>
                  <a:pt x="698500" y="339705"/>
                </a:lnTo>
                <a:lnTo>
                  <a:pt x="698500" y="335578"/>
                </a:lnTo>
                <a:lnTo>
                  <a:pt x="698500" y="333772"/>
                </a:lnTo>
                <a:lnTo>
                  <a:pt x="698220" y="332224"/>
                </a:lnTo>
                <a:lnTo>
                  <a:pt x="697940" y="330934"/>
                </a:lnTo>
                <a:lnTo>
                  <a:pt x="697379" y="329902"/>
                </a:lnTo>
                <a:lnTo>
                  <a:pt x="696539" y="328870"/>
                </a:lnTo>
                <a:lnTo>
                  <a:pt x="695699" y="328612"/>
                </a:lnTo>
                <a:lnTo>
                  <a:pt x="694578" y="328612"/>
                </a:lnTo>
                <a:close/>
                <a:moveTo>
                  <a:pt x="865453" y="312737"/>
                </a:moveTo>
                <a:lnTo>
                  <a:pt x="863865" y="313266"/>
                </a:lnTo>
                <a:lnTo>
                  <a:pt x="862278" y="314325"/>
                </a:lnTo>
                <a:lnTo>
                  <a:pt x="860955" y="315648"/>
                </a:lnTo>
                <a:lnTo>
                  <a:pt x="860161" y="317235"/>
                </a:lnTo>
                <a:lnTo>
                  <a:pt x="859103" y="319087"/>
                </a:lnTo>
                <a:lnTo>
                  <a:pt x="858838" y="320939"/>
                </a:lnTo>
                <a:lnTo>
                  <a:pt x="858838" y="323056"/>
                </a:lnTo>
                <a:lnTo>
                  <a:pt x="858838" y="325173"/>
                </a:lnTo>
                <a:lnTo>
                  <a:pt x="859632" y="327289"/>
                </a:lnTo>
                <a:lnTo>
                  <a:pt x="860426" y="329671"/>
                </a:lnTo>
                <a:lnTo>
                  <a:pt x="861749" y="331258"/>
                </a:lnTo>
                <a:lnTo>
                  <a:pt x="862807" y="332581"/>
                </a:lnTo>
                <a:lnTo>
                  <a:pt x="864394" y="333639"/>
                </a:lnTo>
                <a:lnTo>
                  <a:pt x="865982" y="334168"/>
                </a:lnTo>
                <a:lnTo>
                  <a:pt x="867834" y="334962"/>
                </a:lnTo>
                <a:lnTo>
                  <a:pt x="869422" y="334698"/>
                </a:lnTo>
                <a:lnTo>
                  <a:pt x="871274" y="333904"/>
                </a:lnTo>
                <a:lnTo>
                  <a:pt x="872597" y="333110"/>
                </a:lnTo>
                <a:lnTo>
                  <a:pt x="873920" y="331787"/>
                </a:lnTo>
                <a:lnTo>
                  <a:pt x="874978" y="330200"/>
                </a:lnTo>
                <a:lnTo>
                  <a:pt x="875772" y="328348"/>
                </a:lnTo>
                <a:lnTo>
                  <a:pt x="876036" y="326496"/>
                </a:lnTo>
                <a:lnTo>
                  <a:pt x="876301" y="324379"/>
                </a:lnTo>
                <a:lnTo>
                  <a:pt x="876036" y="321998"/>
                </a:lnTo>
                <a:lnTo>
                  <a:pt x="875507" y="319881"/>
                </a:lnTo>
                <a:lnTo>
                  <a:pt x="874449" y="318029"/>
                </a:lnTo>
                <a:lnTo>
                  <a:pt x="873126" y="316177"/>
                </a:lnTo>
                <a:lnTo>
                  <a:pt x="872068" y="314854"/>
                </a:lnTo>
                <a:lnTo>
                  <a:pt x="870480" y="313796"/>
                </a:lnTo>
                <a:lnTo>
                  <a:pt x="868893" y="313002"/>
                </a:lnTo>
                <a:lnTo>
                  <a:pt x="867305" y="312737"/>
                </a:lnTo>
                <a:lnTo>
                  <a:pt x="865453" y="312737"/>
                </a:lnTo>
                <a:close/>
                <a:moveTo>
                  <a:pt x="740834" y="312737"/>
                </a:moveTo>
                <a:lnTo>
                  <a:pt x="738982" y="313002"/>
                </a:lnTo>
                <a:lnTo>
                  <a:pt x="737394" y="313796"/>
                </a:lnTo>
                <a:lnTo>
                  <a:pt x="735807" y="314854"/>
                </a:lnTo>
                <a:lnTo>
                  <a:pt x="734484" y="316177"/>
                </a:lnTo>
                <a:lnTo>
                  <a:pt x="733161" y="318029"/>
                </a:lnTo>
                <a:lnTo>
                  <a:pt x="732367" y="319881"/>
                </a:lnTo>
                <a:lnTo>
                  <a:pt x="732103" y="321998"/>
                </a:lnTo>
                <a:lnTo>
                  <a:pt x="731838" y="324379"/>
                </a:lnTo>
                <a:lnTo>
                  <a:pt x="731838" y="326496"/>
                </a:lnTo>
                <a:lnTo>
                  <a:pt x="732367" y="328348"/>
                </a:lnTo>
                <a:lnTo>
                  <a:pt x="732896" y="330200"/>
                </a:lnTo>
                <a:lnTo>
                  <a:pt x="733955" y="331787"/>
                </a:lnTo>
                <a:lnTo>
                  <a:pt x="735278" y="333110"/>
                </a:lnTo>
                <a:lnTo>
                  <a:pt x="736601" y="333904"/>
                </a:lnTo>
                <a:lnTo>
                  <a:pt x="738188" y="334698"/>
                </a:lnTo>
                <a:lnTo>
                  <a:pt x="740040" y="334962"/>
                </a:lnTo>
                <a:lnTo>
                  <a:pt x="741628" y="334168"/>
                </a:lnTo>
                <a:lnTo>
                  <a:pt x="743215" y="333639"/>
                </a:lnTo>
                <a:lnTo>
                  <a:pt x="744803" y="332581"/>
                </a:lnTo>
                <a:lnTo>
                  <a:pt x="746391" y="331258"/>
                </a:lnTo>
                <a:lnTo>
                  <a:pt x="747449" y="329671"/>
                </a:lnTo>
                <a:lnTo>
                  <a:pt x="748243" y="327289"/>
                </a:lnTo>
                <a:lnTo>
                  <a:pt x="748772" y="325173"/>
                </a:lnTo>
                <a:lnTo>
                  <a:pt x="749301" y="323056"/>
                </a:lnTo>
                <a:lnTo>
                  <a:pt x="748772" y="320939"/>
                </a:lnTo>
                <a:lnTo>
                  <a:pt x="748507" y="319087"/>
                </a:lnTo>
                <a:lnTo>
                  <a:pt x="747978" y="317235"/>
                </a:lnTo>
                <a:lnTo>
                  <a:pt x="746655" y="315648"/>
                </a:lnTo>
                <a:lnTo>
                  <a:pt x="745332" y="314325"/>
                </a:lnTo>
                <a:lnTo>
                  <a:pt x="744274" y="313266"/>
                </a:lnTo>
                <a:lnTo>
                  <a:pt x="742422" y="312737"/>
                </a:lnTo>
                <a:lnTo>
                  <a:pt x="740834" y="312737"/>
                </a:lnTo>
                <a:close/>
                <a:moveTo>
                  <a:pt x="804070" y="300037"/>
                </a:moveTo>
                <a:lnTo>
                  <a:pt x="800997" y="300302"/>
                </a:lnTo>
                <a:lnTo>
                  <a:pt x="798205" y="301360"/>
                </a:lnTo>
                <a:lnTo>
                  <a:pt x="795412" y="302418"/>
                </a:lnTo>
                <a:lnTo>
                  <a:pt x="793457" y="304535"/>
                </a:lnTo>
                <a:lnTo>
                  <a:pt x="791502" y="306387"/>
                </a:lnTo>
                <a:lnTo>
                  <a:pt x="790105" y="308768"/>
                </a:lnTo>
                <a:lnTo>
                  <a:pt x="789267" y="311679"/>
                </a:lnTo>
                <a:lnTo>
                  <a:pt x="788988" y="314325"/>
                </a:lnTo>
                <a:lnTo>
                  <a:pt x="789267" y="317235"/>
                </a:lnTo>
                <a:lnTo>
                  <a:pt x="790105" y="319881"/>
                </a:lnTo>
                <a:lnTo>
                  <a:pt x="791502" y="322527"/>
                </a:lnTo>
                <a:lnTo>
                  <a:pt x="793457" y="324379"/>
                </a:lnTo>
                <a:lnTo>
                  <a:pt x="795412" y="326231"/>
                </a:lnTo>
                <a:lnTo>
                  <a:pt x="798205" y="327554"/>
                </a:lnTo>
                <a:lnTo>
                  <a:pt x="800997" y="328348"/>
                </a:lnTo>
                <a:lnTo>
                  <a:pt x="804070" y="328612"/>
                </a:lnTo>
                <a:lnTo>
                  <a:pt x="806862" y="328348"/>
                </a:lnTo>
                <a:lnTo>
                  <a:pt x="809935" y="327554"/>
                </a:lnTo>
                <a:lnTo>
                  <a:pt x="812169" y="326231"/>
                </a:lnTo>
                <a:lnTo>
                  <a:pt x="814682" y="324379"/>
                </a:lnTo>
                <a:lnTo>
                  <a:pt x="816637" y="322527"/>
                </a:lnTo>
                <a:lnTo>
                  <a:pt x="817755" y="319881"/>
                </a:lnTo>
                <a:lnTo>
                  <a:pt x="818872" y="317235"/>
                </a:lnTo>
                <a:lnTo>
                  <a:pt x="819151" y="314325"/>
                </a:lnTo>
                <a:lnTo>
                  <a:pt x="818872" y="311679"/>
                </a:lnTo>
                <a:lnTo>
                  <a:pt x="817755" y="308768"/>
                </a:lnTo>
                <a:lnTo>
                  <a:pt x="816637" y="306387"/>
                </a:lnTo>
                <a:lnTo>
                  <a:pt x="814682" y="304535"/>
                </a:lnTo>
                <a:lnTo>
                  <a:pt x="812169" y="302418"/>
                </a:lnTo>
                <a:lnTo>
                  <a:pt x="809935" y="301360"/>
                </a:lnTo>
                <a:lnTo>
                  <a:pt x="806862" y="300302"/>
                </a:lnTo>
                <a:lnTo>
                  <a:pt x="804070" y="300037"/>
                </a:lnTo>
                <a:close/>
                <a:moveTo>
                  <a:pt x="817042" y="117160"/>
                </a:moveTo>
                <a:lnTo>
                  <a:pt x="815718" y="117689"/>
                </a:lnTo>
                <a:lnTo>
                  <a:pt x="815189" y="118483"/>
                </a:lnTo>
                <a:lnTo>
                  <a:pt x="814924" y="119540"/>
                </a:lnTo>
                <a:lnTo>
                  <a:pt x="814924" y="158682"/>
                </a:lnTo>
                <a:lnTo>
                  <a:pt x="821543" y="158682"/>
                </a:lnTo>
                <a:lnTo>
                  <a:pt x="821543" y="119540"/>
                </a:lnTo>
                <a:lnTo>
                  <a:pt x="821278" y="118483"/>
                </a:lnTo>
                <a:lnTo>
                  <a:pt x="820484" y="117689"/>
                </a:lnTo>
                <a:lnTo>
                  <a:pt x="819690" y="117160"/>
                </a:lnTo>
                <a:lnTo>
                  <a:pt x="818366" y="117160"/>
                </a:lnTo>
                <a:lnTo>
                  <a:pt x="817042" y="117160"/>
                </a:lnTo>
                <a:close/>
                <a:moveTo>
                  <a:pt x="803010" y="117160"/>
                </a:moveTo>
                <a:lnTo>
                  <a:pt x="801686" y="117689"/>
                </a:lnTo>
                <a:lnTo>
                  <a:pt x="801157" y="118483"/>
                </a:lnTo>
                <a:lnTo>
                  <a:pt x="800892" y="119540"/>
                </a:lnTo>
                <a:lnTo>
                  <a:pt x="800892" y="158682"/>
                </a:lnTo>
                <a:lnTo>
                  <a:pt x="807511" y="158682"/>
                </a:lnTo>
                <a:lnTo>
                  <a:pt x="807511" y="119540"/>
                </a:lnTo>
                <a:lnTo>
                  <a:pt x="806981" y="118483"/>
                </a:lnTo>
                <a:lnTo>
                  <a:pt x="806452" y="117689"/>
                </a:lnTo>
                <a:lnTo>
                  <a:pt x="805658" y="117160"/>
                </a:lnTo>
                <a:lnTo>
                  <a:pt x="804334" y="117160"/>
                </a:lnTo>
                <a:lnTo>
                  <a:pt x="803010" y="117160"/>
                </a:lnTo>
                <a:close/>
                <a:moveTo>
                  <a:pt x="788978" y="117160"/>
                </a:moveTo>
                <a:lnTo>
                  <a:pt x="787654" y="117689"/>
                </a:lnTo>
                <a:lnTo>
                  <a:pt x="787125" y="118483"/>
                </a:lnTo>
                <a:lnTo>
                  <a:pt x="786860" y="119540"/>
                </a:lnTo>
                <a:lnTo>
                  <a:pt x="786860" y="158682"/>
                </a:lnTo>
                <a:lnTo>
                  <a:pt x="793479" y="158682"/>
                </a:lnTo>
                <a:lnTo>
                  <a:pt x="793479" y="119540"/>
                </a:lnTo>
                <a:lnTo>
                  <a:pt x="792949" y="118483"/>
                </a:lnTo>
                <a:lnTo>
                  <a:pt x="792420" y="117689"/>
                </a:lnTo>
                <a:lnTo>
                  <a:pt x="791625" y="117160"/>
                </a:lnTo>
                <a:lnTo>
                  <a:pt x="790302" y="117160"/>
                </a:lnTo>
                <a:lnTo>
                  <a:pt x="788978" y="117160"/>
                </a:lnTo>
                <a:close/>
                <a:moveTo>
                  <a:pt x="803275" y="0"/>
                </a:moveTo>
                <a:lnTo>
                  <a:pt x="804863" y="0"/>
                </a:lnTo>
                <a:lnTo>
                  <a:pt x="804863" y="25654"/>
                </a:lnTo>
                <a:lnTo>
                  <a:pt x="806187" y="25918"/>
                </a:lnTo>
                <a:lnTo>
                  <a:pt x="807511" y="26976"/>
                </a:lnTo>
                <a:lnTo>
                  <a:pt x="808040" y="27770"/>
                </a:lnTo>
                <a:lnTo>
                  <a:pt x="808305" y="29092"/>
                </a:lnTo>
                <a:lnTo>
                  <a:pt x="808305" y="33588"/>
                </a:lnTo>
                <a:lnTo>
                  <a:pt x="809629" y="34381"/>
                </a:lnTo>
                <a:lnTo>
                  <a:pt x="810423" y="35968"/>
                </a:lnTo>
                <a:lnTo>
                  <a:pt x="812012" y="37026"/>
                </a:lnTo>
                <a:lnTo>
                  <a:pt x="813865" y="37819"/>
                </a:lnTo>
                <a:lnTo>
                  <a:pt x="815189" y="38877"/>
                </a:lnTo>
                <a:lnTo>
                  <a:pt x="816777" y="39935"/>
                </a:lnTo>
                <a:lnTo>
                  <a:pt x="818896" y="42844"/>
                </a:lnTo>
                <a:lnTo>
                  <a:pt x="820749" y="45225"/>
                </a:lnTo>
                <a:lnTo>
                  <a:pt x="822337" y="48134"/>
                </a:lnTo>
                <a:lnTo>
                  <a:pt x="823396" y="50249"/>
                </a:lnTo>
                <a:lnTo>
                  <a:pt x="824191" y="52630"/>
                </a:lnTo>
                <a:lnTo>
                  <a:pt x="824985" y="51043"/>
                </a:lnTo>
                <a:lnTo>
                  <a:pt x="826044" y="49720"/>
                </a:lnTo>
                <a:lnTo>
                  <a:pt x="827103" y="49456"/>
                </a:lnTo>
                <a:lnTo>
                  <a:pt x="827633" y="49720"/>
                </a:lnTo>
                <a:lnTo>
                  <a:pt x="828427" y="50514"/>
                </a:lnTo>
                <a:lnTo>
                  <a:pt x="828956" y="51836"/>
                </a:lnTo>
                <a:lnTo>
                  <a:pt x="829221" y="53423"/>
                </a:lnTo>
                <a:lnTo>
                  <a:pt x="830015" y="57126"/>
                </a:lnTo>
                <a:lnTo>
                  <a:pt x="830015" y="61622"/>
                </a:lnTo>
                <a:lnTo>
                  <a:pt x="830280" y="65589"/>
                </a:lnTo>
                <a:lnTo>
                  <a:pt x="830015" y="69556"/>
                </a:lnTo>
                <a:lnTo>
                  <a:pt x="831869" y="70878"/>
                </a:lnTo>
                <a:lnTo>
                  <a:pt x="832928" y="72200"/>
                </a:lnTo>
                <a:lnTo>
                  <a:pt x="833457" y="73787"/>
                </a:lnTo>
                <a:lnTo>
                  <a:pt x="833457" y="75374"/>
                </a:lnTo>
                <a:lnTo>
                  <a:pt x="833457" y="76696"/>
                </a:lnTo>
                <a:lnTo>
                  <a:pt x="832928" y="77754"/>
                </a:lnTo>
                <a:lnTo>
                  <a:pt x="832398" y="79077"/>
                </a:lnTo>
                <a:lnTo>
                  <a:pt x="833987" y="80134"/>
                </a:lnTo>
                <a:lnTo>
                  <a:pt x="835310" y="81192"/>
                </a:lnTo>
                <a:lnTo>
                  <a:pt x="835840" y="82515"/>
                </a:lnTo>
                <a:lnTo>
                  <a:pt x="836370" y="83308"/>
                </a:lnTo>
                <a:lnTo>
                  <a:pt x="836634" y="84630"/>
                </a:lnTo>
                <a:lnTo>
                  <a:pt x="836634" y="85424"/>
                </a:lnTo>
                <a:lnTo>
                  <a:pt x="836105" y="87540"/>
                </a:lnTo>
                <a:lnTo>
                  <a:pt x="835310" y="88862"/>
                </a:lnTo>
                <a:lnTo>
                  <a:pt x="833987" y="90184"/>
                </a:lnTo>
                <a:lnTo>
                  <a:pt x="832663" y="91242"/>
                </a:lnTo>
                <a:lnTo>
                  <a:pt x="832663" y="97325"/>
                </a:lnTo>
                <a:lnTo>
                  <a:pt x="830545" y="100234"/>
                </a:lnTo>
                <a:lnTo>
                  <a:pt x="830545" y="149954"/>
                </a:lnTo>
                <a:lnTo>
                  <a:pt x="831869" y="151012"/>
                </a:lnTo>
                <a:lnTo>
                  <a:pt x="832663" y="152335"/>
                </a:lnTo>
                <a:lnTo>
                  <a:pt x="833457" y="153392"/>
                </a:lnTo>
                <a:lnTo>
                  <a:pt x="833722" y="154715"/>
                </a:lnTo>
                <a:lnTo>
                  <a:pt x="833987" y="156831"/>
                </a:lnTo>
                <a:lnTo>
                  <a:pt x="833987" y="157888"/>
                </a:lnTo>
                <a:lnTo>
                  <a:pt x="838223" y="159740"/>
                </a:lnTo>
                <a:lnTo>
                  <a:pt x="842194" y="161327"/>
                </a:lnTo>
                <a:lnTo>
                  <a:pt x="845107" y="163178"/>
                </a:lnTo>
                <a:lnTo>
                  <a:pt x="847489" y="165294"/>
                </a:lnTo>
                <a:lnTo>
                  <a:pt x="849343" y="167145"/>
                </a:lnTo>
                <a:lnTo>
                  <a:pt x="850402" y="168996"/>
                </a:lnTo>
                <a:lnTo>
                  <a:pt x="851196" y="170847"/>
                </a:lnTo>
                <a:lnTo>
                  <a:pt x="851725" y="172963"/>
                </a:lnTo>
                <a:lnTo>
                  <a:pt x="851725" y="174286"/>
                </a:lnTo>
                <a:lnTo>
                  <a:pt x="851725" y="175872"/>
                </a:lnTo>
                <a:lnTo>
                  <a:pt x="851196" y="178517"/>
                </a:lnTo>
                <a:lnTo>
                  <a:pt x="850137" y="180368"/>
                </a:lnTo>
                <a:lnTo>
                  <a:pt x="849872" y="180897"/>
                </a:lnTo>
                <a:lnTo>
                  <a:pt x="849872" y="187509"/>
                </a:lnTo>
                <a:lnTo>
                  <a:pt x="851461" y="189360"/>
                </a:lnTo>
                <a:lnTo>
                  <a:pt x="852255" y="191212"/>
                </a:lnTo>
                <a:lnTo>
                  <a:pt x="853049" y="192798"/>
                </a:lnTo>
                <a:lnTo>
                  <a:pt x="853049" y="194650"/>
                </a:lnTo>
                <a:lnTo>
                  <a:pt x="852785" y="196501"/>
                </a:lnTo>
                <a:lnTo>
                  <a:pt x="851990" y="198088"/>
                </a:lnTo>
                <a:lnTo>
                  <a:pt x="851196" y="199675"/>
                </a:lnTo>
                <a:lnTo>
                  <a:pt x="849872" y="201261"/>
                </a:lnTo>
                <a:lnTo>
                  <a:pt x="846960" y="203906"/>
                </a:lnTo>
                <a:lnTo>
                  <a:pt x="844577" y="205757"/>
                </a:lnTo>
                <a:lnTo>
                  <a:pt x="841665" y="207873"/>
                </a:lnTo>
                <a:lnTo>
                  <a:pt x="846430" y="210518"/>
                </a:lnTo>
                <a:lnTo>
                  <a:pt x="850931" y="213427"/>
                </a:lnTo>
                <a:lnTo>
                  <a:pt x="858874" y="219510"/>
                </a:lnTo>
                <a:lnTo>
                  <a:pt x="866287" y="226122"/>
                </a:lnTo>
                <a:lnTo>
                  <a:pt x="872906" y="232733"/>
                </a:lnTo>
                <a:lnTo>
                  <a:pt x="878996" y="239345"/>
                </a:lnTo>
                <a:lnTo>
                  <a:pt x="884291" y="246221"/>
                </a:lnTo>
                <a:lnTo>
                  <a:pt x="889321" y="252569"/>
                </a:lnTo>
                <a:lnTo>
                  <a:pt x="893292" y="258916"/>
                </a:lnTo>
                <a:lnTo>
                  <a:pt x="896734" y="264734"/>
                </a:lnTo>
                <a:lnTo>
                  <a:pt x="899911" y="270023"/>
                </a:lnTo>
                <a:lnTo>
                  <a:pt x="902029" y="275048"/>
                </a:lnTo>
                <a:lnTo>
                  <a:pt x="904147" y="279280"/>
                </a:lnTo>
                <a:lnTo>
                  <a:pt x="906795" y="285363"/>
                </a:lnTo>
                <a:lnTo>
                  <a:pt x="907325" y="287478"/>
                </a:lnTo>
                <a:lnTo>
                  <a:pt x="907854" y="287214"/>
                </a:lnTo>
                <a:lnTo>
                  <a:pt x="908119" y="285363"/>
                </a:lnTo>
                <a:lnTo>
                  <a:pt x="908913" y="283776"/>
                </a:lnTo>
                <a:lnTo>
                  <a:pt x="909707" y="282189"/>
                </a:lnTo>
                <a:lnTo>
                  <a:pt x="911031" y="281396"/>
                </a:lnTo>
                <a:lnTo>
                  <a:pt x="909707" y="280602"/>
                </a:lnTo>
                <a:lnTo>
                  <a:pt x="908913" y="279809"/>
                </a:lnTo>
                <a:lnTo>
                  <a:pt x="908119" y="278487"/>
                </a:lnTo>
                <a:lnTo>
                  <a:pt x="908119" y="277164"/>
                </a:lnTo>
                <a:lnTo>
                  <a:pt x="908119" y="276106"/>
                </a:lnTo>
                <a:lnTo>
                  <a:pt x="908913" y="274784"/>
                </a:lnTo>
                <a:lnTo>
                  <a:pt x="909972" y="273726"/>
                </a:lnTo>
                <a:lnTo>
                  <a:pt x="911296" y="273197"/>
                </a:lnTo>
                <a:lnTo>
                  <a:pt x="910502" y="272404"/>
                </a:lnTo>
                <a:lnTo>
                  <a:pt x="909972" y="271081"/>
                </a:lnTo>
                <a:lnTo>
                  <a:pt x="910502" y="270023"/>
                </a:lnTo>
                <a:lnTo>
                  <a:pt x="910766" y="269230"/>
                </a:lnTo>
                <a:lnTo>
                  <a:pt x="911561" y="268966"/>
                </a:lnTo>
                <a:lnTo>
                  <a:pt x="912620" y="268437"/>
                </a:lnTo>
                <a:lnTo>
                  <a:pt x="913414" y="268966"/>
                </a:lnTo>
                <a:lnTo>
                  <a:pt x="914208" y="269230"/>
                </a:lnTo>
                <a:lnTo>
                  <a:pt x="914738" y="270023"/>
                </a:lnTo>
                <a:lnTo>
                  <a:pt x="915003" y="271081"/>
                </a:lnTo>
                <a:lnTo>
                  <a:pt x="914738" y="272404"/>
                </a:lnTo>
                <a:lnTo>
                  <a:pt x="913944" y="273197"/>
                </a:lnTo>
                <a:lnTo>
                  <a:pt x="915003" y="273726"/>
                </a:lnTo>
                <a:lnTo>
                  <a:pt x="916062" y="274784"/>
                </a:lnTo>
                <a:lnTo>
                  <a:pt x="916591" y="276106"/>
                </a:lnTo>
                <a:lnTo>
                  <a:pt x="916856" y="277164"/>
                </a:lnTo>
                <a:lnTo>
                  <a:pt x="916591" y="278487"/>
                </a:lnTo>
                <a:lnTo>
                  <a:pt x="916062" y="279809"/>
                </a:lnTo>
                <a:lnTo>
                  <a:pt x="915532" y="280602"/>
                </a:lnTo>
                <a:lnTo>
                  <a:pt x="914208" y="281396"/>
                </a:lnTo>
                <a:lnTo>
                  <a:pt x="915003" y="282189"/>
                </a:lnTo>
                <a:lnTo>
                  <a:pt x="916062" y="283511"/>
                </a:lnTo>
                <a:lnTo>
                  <a:pt x="916591" y="285098"/>
                </a:lnTo>
                <a:lnTo>
                  <a:pt x="917385" y="286950"/>
                </a:lnTo>
                <a:lnTo>
                  <a:pt x="919503" y="287478"/>
                </a:lnTo>
                <a:lnTo>
                  <a:pt x="921621" y="288536"/>
                </a:lnTo>
                <a:lnTo>
                  <a:pt x="923475" y="289330"/>
                </a:lnTo>
                <a:lnTo>
                  <a:pt x="925063" y="290652"/>
                </a:lnTo>
                <a:lnTo>
                  <a:pt x="926387" y="291974"/>
                </a:lnTo>
                <a:lnTo>
                  <a:pt x="927181" y="293297"/>
                </a:lnTo>
                <a:lnTo>
                  <a:pt x="928770" y="296206"/>
                </a:lnTo>
                <a:lnTo>
                  <a:pt x="929829" y="299115"/>
                </a:lnTo>
                <a:lnTo>
                  <a:pt x="930358" y="301231"/>
                </a:lnTo>
                <a:lnTo>
                  <a:pt x="930623" y="303876"/>
                </a:lnTo>
                <a:lnTo>
                  <a:pt x="929035" y="306256"/>
                </a:lnTo>
                <a:lnTo>
                  <a:pt x="929035" y="310223"/>
                </a:lnTo>
                <a:lnTo>
                  <a:pt x="936713" y="310223"/>
                </a:lnTo>
                <a:lnTo>
                  <a:pt x="934330" y="317892"/>
                </a:lnTo>
                <a:lnTo>
                  <a:pt x="931682" y="321331"/>
                </a:lnTo>
                <a:lnTo>
                  <a:pt x="931682" y="356505"/>
                </a:lnTo>
                <a:lnTo>
                  <a:pt x="935124" y="359150"/>
                </a:lnTo>
                <a:lnTo>
                  <a:pt x="935124" y="375811"/>
                </a:lnTo>
                <a:lnTo>
                  <a:pt x="937507" y="377663"/>
                </a:lnTo>
                <a:lnTo>
                  <a:pt x="939625" y="379514"/>
                </a:lnTo>
                <a:lnTo>
                  <a:pt x="942008" y="381365"/>
                </a:lnTo>
                <a:lnTo>
                  <a:pt x="943596" y="383216"/>
                </a:lnTo>
                <a:lnTo>
                  <a:pt x="945185" y="385068"/>
                </a:lnTo>
                <a:lnTo>
                  <a:pt x="945979" y="386919"/>
                </a:lnTo>
                <a:lnTo>
                  <a:pt x="947038" y="388770"/>
                </a:lnTo>
                <a:lnTo>
                  <a:pt x="947568" y="390886"/>
                </a:lnTo>
                <a:lnTo>
                  <a:pt x="947833" y="392737"/>
                </a:lnTo>
                <a:lnTo>
                  <a:pt x="948097" y="394060"/>
                </a:lnTo>
                <a:lnTo>
                  <a:pt x="948097" y="397498"/>
                </a:lnTo>
                <a:lnTo>
                  <a:pt x="947568" y="400671"/>
                </a:lnTo>
                <a:lnTo>
                  <a:pt x="946244" y="403845"/>
                </a:lnTo>
                <a:lnTo>
                  <a:pt x="944655" y="406225"/>
                </a:lnTo>
                <a:lnTo>
                  <a:pt x="942802" y="408870"/>
                </a:lnTo>
                <a:lnTo>
                  <a:pt x="941214" y="410986"/>
                </a:lnTo>
                <a:lnTo>
                  <a:pt x="939360" y="412837"/>
                </a:lnTo>
                <a:lnTo>
                  <a:pt x="936713" y="415746"/>
                </a:lnTo>
                <a:lnTo>
                  <a:pt x="935389" y="416540"/>
                </a:lnTo>
                <a:lnTo>
                  <a:pt x="935654" y="418920"/>
                </a:lnTo>
                <a:lnTo>
                  <a:pt x="935389" y="421036"/>
                </a:lnTo>
                <a:lnTo>
                  <a:pt x="935124" y="422887"/>
                </a:lnTo>
                <a:lnTo>
                  <a:pt x="934859" y="424474"/>
                </a:lnTo>
                <a:lnTo>
                  <a:pt x="933800" y="426589"/>
                </a:lnTo>
                <a:lnTo>
                  <a:pt x="933271" y="427647"/>
                </a:lnTo>
                <a:lnTo>
                  <a:pt x="933271" y="545601"/>
                </a:lnTo>
                <a:lnTo>
                  <a:pt x="935918" y="548774"/>
                </a:lnTo>
                <a:lnTo>
                  <a:pt x="935918" y="567816"/>
                </a:lnTo>
                <a:lnTo>
                  <a:pt x="938831" y="569932"/>
                </a:lnTo>
                <a:lnTo>
                  <a:pt x="940949" y="572576"/>
                </a:lnTo>
                <a:lnTo>
                  <a:pt x="942537" y="574428"/>
                </a:lnTo>
                <a:lnTo>
                  <a:pt x="943596" y="576015"/>
                </a:lnTo>
                <a:lnTo>
                  <a:pt x="944126" y="577072"/>
                </a:lnTo>
                <a:lnTo>
                  <a:pt x="944391" y="578395"/>
                </a:lnTo>
                <a:lnTo>
                  <a:pt x="944391" y="579188"/>
                </a:lnTo>
                <a:lnTo>
                  <a:pt x="947833" y="579188"/>
                </a:lnTo>
                <a:lnTo>
                  <a:pt x="953392" y="585800"/>
                </a:lnTo>
                <a:lnTo>
                  <a:pt x="949686" y="595850"/>
                </a:lnTo>
                <a:lnTo>
                  <a:pt x="949686" y="605900"/>
                </a:lnTo>
                <a:lnTo>
                  <a:pt x="967954" y="605900"/>
                </a:lnTo>
                <a:lnTo>
                  <a:pt x="963983" y="615156"/>
                </a:lnTo>
                <a:lnTo>
                  <a:pt x="963983" y="627057"/>
                </a:lnTo>
                <a:lnTo>
                  <a:pt x="980663" y="634462"/>
                </a:lnTo>
                <a:lnTo>
                  <a:pt x="975897" y="647421"/>
                </a:lnTo>
                <a:lnTo>
                  <a:pt x="965571" y="647421"/>
                </a:lnTo>
                <a:lnTo>
                  <a:pt x="965571" y="685505"/>
                </a:lnTo>
                <a:lnTo>
                  <a:pt x="1223181" y="685505"/>
                </a:lnTo>
                <a:lnTo>
                  <a:pt x="1223181" y="679422"/>
                </a:lnTo>
                <a:lnTo>
                  <a:pt x="1220003" y="679422"/>
                </a:lnTo>
                <a:lnTo>
                  <a:pt x="1220003" y="674397"/>
                </a:lnTo>
                <a:lnTo>
                  <a:pt x="1223181" y="674397"/>
                </a:lnTo>
                <a:lnTo>
                  <a:pt x="1223181" y="624677"/>
                </a:lnTo>
                <a:lnTo>
                  <a:pt x="1216826" y="624677"/>
                </a:lnTo>
                <a:lnTo>
                  <a:pt x="1216826" y="615156"/>
                </a:lnTo>
                <a:lnTo>
                  <a:pt x="1223181" y="615156"/>
                </a:lnTo>
                <a:lnTo>
                  <a:pt x="1223181" y="611189"/>
                </a:lnTo>
                <a:lnTo>
                  <a:pt x="1239331" y="611189"/>
                </a:lnTo>
                <a:lnTo>
                  <a:pt x="1239331" y="615156"/>
                </a:lnTo>
                <a:lnTo>
                  <a:pt x="1245685" y="615156"/>
                </a:lnTo>
                <a:lnTo>
                  <a:pt x="1245685" y="624677"/>
                </a:lnTo>
                <a:lnTo>
                  <a:pt x="1239331" y="624677"/>
                </a:lnTo>
                <a:lnTo>
                  <a:pt x="1239331" y="674397"/>
                </a:lnTo>
                <a:lnTo>
                  <a:pt x="1242508" y="674397"/>
                </a:lnTo>
                <a:lnTo>
                  <a:pt x="1242508" y="679422"/>
                </a:lnTo>
                <a:lnTo>
                  <a:pt x="1239331" y="679422"/>
                </a:lnTo>
                <a:lnTo>
                  <a:pt x="1239331" y="685505"/>
                </a:lnTo>
                <a:lnTo>
                  <a:pt x="1259717" y="685505"/>
                </a:lnTo>
                <a:lnTo>
                  <a:pt x="1277721" y="632611"/>
                </a:lnTo>
                <a:lnTo>
                  <a:pt x="1275338" y="632611"/>
                </a:lnTo>
                <a:lnTo>
                  <a:pt x="1275338" y="628115"/>
                </a:lnTo>
                <a:lnTo>
                  <a:pt x="1288576" y="628115"/>
                </a:lnTo>
                <a:lnTo>
                  <a:pt x="1394479" y="589238"/>
                </a:lnTo>
                <a:lnTo>
                  <a:pt x="1500382" y="628115"/>
                </a:lnTo>
                <a:lnTo>
                  <a:pt x="1513620" y="628115"/>
                </a:lnTo>
                <a:lnTo>
                  <a:pt x="1513620" y="632611"/>
                </a:lnTo>
                <a:lnTo>
                  <a:pt x="1510178" y="632611"/>
                </a:lnTo>
                <a:lnTo>
                  <a:pt x="1553863" y="757705"/>
                </a:lnTo>
                <a:lnTo>
                  <a:pt x="1553863" y="710894"/>
                </a:lnTo>
                <a:lnTo>
                  <a:pt x="1545126" y="710894"/>
                </a:lnTo>
                <a:lnTo>
                  <a:pt x="1545126" y="698199"/>
                </a:lnTo>
                <a:lnTo>
                  <a:pt x="1553863" y="698199"/>
                </a:lnTo>
                <a:lnTo>
                  <a:pt x="1553863" y="692646"/>
                </a:lnTo>
                <a:lnTo>
                  <a:pt x="1576367" y="692646"/>
                </a:lnTo>
                <a:lnTo>
                  <a:pt x="1576367" y="698199"/>
                </a:lnTo>
                <a:lnTo>
                  <a:pt x="1584840" y="698199"/>
                </a:lnTo>
                <a:lnTo>
                  <a:pt x="1584840" y="710894"/>
                </a:lnTo>
                <a:lnTo>
                  <a:pt x="1576367" y="710894"/>
                </a:lnTo>
                <a:lnTo>
                  <a:pt x="1576367" y="780185"/>
                </a:lnTo>
                <a:lnTo>
                  <a:pt x="1580868" y="780185"/>
                </a:lnTo>
                <a:lnTo>
                  <a:pt x="1580868" y="787326"/>
                </a:lnTo>
                <a:lnTo>
                  <a:pt x="1576367" y="787326"/>
                </a:lnTo>
                <a:lnTo>
                  <a:pt x="1576367" y="801871"/>
                </a:lnTo>
                <a:lnTo>
                  <a:pt x="1583516" y="802400"/>
                </a:lnTo>
                <a:lnTo>
                  <a:pt x="1599401" y="802400"/>
                </a:lnTo>
                <a:lnTo>
                  <a:pt x="1606020" y="805838"/>
                </a:lnTo>
                <a:lnTo>
                  <a:pt x="1606020" y="812979"/>
                </a:lnTo>
                <a:lnTo>
                  <a:pt x="1598872" y="816946"/>
                </a:lnTo>
                <a:lnTo>
                  <a:pt x="1598872" y="964785"/>
                </a:lnTo>
                <a:lnTo>
                  <a:pt x="1606020" y="964785"/>
                </a:lnTo>
                <a:lnTo>
                  <a:pt x="1598342" y="970603"/>
                </a:lnTo>
                <a:lnTo>
                  <a:pt x="1598342" y="1093846"/>
                </a:lnTo>
                <a:lnTo>
                  <a:pt x="1608138" y="1093846"/>
                </a:lnTo>
                <a:lnTo>
                  <a:pt x="1602049" y="1100457"/>
                </a:lnTo>
                <a:lnTo>
                  <a:pt x="1597548" y="1100457"/>
                </a:lnTo>
                <a:lnTo>
                  <a:pt x="1597548" y="1194873"/>
                </a:lnTo>
                <a:lnTo>
                  <a:pt x="1603902" y="1194873"/>
                </a:lnTo>
                <a:lnTo>
                  <a:pt x="1603902" y="1227138"/>
                </a:lnTo>
                <a:lnTo>
                  <a:pt x="916062" y="1227138"/>
                </a:lnTo>
                <a:lnTo>
                  <a:pt x="692341" y="1227138"/>
                </a:lnTo>
                <a:lnTo>
                  <a:pt x="4766" y="1227138"/>
                </a:lnTo>
                <a:lnTo>
                  <a:pt x="4766" y="1194873"/>
                </a:lnTo>
                <a:lnTo>
                  <a:pt x="10590" y="1194873"/>
                </a:lnTo>
                <a:lnTo>
                  <a:pt x="10590" y="1100457"/>
                </a:lnTo>
                <a:lnTo>
                  <a:pt x="6619" y="1100457"/>
                </a:lnTo>
                <a:lnTo>
                  <a:pt x="0" y="1093846"/>
                </a:lnTo>
                <a:lnTo>
                  <a:pt x="10061" y="1093846"/>
                </a:lnTo>
                <a:lnTo>
                  <a:pt x="10061" y="970603"/>
                </a:lnTo>
                <a:lnTo>
                  <a:pt x="2648" y="964785"/>
                </a:lnTo>
                <a:lnTo>
                  <a:pt x="9267" y="964785"/>
                </a:lnTo>
                <a:lnTo>
                  <a:pt x="9267" y="816946"/>
                </a:lnTo>
                <a:lnTo>
                  <a:pt x="2648" y="812979"/>
                </a:lnTo>
                <a:lnTo>
                  <a:pt x="2648" y="805838"/>
                </a:lnTo>
                <a:lnTo>
                  <a:pt x="8737" y="802400"/>
                </a:lnTo>
                <a:lnTo>
                  <a:pt x="24623" y="802400"/>
                </a:lnTo>
                <a:lnTo>
                  <a:pt x="31771" y="801871"/>
                </a:lnTo>
                <a:lnTo>
                  <a:pt x="31771" y="787326"/>
                </a:lnTo>
                <a:lnTo>
                  <a:pt x="27800" y="787326"/>
                </a:lnTo>
                <a:lnTo>
                  <a:pt x="27800" y="780185"/>
                </a:lnTo>
                <a:lnTo>
                  <a:pt x="31771" y="780185"/>
                </a:lnTo>
                <a:lnTo>
                  <a:pt x="31771" y="710894"/>
                </a:lnTo>
                <a:lnTo>
                  <a:pt x="23563" y="710894"/>
                </a:lnTo>
                <a:lnTo>
                  <a:pt x="23563" y="698199"/>
                </a:lnTo>
                <a:lnTo>
                  <a:pt x="31771" y="698199"/>
                </a:lnTo>
                <a:lnTo>
                  <a:pt x="31771" y="692646"/>
                </a:lnTo>
                <a:lnTo>
                  <a:pt x="54540" y="692646"/>
                </a:lnTo>
                <a:lnTo>
                  <a:pt x="54540" y="698199"/>
                </a:lnTo>
                <a:lnTo>
                  <a:pt x="63012" y="698199"/>
                </a:lnTo>
                <a:lnTo>
                  <a:pt x="63012" y="710894"/>
                </a:lnTo>
                <a:lnTo>
                  <a:pt x="54540" y="710894"/>
                </a:lnTo>
                <a:lnTo>
                  <a:pt x="54540" y="757705"/>
                </a:lnTo>
                <a:lnTo>
                  <a:pt x="97960" y="632611"/>
                </a:lnTo>
                <a:lnTo>
                  <a:pt x="94519" y="632611"/>
                </a:lnTo>
                <a:lnTo>
                  <a:pt x="94519" y="628115"/>
                </a:lnTo>
                <a:lnTo>
                  <a:pt x="108286" y="628115"/>
                </a:lnTo>
                <a:lnTo>
                  <a:pt x="213924" y="589238"/>
                </a:lnTo>
                <a:lnTo>
                  <a:pt x="319563" y="628115"/>
                </a:lnTo>
                <a:lnTo>
                  <a:pt x="333065" y="628115"/>
                </a:lnTo>
                <a:lnTo>
                  <a:pt x="333065" y="632611"/>
                </a:lnTo>
                <a:lnTo>
                  <a:pt x="330947" y="632611"/>
                </a:lnTo>
                <a:lnTo>
                  <a:pt x="348686" y="685505"/>
                </a:lnTo>
                <a:lnTo>
                  <a:pt x="368807" y="685505"/>
                </a:lnTo>
                <a:lnTo>
                  <a:pt x="368807" y="679422"/>
                </a:lnTo>
                <a:lnTo>
                  <a:pt x="365895" y="679422"/>
                </a:lnTo>
                <a:lnTo>
                  <a:pt x="365895" y="674397"/>
                </a:lnTo>
                <a:lnTo>
                  <a:pt x="368807" y="674397"/>
                </a:lnTo>
                <a:lnTo>
                  <a:pt x="368807" y="624677"/>
                </a:lnTo>
                <a:lnTo>
                  <a:pt x="362983" y="624677"/>
                </a:lnTo>
                <a:lnTo>
                  <a:pt x="362983" y="615156"/>
                </a:lnTo>
                <a:lnTo>
                  <a:pt x="368807" y="615156"/>
                </a:lnTo>
                <a:lnTo>
                  <a:pt x="368807" y="611189"/>
                </a:lnTo>
                <a:lnTo>
                  <a:pt x="385487" y="611189"/>
                </a:lnTo>
                <a:lnTo>
                  <a:pt x="385487" y="615156"/>
                </a:lnTo>
                <a:lnTo>
                  <a:pt x="391312" y="615156"/>
                </a:lnTo>
                <a:lnTo>
                  <a:pt x="391312" y="624677"/>
                </a:lnTo>
                <a:lnTo>
                  <a:pt x="385487" y="624677"/>
                </a:lnTo>
                <a:lnTo>
                  <a:pt x="385487" y="674397"/>
                </a:lnTo>
                <a:lnTo>
                  <a:pt x="388400" y="674397"/>
                </a:lnTo>
                <a:lnTo>
                  <a:pt x="388400" y="679422"/>
                </a:lnTo>
                <a:lnTo>
                  <a:pt x="385487" y="679422"/>
                </a:lnTo>
                <a:lnTo>
                  <a:pt x="385487" y="685505"/>
                </a:lnTo>
                <a:lnTo>
                  <a:pt x="642567" y="685505"/>
                </a:lnTo>
                <a:lnTo>
                  <a:pt x="642567" y="647421"/>
                </a:lnTo>
                <a:lnTo>
                  <a:pt x="632241" y="647421"/>
                </a:lnTo>
                <a:lnTo>
                  <a:pt x="627740" y="634462"/>
                </a:lnTo>
                <a:lnTo>
                  <a:pt x="644155" y="627057"/>
                </a:lnTo>
                <a:lnTo>
                  <a:pt x="644155" y="615156"/>
                </a:lnTo>
                <a:lnTo>
                  <a:pt x="640714" y="605900"/>
                </a:lnTo>
                <a:lnTo>
                  <a:pt x="658452" y="605900"/>
                </a:lnTo>
                <a:lnTo>
                  <a:pt x="658452" y="595850"/>
                </a:lnTo>
                <a:lnTo>
                  <a:pt x="654746" y="585800"/>
                </a:lnTo>
                <a:lnTo>
                  <a:pt x="660835" y="579188"/>
                </a:lnTo>
                <a:lnTo>
                  <a:pt x="663748" y="579188"/>
                </a:lnTo>
                <a:lnTo>
                  <a:pt x="664277" y="578395"/>
                </a:lnTo>
                <a:lnTo>
                  <a:pt x="664277" y="577072"/>
                </a:lnTo>
                <a:lnTo>
                  <a:pt x="664807" y="576015"/>
                </a:lnTo>
                <a:lnTo>
                  <a:pt x="665601" y="574428"/>
                </a:lnTo>
                <a:lnTo>
                  <a:pt x="667189" y="572576"/>
                </a:lnTo>
                <a:lnTo>
                  <a:pt x="669572" y="569932"/>
                </a:lnTo>
                <a:lnTo>
                  <a:pt x="672485" y="567816"/>
                </a:lnTo>
                <a:lnTo>
                  <a:pt x="672485" y="548774"/>
                </a:lnTo>
                <a:lnTo>
                  <a:pt x="675132" y="545601"/>
                </a:lnTo>
                <a:lnTo>
                  <a:pt x="675132" y="427647"/>
                </a:lnTo>
                <a:lnTo>
                  <a:pt x="674867" y="426589"/>
                </a:lnTo>
                <a:lnTo>
                  <a:pt x="673544" y="424474"/>
                </a:lnTo>
                <a:lnTo>
                  <a:pt x="673279" y="422887"/>
                </a:lnTo>
                <a:lnTo>
                  <a:pt x="673014" y="421036"/>
                </a:lnTo>
                <a:lnTo>
                  <a:pt x="673014" y="418920"/>
                </a:lnTo>
                <a:lnTo>
                  <a:pt x="673279" y="416540"/>
                </a:lnTo>
                <a:lnTo>
                  <a:pt x="671955" y="415746"/>
                </a:lnTo>
                <a:lnTo>
                  <a:pt x="668778" y="412837"/>
                </a:lnTo>
                <a:lnTo>
                  <a:pt x="667189" y="410986"/>
                </a:lnTo>
                <a:lnTo>
                  <a:pt x="665336" y="408870"/>
                </a:lnTo>
                <a:lnTo>
                  <a:pt x="663483" y="406225"/>
                </a:lnTo>
                <a:lnTo>
                  <a:pt x="662424" y="403845"/>
                </a:lnTo>
                <a:lnTo>
                  <a:pt x="661100" y="400671"/>
                </a:lnTo>
                <a:lnTo>
                  <a:pt x="660306" y="397498"/>
                </a:lnTo>
                <a:lnTo>
                  <a:pt x="660041" y="394060"/>
                </a:lnTo>
                <a:lnTo>
                  <a:pt x="660306" y="392737"/>
                </a:lnTo>
                <a:lnTo>
                  <a:pt x="660835" y="390886"/>
                </a:lnTo>
                <a:lnTo>
                  <a:pt x="661365" y="388770"/>
                </a:lnTo>
                <a:lnTo>
                  <a:pt x="662424" y="386919"/>
                </a:lnTo>
                <a:lnTo>
                  <a:pt x="663483" y="385068"/>
                </a:lnTo>
                <a:lnTo>
                  <a:pt x="664807" y="383216"/>
                </a:lnTo>
                <a:lnTo>
                  <a:pt x="666660" y="381365"/>
                </a:lnTo>
                <a:lnTo>
                  <a:pt x="668513" y="379514"/>
                </a:lnTo>
                <a:lnTo>
                  <a:pt x="670631" y="377663"/>
                </a:lnTo>
                <a:lnTo>
                  <a:pt x="673279" y="375811"/>
                </a:lnTo>
                <a:lnTo>
                  <a:pt x="673279" y="359150"/>
                </a:lnTo>
                <a:lnTo>
                  <a:pt x="676985" y="356505"/>
                </a:lnTo>
                <a:lnTo>
                  <a:pt x="676985" y="321331"/>
                </a:lnTo>
                <a:lnTo>
                  <a:pt x="673808" y="317892"/>
                </a:lnTo>
                <a:lnTo>
                  <a:pt x="671955" y="310223"/>
                </a:lnTo>
                <a:lnTo>
                  <a:pt x="679103" y="310223"/>
                </a:lnTo>
                <a:lnTo>
                  <a:pt x="679103" y="306256"/>
                </a:lnTo>
                <a:lnTo>
                  <a:pt x="677780" y="303876"/>
                </a:lnTo>
                <a:lnTo>
                  <a:pt x="677780" y="301231"/>
                </a:lnTo>
                <a:lnTo>
                  <a:pt x="678574" y="299115"/>
                </a:lnTo>
                <a:lnTo>
                  <a:pt x="679368" y="296206"/>
                </a:lnTo>
                <a:lnTo>
                  <a:pt x="680957" y="293297"/>
                </a:lnTo>
                <a:lnTo>
                  <a:pt x="682281" y="291974"/>
                </a:lnTo>
                <a:lnTo>
                  <a:pt x="683604" y="290652"/>
                </a:lnTo>
                <a:lnTo>
                  <a:pt x="685193" y="289330"/>
                </a:lnTo>
                <a:lnTo>
                  <a:pt x="686517" y="288536"/>
                </a:lnTo>
                <a:lnTo>
                  <a:pt x="688900" y="287478"/>
                </a:lnTo>
                <a:lnTo>
                  <a:pt x="691282" y="286950"/>
                </a:lnTo>
                <a:lnTo>
                  <a:pt x="691547" y="285098"/>
                </a:lnTo>
                <a:lnTo>
                  <a:pt x="692341" y="283511"/>
                </a:lnTo>
                <a:lnTo>
                  <a:pt x="693136" y="282189"/>
                </a:lnTo>
                <a:lnTo>
                  <a:pt x="694195" y="281396"/>
                </a:lnTo>
                <a:lnTo>
                  <a:pt x="693136" y="280602"/>
                </a:lnTo>
                <a:lnTo>
                  <a:pt x="692341" y="279809"/>
                </a:lnTo>
                <a:lnTo>
                  <a:pt x="691547" y="278487"/>
                </a:lnTo>
                <a:lnTo>
                  <a:pt x="691282" y="277164"/>
                </a:lnTo>
                <a:lnTo>
                  <a:pt x="691547" y="276106"/>
                </a:lnTo>
                <a:lnTo>
                  <a:pt x="692341" y="274784"/>
                </a:lnTo>
                <a:lnTo>
                  <a:pt x="693136" y="273726"/>
                </a:lnTo>
                <a:lnTo>
                  <a:pt x="694459" y="273197"/>
                </a:lnTo>
                <a:lnTo>
                  <a:pt x="693930" y="272404"/>
                </a:lnTo>
                <a:lnTo>
                  <a:pt x="693400" y="271081"/>
                </a:lnTo>
                <a:lnTo>
                  <a:pt x="693400" y="270023"/>
                </a:lnTo>
                <a:lnTo>
                  <a:pt x="694195" y="269230"/>
                </a:lnTo>
                <a:lnTo>
                  <a:pt x="694989" y="268966"/>
                </a:lnTo>
                <a:lnTo>
                  <a:pt x="696048" y="268437"/>
                </a:lnTo>
                <a:lnTo>
                  <a:pt x="696842" y="268966"/>
                </a:lnTo>
                <a:lnTo>
                  <a:pt x="697637" y="269230"/>
                </a:lnTo>
                <a:lnTo>
                  <a:pt x="698166" y="270023"/>
                </a:lnTo>
                <a:lnTo>
                  <a:pt x="698431" y="271081"/>
                </a:lnTo>
                <a:lnTo>
                  <a:pt x="697901" y="272404"/>
                </a:lnTo>
                <a:lnTo>
                  <a:pt x="697372" y="273197"/>
                </a:lnTo>
                <a:lnTo>
                  <a:pt x="698431" y="273726"/>
                </a:lnTo>
                <a:lnTo>
                  <a:pt x="699490" y="274784"/>
                </a:lnTo>
                <a:lnTo>
                  <a:pt x="700019" y="276106"/>
                </a:lnTo>
                <a:lnTo>
                  <a:pt x="700284" y="277164"/>
                </a:lnTo>
                <a:lnTo>
                  <a:pt x="700019" y="278487"/>
                </a:lnTo>
                <a:lnTo>
                  <a:pt x="699490" y="279809"/>
                </a:lnTo>
                <a:lnTo>
                  <a:pt x="698431" y="280602"/>
                </a:lnTo>
                <a:lnTo>
                  <a:pt x="697637" y="281396"/>
                </a:lnTo>
                <a:lnTo>
                  <a:pt x="698431" y="282189"/>
                </a:lnTo>
                <a:lnTo>
                  <a:pt x="699490" y="283776"/>
                </a:lnTo>
                <a:lnTo>
                  <a:pt x="700019" y="285363"/>
                </a:lnTo>
                <a:lnTo>
                  <a:pt x="700814" y="287214"/>
                </a:lnTo>
                <a:lnTo>
                  <a:pt x="701078" y="287478"/>
                </a:lnTo>
                <a:lnTo>
                  <a:pt x="701873" y="285363"/>
                </a:lnTo>
                <a:lnTo>
                  <a:pt x="704520" y="279280"/>
                </a:lnTo>
                <a:lnTo>
                  <a:pt x="706374" y="275048"/>
                </a:lnTo>
                <a:lnTo>
                  <a:pt x="708756" y="270023"/>
                </a:lnTo>
                <a:lnTo>
                  <a:pt x="711669" y="264734"/>
                </a:lnTo>
                <a:lnTo>
                  <a:pt x="715375" y="258916"/>
                </a:lnTo>
                <a:lnTo>
                  <a:pt x="719347" y="252569"/>
                </a:lnTo>
                <a:lnTo>
                  <a:pt x="724112" y="246221"/>
                </a:lnTo>
                <a:lnTo>
                  <a:pt x="729407" y="239345"/>
                </a:lnTo>
                <a:lnTo>
                  <a:pt x="735232" y="232733"/>
                </a:lnTo>
                <a:lnTo>
                  <a:pt x="742116" y="226122"/>
                </a:lnTo>
                <a:lnTo>
                  <a:pt x="749264" y="219510"/>
                </a:lnTo>
                <a:lnTo>
                  <a:pt x="757737" y="213427"/>
                </a:lnTo>
                <a:lnTo>
                  <a:pt x="762237" y="210518"/>
                </a:lnTo>
                <a:lnTo>
                  <a:pt x="766474" y="207873"/>
                </a:lnTo>
                <a:lnTo>
                  <a:pt x="763826" y="205757"/>
                </a:lnTo>
                <a:lnTo>
                  <a:pt x="761178" y="203906"/>
                </a:lnTo>
                <a:lnTo>
                  <a:pt x="758796" y="201261"/>
                </a:lnTo>
                <a:lnTo>
                  <a:pt x="757472" y="199675"/>
                </a:lnTo>
                <a:lnTo>
                  <a:pt x="756677" y="198088"/>
                </a:lnTo>
                <a:lnTo>
                  <a:pt x="755618" y="196501"/>
                </a:lnTo>
                <a:lnTo>
                  <a:pt x="755354" y="194650"/>
                </a:lnTo>
                <a:lnTo>
                  <a:pt x="755354" y="192798"/>
                </a:lnTo>
                <a:lnTo>
                  <a:pt x="755883" y="191212"/>
                </a:lnTo>
                <a:lnTo>
                  <a:pt x="756942" y="189360"/>
                </a:lnTo>
                <a:lnTo>
                  <a:pt x="758796" y="187509"/>
                </a:lnTo>
                <a:lnTo>
                  <a:pt x="758796" y="180897"/>
                </a:lnTo>
                <a:lnTo>
                  <a:pt x="758001" y="180368"/>
                </a:lnTo>
                <a:lnTo>
                  <a:pt x="757472" y="178517"/>
                </a:lnTo>
                <a:lnTo>
                  <a:pt x="756942" y="175872"/>
                </a:lnTo>
                <a:lnTo>
                  <a:pt x="756677" y="174286"/>
                </a:lnTo>
                <a:lnTo>
                  <a:pt x="756942" y="172963"/>
                </a:lnTo>
                <a:lnTo>
                  <a:pt x="757207" y="170847"/>
                </a:lnTo>
                <a:lnTo>
                  <a:pt x="757737" y="168996"/>
                </a:lnTo>
                <a:lnTo>
                  <a:pt x="759060" y="167145"/>
                </a:lnTo>
                <a:lnTo>
                  <a:pt x="760914" y="165294"/>
                </a:lnTo>
                <a:lnTo>
                  <a:pt x="763296" y="163178"/>
                </a:lnTo>
                <a:lnTo>
                  <a:pt x="766209" y="161327"/>
                </a:lnTo>
                <a:lnTo>
                  <a:pt x="769915" y="159740"/>
                </a:lnTo>
                <a:lnTo>
                  <a:pt x="774681" y="157888"/>
                </a:lnTo>
                <a:lnTo>
                  <a:pt x="774681" y="156831"/>
                </a:lnTo>
                <a:lnTo>
                  <a:pt x="774946" y="154715"/>
                </a:lnTo>
                <a:lnTo>
                  <a:pt x="775211" y="153392"/>
                </a:lnTo>
                <a:lnTo>
                  <a:pt x="776005" y="152335"/>
                </a:lnTo>
                <a:lnTo>
                  <a:pt x="776534" y="151012"/>
                </a:lnTo>
                <a:lnTo>
                  <a:pt x="777858" y="149954"/>
                </a:lnTo>
                <a:lnTo>
                  <a:pt x="777858" y="100234"/>
                </a:lnTo>
                <a:lnTo>
                  <a:pt x="775475" y="97325"/>
                </a:lnTo>
                <a:lnTo>
                  <a:pt x="775475" y="91242"/>
                </a:lnTo>
                <a:lnTo>
                  <a:pt x="774416" y="90184"/>
                </a:lnTo>
                <a:lnTo>
                  <a:pt x="773357" y="88862"/>
                </a:lnTo>
                <a:lnTo>
                  <a:pt x="772563" y="87540"/>
                </a:lnTo>
                <a:lnTo>
                  <a:pt x="771769" y="85424"/>
                </a:lnTo>
                <a:lnTo>
                  <a:pt x="771769" y="84630"/>
                </a:lnTo>
                <a:lnTo>
                  <a:pt x="771769" y="83308"/>
                </a:lnTo>
                <a:lnTo>
                  <a:pt x="772563" y="82515"/>
                </a:lnTo>
                <a:lnTo>
                  <a:pt x="773357" y="81192"/>
                </a:lnTo>
                <a:lnTo>
                  <a:pt x="774416" y="80134"/>
                </a:lnTo>
                <a:lnTo>
                  <a:pt x="776005" y="79077"/>
                </a:lnTo>
                <a:lnTo>
                  <a:pt x="775475" y="77754"/>
                </a:lnTo>
                <a:lnTo>
                  <a:pt x="775211" y="76696"/>
                </a:lnTo>
                <a:lnTo>
                  <a:pt x="774946" y="75374"/>
                </a:lnTo>
                <a:lnTo>
                  <a:pt x="774946" y="73787"/>
                </a:lnTo>
                <a:lnTo>
                  <a:pt x="775475" y="72200"/>
                </a:lnTo>
                <a:lnTo>
                  <a:pt x="776534" y="70878"/>
                </a:lnTo>
                <a:lnTo>
                  <a:pt x="778388" y="69556"/>
                </a:lnTo>
                <a:lnTo>
                  <a:pt x="778388" y="65589"/>
                </a:lnTo>
                <a:lnTo>
                  <a:pt x="778388" y="61622"/>
                </a:lnTo>
                <a:lnTo>
                  <a:pt x="778652" y="57126"/>
                </a:lnTo>
                <a:lnTo>
                  <a:pt x="779447" y="53423"/>
                </a:lnTo>
                <a:lnTo>
                  <a:pt x="779711" y="51836"/>
                </a:lnTo>
                <a:lnTo>
                  <a:pt x="779976" y="50514"/>
                </a:lnTo>
                <a:lnTo>
                  <a:pt x="780506" y="49720"/>
                </a:lnTo>
                <a:lnTo>
                  <a:pt x="781565" y="49456"/>
                </a:lnTo>
                <a:lnTo>
                  <a:pt x="782359" y="49720"/>
                </a:lnTo>
                <a:lnTo>
                  <a:pt x="783418" y="51043"/>
                </a:lnTo>
                <a:lnTo>
                  <a:pt x="784212" y="52630"/>
                </a:lnTo>
                <a:lnTo>
                  <a:pt x="785007" y="50249"/>
                </a:lnTo>
                <a:lnTo>
                  <a:pt x="785801" y="48134"/>
                </a:lnTo>
                <a:lnTo>
                  <a:pt x="787389" y="45225"/>
                </a:lnTo>
                <a:lnTo>
                  <a:pt x="789243" y="42844"/>
                </a:lnTo>
                <a:lnTo>
                  <a:pt x="791890" y="39935"/>
                </a:lnTo>
                <a:lnTo>
                  <a:pt x="792949" y="38877"/>
                </a:lnTo>
                <a:lnTo>
                  <a:pt x="794538" y="37819"/>
                </a:lnTo>
                <a:lnTo>
                  <a:pt x="796126" y="37026"/>
                </a:lnTo>
                <a:lnTo>
                  <a:pt x="797980" y="35968"/>
                </a:lnTo>
                <a:lnTo>
                  <a:pt x="799039" y="34381"/>
                </a:lnTo>
                <a:lnTo>
                  <a:pt x="799833" y="33588"/>
                </a:lnTo>
                <a:lnTo>
                  <a:pt x="799833" y="29092"/>
                </a:lnTo>
                <a:lnTo>
                  <a:pt x="800362" y="27770"/>
                </a:lnTo>
                <a:lnTo>
                  <a:pt x="801157" y="26976"/>
                </a:lnTo>
                <a:lnTo>
                  <a:pt x="802216" y="25918"/>
                </a:lnTo>
                <a:lnTo>
                  <a:pt x="803275" y="25654"/>
                </a:lnTo>
                <a:lnTo>
                  <a:pt x="80327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6" name="TextBox 1"/>
          <p:cNvSpPr txBox="1"/>
          <p:nvPr/>
        </p:nvSpPr>
        <p:spPr>
          <a:xfrm>
            <a:off x="5284199" y="3820364"/>
            <a:ext cx="110490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E94B2B"/>
                </a:solidFill>
                <a:latin typeface="冬青黑体简体中文 W6" panose="020B0600000000000000" pitchFamily="34" charset="-122"/>
                <a:ea typeface="冬青黑体简体中文 W6" panose="020B0600000000000000" pitchFamily="34" charset="-122"/>
              </a:rPr>
              <a:t>2007</a:t>
            </a:r>
            <a:endParaRPr lang="zh-CN" altLang="en-US" sz="1600" dirty="0">
              <a:solidFill>
                <a:srgbClr val="E94B2B"/>
              </a:solidFill>
              <a:latin typeface="冬青黑体简体中文 W6" panose="020B0600000000000000" pitchFamily="34" charset="-122"/>
              <a:ea typeface="冬青黑体简体中文 W6" panose="020B0600000000000000" pitchFamily="34" charset="-122"/>
            </a:endParaRPr>
          </a:p>
        </p:txBody>
      </p:sp>
      <p:sp>
        <p:nvSpPr>
          <p:cNvPr id="17" name="TextBox 2"/>
          <p:cNvSpPr txBox="1"/>
          <p:nvPr/>
        </p:nvSpPr>
        <p:spPr>
          <a:xfrm>
            <a:off x="5065463" y="4073195"/>
            <a:ext cx="16249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大学名称</a:t>
            </a:r>
            <a:endParaRPr lang="zh-CN" altLang="en-US" sz="14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19" name="TextBox 1"/>
          <p:cNvSpPr txBox="1"/>
          <p:nvPr/>
        </p:nvSpPr>
        <p:spPr>
          <a:xfrm>
            <a:off x="8606381" y="3820365"/>
            <a:ext cx="14617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E94B2B"/>
                </a:solidFill>
                <a:latin typeface="冬青黑体简体中文 W6" panose="020B0600000000000000" pitchFamily="34" charset="-122"/>
                <a:ea typeface="冬青黑体简体中文 W6" panose="020B0600000000000000" pitchFamily="34" charset="-122"/>
              </a:rPr>
              <a:t>2010-NOW</a:t>
            </a:r>
            <a:endParaRPr lang="zh-CN" altLang="en-US" sz="1600" dirty="0">
              <a:solidFill>
                <a:srgbClr val="E94B2B"/>
              </a:solidFill>
              <a:latin typeface="冬青黑体简体中文 W6" panose="020B0600000000000000" pitchFamily="34" charset="-122"/>
              <a:ea typeface="冬青黑体简体中文 W6" panose="020B0600000000000000" pitchFamily="34" charset="-122"/>
            </a:endParaRPr>
          </a:p>
        </p:txBody>
      </p:sp>
      <p:sp>
        <p:nvSpPr>
          <p:cNvPr id="20" name="TextBox 2"/>
          <p:cNvSpPr txBox="1"/>
          <p:nvPr/>
        </p:nvSpPr>
        <p:spPr>
          <a:xfrm>
            <a:off x="8550684" y="4073195"/>
            <a:ext cx="1624920" cy="3077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400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学位名称</a:t>
            </a:r>
            <a:endParaRPr lang="zh-CN" altLang="en-US" sz="14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pic>
        <p:nvPicPr>
          <p:cNvPr id="22" name="图片 2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550684" y="2849104"/>
            <a:ext cx="1487525" cy="743763"/>
          </a:xfrm>
          <a:prstGeom prst="rect">
            <a:avLst/>
          </a:prstGeom>
        </p:spPr>
      </p:pic>
      <p:sp>
        <p:nvSpPr>
          <p:cNvPr id="23" name="矩形 22"/>
          <p:cNvSpPr/>
          <p:nvPr/>
        </p:nvSpPr>
        <p:spPr>
          <a:xfrm>
            <a:off x="5080340" y="1036122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冬青黑体简体中文 W6" panose="020B0600000000000000" pitchFamily="34" charset="-122"/>
                <a:ea typeface="冬青黑体简体中文 W6" panose="020B0600000000000000" pitchFamily="34" charset="-122"/>
              </a:rPr>
              <a:t>个人学习经历</a:t>
            </a:r>
            <a:endParaRPr lang="zh-CN" altLang="en-US" sz="2400" dirty="0">
              <a:solidFill>
                <a:schemeClr val="bg1"/>
              </a:solidFill>
              <a:latin typeface="冬青黑体简体中文 W6" panose="020B0600000000000000" pitchFamily="34" charset="-122"/>
              <a:ea typeface="冬青黑体简体中文 W6" panose="020B0600000000000000" pitchFamily="34" charset="-122"/>
            </a:endParaRPr>
          </a:p>
        </p:txBody>
      </p:sp>
      <p:sp>
        <p:nvSpPr>
          <p:cNvPr id="24" name="椭圆 23"/>
          <p:cNvSpPr/>
          <p:nvPr/>
        </p:nvSpPr>
        <p:spPr>
          <a:xfrm>
            <a:off x="6054726" y="3387725"/>
            <a:ext cx="82551" cy="82550"/>
          </a:xfrm>
          <a:prstGeom prst="ellipse">
            <a:avLst/>
          </a:prstGeom>
          <a:solidFill>
            <a:srgbClr val="1A344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xmlns="" val="137627425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Tm="0"/>
    </mc:Choice>
    <mc:Fallback>
      <p:transition spd="slow" advTm="0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path" presetSubtype="0" accel="50000" decel="5000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0 L 0 0.04236 " pathEditMode="relative" rAng="0" ptsTypes="AA">
                                      <p:cBhvr>
                                        <p:cTn id="6" dur="500" fill="hold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2106"/>
                                    </p:animMotion>
                                  </p:childTnLst>
                                  <p:subTnLst>
                                    <p:set>
                                      <p:cBhvr override="childStyle">
                                        <p:cTn dur="1" fill="hold" display="0" masterRel="sameClick" afterEffect="1">
                                          <p:stCondLst>
                                            <p:cond evt="end" delay="0">
                                              <p:tn val="5"/>
                                            </p:cond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subTnLst>
                                </p:cTn>
                              </p:par>
                              <p:par>
                                <p:cTn id="7" presetID="10" presetClass="entr" presetSubtype="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500"/>
                            </p:stCondLst>
                            <p:childTnLst>
                              <p:par>
                                <p:cTn id="11" presetID="42" presetClass="path" presetSubtype="0" accel="50000" decel="5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-0.30391 -1.11111E-6 " pathEditMode="relative" rAng="0" ptsTypes="AA">
                                      <p:cBhvr>
                                        <p:cTn id="12" dur="7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95" y="0"/>
                                    </p:animMotion>
                                  </p:childTnLst>
                                </p:cTn>
                              </p:par>
                              <p:par>
                                <p:cTn id="13" presetID="10" presetClass="entr" presetSubtype="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2" presetClass="entr" presetSubtype="8" decel="4200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7" presetClass="entr" presetSubtype="10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12" presetClass="entr" presetSubtype="4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1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1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63" presetClass="path" presetSubtype="0" accel="50000" decel="50000" fill="hold" grpId="2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75E-6 -1.11111E-6 L 0.2862 -1.11111E-6 " pathEditMode="relative" rAng="0" ptsTypes="AA">
                                      <p:cBhvr>
                                        <p:cTn id="36" dur="1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10" y="0"/>
                                    </p:animMotion>
                                  </p:childTnLst>
                                </p:cTn>
                              </p:par>
                              <p:par>
                                <p:cTn id="37" presetID="12" presetClass="entr" presetSubtype="1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9"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7" presetClass="entr" presetSubtype="10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12" presetClass="entr" presetSubtype="4" fill="hold" grpId="0" nodeType="with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7" dur="5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8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ntr" presetSubtype="0" fill="hold" grpId="2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1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63" presetClass="path" presetSubtype="0" accel="50000" decel="5000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1.45833E-6 -1.11111E-6 L 0.2862 -1.11111E-6 " pathEditMode="relative" rAng="0" ptsTypes="AA">
                                      <p:cBhvr>
                                        <p:cTn id="53" dur="2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10" y="0"/>
                                    </p:animMotion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17" presetClass="entr" presetSubtype="1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2" presetID="12" presetClass="entr" presetSubtype="4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6" grpId="0" animBg="1"/>
      <p:bldP spid="2" grpId="0"/>
      <p:bldP spid="3" grpId="0"/>
      <p:bldP spid="10" grpId="1" animBg="1"/>
      <p:bldP spid="10" grpId="2" animBg="1"/>
      <p:bldP spid="12" grpId="1" animBg="1"/>
      <p:bldP spid="12" grpId="2" animBg="1"/>
      <p:bldP spid="14" grpId="0" animBg="1"/>
      <p:bldP spid="14" grpId="1" animBg="1"/>
      <p:bldP spid="15" grpId="0" animBg="1"/>
      <p:bldP spid="16" grpId="0"/>
      <p:bldP spid="17" grpId="0"/>
      <p:bldP spid="19" grpId="0"/>
      <p:bldP spid="20" grpId="0"/>
      <p:bldP spid="24" grpId="1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solidFill>
            <a:srgbClr val="1A344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6" name="组合 5"/>
          <p:cNvGrpSpPr/>
          <p:nvPr/>
        </p:nvGrpSpPr>
        <p:grpSpPr>
          <a:xfrm>
            <a:off x="1" y="2849102"/>
            <a:ext cx="24888825" cy="1531868"/>
            <a:chOff x="0" y="2849102"/>
            <a:chExt cx="24888825" cy="1531868"/>
          </a:xfrm>
        </p:grpSpPr>
        <p:cxnSp>
          <p:nvCxnSpPr>
            <p:cNvPr id="71" name="直接连接符 70"/>
            <p:cNvCxnSpPr/>
            <p:nvPr/>
          </p:nvCxnSpPr>
          <p:spPr>
            <a:xfrm>
              <a:off x="0" y="3719280"/>
              <a:ext cx="24888825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2" name="椭圆 71"/>
            <p:cNvSpPr/>
            <p:nvPr/>
          </p:nvSpPr>
          <p:spPr>
            <a:xfrm>
              <a:off x="2349500" y="3678005"/>
              <a:ext cx="82550" cy="82550"/>
            </a:xfrm>
            <a:prstGeom prst="ellipse">
              <a:avLst/>
            </a:prstGeom>
            <a:solidFill>
              <a:srgbClr val="1A344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3" name="KSO_Shape"/>
            <p:cNvSpPr>
              <a:spLocks/>
            </p:cNvSpPr>
            <p:nvPr/>
          </p:nvSpPr>
          <p:spPr bwMode="auto">
            <a:xfrm>
              <a:off x="1939131" y="3027597"/>
              <a:ext cx="903288" cy="569072"/>
            </a:xfrm>
            <a:custGeom>
              <a:avLst/>
              <a:gdLst>
                <a:gd name="T0" fmla="*/ 1359082 w 1598613"/>
                <a:gd name="T1" fmla="*/ 999432 h 1008062"/>
                <a:gd name="T2" fmla="*/ 1227751 w 1598613"/>
                <a:gd name="T3" fmla="*/ 1166130 h 1008062"/>
                <a:gd name="T4" fmla="*/ 989605 w 1598613"/>
                <a:gd name="T5" fmla="*/ 996030 h 1008062"/>
                <a:gd name="T6" fmla="*/ 724128 w 1598613"/>
                <a:gd name="T7" fmla="*/ 980910 h 1008062"/>
                <a:gd name="T8" fmla="*/ 204559 w 1598613"/>
                <a:gd name="T9" fmla="*/ 999432 h 1008062"/>
                <a:gd name="T10" fmla="*/ 1471787 w 1598613"/>
                <a:gd name="T11" fmla="*/ 886410 h 1008062"/>
                <a:gd name="T12" fmla="*/ 807781 w 1598613"/>
                <a:gd name="T13" fmla="*/ 886410 h 1008062"/>
                <a:gd name="T14" fmla="*/ 1644922 w 1598613"/>
                <a:gd name="T15" fmla="*/ 600290 h 1008062"/>
                <a:gd name="T16" fmla="*/ 1643793 w 1598613"/>
                <a:gd name="T17" fmla="*/ 618873 h 1008062"/>
                <a:gd name="T18" fmla="*/ 1683664 w 1598613"/>
                <a:gd name="T19" fmla="*/ 632034 h 1008062"/>
                <a:gd name="T20" fmla="*/ 1383253 w 1598613"/>
                <a:gd name="T21" fmla="*/ 641324 h 1008062"/>
                <a:gd name="T22" fmla="*/ 1392333 w 1598613"/>
                <a:gd name="T23" fmla="*/ 629324 h 1008062"/>
                <a:gd name="T24" fmla="*/ 1146405 w 1598613"/>
                <a:gd name="T25" fmla="*/ 611517 h 1008062"/>
                <a:gd name="T26" fmla="*/ 1170997 w 1598613"/>
                <a:gd name="T27" fmla="*/ 611517 h 1008062"/>
                <a:gd name="T28" fmla="*/ 1195969 w 1598613"/>
                <a:gd name="T29" fmla="*/ 611517 h 1008062"/>
                <a:gd name="T30" fmla="*/ 947558 w 1598613"/>
                <a:gd name="T31" fmla="*/ 629324 h 1008062"/>
                <a:gd name="T32" fmla="*/ 956692 w 1598613"/>
                <a:gd name="T33" fmla="*/ 641324 h 1008062"/>
                <a:gd name="T34" fmla="*/ 701842 w 1598613"/>
                <a:gd name="T35" fmla="*/ 632034 h 1008062"/>
                <a:gd name="T36" fmla="*/ 741948 w 1598613"/>
                <a:gd name="T37" fmla="*/ 618873 h 1008062"/>
                <a:gd name="T38" fmla="*/ 740434 w 1598613"/>
                <a:gd name="T39" fmla="*/ 600290 h 1008062"/>
                <a:gd name="T40" fmla="*/ 506376 w 1598613"/>
                <a:gd name="T41" fmla="*/ 622356 h 1008062"/>
                <a:gd name="T42" fmla="*/ 537204 w 1598613"/>
                <a:gd name="T43" fmla="*/ 655648 h 1008062"/>
                <a:gd name="T44" fmla="*/ 240632 w 1598613"/>
                <a:gd name="T45" fmla="*/ 661841 h 1008062"/>
                <a:gd name="T46" fmla="*/ 261062 w 1598613"/>
                <a:gd name="T47" fmla="*/ 621582 h 1008062"/>
                <a:gd name="T48" fmla="*/ 364497 w 1598613"/>
                <a:gd name="T49" fmla="*/ 339230 h 1008062"/>
                <a:gd name="T50" fmla="*/ 1581380 w 1598613"/>
                <a:gd name="T51" fmla="*/ 341119 h 1008062"/>
                <a:gd name="T52" fmla="*/ 321726 w 1598613"/>
                <a:gd name="T53" fmla="*/ 241012 h 1008062"/>
                <a:gd name="T54" fmla="*/ 947391 w 1598613"/>
                <a:gd name="T55" fmla="*/ 64597 h 1008062"/>
                <a:gd name="T56" fmla="*/ 958367 w 1598613"/>
                <a:gd name="T57" fmla="*/ 14354 h 1008062"/>
                <a:gd name="T58" fmla="*/ 980320 w 1598613"/>
                <a:gd name="T59" fmla="*/ 98218 h 1008062"/>
                <a:gd name="T60" fmla="*/ 1007572 w 1598613"/>
                <a:gd name="T61" fmla="*/ 164703 h 1008062"/>
                <a:gd name="T62" fmla="*/ 1351630 w 1598613"/>
                <a:gd name="T63" fmla="*/ 344897 h 1008062"/>
                <a:gd name="T64" fmla="*/ 1352009 w 1598613"/>
                <a:gd name="T65" fmla="*/ 299187 h 1008062"/>
                <a:gd name="T66" fmla="*/ 1390237 w 1598613"/>
                <a:gd name="T67" fmla="*/ 286722 h 1008062"/>
                <a:gd name="T68" fmla="*/ 1394401 w 1598613"/>
                <a:gd name="T69" fmla="*/ 312787 h 1008062"/>
                <a:gd name="T70" fmla="*/ 1489783 w 1598613"/>
                <a:gd name="T71" fmla="*/ 358497 h 1008062"/>
                <a:gd name="T72" fmla="*/ 1533690 w 1598613"/>
                <a:gd name="T73" fmla="*/ 298809 h 1008062"/>
                <a:gd name="T74" fmla="*/ 1568890 w 1598613"/>
                <a:gd name="T75" fmla="*/ 290499 h 1008062"/>
                <a:gd name="T76" fmla="*/ 1548072 w 1598613"/>
                <a:gd name="T77" fmla="*/ 230435 h 1008062"/>
                <a:gd name="T78" fmla="*/ 1598414 w 1598613"/>
                <a:gd name="T79" fmla="*/ 218723 h 1008062"/>
                <a:gd name="T80" fmla="*/ 1633993 w 1598613"/>
                <a:gd name="T81" fmla="*/ 231946 h 1008062"/>
                <a:gd name="T82" fmla="*/ 1643077 w 1598613"/>
                <a:gd name="T83" fmla="*/ 310520 h 1008062"/>
                <a:gd name="T84" fmla="*/ 1669950 w 1598613"/>
                <a:gd name="T85" fmla="*/ 335830 h 1008062"/>
                <a:gd name="T86" fmla="*/ 1708558 w 1598613"/>
                <a:gd name="T87" fmla="*/ 355474 h 1008062"/>
                <a:gd name="T88" fmla="*/ 1809617 w 1598613"/>
                <a:gd name="T89" fmla="*/ 476735 h 1008062"/>
                <a:gd name="T90" fmla="*/ 100303 w 1598613"/>
                <a:gd name="T91" fmla="*/ 391362 h 1008062"/>
                <a:gd name="T92" fmla="*/ 202119 w 1598613"/>
                <a:gd name="T93" fmla="*/ 354718 h 1008062"/>
                <a:gd name="T94" fmla="*/ 239213 w 1598613"/>
                <a:gd name="T95" fmla="*/ 338475 h 1008062"/>
                <a:gd name="T96" fmla="*/ 269493 w 1598613"/>
                <a:gd name="T97" fmla="*/ 312031 h 1008062"/>
                <a:gd name="T98" fmla="*/ 257759 w 1598613"/>
                <a:gd name="T99" fmla="*/ 212302 h 1008062"/>
                <a:gd name="T100" fmla="*/ 280470 w 1598613"/>
                <a:gd name="T101" fmla="*/ 198703 h 1008062"/>
                <a:gd name="T102" fmla="*/ 372068 w 1598613"/>
                <a:gd name="T103" fmla="*/ 192659 h 1008062"/>
                <a:gd name="T104" fmla="*/ 342166 w 1598613"/>
                <a:gd name="T105" fmla="*/ 262544 h 1008062"/>
                <a:gd name="T106" fmla="*/ 357684 w 1598613"/>
                <a:gd name="T107" fmla="*/ 304475 h 1008062"/>
                <a:gd name="T108" fmla="*/ 376988 w 1598613"/>
                <a:gd name="T109" fmla="*/ 338096 h 1008062"/>
                <a:gd name="T110" fmla="*/ 478048 w 1598613"/>
                <a:gd name="T111" fmla="*/ 378139 h 1008062"/>
                <a:gd name="T112" fmla="*/ 484104 w 1598613"/>
                <a:gd name="T113" fmla="*/ 305231 h 1008062"/>
                <a:gd name="T114" fmla="*/ 538230 w 1598613"/>
                <a:gd name="T115" fmla="*/ 265567 h 1008062"/>
                <a:gd name="T116" fmla="*/ 539744 w 1598613"/>
                <a:gd name="T117" fmla="*/ 310520 h 1008062"/>
                <a:gd name="T118" fmla="*/ 536716 w 1598613"/>
                <a:gd name="T119" fmla="*/ 333941 h 1008062"/>
                <a:gd name="T120" fmla="*/ 905755 w 1598613"/>
                <a:gd name="T121" fmla="*/ 121261 h 1008062"/>
                <a:gd name="T122" fmla="*/ 932251 w 1598613"/>
                <a:gd name="T123" fmla="*/ 95573 h 1008062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</a:gdLst>
              <a:ahLst/>
              <a:cxnLst>
                <a:cxn ang="T124">
                  <a:pos x="T0" y="T1"/>
                </a:cxn>
                <a:cxn ang="T125">
                  <a:pos x="T2" y="T3"/>
                </a:cxn>
                <a:cxn ang="T126">
                  <a:pos x="T4" y="T5"/>
                </a:cxn>
                <a:cxn ang="T127">
                  <a:pos x="T6" y="T7"/>
                </a:cxn>
                <a:cxn ang="T128">
                  <a:pos x="T8" y="T9"/>
                </a:cxn>
                <a:cxn ang="T129">
                  <a:pos x="T10" y="T11"/>
                </a:cxn>
                <a:cxn ang="T130">
                  <a:pos x="T12" y="T13"/>
                </a:cxn>
                <a:cxn ang="T131">
                  <a:pos x="T14" y="T15"/>
                </a:cxn>
                <a:cxn ang="T132">
                  <a:pos x="T16" y="T17"/>
                </a:cxn>
                <a:cxn ang="T133">
                  <a:pos x="T18" y="T19"/>
                </a:cxn>
                <a:cxn ang="T134">
                  <a:pos x="T20" y="T21"/>
                </a:cxn>
                <a:cxn ang="T135">
                  <a:pos x="T22" y="T23"/>
                </a:cxn>
                <a:cxn ang="T136">
                  <a:pos x="T24" y="T25"/>
                </a:cxn>
                <a:cxn ang="T137">
                  <a:pos x="T26" y="T27"/>
                </a:cxn>
                <a:cxn ang="T138">
                  <a:pos x="T28" y="T29"/>
                </a:cxn>
                <a:cxn ang="T139">
                  <a:pos x="T30" y="T31"/>
                </a:cxn>
                <a:cxn ang="T140">
                  <a:pos x="T32" y="T33"/>
                </a:cxn>
                <a:cxn ang="T141">
                  <a:pos x="T34" y="T35"/>
                </a:cxn>
                <a:cxn ang="T142">
                  <a:pos x="T36" y="T37"/>
                </a:cxn>
                <a:cxn ang="T143">
                  <a:pos x="T38" y="T39"/>
                </a:cxn>
                <a:cxn ang="T144">
                  <a:pos x="T40" y="T41"/>
                </a:cxn>
                <a:cxn ang="T145">
                  <a:pos x="T42" y="T43"/>
                </a:cxn>
                <a:cxn ang="T146">
                  <a:pos x="T44" y="T45"/>
                </a:cxn>
                <a:cxn ang="T147">
                  <a:pos x="T46" y="T47"/>
                </a:cxn>
                <a:cxn ang="T148">
                  <a:pos x="T48" y="T49"/>
                </a:cxn>
                <a:cxn ang="T149">
                  <a:pos x="T50" y="T51"/>
                </a:cxn>
                <a:cxn ang="T150">
                  <a:pos x="T52" y="T53"/>
                </a:cxn>
                <a:cxn ang="T151">
                  <a:pos x="T54" y="T55"/>
                </a:cxn>
                <a:cxn ang="T152">
                  <a:pos x="T56" y="T57"/>
                </a:cxn>
                <a:cxn ang="T153">
                  <a:pos x="T58" y="T59"/>
                </a:cxn>
                <a:cxn ang="T154">
                  <a:pos x="T60" y="T61"/>
                </a:cxn>
                <a:cxn ang="T155">
                  <a:pos x="T62" y="T63"/>
                </a:cxn>
                <a:cxn ang="T156">
                  <a:pos x="T64" y="T65"/>
                </a:cxn>
                <a:cxn ang="T157">
                  <a:pos x="T66" y="T67"/>
                </a:cxn>
                <a:cxn ang="T158">
                  <a:pos x="T68" y="T69"/>
                </a:cxn>
                <a:cxn ang="T159">
                  <a:pos x="T70" y="T71"/>
                </a:cxn>
                <a:cxn ang="T160">
                  <a:pos x="T72" y="T73"/>
                </a:cxn>
                <a:cxn ang="T161">
                  <a:pos x="T74" y="T75"/>
                </a:cxn>
                <a:cxn ang="T162">
                  <a:pos x="T76" y="T77"/>
                </a:cxn>
                <a:cxn ang="T163">
                  <a:pos x="T78" y="T79"/>
                </a:cxn>
                <a:cxn ang="T164">
                  <a:pos x="T80" y="T81"/>
                </a:cxn>
                <a:cxn ang="T165">
                  <a:pos x="T82" y="T83"/>
                </a:cxn>
                <a:cxn ang="T166">
                  <a:pos x="T84" y="T85"/>
                </a:cxn>
                <a:cxn ang="T167">
                  <a:pos x="T86" y="T87"/>
                </a:cxn>
                <a:cxn ang="T168">
                  <a:pos x="T88" y="T89"/>
                </a:cxn>
                <a:cxn ang="T169">
                  <a:pos x="T90" y="T91"/>
                </a:cxn>
                <a:cxn ang="T170">
                  <a:pos x="T92" y="T93"/>
                </a:cxn>
                <a:cxn ang="T171">
                  <a:pos x="T94" y="T95"/>
                </a:cxn>
                <a:cxn ang="T172">
                  <a:pos x="T96" y="T97"/>
                </a:cxn>
                <a:cxn ang="T173">
                  <a:pos x="T98" y="T99"/>
                </a:cxn>
                <a:cxn ang="T174">
                  <a:pos x="T100" y="T101"/>
                </a:cxn>
                <a:cxn ang="T175">
                  <a:pos x="T102" y="T103"/>
                </a:cxn>
                <a:cxn ang="T176">
                  <a:pos x="T104" y="T105"/>
                </a:cxn>
                <a:cxn ang="T177">
                  <a:pos x="T106" y="T107"/>
                </a:cxn>
                <a:cxn ang="T178">
                  <a:pos x="T108" y="T109"/>
                </a:cxn>
                <a:cxn ang="T179">
                  <a:pos x="T110" y="T111"/>
                </a:cxn>
                <a:cxn ang="T180">
                  <a:pos x="T112" y="T113"/>
                </a:cxn>
                <a:cxn ang="T181">
                  <a:pos x="T114" y="T115"/>
                </a:cxn>
                <a:cxn ang="T182">
                  <a:pos x="T116" y="T117"/>
                </a:cxn>
                <a:cxn ang="T183">
                  <a:pos x="T118" y="T119"/>
                </a:cxn>
                <a:cxn ang="T184">
                  <a:pos x="T120" y="T121"/>
                </a:cxn>
                <a:cxn ang="T185">
                  <a:pos x="T122" y="T123"/>
                </a:cxn>
              </a:cxnLst>
              <a:rect l="0" t="0" r="r" b="b"/>
              <a:pathLst>
                <a:path w="1598613" h="1008062">
                  <a:moveTo>
                    <a:pt x="1394034" y="823912"/>
                  </a:moveTo>
                  <a:lnTo>
                    <a:pt x="1389952" y="824547"/>
                  </a:lnTo>
                  <a:lnTo>
                    <a:pt x="1385870" y="825500"/>
                  </a:lnTo>
                  <a:lnTo>
                    <a:pt x="1381788" y="827087"/>
                  </a:lnTo>
                  <a:lnTo>
                    <a:pt x="1378020" y="828992"/>
                  </a:lnTo>
                  <a:lnTo>
                    <a:pt x="1374566" y="831215"/>
                  </a:lnTo>
                  <a:lnTo>
                    <a:pt x="1371112" y="833437"/>
                  </a:lnTo>
                  <a:lnTo>
                    <a:pt x="1367971" y="836612"/>
                  </a:lnTo>
                  <a:lnTo>
                    <a:pt x="1365459" y="839470"/>
                  </a:lnTo>
                  <a:lnTo>
                    <a:pt x="1362947" y="842962"/>
                  </a:lnTo>
                  <a:lnTo>
                    <a:pt x="1360749" y="846455"/>
                  </a:lnTo>
                  <a:lnTo>
                    <a:pt x="1358865" y="850265"/>
                  </a:lnTo>
                  <a:lnTo>
                    <a:pt x="1357609" y="854075"/>
                  </a:lnTo>
                  <a:lnTo>
                    <a:pt x="1356667" y="858520"/>
                  </a:lnTo>
                  <a:lnTo>
                    <a:pt x="1356039" y="862647"/>
                  </a:lnTo>
                  <a:lnTo>
                    <a:pt x="1355725" y="867092"/>
                  </a:lnTo>
                  <a:lnTo>
                    <a:pt x="1355725" y="979487"/>
                  </a:lnTo>
                  <a:lnTo>
                    <a:pt x="1441450" y="979487"/>
                  </a:lnTo>
                  <a:lnTo>
                    <a:pt x="1441450" y="867092"/>
                  </a:lnTo>
                  <a:lnTo>
                    <a:pt x="1441136" y="862647"/>
                  </a:lnTo>
                  <a:lnTo>
                    <a:pt x="1440508" y="858520"/>
                  </a:lnTo>
                  <a:lnTo>
                    <a:pt x="1439252" y="854075"/>
                  </a:lnTo>
                  <a:lnTo>
                    <a:pt x="1437996" y="850265"/>
                  </a:lnTo>
                  <a:lnTo>
                    <a:pt x="1436112" y="846455"/>
                  </a:lnTo>
                  <a:lnTo>
                    <a:pt x="1434228" y="842962"/>
                  </a:lnTo>
                  <a:lnTo>
                    <a:pt x="1431402" y="839470"/>
                  </a:lnTo>
                  <a:lnTo>
                    <a:pt x="1428890" y="836612"/>
                  </a:lnTo>
                  <a:lnTo>
                    <a:pt x="1425749" y="833437"/>
                  </a:lnTo>
                  <a:lnTo>
                    <a:pt x="1422295" y="831215"/>
                  </a:lnTo>
                  <a:lnTo>
                    <a:pt x="1419155" y="828992"/>
                  </a:lnTo>
                  <a:lnTo>
                    <a:pt x="1415073" y="827087"/>
                  </a:lnTo>
                  <a:lnTo>
                    <a:pt x="1411305" y="825500"/>
                  </a:lnTo>
                  <a:lnTo>
                    <a:pt x="1407223" y="824547"/>
                  </a:lnTo>
                  <a:lnTo>
                    <a:pt x="1402827" y="823912"/>
                  </a:lnTo>
                  <a:lnTo>
                    <a:pt x="1398430" y="823912"/>
                  </a:lnTo>
                  <a:lnTo>
                    <a:pt x="1394034" y="823912"/>
                  </a:lnTo>
                  <a:close/>
                  <a:moveTo>
                    <a:pt x="1169495" y="823912"/>
                  </a:moveTo>
                  <a:lnTo>
                    <a:pt x="1165034" y="824547"/>
                  </a:lnTo>
                  <a:lnTo>
                    <a:pt x="1160891" y="825500"/>
                  </a:lnTo>
                  <a:lnTo>
                    <a:pt x="1156749" y="827087"/>
                  </a:lnTo>
                  <a:lnTo>
                    <a:pt x="1153244" y="828992"/>
                  </a:lnTo>
                  <a:lnTo>
                    <a:pt x="1149420" y="831215"/>
                  </a:lnTo>
                  <a:lnTo>
                    <a:pt x="1146233" y="833437"/>
                  </a:lnTo>
                  <a:lnTo>
                    <a:pt x="1143046" y="836612"/>
                  </a:lnTo>
                  <a:lnTo>
                    <a:pt x="1140497" y="839470"/>
                  </a:lnTo>
                  <a:lnTo>
                    <a:pt x="1137629" y="842962"/>
                  </a:lnTo>
                  <a:lnTo>
                    <a:pt x="1135717" y="846455"/>
                  </a:lnTo>
                  <a:lnTo>
                    <a:pt x="1133805" y="850265"/>
                  </a:lnTo>
                  <a:lnTo>
                    <a:pt x="1132531" y="854075"/>
                  </a:lnTo>
                  <a:lnTo>
                    <a:pt x="1131256" y="858520"/>
                  </a:lnTo>
                  <a:lnTo>
                    <a:pt x="1130300" y="862647"/>
                  </a:lnTo>
                  <a:lnTo>
                    <a:pt x="1130300" y="867092"/>
                  </a:lnTo>
                  <a:lnTo>
                    <a:pt x="1130300" y="979487"/>
                  </a:lnTo>
                  <a:lnTo>
                    <a:pt x="1217613" y="979487"/>
                  </a:lnTo>
                  <a:lnTo>
                    <a:pt x="1217613" y="867092"/>
                  </a:lnTo>
                  <a:lnTo>
                    <a:pt x="1216976" y="862647"/>
                  </a:lnTo>
                  <a:lnTo>
                    <a:pt x="1216338" y="858520"/>
                  </a:lnTo>
                  <a:lnTo>
                    <a:pt x="1215382" y="854075"/>
                  </a:lnTo>
                  <a:lnTo>
                    <a:pt x="1213789" y="850265"/>
                  </a:lnTo>
                  <a:lnTo>
                    <a:pt x="1212196" y="846455"/>
                  </a:lnTo>
                  <a:lnTo>
                    <a:pt x="1209646" y="842962"/>
                  </a:lnTo>
                  <a:lnTo>
                    <a:pt x="1207416" y="839470"/>
                  </a:lnTo>
                  <a:lnTo>
                    <a:pt x="1204548" y="836612"/>
                  </a:lnTo>
                  <a:lnTo>
                    <a:pt x="1201361" y="833437"/>
                  </a:lnTo>
                  <a:lnTo>
                    <a:pt x="1198175" y="831215"/>
                  </a:lnTo>
                  <a:lnTo>
                    <a:pt x="1194351" y="828992"/>
                  </a:lnTo>
                  <a:lnTo>
                    <a:pt x="1190846" y="827087"/>
                  </a:lnTo>
                  <a:lnTo>
                    <a:pt x="1186703" y="825500"/>
                  </a:lnTo>
                  <a:lnTo>
                    <a:pt x="1182560" y="824547"/>
                  </a:lnTo>
                  <a:lnTo>
                    <a:pt x="1178418" y="823912"/>
                  </a:lnTo>
                  <a:lnTo>
                    <a:pt x="1173638" y="823912"/>
                  </a:lnTo>
                  <a:lnTo>
                    <a:pt x="1169495" y="823912"/>
                  </a:lnTo>
                  <a:close/>
                  <a:moveTo>
                    <a:pt x="982170" y="823912"/>
                  </a:moveTo>
                  <a:lnTo>
                    <a:pt x="977709" y="824547"/>
                  </a:lnTo>
                  <a:lnTo>
                    <a:pt x="973566" y="825500"/>
                  </a:lnTo>
                  <a:lnTo>
                    <a:pt x="969424" y="827087"/>
                  </a:lnTo>
                  <a:lnTo>
                    <a:pt x="965919" y="828992"/>
                  </a:lnTo>
                  <a:lnTo>
                    <a:pt x="962095" y="831215"/>
                  </a:lnTo>
                  <a:lnTo>
                    <a:pt x="958908" y="833437"/>
                  </a:lnTo>
                  <a:lnTo>
                    <a:pt x="955721" y="836612"/>
                  </a:lnTo>
                  <a:lnTo>
                    <a:pt x="952853" y="839470"/>
                  </a:lnTo>
                  <a:lnTo>
                    <a:pt x="950304" y="842962"/>
                  </a:lnTo>
                  <a:lnTo>
                    <a:pt x="948074" y="846455"/>
                  </a:lnTo>
                  <a:lnTo>
                    <a:pt x="946480" y="850265"/>
                  </a:lnTo>
                  <a:lnTo>
                    <a:pt x="944887" y="854075"/>
                  </a:lnTo>
                  <a:lnTo>
                    <a:pt x="943931" y="858520"/>
                  </a:lnTo>
                  <a:lnTo>
                    <a:pt x="942975" y="862647"/>
                  </a:lnTo>
                  <a:lnTo>
                    <a:pt x="942975" y="867092"/>
                  </a:lnTo>
                  <a:lnTo>
                    <a:pt x="942975" y="979487"/>
                  </a:lnTo>
                  <a:lnTo>
                    <a:pt x="1030288" y="979487"/>
                  </a:lnTo>
                  <a:lnTo>
                    <a:pt x="1030288" y="867092"/>
                  </a:lnTo>
                  <a:lnTo>
                    <a:pt x="1029651" y="862647"/>
                  </a:lnTo>
                  <a:lnTo>
                    <a:pt x="1029013" y="858520"/>
                  </a:lnTo>
                  <a:lnTo>
                    <a:pt x="1028057" y="854075"/>
                  </a:lnTo>
                  <a:lnTo>
                    <a:pt x="1026464" y="850265"/>
                  </a:lnTo>
                  <a:lnTo>
                    <a:pt x="1024871" y="846455"/>
                  </a:lnTo>
                  <a:lnTo>
                    <a:pt x="1022321" y="842962"/>
                  </a:lnTo>
                  <a:lnTo>
                    <a:pt x="1020091" y="839470"/>
                  </a:lnTo>
                  <a:lnTo>
                    <a:pt x="1017223" y="836612"/>
                  </a:lnTo>
                  <a:lnTo>
                    <a:pt x="1014036" y="833437"/>
                  </a:lnTo>
                  <a:lnTo>
                    <a:pt x="1010850" y="831215"/>
                  </a:lnTo>
                  <a:lnTo>
                    <a:pt x="1007026" y="828992"/>
                  </a:lnTo>
                  <a:lnTo>
                    <a:pt x="1003521" y="827087"/>
                  </a:lnTo>
                  <a:lnTo>
                    <a:pt x="999378" y="825500"/>
                  </a:lnTo>
                  <a:lnTo>
                    <a:pt x="995235" y="824547"/>
                  </a:lnTo>
                  <a:lnTo>
                    <a:pt x="990774" y="823912"/>
                  </a:lnTo>
                  <a:lnTo>
                    <a:pt x="986313" y="823912"/>
                  </a:lnTo>
                  <a:lnTo>
                    <a:pt x="982170" y="823912"/>
                  </a:lnTo>
                  <a:close/>
                  <a:moveTo>
                    <a:pt x="795133" y="823912"/>
                  </a:moveTo>
                  <a:lnTo>
                    <a:pt x="790639" y="824547"/>
                  </a:lnTo>
                  <a:lnTo>
                    <a:pt x="786466" y="825500"/>
                  </a:lnTo>
                  <a:lnTo>
                    <a:pt x="782293" y="827087"/>
                  </a:lnTo>
                  <a:lnTo>
                    <a:pt x="778762" y="828992"/>
                  </a:lnTo>
                  <a:lnTo>
                    <a:pt x="774910" y="831215"/>
                  </a:lnTo>
                  <a:lnTo>
                    <a:pt x="771700" y="833437"/>
                  </a:lnTo>
                  <a:lnTo>
                    <a:pt x="768490" y="836612"/>
                  </a:lnTo>
                  <a:lnTo>
                    <a:pt x="765601" y="839470"/>
                  </a:lnTo>
                  <a:lnTo>
                    <a:pt x="763033" y="842962"/>
                  </a:lnTo>
                  <a:lnTo>
                    <a:pt x="760786" y="846455"/>
                  </a:lnTo>
                  <a:lnTo>
                    <a:pt x="759181" y="850265"/>
                  </a:lnTo>
                  <a:lnTo>
                    <a:pt x="757576" y="854075"/>
                  </a:lnTo>
                  <a:lnTo>
                    <a:pt x="756613" y="858520"/>
                  </a:lnTo>
                  <a:lnTo>
                    <a:pt x="755650" y="862647"/>
                  </a:lnTo>
                  <a:lnTo>
                    <a:pt x="755650" y="867092"/>
                  </a:lnTo>
                  <a:lnTo>
                    <a:pt x="755650" y="979487"/>
                  </a:lnTo>
                  <a:lnTo>
                    <a:pt x="842963" y="979487"/>
                  </a:lnTo>
                  <a:lnTo>
                    <a:pt x="842963" y="867092"/>
                  </a:lnTo>
                  <a:lnTo>
                    <a:pt x="842963" y="862647"/>
                  </a:lnTo>
                  <a:lnTo>
                    <a:pt x="842321" y="858520"/>
                  </a:lnTo>
                  <a:lnTo>
                    <a:pt x="841358" y="854075"/>
                  </a:lnTo>
                  <a:lnTo>
                    <a:pt x="839753" y="850265"/>
                  </a:lnTo>
                  <a:lnTo>
                    <a:pt x="838148" y="846455"/>
                  </a:lnTo>
                  <a:lnTo>
                    <a:pt x="835580" y="842962"/>
                  </a:lnTo>
                  <a:lnTo>
                    <a:pt x="833333" y="839470"/>
                  </a:lnTo>
                  <a:lnTo>
                    <a:pt x="830444" y="836612"/>
                  </a:lnTo>
                  <a:lnTo>
                    <a:pt x="827234" y="833437"/>
                  </a:lnTo>
                  <a:lnTo>
                    <a:pt x="824024" y="831215"/>
                  </a:lnTo>
                  <a:lnTo>
                    <a:pt x="820172" y="828992"/>
                  </a:lnTo>
                  <a:lnTo>
                    <a:pt x="816641" y="827087"/>
                  </a:lnTo>
                  <a:lnTo>
                    <a:pt x="812468" y="825500"/>
                  </a:lnTo>
                  <a:lnTo>
                    <a:pt x="808295" y="824547"/>
                  </a:lnTo>
                  <a:lnTo>
                    <a:pt x="803801" y="823912"/>
                  </a:lnTo>
                  <a:lnTo>
                    <a:pt x="799306" y="823912"/>
                  </a:lnTo>
                  <a:lnTo>
                    <a:pt x="795133" y="823912"/>
                  </a:lnTo>
                  <a:close/>
                  <a:moveTo>
                    <a:pt x="607664" y="823912"/>
                  </a:moveTo>
                  <a:lnTo>
                    <a:pt x="603506" y="824547"/>
                  </a:lnTo>
                  <a:lnTo>
                    <a:pt x="599348" y="825500"/>
                  </a:lnTo>
                  <a:lnTo>
                    <a:pt x="595191" y="827087"/>
                  </a:lnTo>
                  <a:lnTo>
                    <a:pt x="591672" y="828992"/>
                  </a:lnTo>
                  <a:lnTo>
                    <a:pt x="587834" y="831215"/>
                  </a:lnTo>
                  <a:lnTo>
                    <a:pt x="584636" y="833437"/>
                  </a:lnTo>
                  <a:lnTo>
                    <a:pt x="581438" y="836612"/>
                  </a:lnTo>
                  <a:lnTo>
                    <a:pt x="578559" y="839470"/>
                  </a:lnTo>
                  <a:lnTo>
                    <a:pt x="576001" y="842962"/>
                  </a:lnTo>
                  <a:lnTo>
                    <a:pt x="573762" y="846455"/>
                  </a:lnTo>
                  <a:lnTo>
                    <a:pt x="572163" y="850265"/>
                  </a:lnTo>
                  <a:lnTo>
                    <a:pt x="570564" y="854075"/>
                  </a:lnTo>
                  <a:lnTo>
                    <a:pt x="569604" y="858520"/>
                  </a:lnTo>
                  <a:lnTo>
                    <a:pt x="568645" y="862647"/>
                  </a:lnTo>
                  <a:lnTo>
                    <a:pt x="568325" y="867092"/>
                  </a:lnTo>
                  <a:lnTo>
                    <a:pt x="568325" y="979487"/>
                  </a:lnTo>
                  <a:lnTo>
                    <a:pt x="655638" y="979487"/>
                  </a:lnTo>
                  <a:lnTo>
                    <a:pt x="655638" y="867092"/>
                  </a:lnTo>
                  <a:lnTo>
                    <a:pt x="655638" y="862647"/>
                  </a:lnTo>
                  <a:lnTo>
                    <a:pt x="654998" y="858520"/>
                  </a:lnTo>
                  <a:lnTo>
                    <a:pt x="653719" y="854075"/>
                  </a:lnTo>
                  <a:lnTo>
                    <a:pt x="652440" y="850265"/>
                  </a:lnTo>
                  <a:lnTo>
                    <a:pt x="650841" y="846455"/>
                  </a:lnTo>
                  <a:lnTo>
                    <a:pt x="648282" y="842962"/>
                  </a:lnTo>
                  <a:lnTo>
                    <a:pt x="646043" y="839470"/>
                  </a:lnTo>
                  <a:lnTo>
                    <a:pt x="643165" y="836612"/>
                  </a:lnTo>
                  <a:lnTo>
                    <a:pt x="639966" y="833437"/>
                  </a:lnTo>
                  <a:lnTo>
                    <a:pt x="636768" y="831215"/>
                  </a:lnTo>
                  <a:lnTo>
                    <a:pt x="632930" y="828992"/>
                  </a:lnTo>
                  <a:lnTo>
                    <a:pt x="629412" y="827087"/>
                  </a:lnTo>
                  <a:lnTo>
                    <a:pt x="625254" y="825500"/>
                  </a:lnTo>
                  <a:lnTo>
                    <a:pt x="621097" y="824547"/>
                  </a:lnTo>
                  <a:lnTo>
                    <a:pt x="616619" y="823912"/>
                  </a:lnTo>
                  <a:lnTo>
                    <a:pt x="612141" y="823912"/>
                  </a:lnTo>
                  <a:lnTo>
                    <a:pt x="607664" y="823912"/>
                  </a:lnTo>
                  <a:close/>
                  <a:moveTo>
                    <a:pt x="421211" y="823912"/>
                  </a:moveTo>
                  <a:lnTo>
                    <a:pt x="417129" y="824547"/>
                  </a:lnTo>
                  <a:lnTo>
                    <a:pt x="413047" y="825500"/>
                  </a:lnTo>
                  <a:lnTo>
                    <a:pt x="408965" y="827087"/>
                  </a:lnTo>
                  <a:lnTo>
                    <a:pt x="405511" y="828992"/>
                  </a:lnTo>
                  <a:lnTo>
                    <a:pt x="401743" y="831215"/>
                  </a:lnTo>
                  <a:lnTo>
                    <a:pt x="398603" y="833437"/>
                  </a:lnTo>
                  <a:lnTo>
                    <a:pt x="395462" y="836612"/>
                  </a:lnTo>
                  <a:lnTo>
                    <a:pt x="392636" y="839470"/>
                  </a:lnTo>
                  <a:lnTo>
                    <a:pt x="390124" y="842962"/>
                  </a:lnTo>
                  <a:lnTo>
                    <a:pt x="387926" y="846455"/>
                  </a:lnTo>
                  <a:lnTo>
                    <a:pt x="386356" y="850265"/>
                  </a:lnTo>
                  <a:lnTo>
                    <a:pt x="384786" y="854075"/>
                  </a:lnTo>
                  <a:lnTo>
                    <a:pt x="383530" y="858520"/>
                  </a:lnTo>
                  <a:lnTo>
                    <a:pt x="382902" y="862647"/>
                  </a:lnTo>
                  <a:lnTo>
                    <a:pt x="382588" y="867092"/>
                  </a:lnTo>
                  <a:lnTo>
                    <a:pt x="382588" y="979487"/>
                  </a:lnTo>
                  <a:lnTo>
                    <a:pt x="468313" y="979487"/>
                  </a:lnTo>
                  <a:lnTo>
                    <a:pt x="468313" y="867092"/>
                  </a:lnTo>
                  <a:lnTo>
                    <a:pt x="468313" y="862647"/>
                  </a:lnTo>
                  <a:lnTo>
                    <a:pt x="467685" y="858520"/>
                  </a:lnTo>
                  <a:lnTo>
                    <a:pt x="466429" y="854075"/>
                  </a:lnTo>
                  <a:lnTo>
                    <a:pt x="465173" y="850265"/>
                  </a:lnTo>
                  <a:lnTo>
                    <a:pt x="463289" y="846455"/>
                  </a:lnTo>
                  <a:lnTo>
                    <a:pt x="461091" y="842962"/>
                  </a:lnTo>
                  <a:lnTo>
                    <a:pt x="458579" y="839470"/>
                  </a:lnTo>
                  <a:lnTo>
                    <a:pt x="456067" y="836612"/>
                  </a:lnTo>
                  <a:lnTo>
                    <a:pt x="452926" y="833437"/>
                  </a:lnTo>
                  <a:lnTo>
                    <a:pt x="449786" y="831215"/>
                  </a:lnTo>
                  <a:lnTo>
                    <a:pt x="446018" y="828992"/>
                  </a:lnTo>
                  <a:lnTo>
                    <a:pt x="442564" y="827087"/>
                  </a:lnTo>
                  <a:lnTo>
                    <a:pt x="438482" y="825500"/>
                  </a:lnTo>
                  <a:lnTo>
                    <a:pt x="434400" y="824547"/>
                  </a:lnTo>
                  <a:lnTo>
                    <a:pt x="430004" y="823912"/>
                  </a:lnTo>
                  <a:lnTo>
                    <a:pt x="425608" y="823912"/>
                  </a:lnTo>
                  <a:lnTo>
                    <a:pt x="421211" y="823912"/>
                  </a:lnTo>
                  <a:close/>
                  <a:moveTo>
                    <a:pt x="200234" y="823912"/>
                  </a:moveTo>
                  <a:lnTo>
                    <a:pt x="195838" y="824547"/>
                  </a:lnTo>
                  <a:lnTo>
                    <a:pt x="191756" y="825500"/>
                  </a:lnTo>
                  <a:lnTo>
                    <a:pt x="187674" y="827087"/>
                  </a:lnTo>
                  <a:lnTo>
                    <a:pt x="184220" y="828992"/>
                  </a:lnTo>
                  <a:lnTo>
                    <a:pt x="180452" y="831215"/>
                  </a:lnTo>
                  <a:lnTo>
                    <a:pt x="177312" y="833437"/>
                  </a:lnTo>
                  <a:lnTo>
                    <a:pt x="174171" y="836612"/>
                  </a:lnTo>
                  <a:lnTo>
                    <a:pt x="171659" y="839470"/>
                  </a:lnTo>
                  <a:lnTo>
                    <a:pt x="169147" y="842962"/>
                  </a:lnTo>
                  <a:lnTo>
                    <a:pt x="166949" y="846455"/>
                  </a:lnTo>
                  <a:lnTo>
                    <a:pt x="165065" y="850265"/>
                  </a:lnTo>
                  <a:lnTo>
                    <a:pt x="163809" y="854075"/>
                  </a:lnTo>
                  <a:lnTo>
                    <a:pt x="162553" y="858520"/>
                  </a:lnTo>
                  <a:lnTo>
                    <a:pt x="161925" y="862647"/>
                  </a:lnTo>
                  <a:lnTo>
                    <a:pt x="161925" y="867092"/>
                  </a:lnTo>
                  <a:lnTo>
                    <a:pt x="161925" y="979487"/>
                  </a:lnTo>
                  <a:lnTo>
                    <a:pt x="247650" y="979487"/>
                  </a:lnTo>
                  <a:lnTo>
                    <a:pt x="247650" y="867092"/>
                  </a:lnTo>
                  <a:lnTo>
                    <a:pt x="247336" y="862647"/>
                  </a:lnTo>
                  <a:lnTo>
                    <a:pt x="246708" y="858520"/>
                  </a:lnTo>
                  <a:lnTo>
                    <a:pt x="245452" y="854075"/>
                  </a:lnTo>
                  <a:lnTo>
                    <a:pt x="243882" y="850265"/>
                  </a:lnTo>
                  <a:lnTo>
                    <a:pt x="242312" y="846455"/>
                  </a:lnTo>
                  <a:lnTo>
                    <a:pt x="240114" y="842962"/>
                  </a:lnTo>
                  <a:lnTo>
                    <a:pt x="237602" y="839470"/>
                  </a:lnTo>
                  <a:lnTo>
                    <a:pt x="234776" y="836612"/>
                  </a:lnTo>
                  <a:lnTo>
                    <a:pt x="231635" y="833437"/>
                  </a:lnTo>
                  <a:lnTo>
                    <a:pt x="228495" y="831215"/>
                  </a:lnTo>
                  <a:lnTo>
                    <a:pt x="225041" y="828992"/>
                  </a:lnTo>
                  <a:lnTo>
                    <a:pt x="221273" y="827087"/>
                  </a:lnTo>
                  <a:lnTo>
                    <a:pt x="217191" y="825500"/>
                  </a:lnTo>
                  <a:lnTo>
                    <a:pt x="213109" y="824547"/>
                  </a:lnTo>
                  <a:lnTo>
                    <a:pt x="209027" y="823912"/>
                  </a:lnTo>
                  <a:lnTo>
                    <a:pt x="204630" y="823912"/>
                  </a:lnTo>
                  <a:lnTo>
                    <a:pt x="200234" y="823912"/>
                  </a:lnTo>
                  <a:close/>
                  <a:moveTo>
                    <a:pt x="1435100" y="601662"/>
                  </a:moveTo>
                  <a:lnTo>
                    <a:pt x="1435100" y="744537"/>
                  </a:lnTo>
                  <a:lnTo>
                    <a:pt x="1450975" y="744537"/>
                  </a:lnTo>
                  <a:lnTo>
                    <a:pt x="1450975" y="601662"/>
                  </a:lnTo>
                  <a:lnTo>
                    <a:pt x="1435100" y="601662"/>
                  </a:lnTo>
                  <a:close/>
                  <a:moveTo>
                    <a:pt x="1357313" y="601662"/>
                  </a:moveTo>
                  <a:lnTo>
                    <a:pt x="1357313" y="744537"/>
                  </a:lnTo>
                  <a:lnTo>
                    <a:pt x="1425576" y="744537"/>
                  </a:lnTo>
                  <a:lnTo>
                    <a:pt x="1425576" y="601662"/>
                  </a:lnTo>
                  <a:lnTo>
                    <a:pt x="1357313" y="601662"/>
                  </a:lnTo>
                  <a:close/>
                  <a:moveTo>
                    <a:pt x="1327150" y="601662"/>
                  </a:moveTo>
                  <a:lnTo>
                    <a:pt x="1327150" y="744537"/>
                  </a:lnTo>
                  <a:lnTo>
                    <a:pt x="1343025" y="744537"/>
                  </a:lnTo>
                  <a:lnTo>
                    <a:pt x="1343025" y="601662"/>
                  </a:lnTo>
                  <a:lnTo>
                    <a:pt x="1327150" y="601662"/>
                  </a:lnTo>
                  <a:close/>
                  <a:moveTo>
                    <a:pt x="1219200" y="601662"/>
                  </a:moveTo>
                  <a:lnTo>
                    <a:pt x="1219200" y="744537"/>
                  </a:lnTo>
                  <a:lnTo>
                    <a:pt x="1235075" y="744537"/>
                  </a:lnTo>
                  <a:lnTo>
                    <a:pt x="1235075" y="601662"/>
                  </a:lnTo>
                  <a:lnTo>
                    <a:pt x="1219200" y="601662"/>
                  </a:lnTo>
                  <a:close/>
                  <a:moveTo>
                    <a:pt x="1141413" y="601662"/>
                  </a:moveTo>
                  <a:lnTo>
                    <a:pt x="1141413" y="744537"/>
                  </a:lnTo>
                  <a:lnTo>
                    <a:pt x="1209676" y="744537"/>
                  </a:lnTo>
                  <a:lnTo>
                    <a:pt x="1209676" y="601662"/>
                  </a:lnTo>
                  <a:lnTo>
                    <a:pt x="1141413" y="601662"/>
                  </a:lnTo>
                  <a:close/>
                  <a:moveTo>
                    <a:pt x="1111250" y="601662"/>
                  </a:moveTo>
                  <a:lnTo>
                    <a:pt x="1111250" y="744537"/>
                  </a:lnTo>
                  <a:lnTo>
                    <a:pt x="1127125" y="744537"/>
                  </a:lnTo>
                  <a:lnTo>
                    <a:pt x="1127125" y="601662"/>
                  </a:lnTo>
                  <a:lnTo>
                    <a:pt x="1111250" y="601662"/>
                  </a:lnTo>
                  <a:close/>
                  <a:moveTo>
                    <a:pt x="1028700" y="601662"/>
                  </a:moveTo>
                  <a:lnTo>
                    <a:pt x="1028700" y="744537"/>
                  </a:lnTo>
                  <a:lnTo>
                    <a:pt x="1044575" y="744537"/>
                  </a:lnTo>
                  <a:lnTo>
                    <a:pt x="1044575" y="601662"/>
                  </a:lnTo>
                  <a:lnTo>
                    <a:pt x="1028700" y="601662"/>
                  </a:lnTo>
                  <a:close/>
                  <a:moveTo>
                    <a:pt x="949325" y="601662"/>
                  </a:moveTo>
                  <a:lnTo>
                    <a:pt x="949325" y="744537"/>
                  </a:lnTo>
                  <a:lnTo>
                    <a:pt x="1019175" y="744537"/>
                  </a:lnTo>
                  <a:lnTo>
                    <a:pt x="1019175" y="601662"/>
                  </a:lnTo>
                  <a:lnTo>
                    <a:pt x="949325" y="601662"/>
                  </a:lnTo>
                  <a:close/>
                  <a:moveTo>
                    <a:pt x="920750" y="601662"/>
                  </a:moveTo>
                  <a:lnTo>
                    <a:pt x="920750" y="744537"/>
                  </a:lnTo>
                  <a:lnTo>
                    <a:pt x="936625" y="744537"/>
                  </a:lnTo>
                  <a:lnTo>
                    <a:pt x="936625" y="601662"/>
                  </a:lnTo>
                  <a:lnTo>
                    <a:pt x="920750" y="601662"/>
                  </a:lnTo>
                  <a:close/>
                  <a:moveTo>
                    <a:pt x="846138" y="601662"/>
                  </a:moveTo>
                  <a:lnTo>
                    <a:pt x="846138" y="744537"/>
                  </a:lnTo>
                  <a:lnTo>
                    <a:pt x="862013" y="744537"/>
                  </a:lnTo>
                  <a:lnTo>
                    <a:pt x="862013" y="601662"/>
                  </a:lnTo>
                  <a:lnTo>
                    <a:pt x="846138" y="601662"/>
                  </a:lnTo>
                  <a:close/>
                  <a:moveTo>
                    <a:pt x="768350" y="601662"/>
                  </a:moveTo>
                  <a:lnTo>
                    <a:pt x="768350" y="744537"/>
                  </a:lnTo>
                  <a:lnTo>
                    <a:pt x="836613" y="744537"/>
                  </a:lnTo>
                  <a:lnTo>
                    <a:pt x="836613" y="601662"/>
                  </a:lnTo>
                  <a:lnTo>
                    <a:pt x="768350" y="601662"/>
                  </a:lnTo>
                  <a:close/>
                  <a:moveTo>
                    <a:pt x="738188" y="601662"/>
                  </a:moveTo>
                  <a:lnTo>
                    <a:pt x="738188" y="744537"/>
                  </a:lnTo>
                  <a:lnTo>
                    <a:pt x="754063" y="744537"/>
                  </a:lnTo>
                  <a:lnTo>
                    <a:pt x="754063" y="601662"/>
                  </a:lnTo>
                  <a:lnTo>
                    <a:pt x="738188" y="601662"/>
                  </a:lnTo>
                  <a:close/>
                  <a:moveTo>
                    <a:pt x="661988" y="601662"/>
                  </a:moveTo>
                  <a:lnTo>
                    <a:pt x="661988" y="744537"/>
                  </a:lnTo>
                  <a:lnTo>
                    <a:pt x="677863" y="744537"/>
                  </a:lnTo>
                  <a:lnTo>
                    <a:pt x="677863" y="601662"/>
                  </a:lnTo>
                  <a:lnTo>
                    <a:pt x="661988" y="601662"/>
                  </a:lnTo>
                  <a:close/>
                  <a:moveTo>
                    <a:pt x="584200" y="601662"/>
                  </a:moveTo>
                  <a:lnTo>
                    <a:pt x="584200" y="744537"/>
                  </a:lnTo>
                  <a:lnTo>
                    <a:pt x="652463" y="744537"/>
                  </a:lnTo>
                  <a:lnTo>
                    <a:pt x="652463" y="601662"/>
                  </a:lnTo>
                  <a:lnTo>
                    <a:pt x="584200" y="601662"/>
                  </a:lnTo>
                  <a:close/>
                  <a:moveTo>
                    <a:pt x="554038" y="601662"/>
                  </a:moveTo>
                  <a:lnTo>
                    <a:pt x="554038" y="744537"/>
                  </a:lnTo>
                  <a:lnTo>
                    <a:pt x="569913" y="744537"/>
                  </a:lnTo>
                  <a:lnTo>
                    <a:pt x="569913" y="601662"/>
                  </a:lnTo>
                  <a:lnTo>
                    <a:pt x="554038" y="601662"/>
                  </a:lnTo>
                  <a:close/>
                  <a:moveTo>
                    <a:pt x="476250" y="601662"/>
                  </a:moveTo>
                  <a:lnTo>
                    <a:pt x="476250" y="744537"/>
                  </a:lnTo>
                  <a:lnTo>
                    <a:pt x="492125" y="744537"/>
                  </a:lnTo>
                  <a:lnTo>
                    <a:pt x="492125" y="601662"/>
                  </a:lnTo>
                  <a:lnTo>
                    <a:pt x="476250" y="601662"/>
                  </a:lnTo>
                  <a:close/>
                  <a:moveTo>
                    <a:pt x="398463" y="601662"/>
                  </a:moveTo>
                  <a:lnTo>
                    <a:pt x="398463" y="744537"/>
                  </a:lnTo>
                  <a:lnTo>
                    <a:pt x="466726" y="744537"/>
                  </a:lnTo>
                  <a:lnTo>
                    <a:pt x="466726" y="601662"/>
                  </a:lnTo>
                  <a:lnTo>
                    <a:pt x="398463" y="601662"/>
                  </a:lnTo>
                  <a:close/>
                  <a:moveTo>
                    <a:pt x="368300" y="601662"/>
                  </a:moveTo>
                  <a:lnTo>
                    <a:pt x="368300" y="744537"/>
                  </a:lnTo>
                  <a:lnTo>
                    <a:pt x="384175" y="744537"/>
                  </a:lnTo>
                  <a:lnTo>
                    <a:pt x="384175" y="601662"/>
                  </a:lnTo>
                  <a:lnTo>
                    <a:pt x="368300" y="601662"/>
                  </a:lnTo>
                  <a:close/>
                  <a:moveTo>
                    <a:pt x="255588" y="601662"/>
                  </a:moveTo>
                  <a:lnTo>
                    <a:pt x="255588" y="744537"/>
                  </a:lnTo>
                  <a:lnTo>
                    <a:pt x="271463" y="744537"/>
                  </a:lnTo>
                  <a:lnTo>
                    <a:pt x="271463" y="601662"/>
                  </a:lnTo>
                  <a:lnTo>
                    <a:pt x="255588" y="601662"/>
                  </a:lnTo>
                  <a:close/>
                  <a:moveTo>
                    <a:pt x="177800" y="601662"/>
                  </a:moveTo>
                  <a:lnTo>
                    <a:pt x="177800" y="744537"/>
                  </a:lnTo>
                  <a:lnTo>
                    <a:pt x="246063" y="744537"/>
                  </a:lnTo>
                  <a:lnTo>
                    <a:pt x="246063" y="601662"/>
                  </a:lnTo>
                  <a:lnTo>
                    <a:pt x="177800" y="601662"/>
                  </a:lnTo>
                  <a:close/>
                  <a:moveTo>
                    <a:pt x="147638" y="601662"/>
                  </a:moveTo>
                  <a:lnTo>
                    <a:pt x="147638" y="744537"/>
                  </a:lnTo>
                  <a:lnTo>
                    <a:pt x="163513" y="744537"/>
                  </a:lnTo>
                  <a:lnTo>
                    <a:pt x="163513" y="601662"/>
                  </a:lnTo>
                  <a:lnTo>
                    <a:pt x="147638" y="601662"/>
                  </a:lnTo>
                  <a:close/>
                  <a:moveTo>
                    <a:pt x="1385730" y="503237"/>
                  </a:moveTo>
                  <a:lnTo>
                    <a:pt x="1383205" y="503562"/>
                  </a:lnTo>
                  <a:lnTo>
                    <a:pt x="1380364" y="504212"/>
                  </a:lnTo>
                  <a:lnTo>
                    <a:pt x="1377839" y="504863"/>
                  </a:lnTo>
                  <a:lnTo>
                    <a:pt x="1375629" y="505838"/>
                  </a:lnTo>
                  <a:lnTo>
                    <a:pt x="1373104" y="506814"/>
                  </a:lnTo>
                  <a:lnTo>
                    <a:pt x="1370894" y="508114"/>
                  </a:lnTo>
                  <a:lnTo>
                    <a:pt x="1369001" y="509740"/>
                  </a:lnTo>
                  <a:lnTo>
                    <a:pt x="1366791" y="511691"/>
                  </a:lnTo>
                  <a:lnTo>
                    <a:pt x="1365213" y="513642"/>
                  </a:lnTo>
                  <a:lnTo>
                    <a:pt x="1363635" y="515593"/>
                  </a:lnTo>
                  <a:lnTo>
                    <a:pt x="1362372" y="517869"/>
                  </a:lnTo>
                  <a:lnTo>
                    <a:pt x="1361425" y="520470"/>
                  </a:lnTo>
                  <a:lnTo>
                    <a:pt x="1360163" y="522746"/>
                  </a:lnTo>
                  <a:lnTo>
                    <a:pt x="1359531" y="525347"/>
                  </a:lnTo>
                  <a:lnTo>
                    <a:pt x="1359216" y="528274"/>
                  </a:lnTo>
                  <a:lnTo>
                    <a:pt x="1358900" y="530875"/>
                  </a:lnTo>
                  <a:lnTo>
                    <a:pt x="1359216" y="535752"/>
                  </a:lnTo>
                  <a:lnTo>
                    <a:pt x="1360163" y="539654"/>
                  </a:lnTo>
                  <a:lnTo>
                    <a:pt x="1362056" y="543881"/>
                  </a:lnTo>
                  <a:lnTo>
                    <a:pt x="1364266" y="547132"/>
                  </a:lnTo>
                  <a:lnTo>
                    <a:pt x="1366791" y="550709"/>
                  </a:lnTo>
                  <a:lnTo>
                    <a:pt x="1370263" y="553310"/>
                  </a:lnTo>
                  <a:lnTo>
                    <a:pt x="1373420" y="555911"/>
                  </a:lnTo>
                  <a:lnTo>
                    <a:pt x="1377523" y="557212"/>
                  </a:lnTo>
                  <a:lnTo>
                    <a:pt x="1377523" y="541280"/>
                  </a:lnTo>
                  <a:lnTo>
                    <a:pt x="1381311" y="541280"/>
                  </a:lnTo>
                  <a:lnTo>
                    <a:pt x="1381311" y="539329"/>
                  </a:lnTo>
                  <a:lnTo>
                    <a:pt x="1381311" y="538678"/>
                  </a:lnTo>
                  <a:lnTo>
                    <a:pt x="1381942" y="538353"/>
                  </a:lnTo>
                  <a:lnTo>
                    <a:pt x="1383836" y="537703"/>
                  </a:lnTo>
                  <a:lnTo>
                    <a:pt x="1383836" y="537378"/>
                  </a:lnTo>
                  <a:lnTo>
                    <a:pt x="1383836" y="536077"/>
                  </a:lnTo>
                  <a:lnTo>
                    <a:pt x="1378786" y="536077"/>
                  </a:lnTo>
                  <a:lnTo>
                    <a:pt x="1377839" y="530225"/>
                  </a:lnTo>
                  <a:lnTo>
                    <a:pt x="1382258" y="528599"/>
                  </a:lnTo>
                  <a:lnTo>
                    <a:pt x="1383836" y="526323"/>
                  </a:lnTo>
                  <a:lnTo>
                    <a:pt x="1383205" y="525672"/>
                  </a:lnTo>
                  <a:lnTo>
                    <a:pt x="1382258" y="525022"/>
                  </a:lnTo>
                  <a:lnTo>
                    <a:pt x="1381626" y="523722"/>
                  </a:lnTo>
                  <a:lnTo>
                    <a:pt x="1380995" y="522096"/>
                  </a:lnTo>
                  <a:lnTo>
                    <a:pt x="1379732" y="522746"/>
                  </a:lnTo>
                  <a:lnTo>
                    <a:pt x="1379101" y="522746"/>
                  </a:lnTo>
                  <a:lnTo>
                    <a:pt x="1378786" y="522421"/>
                  </a:lnTo>
                  <a:lnTo>
                    <a:pt x="1378470" y="522096"/>
                  </a:lnTo>
                  <a:lnTo>
                    <a:pt x="1378470" y="521120"/>
                  </a:lnTo>
                  <a:lnTo>
                    <a:pt x="1378786" y="520470"/>
                  </a:lnTo>
                  <a:lnTo>
                    <a:pt x="1379417" y="519820"/>
                  </a:lnTo>
                  <a:lnTo>
                    <a:pt x="1379732" y="518194"/>
                  </a:lnTo>
                  <a:lnTo>
                    <a:pt x="1380364" y="516568"/>
                  </a:lnTo>
                  <a:lnTo>
                    <a:pt x="1380364" y="515918"/>
                  </a:lnTo>
                  <a:lnTo>
                    <a:pt x="1380995" y="515268"/>
                  </a:lnTo>
                  <a:lnTo>
                    <a:pt x="1381942" y="514292"/>
                  </a:lnTo>
                  <a:lnTo>
                    <a:pt x="1383836" y="513967"/>
                  </a:lnTo>
                  <a:lnTo>
                    <a:pt x="1385730" y="513642"/>
                  </a:lnTo>
                  <a:lnTo>
                    <a:pt x="1387624" y="513967"/>
                  </a:lnTo>
                  <a:lnTo>
                    <a:pt x="1389202" y="514292"/>
                  </a:lnTo>
                  <a:lnTo>
                    <a:pt x="1390780" y="515268"/>
                  </a:lnTo>
                  <a:lnTo>
                    <a:pt x="1391096" y="515918"/>
                  </a:lnTo>
                  <a:lnTo>
                    <a:pt x="1391411" y="516568"/>
                  </a:lnTo>
                  <a:lnTo>
                    <a:pt x="1392043" y="518194"/>
                  </a:lnTo>
                  <a:lnTo>
                    <a:pt x="1392358" y="519820"/>
                  </a:lnTo>
                  <a:lnTo>
                    <a:pt x="1392989" y="520470"/>
                  </a:lnTo>
                  <a:lnTo>
                    <a:pt x="1392989" y="521120"/>
                  </a:lnTo>
                  <a:lnTo>
                    <a:pt x="1393305" y="522096"/>
                  </a:lnTo>
                  <a:lnTo>
                    <a:pt x="1392989" y="522421"/>
                  </a:lnTo>
                  <a:lnTo>
                    <a:pt x="1392674" y="522746"/>
                  </a:lnTo>
                  <a:lnTo>
                    <a:pt x="1391727" y="522746"/>
                  </a:lnTo>
                  <a:lnTo>
                    <a:pt x="1390780" y="522096"/>
                  </a:lnTo>
                  <a:lnTo>
                    <a:pt x="1390149" y="523722"/>
                  </a:lnTo>
                  <a:lnTo>
                    <a:pt x="1388886" y="525022"/>
                  </a:lnTo>
                  <a:lnTo>
                    <a:pt x="1388570" y="525672"/>
                  </a:lnTo>
                  <a:lnTo>
                    <a:pt x="1387939" y="526323"/>
                  </a:lnTo>
                  <a:lnTo>
                    <a:pt x="1388886" y="528599"/>
                  </a:lnTo>
                  <a:lnTo>
                    <a:pt x="1393621" y="530225"/>
                  </a:lnTo>
                  <a:lnTo>
                    <a:pt x="1392674" y="536077"/>
                  </a:lnTo>
                  <a:lnTo>
                    <a:pt x="1387939" y="536077"/>
                  </a:lnTo>
                  <a:lnTo>
                    <a:pt x="1387939" y="537378"/>
                  </a:lnTo>
                  <a:lnTo>
                    <a:pt x="1387939" y="537703"/>
                  </a:lnTo>
                  <a:lnTo>
                    <a:pt x="1389833" y="538353"/>
                  </a:lnTo>
                  <a:lnTo>
                    <a:pt x="1390149" y="538678"/>
                  </a:lnTo>
                  <a:lnTo>
                    <a:pt x="1390464" y="539329"/>
                  </a:lnTo>
                  <a:lnTo>
                    <a:pt x="1390464" y="541280"/>
                  </a:lnTo>
                  <a:lnTo>
                    <a:pt x="1394252" y="541280"/>
                  </a:lnTo>
                  <a:lnTo>
                    <a:pt x="1394252" y="557212"/>
                  </a:lnTo>
                  <a:lnTo>
                    <a:pt x="1398040" y="555911"/>
                  </a:lnTo>
                  <a:lnTo>
                    <a:pt x="1401512" y="553310"/>
                  </a:lnTo>
                  <a:lnTo>
                    <a:pt x="1404984" y="550709"/>
                  </a:lnTo>
                  <a:lnTo>
                    <a:pt x="1407509" y="547132"/>
                  </a:lnTo>
                  <a:lnTo>
                    <a:pt x="1409403" y="543881"/>
                  </a:lnTo>
                  <a:lnTo>
                    <a:pt x="1411297" y="539654"/>
                  </a:lnTo>
                  <a:lnTo>
                    <a:pt x="1412244" y="535752"/>
                  </a:lnTo>
                  <a:lnTo>
                    <a:pt x="1412875" y="530875"/>
                  </a:lnTo>
                  <a:lnTo>
                    <a:pt x="1412559" y="528274"/>
                  </a:lnTo>
                  <a:lnTo>
                    <a:pt x="1412244" y="525347"/>
                  </a:lnTo>
                  <a:lnTo>
                    <a:pt x="1411612" y="522746"/>
                  </a:lnTo>
                  <a:lnTo>
                    <a:pt x="1410350" y="520470"/>
                  </a:lnTo>
                  <a:lnTo>
                    <a:pt x="1409403" y="517869"/>
                  </a:lnTo>
                  <a:lnTo>
                    <a:pt x="1408140" y="515593"/>
                  </a:lnTo>
                  <a:lnTo>
                    <a:pt x="1406562" y="513642"/>
                  </a:lnTo>
                  <a:lnTo>
                    <a:pt x="1404984" y="511691"/>
                  </a:lnTo>
                  <a:lnTo>
                    <a:pt x="1402774" y="509740"/>
                  </a:lnTo>
                  <a:lnTo>
                    <a:pt x="1400881" y="508114"/>
                  </a:lnTo>
                  <a:lnTo>
                    <a:pt x="1398671" y="506814"/>
                  </a:lnTo>
                  <a:lnTo>
                    <a:pt x="1396146" y="505838"/>
                  </a:lnTo>
                  <a:lnTo>
                    <a:pt x="1393936" y="504863"/>
                  </a:lnTo>
                  <a:lnTo>
                    <a:pt x="1391411" y="504212"/>
                  </a:lnTo>
                  <a:lnTo>
                    <a:pt x="1388570" y="503562"/>
                  </a:lnTo>
                  <a:lnTo>
                    <a:pt x="1385730" y="503237"/>
                  </a:lnTo>
                  <a:close/>
                  <a:moveTo>
                    <a:pt x="1164908" y="503237"/>
                  </a:moveTo>
                  <a:lnTo>
                    <a:pt x="1162368" y="503562"/>
                  </a:lnTo>
                  <a:lnTo>
                    <a:pt x="1159828" y="504212"/>
                  </a:lnTo>
                  <a:lnTo>
                    <a:pt x="1156970" y="504863"/>
                  </a:lnTo>
                  <a:lnTo>
                    <a:pt x="1154748" y="505838"/>
                  </a:lnTo>
                  <a:lnTo>
                    <a:pt x="1152526" y="506814"/>
                  </a:lnTo>
                  <a:lnTo>
                    <a:pt x="1149986" y="508114"/>
                  </a:lnTo>
                  <a:lnTo>
                    <a:pt x="1148080" y="509740"/>
                  </a:lnTo>
                  <a:lnTo>
                    <a:pt x="1146176" y="511691"/>
                  </a:lnTo>
                  <a:lnTo>
                    <a:pt x="1144270" y="513642"/>
                  </a:lnTo>
                  <a:lnTo>
                    <a:pt x="1142683" y="515593"/>
                  </a:lnTo>
                  <a:lnTo>
                    <a:pt x="1141413" y="517869"/>
                  </a:lnTo>
                  <a:lnTo>
                    <a:pt x="1140460" y="520470"/>
                  </a:lnTo>
                  <a:lnTo>
                    <a:pt x="1139508" y="522746"/>
                  </a:lnTo>
                  <a:lnTo>
                    <a:pt x="1138873" y="525347"/>
                  </a:lnTo>
                  <a:lnTo>
                    <a:pt x="1138556" y="528274"/>
                  </a:lnTo>
                  <a:lnTo>
                    <a:pt x="1138238" y="530875"/>
                  </a:lnTo>
                  <a:lnTo>
                    <a:pt x="1138556" y="535752"/>
                  </a:lnTo>
                  <a:lnTo>
                    <a:pt x="1139508" y="539654"/>
                  </a:lnTo>
                  <a:lnTo>
                    <a:pt x="1141096" y="543881"/>
                  </a:lnTo>
                  <a:lnTo>
                    <a:pt x="1143318" y="547132"/>
                  </a:lnTo>
                  <a:lnTo>
                    <a:pt x="1146176" y="550709"/>
                  </a:lnTo>
                  <a:lnTo>
                    <a:pt x="1149350" y="553310"/>
                  </a:lnTo>
                  <a:lnTo>
                    <a:pt x="1152843" y="555911"/>
                  </a:lnTo>
                  <a:lnTo>
                    <a:pt x="1156653" y="557212"/>
                  </a:lnTo>
                  <a:lnTo>
                    <a:pt x="1156653" y="541280"/>
                  </a:lnTo>
                  <a:lnTo>
                    <a:pt x="1160780" y="541280"/>
                  </a:lnTo>
                  <a:lnTo>
                    <a:pt x="1160780" y="539329"/>
                  </a:lnTo>
                  <a:lnTo>
                    <a:pt x="1160780" y="538678"/>
                  </a:lnTo>
                  <a:lnTo>
                    <a:pt x="1161416" y="538353"/>
                  </a:lnTo>
                  <a:lnTo>
                    <a:pt x="1163003" y="537703"/>
                  </a:lnTo>
                  <a:lnTo>
                    <a:pt x="1163003" y="537378"/>
                  </a:lnTo>
                  <a:lnTo>
                    <a:pt x="1163003" y="536077"/>
                  </a:lnTo>
                  <a:lnTo>
                    <a:pt x="1157923" y="536077"/>
                  </a:lnTo>
                  <a:lnTo>
                    <a:pt x="1156970" y="530225"/>
                  </a:lnTo>
                  <a:lnTo>
                    <a:pt x="1162050" y="528599"/>
                  </a:lnTo>
                  <a:lnTo>
                    <a:pt x="1163003" y="526323"/>
                  </a:lnTo>
                  <a:lnTo>
                    <a:pt x="1162368" y="525672"/>
                  </a:lnTo>
                  <a:lnTo>
                    <a:pt x="1161733" y="525022"/>
                  </a:lnTo>
                  <a:lnTo>
                    <a:pt x="1161098" y="523722"/>
                  </a:lnTo>
                  <a:lnTo>
                    <a:pt x="1160463" y="522096"/>
                  </a:lnTo>
                  <a:lnTo>
                    <a:pt x="1158876" y="522746"/>
                  </a:lnTo>
                  <a:lnTo>
                    <a:pt x="1158240" y="522746"/>
                  </a:lnTo>
                  <a:lnTo>
                    <a:pt x="1157923" y="522421"/>
                  </a:lnTo>
                  <a:lnTo>
                    <a:pt x="1157606" y="522096"/>
                  </a:lnTo>
                  <a:lnTo>
                    <a:pt x="1157606" y="521120"/>
                  </a:lnTo>
                  <a:lnTo>
                    <a:pt x="1157923" y="520470"/>
                  </a:lnTo>
                  <a:lnTo>
                    <a:pt x="1158558" y="519820"/>
                  </a:lnTo>
                  <a:lnTo>
                    <a:pt x="1158876" y="518194"/>
                  </a:lnTo>
                  <a:lnTo>
                    <a:pt x="1159828" y="516568"/>
                  </a:lnTo>
                  <a:lnTo>
                    <a:pt x="1159828" y="515918"/>
                  </a:lnTo>
                  <a:lnTo>
                    <a:pt x="1160463" y="515268"/>
                  </a:lnTo>
                  <a:lnTo>
                    <a:pt x="1161416" y="514292"/>
                  </a:lnTo>
                  <a:lnTo>
                    <a:pt x="1163003" y="513967"/>
                  </a:lnTo>
                  <a:lnTo>
                    <a:pt x="1164908" y="513642"/>
                  </a:lnTo>
                  <a:lnTo>
                    <a:pt x="1167130" y="513967"/>
                  </a:lnTo>
                  <a:lnTo>
                    <a:pt x="1168718" y="514292"/>
                  </a:lnTo>
                  <a:lnTo>
                    <a:pt x="1169988" y="515268"/>
                  </a:lnTo>
                  <a:lnTo>
                    <a:pt x="1170306" y="515918"/>
                  </a:lnTo>
                  <a:lnTo>
                    <a:pt x="1170623" y="516568"/>
                  </a:lnTo>
                  <a:lnTo>
                    <a:pt x="1171258" y="518194"/>
                  </a:lnTo>
                  <a:lnTo>
                    <a:pt x="1171576" y="519820"/>
                  </a:lnTo>
                  <a:lnTo>
                    <a:pt x="1172210" y="520470"/>
                  </a:lnTo>
                  <a:lnTo>
                    <a:pt x="1172528" y="521120"/>
                  </a:lnTo>
                  <a:lnTo>
                    <a:pt x="1172528" y="522096"/>
                  </a:lnTo>
                  <a:lnTo>
                    <a:pt x="1172210" y="522421"/>
                  </a:lnTo>
                  <a:lnTo>
                    <a:pt x="1171893" y="522746"/>
                  </a:lnTo>
                  <a:lnTo>
                    <a:pt x="1170940" y="522746"/>
                  </a:lnTo>
                  <a:lnTo>
                    <a:pt x="1169988" y="522096"/>
                  </a:lnTo>
                  <a:lnTo>
                    <a:pt x="1169353" y="523722"/>
                  </a:lnTo>
                  <a:lnTo>
                    <a:pt x="1168400" y="525022"/>
                  </a:lnTo>
                  <a:lnTo>
                    <a:pt x="1168083" y="525672"/>
                  </a:lnTo>
                  <a:lnTo>
                    <a:pt x="1167448" y="526323"/>
                  </a:lnTo>
                  <a:lnTo>
                    <a:pt x="1168400" y="528599"/>
                  </a:lnTo>
                  <a:lnTo>
                    <a:pt x="1173163" y="530225"/>
                  </a:lnTo>
                  <a:lnTo>
                    <a:pt x="1171893" y="536077"/>
                  </a:lnTo>
                  <a:lnTo>
                    <a:pt x="1167448" y="536077"/>
                  </a:lnTo>
                  <a:lnTo>
                    <a:pt x="1167448" y="537378"/>
                  </a:lnTo>
                  <a:lnTo>
                    <a:pt x="1167448" y="537703"/>
                  </a:lnTo>
                  <a:lnTo>
                    <a:pt x="1169036" y="538353"/>
                  </a:lnTo>
                  <a:lnTo>
                    <a:pt x="1169670" y="538678"/>
                  </a:lnTo>
                  <a:lnTo>
                    <a:pt x="1169670" y="539329"/>
                  </a:lnTo>
                  <a:lnTo>
                    <a:pt x="1169670" y="541280"/>
                  </a:lnTo>
                  <a:lnTo>
                    <a:pt x="1173798" y="541280"/>
                  </a:lnTo>
                  <a:lnTo>
                    <a:pt x="1173798" y="557212"/>
                  </a:lnTo>
                  <a:lnTo>
                    <a:pt x="1177290" y="555911"/>
                  </a:lnTo>
                  <a:lnTo>
                    <a:pt x="1181100" y="553310"/>
                  </a:lnTo>
                  <a:lnTo>
                    <a:pt x="1184276" y="550709"/>
                  </a:lnTo>
                  <a:lnTo>
                    <a:pt x="1186816" y="547132"/>
                  </a:lnTo>
                  <a:lnTo>
                    <a:pt x="1189038" y="543881"/>
                  </a:lnTo>
                  <a:lnTo>
                    <a:pt x="1190626" y="539654"/>
                  </a:lnTo>
                  <a:lnTo>
                    <a:pt x="1191896" y="535752"/>
                  </a:lnTo>
                  <a:lnTo>
                    <a:pt x="1192213" y="530875"/>
                  </a:lnTo>
                  <a:lnTo>
                    <a:pt x="1191896" y="528274"/>
                  </a:lnTo>
                  <a:lnTo>
                    <a:pt x="1191578" y="525347"/>
                  </a:lnTo>
                  <a:lnTo>
                    <a:pt x="1190943" y="522746"/>
                  </a:lnTo>
                  <a:lnTo>
                    <a:pt x="1189990" y="520470"/>
                  </a:lnTo>
                  <a:lnTo>
                    <a:pt x="1189038" y="517869"/>
                  </a:lnTo>
                  <a:lnTo>
                    <a:pt x="1187450" y="515593"/>
                  </a:lnTo>
                  <a:lnTo>
                    <a:pt x="1185863" y="513642"/>
                  </a:lnTo>
                  <a:lnTo>
                    <a:pt x="1184276" y="511691"/>
                  </a:lnTo>
                  <a:lnTo>
                    <a:pt x="1182370" y="509740"/>
                  </a:lnTo>
                  <a:lnTo>
                    <a:pt x="1180148" y="508114"/>
                  </a:lnTo>
                  <a:lnTo>
                    <a:pt x="1177926" y="506814"/>
                  </a:lnTo>
                  <a:lnTo>
                    <a:pt x="1175703" y="505838"/>
                  </a:lnTo>
                  <a:lnTo>
                    <a:pt x="1173163" y="504863"/>
                  </a:lnTo>
                  <a:lnTo>
                    <a:pt x="1170623" y="504212"/>
                  </a:lnTo>
                  <a:lnTo>
                    <a:pt x="1168083" y="503562"/>
                  </a:lnTo>
                  <a:lnTo>
                    <a:pt x="1164908" y="503237"/>
                  </a:lnTo>
                  <a:close/>
                  <a:moveTo>
                    <a:pt x="982662" y="503237"/>
                  </a:moveTo>
                  <a:lnTo>
                    <a:pt x="979805" y="503562"/>
                  </a:lnTo>
                  <a:lnTo>
                    <a:pt x="977265" y="504212"/>
                  </a:lnTo>
                  <a:lnTo>
                    <a:pt x="974725" y="504863"/>
                  </a:lnTo>
                  <a:lnTo>
                    <a:pt x="972185" y="505838"/>
                  </a:lnTo>
                  <a:lnTo>
                    <a:pt x="969962" y="506814"/>
                  </a:lnTo>
                  <a:lnTo>
                    <a:pt x="967740" y="508114"/>
                  </a:lnTo>
                  <a:lnTo>
                    <a:pt x="965518" y="509740"/>
                  </a:lnTo>
                  <a:lnTo>
                    <a:pt x="963612" y="511691"/>
                  </a:lnTo>
                  <a:lnTo>
                    <a:pt x="962025" y="513642"/>
                  </a:lnTo>
                  <a:lnTo>
                    <a:pt x="960438" y="515593"/>
                  </a:lnTo>
                  <a:lnTo>
                    <a:pt x="959168" y="517869"/>
                  </a:lnTo>
                  <a:lnTo>
                    <a:pt x="957580" y="520470"/>
                  </a:lnTo>
                  <a:lnTo>
                    <a:pt x="956945" y="522746"/>
                  </a:lnTo>
                  <a:lnTo>
                    <a:pt x="956310" y="525347"/>
                  </a:lnTo>
                  <a:lnTo>
                    <a:pt x="955992" y="528274"/>
                  </a:lnTo>
                  <a:lnTo>
                    <a:pt x="955675" y="530875"/>
                  </a:lnTo>
                  <a:lnTo>
                    <a:pt x="955992" y="535752"/>
                  </a:lnTo>
                  <a:lnTo>
                    <a:pt x="956945" y="539654"/>
                  </a:lnTo>
                  <a:lnTo>
                    <a:pt x="958532" y="543881"/>
                  </a:lnTo>
                  <a:lnTo>
                    <a:pt x="961072" y="547132"/>
                  </a:lnTo>
                  <a:lnTo>
                    <a:pt x="963612" y="550709"/>
                  </a:lnTo>
                  <a:lnTo>
                    <a:pt x="967105" y="553310"/>
                  </a:lnTo>
                  <a:lnTo>
                    <a:pt x="970280" y="555911"/>
                  </a:lnTo>
                  <a:lnTo>
                    <a:pt x="974408" y="557212"/>
                  </a:lnTo>
                  <a:lnTo>
                    <a:pt x="974408" y="541280"/>
                  </a:lnTo>
                  <a:lnTo>
                    <a:pt x="978218" y="541280"/>
                  </a:lnTo>
                  <a:lnTo>
                    <a:pt x="978218" y="539329"/>
                  </a:lnTo>
                  <a:lnTo>
                    <a:pt x="978218" y="538678"/>
                  </a:lnTo>
                  <a:lnTo>
                    <a:pt x="978852" y="538353"/>
                  </a:lnTo>
                  <a:lnTo>
                    <a:pt x="980758" y="537703"/>
                  </a:lnTo>
                  <a:lnTo>
                    <a:pt x="980758" y="537378"/>
                  </a:lnTo>
                  <a:lnTo>
                    <a:pt x="980758" y="536077"/>
                  </a:lnTo>
                  <a:lnTo>
                    <a:pt x="975678" y="536077"/>
                  </a:lnTo>
                  <a:lnTo>
                    <a:pt x="974725" y="530225"/>
                  </a:lnTo>
                  <a:lnTo>
                    <a:pt x="979170" y="528599"/>
                  </a:lnTo>
                  <a:lnTo>
                    <a:pt x="980758" y="526323"/>
                  </a:lnTo>
                  <a:lnTo>
                    <a:pt x="979805" y="525672"/>
                  </a:lnTo>
                  <a:lnTo>
                    <a:pt x="979170" y="525022"/>
                  </a:lnTo>
                  <a:lnTo>
                    <a:pt x="978535" y="523722"/>
                  </a:lnTo>
                  <a:lnTo>
                    <a:pt x="977900" y="522096"/>
                  </a:lnTo>
                  <a:lnTo>
                    <a:pt x="976630" y="522746"/>
                  </a:lnTo>
                  <a:lnTo>
                    <a:pt x="975995" y="522746"/>
                  </a:lnTo>
                  <a:lnTo>
                    <a:pt x="975678" y="522421"/>
                  </a:lnTo>
                  <a:lnTo>
                    <a:pt x="975360" y="522096"/>
                  </a:lnTo>
                  <a:lnTo>
                    <a:pt x="975360" y="521120"/>
                  </a:lnTo>
                  <a:lnTo>
                    <a:pt x="975678" y="520470"/>
                  </a:lnTo>
                  <a:lnTo>
                    <a:pt x="975995" y="519820"/>
                  </a:lnTo>
                  <a:lnTo>
                    <a:pt x="976630" y="518194"/>
                  </a:lnTo>
                  <a:lnTo>
                    <a:pt x="977265" y="516568"/>
                  </a:lnTo>
                  <a:lnTo>
                    <a:pt x="977265" y="515918"/>
                  </a:lnTo>
                  <a:lnTo>
                    <a:pt x="977900" y="515268"/>
                  </a:lnTo>
                  <a:lnTo>
                    <a:pt x="978852" y="514292"/>
                  </a:lnTo>
                  <a:lnTo>
                    <a:pt x="980758" y="513967"/>
                  </a:lnTo>
                  <a:lnTo>
                    <a:pt x="982662" y="513642"/>
                  </a:lnTo>
                  <a:lnTo>
                    <a:pt x="984568" y="513967"/>
                  </a:lnTo>
                  <a:lnTo>
                    <a:pt x="986155" y="514292"/>
                  </a:lnTo>
                  <a:lnTo>
                    <a:pt x="987742" y="515268"/>
                  </a:lnTo>
                  <a:lnTo>
                    <a:pt x="988060" y="515918"/>
                  </a:lnTo>
                  <a:lnTo>
                    <a:pt x="988378" y="516568"/>
                  </a:lnTo>
                  <a:lnTo>
                    <a:pt x="989012" y="518194"/>
                  </a:lnTo>
                  <a:lnTo>
                    <a:pt x="989330" y="519820"/>
                  </a:lnTo>
                  <a:lnTo>
                    <a:pt x="989965" y="520470"/>
                  </a:lnTo>
                  <a:lnTo>
                    <a:pt x="989965" y="521120"/>
                  </a:lnTo>
                  <a:lnTo>
                    <a:pt x="990282" y="522096"/>
                  </a:lnTo>
                  <a:lnTo>
                    <a:pt x="989965" y="522421"/>
                  </a:lnTo>
                  <a:lnTo>
                    <a:pt x="989648" y="522746"/>
                  </a:lnTo>
                  <a:lnTo>
                    <a:pt x="988695" y="522746"/>
                  </a:lnTo>
                  <a:lnTo>
                    <a:pt x="987742" y="522096"/>
                  </a:lnTo>
                  <a:lnTo>
                    <a:pt x="986790" y="523722"/>
                  </a:lnTo>
                  <a:lnTo>
                    <a:pt x="985838" y="525022"/>
                  </a:lnTo>
                  <a:lnTo>
                    <a:pt x="985520" y="525672"/>
                  </a:lnTo>
                  <a:lnTo>
                    <a:pt x="984885" y="526323"/>
                  </a:lnTo>
                  <a:lnTo>
                    <a:pt x="985838" y="528599"/>
                  </a:lnTo>
                  <a:lnTo>
                    <a:pt x="990600" y="530225"/>
                  </a:lnTo>
                  <a:lnTo>
                    <a:pt x="989648" y="536077"/>
                  </a:lnTo>
                  <a:lnTo>
                    <a:pt x="984885" y="536077"/>
                  </a:lnTo>
                  <a:lnTo>
                    <a:pt x="984885" y="537378"/>
                  </a:lnTo>
                  <a:lnTo>
                    <a:pt x="984885" y="537703"/>
                  </a:lnTo>
                  <a:lnTo>
                    <a:pt x="986472" y="538353"/>
                  </a:lnTo>
                  <a:lnTo>
                    <a:pt x="986790" y="538678"/>
                  </a:lnTo>
                  <a:lnTo>
                    <a:pt x="987108" y="539329"/>
                  </a:lnTo>
                  <a:lnTo>
                    <a:pt x="987108" y="541280"/>
                  </a:lnTo>
                  <a:lnTo>
                    <a:pt x="991235" y="541280"/>
                  </a:lnTo>
                  <a:lnTo>
                    <a:pt x="991235" y="557212"/>
                  </a:lnTo>
                  <a:lnTo>
                    <a:pt x="995045" y="555911"/>
                  </a:lnTo>
                  <a:lnTo>
                    <a:pt x="998538" y="553310"/>
                  </a:lnTo>
                  <a:lnTo>
                    <a:pt x="1001712" y="550709"/>
                  </a:lnTo>
                  <a:lnTo>
                    <a:pt x="1004570" y="547132"/>
                  </a:lnTo>
                  <a:lnTo>
                    <a:pt x="1006475" y="543881"/>
                  </a:lnTo>
                  <a:lnTo>
                    <a:pt x="1008062" y="539654"/>
                  </a:lnTo>
                  <a:lnTo>
                    <a:pt x="1009332" y="535752"/>
                  </a:lnTo>
                  <a:lnTo>
                    <a:pt x="1009650" y="530875"/>
                  </a:lnTo>
                  <a:lnTo>
                    <a:pt x="1009650" y="528274"/>
                  </a:lnTo>
                  <a:lnTo>
                    <a:pt x="1009332" y="525347"/>
                  </a:lnTo>
                  <a:lnTo>
                    <a:pt x="1008380" y="522746"/>
                  </a:lnTo>
                  <a:lnTo>
                    <a:pt x="1007428" y="520470"/>
                  </a:lnTo>
                  <a:lnTo>
                    <a:pt x="1006475" y="517869"/>
                  </a:lnTo>
                  <a:lnTo>
                    <a:pt x="1005205" y="515593"/>
                  </a:lnTo>
                  <a:lnTo>
                    <a:pt x="1003618" y="513642"/>
                  </a:lnTo>
                  <a:lnTo>
                    <a:pt x="1001712" y="511691"/>
                  </a:lnTo>
                  <a:lnTo>
                    <a:pt x="999808" y="509740"/>
                  </a:lnTo>
                  <a:lnTo>
                    <a:pt x="997902" y="508114"/>
                  </a:lnTo>
                  <a:lnTo>
                    <a:pt x="995680" y="506814"/>
                  </a:lnTo>
                  <a:lnTo>
                    <a:pt x="993140" y="505838"/>
                  </a:lnTo>
                  <a:lnTo>
                    <a:pt x="990600" y="504863"/>
                  </a:lnTo>
                  <a:lnTo>
                    <a:pt x="988378" y="504212"/>
                  </a:lnTo>
                  <a:lnTo>
                    <a:pt x="985520" y="503562"/>
                  </a:lnTo>
                  <a:lnTo>
                    <a:pt x="982662" y="503237"/>
                  </a:lnTo>
                  <a:close/>
                  <a:moveTo>
                    <a:pt x="798353" y="503237"/>
                  </a:moveTo>
                  <a:lnTo>
                    <a:pt x="795798" y="503562"/>
                  </a:lnTo>
                  <a:lnTo>
                    <a:pt x="793243" y="504212"/>
                  </a:lnTo>
                  <a:lnTo>
                    <a:pt x="790368" y="504863"/>
                  </a:lnTo>
                  <a:lnTo>
                    <a:pt x="788133" y="505838"/>
                  </a:lnTo>
                  <a:lnTo>
                    <a:pt x="785578" y="506814"/>
                  </a:lnTo>
                  <a:lnTo>
                    <a:pt x="783342" y="508114"/>
                  </a:lnTo>
                  <a:lnTo>
                    <a:pt x="781426" y="509740"/>
                  </a:lnTo>
                  <a:lnTo>
                    <a:pt x="779509" y="511691"/>
                  </a:lnTo>
                  <a:lnTo>
                    <a:pt x="777274" y="513642"/>
                  </a:lnTo>
                  <a:lnTo>
                    <a:pt x="775996" y="515593"/>
                  </a:lnTo>
                  <a:lnTo>
                    <a:pt x="774719" y="517869"/>
                  </a:lnTo>
                  <a:lnTo>
                    <a:pt x="773441" y="520470"/>
                  </a:lnTo>
                  <a:lnTo>
                    <a:pt x="772803" y="522746"/>
                  </a:lnTo>
                  <a:lnTo>
                    <a:pt x="772164" y="525347"/>
                  </a:lnTo>
                  <a:lnTo>
                    <a:pt x="771525" y="528274"/>
                  </a:lnTo>
                  <a:lnTo>
                    <a:pt x="771525" y="530875"/>
                  </a:lnTo>
                  <a:lnTo>
                    <a:pt x="771844" y="535752"/>
                  </a:lnTo>
                  <a:lnTo>
                    <a:pt x="772803" y="539654"/>
                  </a:lnTo>
                  <a:lnTo>
                    <a:pt x="774399" y="543881"/>
                  </a:lnTo>
                  <a:lnTo>
                    <a:pt x="776635" y="547132"/>
                  </a:lnTo>
                  <a:lnTo>
                    <a:pt x="779509" y="550709"/>
                  </a:lnTo>
                  <a:lnTo>
                    <a:pt x="782384" y="553310"/>
                  </a:lnTo>
                  <a:lnTo>
                    <a:pt x="786216" y="555911"/>
                  </a:lnTo>
                  <a:lnTo>
                    <a:pt x="790049" y="557212"/>
                  </a:lnTo>
                  <a:lnTo>
                    <a:pt x="790049" y="541280"/>
                  </a:lnTo>
                  <a:lnTo>
                    <a:pt x="794201" y="541280"/>
                  </a:lnTo>
                  <a:lnTo>
                    <a:pt x="794201" y="539329"/>
                  </a:lnTo>
                  <a:lnTo>
                    <a:pt x="794201" y="538678"/>
                  </a:lnTo>
                  <a:lnTo>
                    <a:pt x="794520" y="538353"/>
                  </a:lnTo>
                  <a:lnTo>
                    <a:pt x="796117" y="537703"/>
                  </a:lnTo>
                  <a:lnTo>
                    <a:pt x="796117" y="537378"/>
                  </a:lnTo>
                  <a:lnTo>
                    <a:pt x="796117" y="536077"/>
                  </a:lnTo>
                  <a:lnTo>
                    <a:pt x="791326" y="536077"/>
                  </a:lnTo>
                  <a:lnTo>
                    <a:pt x="790368" y="530225"/>
                  </a:lnTo>
                  <a:lnTo>
                    <a:pt x="795159" y="528599"/>
                  </a:lnTo>
                  <a:lnTo>
                    <a:pt x="796117" y="526323"/>
                  </a:lnTo>
                  <a:lnTo>
                    <a:pt x="795798" y="525672"/>
                  </a:lnTo>
                  <a:lnTo>
                    <a:pt x="795159" y="525022"/>
                  </a:lnTo>
                  <a:lnTo>
                    <a:pt x="794520" y="523722"/>
                  </a:lnTo>
                  <a:lnTo>
                    <a:pt x="793882" y="522096"/>
                  </a:lnTo>
                  <a:lnTo>
                    <a:pt x="792285" y="522746"/>
                  </a:lnTo>
                  <a:lnTo>
                    <a:pt x="791646" y="522746"/>
                  </a:lnTo>
                  <a:lnTo>
                    <a:pt x="791007" y="522421"/>
                  </a:lnTo>
                  <a:lnTo>
                    <a:pt x="791007" y="522096"/>
                  </a:lnTo>
                  <a:lnTo>
                    <a:pt x="791007" y="521120"/>
                  </a:lnTo>
                  <a:lnTo>
                    <a:pt x="791326" y="520470"/>
                  </a:lnTo>
                  <a:lnTo>
                    <a:pt x="791646" y="519820"/>
                  </a:lnTo>
                  <a:lnTo>
                    <a:pt x="792285" y="518194"/>
                  </a:lnTo>
                  <a:lnTo>
                    <a:pt x="792923" y="516568"/>
                  </a:lnTo>
                  <a:lnTo>
                    <a:pt x="793243" y="515918"/>
                  </a:lnTo>
                  <a:lnTo>
                    <a:pt x="793882" y="515268"/>
                  </a:lnTo>
                  <a:lnTo>
                    <a:pt x="794840" y="514292"/>
                  </a:lnTo>
                  <a:lnTo>
                    <a:pt x="796437" y="513967"/>
                  </a:lnTo>
                  <a:lnTo>
                    <a:pt x="798353" y="513642"/>
                  </a:lnTo>
                  <a:lnTo>
                    <a:pt x="800588" y="513967"/>
                  </a:lnTo>
                  <a:lnTo>
                    <a:pt x="802185" y="514292"/>
                  </a:lnTo>
                  <a:lnTo>
                    <a:pt x="803463" y="515268"/>
                  </a:lnTo>
                  <a:lnTo>
                    <a:pt x="803782" y="515918"/>
                  </a:lnTo>
                  <a:lnTo>
                    <a:pt x="804102" y="516568"/>
                  </a:lnTo>
                  <a:lnTo>
                    <a:pt x="804421" y="518194"/>
                  </a:lnTo>
                  <a:lnTo>
                    <a:pt x="805060" y="519820"/>
                  </a:lnTo>
                  <a:lnTo>
                    <a:pt x="805699" y="520470"/>
                  </a:lnTo>
                  <a:lnTo>
                    <a:pt x="805699" y="521120"/>
                  </a:lnTo>
                  <a:lnTo>
                    <a:pt x="806018" y="522096"/>
                  </a:lnTo>
                  <a:lnTo>
                    <a:pt x="805699" y="522421"/>
                  </a:lnTo>
                  <a:lnTo>
                    <a:pt x="805379" y="522746"/>
                  </a:lnTo>
                  <a:lnTo>
                    <a:pt x="804421" y="522746"/>
                  </a:lnTo>
                  <a:lnTo>
                    <a:pt x="803143" y="522096"/>
                  </a:lnTo>
                  <a:lnTo>
                    <a:pt x="802824" y="523722"/>
                  </a:lnTo>
                  <a:lnTo>
                    <a:pt x="801866" y="525022"/>
                  </a:lnTo>
                  <a:lnTo>
                    <a:pt x="801547" y="525672"/>
                  </a:lnTo>
                  <a:lnTo>
                    <a:pt x="800908" y="526323"/>
                  </a:lnTo>
                  <a:lnTo>
                    <a:pt x="801866" y="528599"/>
                  </a:lnTo>
                  <a:lnTo>
                    <a:pt x="806337" y="530225"/>
                  </a:lnTo>
                  <a:lnTo>
                    <a:pt x="805379" y="536077"/>
                  </a:lnTo>
                  <a:lnTo>
                    <a:pt x="800908" y="536077"/>
                  </a:lnTo>
                  <a:lnTo>
                    <a:pt x="800908" y="537378"/>
                  </a:lnTo>
                  <a:lnTo>
                    <a:pt x="800908" y="537703"/>
                  </a:lnTo>
                  <a:lnTo>
                    <a:pt x="802505" y="538353"/>
                  </a:lnTo>
                  <a:lnTo>
                    <a:pt x="802824" y="538678"/>
                  </a:lnTo>
                  <a:lnTo>
                    <a:pt x="803143" y="539329"/>
                  </a:lnTo>
                  <a:lnTo>
                    <a:pt x="803143" y="541280"/>
                  </a:lnTo>
                  <a:lnTo>
                    <a:pt x="806657" y="541280"/>
                  </a:lnTo>
                  <a:lnTo>
                    <a:pt x="806657" y="557212"/>
                  </a:lnTo>
                  <a:lnTo>
                    <a:pt x="810809" y="555911"/>
                  </a:lnTo>
                  <a:lnTo>
                    <a:pt x="814641" y="553310"/>
                  </a:lnTo>
                  <a:lnTo>
                    <a:pt x="817516" y="550709"/>
                  </a:lnTo>
                  <a:lnTo>
                    <a:pt x="820390" y="547132"/>
                  </a:lnTo>
                  <a:lnTo>
                    <a:pt x="822626" y="543881"/>
                  </a:lnTo>
                  <a:lnTo>
                    <a:pt x="824222" y="539654"/>
                  </a:lnTo>
                  <a:lnTo>
                    <a:pt x="825181" y="535752"/>
                  </a:lnTo>
                  <a:lnTo>
                    <a:pt x="825500" y="530875"/>
                  </a:lnTo>
                  <a:lnTo>
                    <a:pt x="825500" y="528274"/>
                  </a:lnTo>
                  <a:lnTo>
                    <a:pt x="825181" y="525347"/>
                  </a:lnTo>
                  <a:lnTo>
                    <a:pt x="824542" y="522746"/>
                  </a:lnTo>
                  <a:lnTo>
                    <a:pt x="823584" y="520470"/>
                  </a:lnTo>
                  <a:lnTo>
                    <a:pt x="822626" y="517869"/>
                  </a:lnTo>
                  <a:lnTo>
                    <a:pt x="821029" y="515593"/>
                  </a:lnTo>
                  <a:lnTo>
                    <a:pt x="819432" y="513642"/>
                  </a:lnTo>
                  <a:lnTo>
                    <a:pt x="817835" y="511691"/>
                  </a:lnTo>
                  <a:lnTo>
                    <a:pt x="815919" y="509740"/>
                  </a:lnTo>
                  <a:lnTo>
                    <a:pt x="813683" y="508114"/>
                  </a:lnTo>
                  <a:lnTo>
                    <a:pt x="811447" y="506814"/>
                  </a:lnTo>
                  <a:lnTo>
                    <a:pt x="809212" y="505838"/>
                  </a:lnTo>
                  <a:lnTo>
                    <a:pt x="806337" y="504863"/>
                  </a:lnTo>
                  <a:lnTo>
                    <a:pt x="804102" y="504212"/>
                  </a:lnTo>
                  <a:lnTo>
                    <a:pt x="801227" y="503562"/>
                  </a:lnTo>
                  <a:lnTo>
                    <a:pt x="798353" y="503237"/>
                  </a:lnTo>
                  <a:close/>
                  <a:moveTo>
                    <a:pt x="615950" y="503237"/>
                  </a:moveTo>
                  <a:lnTo>
                    <a:pt x="613093" y="503562"/>
                  </a:lnTo>
                  <a:lnTo>
                    <a:pt x="610553" y="504212"/>
                  </a:lnTo>
                  <a:lnTo>
                    <a:pt x="608013" y="504863"/>
                  </a:lnTo>
                  <a:lnTo>
                    <a:pt x="605156" y="505838"/>
                  </a:lnTo>
                  <a:lnTo>
                    <a:pt x="602933" y="506814"/>
                  </a:lnTo>
                  <a:lnTo>
                    <a:pt x="601028" y="508114"/>
                  </a:lnTo>
                  <a:lnTo>
                    <a:pt x="598488" y="509740"/>
                  </a:lnTo>
                  <a:lnTo>
                    <a:pt x="596900" y="511691"/>
                  </a:lnTo>
                  <a:lnTo>
                    <a:pt x="594996" y="513642"/>
                  </a:lnTo>
                  <a:lnTo>
                    <a:pt x="593726" y="515593"/>
                  </a:lnTo>
                  <a:lnTo>
                    <a:pt x="592456" y="517869"/>
                  </a:lnTo>
                  <a:lnTo>
                    <a:pt x="590868" y="520470"/>
                  </a:lnTo>
                  <a:lnTo>
                    <a:pt x="590233" y="522746"/>
                  </a:lnTo>
                  <a:lnTo>
                    <a:pt x="589598" y="525347"/>
                  </a:lnTo>
                  <a:lnTo>
                    <a:pt x="588963" y="528274"/>
                  </a:lnTo>
                  <a:lnTo>
                    <a:pt x="588963" y="530875"/>
                  </a:lnTo>
                  <a:lnTo>
                    <a:pt x="589280" y="535752"/>
                  </a:lnTo>
                  <a:lnTo>
                    <a:pt x="590233" y="539654"/>
                  </a:lnTo>
                  <a:lnTo>
                    <a:pt x="591820" y="543881"/>
                  </a:lnTo>
                  <a:lnTo>
                    <a:pt x="594360" y="547132"/>
                  </a:lnTo>
                  <a:lnTo>
                    <a:pt x="596900" y="550709"/>
                  </a:lnTo>
                  <a:lnTo>
                    <a:pt x="600076" y="553310"/>
                  </a:lnTo>
                  <a:lnTo>
                    <a:pt x="603568" y="555911"/>
                  </a:lnTo>
                  <a:lnTo>
                    <a:pt x="607696" y="557212"/>
                  </a:lnTo>
                  <a:lnTo>
                    <a:pt x="607696" y="541280"/>
                  </a:lnTo>
                  <a:lnTo>
                    <a:pt x="611188" y="541280"/>
                  </a:lnTo>
                  <a:lnTo>
                    <a:pt x="611188" y="539329"/>
                  </a:lnTo>
                  <a:lnTo>
                    <a:pt x="611506" y="538678"/>
                  </a:lnTo>
                  <a:lnTo>
                    <a:pt x="611823" y="538353"/>
                  </a:lnTo>
                  <a:lnTo>
                    <a:pt x="613410" y="537703"/>
                  </a:lnTo>
                  <a:lnTo>
                    <a:pt x="613410" y="537378"/>
                  </a:lnTo>
                  <a:lnTo>
                    <a:pt x="613410" y="536077"/>
                  </a:lnTo>
                  <a:lnTo>
                    <a:pt x="608966" y="536077"/>
                  </a:lnTo>
                  <a:lnTo>
                    <a:pt x="608013" y="530225"/>
                  </a:lnTo>
                  <a:lnTo>
                    <a:pt x="612458" y="528599"/>
                  </a:lnTo>
                  <a:lnTo>
                    <a:pt x="613410" y="526323"/>
                  </a:lnTo>
                  <a:lnTo>
                    <a:pt x="613093" y="525672"/>
                  </a:lnTo>
                  <a:lnTo>
                    <a:pt x="612458" y="525022"/>
                  </a:lnTo>
                  <a:lnTo>
                    <a:pt x="611823" y="523722"/>
                  </a:lnTo>
                  <a:lnTo>
                    <a:pt x="611188" y="522096"/>
                  </a:lnTo>
                  <a:lnTo>
                    <a:pt x="609918" y="522746"/>
                  </a:lnTo>
                  <a:lnTo>
                    <a:pt x="609283" y="522746"/>
                  </a:lnTo>
                  <a:lnTo>
                    <a:pt x="608648" y="522421"/>
                  </a:lnTo>
                  <a:lnTo>
                    <a:pt x="608648" y="522096"/>
                  </a:lnTo>
                  <a:lnTo>
                    <a:pt x="608648" y="521120"/>
                  </a:lnTo>
                  <a:lnTo>
                    <a:pt x="608648" y="520470"/>
                  </a:lnTo>
                  <a:lnTo>
                    <a:pt x="609283" y="519820"/>
                  </a:lnTo>
                  <a:lnTo>
                    <a:pt x="609918" y="518194"/>
                  </a:lnTo>
                  <a:lnTo>
                    <a:pt x="610236" y="516568"/>
                  </a:lnTo>
                  <a:lnTo>
                    <a:pt x="610553" y="515918"/>
                  </a:lnTo>
                  <a:lnTo>
                    <a:pt x="611188" y="515268"/>
                  </a:lnTo>
                  <a:lnTo>
                    <a:pt x="612140" y="514292"/>
                  </a:lnTo>
                  <a:lnTo>
                    <a:pt x="614046" y="513967"/>
                  </a:lnTo>
                  <a:lnTo>
                    <a:pt x="615950" y="513642"/>
                  </a:lnTo>
                  <a:lnTo>
                    <a:pt x="617856" y="513967"/>
                  </a:lnTo>
                  <a:lnTo>
                    <a:pt x="619443" y="514292"/>
                  </a:lnTo>
                  <a:lnTo>
                    <a:pt x="620396" y="515268"/>
                  </a:lnTo>
                  <a:lnTo>
                    <a:pt x="621348" y="515918"/>
                  </a:lnTo>
                  <a:lnTo>
                    <a:pt x="621666" y="516568"/>
                  </a:lnTo>
                  <a:lnTo>
                    <a:pt x="621983" y="518194"/>
                  </a:lnTo>
                  <a:lnTo>
                    <a:pt x="622618" y="519820"/>
                  </a:lnTo>
                  <a:lnTo>
                    <a:pt x="623253" y="520470"/>
                  </a:lnTo>
                  <a:lnTo>
                    <a:pt x="623253" y="521120"/>
                  </a:lnTo>
                  <a:lnTo>
                    <a:pt x="623253" y="522096"/>
                  </a:lnTo>
                  <a:lnTo>
                    <a:pt x="623253" y="522421"/>
                  </a:lnTo>
                  <a:lnTo>
                    <a:pt x="622618" y="522746"/>
                  </a:lnTo>
                  <a:lnTo>
                    <a:pt x="621983" y="522746"/>
                  </a:lnTo>
                  <a:lnTo>
                    <a:pt x="620396" y="522096"/>
                  </a:lnTo>
                  <a:lnTo>
                    <a:pt x="619760" y="523722"/>
                  </a:lnTo>
                  <a:lnTo>
                    <a:pt x="619126" y="525022"/>
                  </a:lnTo>
                  <a:lnTo>
                    <a:pt x="618808" y="525672"/>
                  </a:lnTo>
                  <a:lnTo>
                    <a:pt x="618173" y="526323"/>
                  </a:lnTo>
                  <a:lnTo>
                    <a:pt x="619126" y="528599"/>
                  </a:lnTo>
                  <a:lnTo>
                    <a:pt x="623888" y="530225"/>
                  </a:lnTo>
                  <a:lnTo>
                    <a:pt x="622936" y="536077"/>
                  </a:lnTo>
                  <a:lnTo>
                    <a:pt x="618173" y="536077"/>
                  </a:lnTo>
                  <a:lnTo>
                    <a:pt x="618173" y="537378"/>
                  </a:lnTo>
                  <a:lnTo>
                    <a:pt x="618173" y="537703"/>
                  </a:lnTo>
                  <a:lnTo>
                    <a:pt x="619760" y="538353"/>
                  </a:lnTo>
                  <a:lnTo>
                    <a:pt x="620078" y="538678"/>
                  </a:lnTo>
                  <a:lnTo>
                    <a:pt x="620396" y="539329"/>
                  </a:lnTo>
                  <a:lnTo>
                    <a:pt x="620396" y="541280"/>
                  </a:lnTo>
                  <a:lnTo>
                    <a:pt x="624206" y="541280"/>
                  </a:lnTo>
                  <a:lnTo>
                    <a:pt x="624206" y="557212"/>
                  </a:lnTo>
                  <a:lnTo>
                    <a:pt x="628333" y="555911"/>
                  </a:lnTo>
                  <a:lnTo>
                    <a:pt x="631826" y="553310"/>
                  </a:lnTo>
                  <a:lnTo>
                    <a:pt x="634683" y="550709"/>
                  </a:lnTo>
                  <a:lnTo>
                    <a:pt x="637540" y="547132"/>
                  </a:lnTo>
                  <a:lnTo>
                    <a:pt x="639763" y="543881"/>
                  </a:lnTo>
                  <a:lnTo>
                    <a:pt x="641350" y="539654"/>
                  </a:lnTo>
                  <a:lnTo>
                    <a:pt x="642303" y="535752"/>
                  </a:lnTo>
                  <a:lnTo>
                    <a:pt x="642938" y="530875"/>
                  </a:lnTo>
                  <a:lnTo>
                    <a:pt x="642938" y="528274"/>
                  </a:lnTo>
                  <a:lnTo>
                    <a:pt x="642303" y="525347"/>
                  </a:lnTo>
                  <a:lnTo>
                    <a:pt x="641668" y="522746"/>
                  </a:lnTo>
                  <a:lnTo>
                    <a:pt x="640716" y="520470"/>
                  </a:lnTo>
                  <a:lnTo>
                    <a:pt x="639446" y="517869"/>
                  </a:lnTo>
                  <a:lnTo>
                    <a:pt x="638176" y="515593"/>
                  </a:lnTo>
                  <a:lnTo>
                    <a:pt x="636906" y="513642"/>
                  </a:lnTo>
                  <a:lnTo>
                    <a:pt x="634683" y="511691"/>
                  </a:lnTo>
                  <a:lnTo>
                    <a:pt x="633096" y="509740"/>
                  </a:lnTo>
                  <a:lnTo>
                    <a:pt x="630873" y="508114"/>
                  </a:lnTo>
                  <a:lnTo>
                    <a:pt x="628968" y="506814"/>
                  </a:lnTo>
                  <a:lnTo>
                    <a:pt x="626428" y="505838"/>
                  </a:lnTo>
                  <a:lnTo>
                    <a:pt x="623888" y="504863"/>
                  </a:lnTo>
                  <a:lnTo>
                    <a:pt x="621348" y="504212"/>
                  </a:lnTo>
                  <a:lnTo>
                    <a:pt x="618490" y="503562"/>
                  </a:lnTo>
                  <a:lnTo>
                    <a:pt x="615950" y="503237"/>
                  </a:lnTo>
                  <a:close/>
                  <a:moveTo>
                    <a:pt x="431641" y="503237"/>
                  </a:moveTo>
                  <a:lnTo>
                    <a:pt x="429086" y="503562"/>
                  </a:lnTo>
                  <a:lnTo>
                    <a:pt x="426531" y="504212"/>
                  </a:lnTo>
                  <a:lnTo>
                    <a:pt x="423656" y="504863"/>
                  </a:lnTo>
                  <a:lnTo>
                    <a:pt x="421101" y="505838"/>
                  </a:lnTo>
                  <a:lnTo>
                    <a:pt x="418546" y="506814"/>
                  </a:lnTo>
                  <a:lnTo>
                    <a:pt x="416630" y="508114"/>
                  </a:lnTo>
                  <a:lnTo>
                    <a:pt x="414394" y="509740"/>
                  </a:lnTo>
                  <a:lnTo>
                    <a:pt x="412797" y="511691"/>
                  </a:lnTo>
                  <a:lnTo>
                    <a:pt x="410562" y="513642"/>
                  </a:lnTo>
                  <a:lnTo>
                    <a:pt x="409284" y="515593"/>
                  </a:lnTo>
                  <a:lnTo>
                    <a:pt x="408007" y="517869"/>
                  </a:lnTo>
                  <a:lnTo>
                    <a:pt x="406729" y="520470"/>
                  </a:lnTo>
                  <a:lnTo>
                    <a:pt x="405771" y="522746"/>
                  </a:lnTo>
                  <a:lnTo>
                    <a:pt x="405132" y="525347"/>
                  </a:lnTo>
                  <a:lnTo>
                    <a:pt x="404813" y="528274"/>
                  </a:lnTo>
                  <a:lnTo>
                    <a:pt x="404813" y="530875"/>
                  </a:lnTo>
                  <a:lnTo>
                    <a:pt x="405132" y="535752"/>
                  </a:lnTo>
                  <a:lnTo>
                    <a:pt x="406091" y="539654"/>
                  </a:lnTo>
                  <a:lnTo>
                    <a:pt x="407687" y="543881"/>
                  </a:lnTo>
                  <a:lnTo>
                    <a:pt x="409923" y="547132"/>
                  </a:lnTo>
                  <a:lnTo>
                    <a:pt x="412797" y="550709"/>
                  </a:lnTo>
                  <a:lnTo>
                    <a:pt x="415672" y="553310"/>
                  </a:lnTo>
                  <a:lnTo>
                    <a:pt x="419504" y="555911"/>
                  </a:lnTo>
                  <a:lnTo>
                    <a:pt x="423337" y="557212"/>
                  </a:lnTo>
                  <a:lnTo>
                    <a:pt x="423337" y="541280"/>
                  </a:lnTo>
                  <a:lnTo>
                    <a:pt x="427170" y="541280"/>
                  </a:lnTo>
                  <a:lnTo>
                    <a:pt x="427170" y="539329"/>
                  </a:lnTo>
                  <a:lnTo>
                    <a:pt x="427489" y="538678"/>
                  </a:lnTo>
                  <a:lnTo>
                    <a:pt x="427808" y="538353"/>
                  </a:lnTo>
                  <a:lnTo>
                    <a:pt x="429405" y="537703"/>
                  </a:lnTo>
                  <a:lnTo>
                    <a:pt x="429405" y="537378"/>
                  </a:lnTo>
                  <a:lnTo>
                    <a:pt x="429405" y="536077"/>
                  </a:lnTo>
                  <a:lnTo>
                    <a:pt x="424614" y="536077"/>
                  </a:lnTo>
                  <a:lnTo>
                    <a:pt x="423656" y="530225"/>
                  </a:lnTo>
                  <a:lnTo>
                    <a:pt x="428447" y="528599"/>
                  </a:lnTo>
                  <a:lnTo>
                    <a:pt x="429405" y="526323"/>
                  </a:lnTo>
                  <a:lnTo>
                    <a:pt x="428766" y="525672"/>
                  </a:lnTo>
                  <a:lnTo>
                    <a:pt x="428447" y="525022"/>
                  </a:lnTo>
                  <a:lnTo>
                    <a:pt x="427808" y="523722"/>
                  </a:lnTo>
                  <a:lnTo>
                    <a:pt x="427170" y="522096"/>
                  </a:lnTo>
                  <a:lnTo>
                    <a:pt x="425573" y="522746"/>
                  </a:lnTo>
                  <a:lnTo>
                    <a:pt x="424934" y="522746"/>
                  </a:lnTo>
                  <a:lnTo>
                    <a:pt x="424295" y="522421"/>
                  </a:lnTo>
                  <a:lnTo>
                    <a:pt x="424295" y="522096"/>
                  </a:lnTo>
                  <a:lnTo>
                    <a:pt x="424295" y="521120"/>
                  </a:lnTo>
                  <a:lnTo>
                    <a:pt x="424295" y="520470"/>
                  </a:lnTo>
                  <a:lnTo>
                    <a:pt x="424934" y="519820"/>
                  </a:lnTo>
                  <a:lnTo>
                    <a:pt x="425573" y="518194"/>
                  </a:lnTo>
                  <a:lnTo>
                    <a:pt x="426211" y="516568"/>
                  </a:lnTo>
                  <a:lnTo>
                    <a:pt x="426531" y="515918"/>
                  </a:lnTo>
                  <a:lnTo>
                    <a:pt x="427170" y="515268"/>
                  </a:lnTo>
                  <a:lnTo>
                    <a:pt x="428128" y="514292"/>
                  </a:lnTo>
                  <a:lnTo>
                    <a:pt x="429725" y="513967"/>
                  </a:lnTo>
                  <a:lnTo>
                    <a:pt x="431641" y="513642"/>
                  </a:lnTo>
                  <a:lnTo>
                    <a:pt x="433876" y="513967"/>
                  </a:lnTo>
                  <a:lnTo>
                    <a:pt x="435473" y="514292"/>
                  </a:lnTo>
                  <a:lnTo>
                    <a:pt x="436431" y="515268"/>
                  </a:lnTo>
                  <a:lnTo>
                    <a:pt x="437070" y="515918"/>
                  </a:lnTo>
                  <a:lnTo>
                    <a:pt x="437390" y="516568"/>
                  </a:lnTo>
                  <a:lnTo>
                    <a:pt x="437709" y="518194"/>
                  </a:lnTo>
                  <a:lnTo>
                    <a:pt x="438348" y="519820"/>
                  </a:lnTo>
                  <a:lnTo>
                    <a:pt x="438987" y="520470"/>
                  </a:lnTo>
                  <a:lnTo>
                    <a:pt x="438987" y="521120"/>
                  </a:lnTo>
                  <a:lnTo>
                    <a:pt x="438987" y="522096"/>
                  </a:lnTo>
                  <a:lnTo>
                    <a:pt x="438987" y="522421"/>
                  </a:lnTo>
                  <a:lnTo>
                    <a:pt x="438348" y="522746"/>
                  </a:lnTo>
                  <a:lnTo>
                    <a:pt x="437709" y="522746"/>
                  </a:lnTo>
                  <a:lnTo>
                    <a:pt x="436431" y="522096"/>
                  </a:lnTo>
                  <a:lnTo>
                    <a:pt x="435793" y="523722"/>
                  </a:lnTo>
                  <a:lnTo>
                    <a:pt x="435154" y="525022"/>
                  </a:lnTo>
                  <a:lnTo>
                    <a:pt x="434515" y="525672"/>
                  </a:lnTo>
                  <a:lnTo>
                    <a:pt x="434196" y="526323"/>
                  </a:lnTo>
                  <a:lnTo>
                    <a:pt x="435154" y="528599"/>
                  </a:lnTo>
                  <a:lnTo>
                    <a:pt x="439625" y="530225"/>
                  </a:lnTo>
                  <a:lnTo>
                    <a:pt x="438667" y="536077"/>
                  </a:lnTo>
                  <a:lnTo>
                    <a:pt x="434196" y="536077"/>
                  </a:lnTo>
                  <a:lnTo>
                    <a:pt x="434196" y="537378"/>
                  </a:lnTo>
                  <a:lnTo>
                    <a:pt x="434196" y="537703"/>
                  </a:lnTo>
                  <a:lnTo>
                    <a:pt x="435793" y="538353"/>
                  </a:lnTo>
                  <a:lnTo>
                    <a:pt x="436112" y="538678"/>
                  </a:lnTo>
                  <a:lnTo>
                    <a:pt x="436431" y="539329"/>
                  </a:lnTo>
                  <a:lnTo>
                    <a:pt x="436431" y="541280"/>
                  </a:lnTo>
                  <a:lnTo>
                    <a:pt x="439945" y="541280"/>
                  </a:lnTo>
                  <a:lnTo>
                    <a:pt x="439945" y="557212"/>
                  </a:lnTo>
                  <a:lnTo>
                    <a:pt x="444097" y="555911"/>
                  </a:lnTo>
                  <a:lnTo>
                    <a:pt x="447929" y="553310"/>
                  </a:lnTo>
                  <a:lnTo>
                    <a:pt x="450804" y="550709"/>
                  </a:lnTo>
                  <a:lnTo>
                    <a:pt x="453359" y="547132"/>
                  </a:lnTo>
                  <a:lnTo>
                    <a:pt x="455914" y="543881"/>
                  </a:lnTo>
                  <a:lnTo>
                    <a:pt x="457510" y="539654"/>
                  </a:lnTo>
                  <a:lnTo>
                    <a:pt x="458469" y="535752"/>
                  </a:lnTo>
                  <a:lnTo>
                    <a:pt x="458788" y="530875"/>
                  </a:lnTo>
                  <a:lnTo>
                    <a:pt x="458788" y="528274"/>
                  </a:lnTo>
                  <a:lnTo>
                    <a:pt x="458149" y="525347"/>
                  </a:lnTo>
                  <a:lnTo>
                    <a:pt x="457510" y="522746"/>
                  </a:lnTo>
                  <a:lnTo>
                    <a:pt x="456872" y="520470"/>
                  </a:lnTo>
                  <a:lnTo>
                    <a:pt x="455594" y="517869"/>
                  </a:lnTo>
                  <a:lnTo>
                    <a:pt x="453997" y="515593"/>
                  </a:lnTo>
                  <a:lnTo>
                    <a:pt x="452720" y="513642"/>
                  </a:lnTo>
                  <a:lnTo>
                    <a:pt x="450804" y="511691"/>
                  </a:lnTo>
                  <a:lnTo>
                    <a:pt x="449207" y="509740"/>
                  </a:lnTo>
                  <a:lnTo>
                    <a:pt x="446652" y="508114"/>
                  </a:lnTo>
                  <a:lnTo>
                    <a:pt x="444735" y="506814"/>
                  </a:lnTo>
                  <a:lnTo>
                    <a:pt x="442500" y="505838"/>
                  </a:lnTo>
                  <a:lnTo>
                    <a:pt x="439625" y="504863"/>
                  </a:lnTo>
                  <a:lnTo>
                    <a:pt x="437070" y="504212"/>
                  </a:lnTo>
                  <a:lnTo>
                    <a:pt x="434515" y="503562"/>
                  </a:lnTo>
                  <a:lnTo>
                    <a:pt x="431641" y="503237"/>
                  </a:lnTo>
                  <a:close/>
                  <a:moveTo>
                    <a:pt x="214312" y="503237"/>
                  </a:moveTo>
                  <a:lnTo>
                    <a:pt x="211772" y="503562"/>
                  </a:lnTo>
                  <a:lnTo>
                    <a:pt x="208915" y="504212"/>
                  </a:lnTo>
                  <a:lnTo>
                    <a:pt x="206375" y="504863"/>
                  </a:lnTo>
                  <a:lnTo>
                    <a:pt x="203518" y="505838"/>
                  </a:lnTo>
                  <a:lnTo>
                    <a:pt x="201295" y="506814"/>
                  </a:lnTo>
                  <a:lnTo>
                    <a:pt x="199390" y="508114"/>
                  </a:lnTo>
                  <a:lnTo>
                    <a:pt x="197168" y="509740"/>
                  </a:lnTo>
                  <a:lnTo>
                    <a:pt x="195262" y="511691"/>
                  </a:lnTo>
                  <a:lnTo>
                    <a:pt x="193358" y="513642"/>
                  </a:lnTo>
                  <a:lnTo>
                    <a:pt x="192088" y="515593"/>
                  </a:lnTo>
                  <a:lnTo>
                    <a:pt x="190818" y="517869"/>
                  </a:lnTo>
                  <a:lnTo>
                    <a:pt x="189230" y="520470"/>
                  </a:lnTo>
                  <a:lnTo>
                    <a:pt x="188278" y="522746"/>
                  </a:lnTo>
                  <a:lnTo>
                    <a:pt x="187642" y="525347"/>
                  </a:lnTo>
                  <a:lnTo>
                    <a:pt x="187325" y="528274"/>
                  </a:lnTo>
                  <a:lnTo>
                    <a:pt x="187325" y="530875"/>
                  </a:lnTo>
                  <a:lnTo>
                    <a:pt x="187642" y="535752"/>
                  </a:lnTo>
                  <a:lnTo>
                    <a:pt x="188595" y="539654"/>
                  </a:lnTo>
                  <a:lnTo>
                    <a:pt x="190500" y="543881"/>
                  </a:lnTo>
                  <a:lnTo>
                    <a:pt x="192722" y="547132"/>
                  </a:lnTo>
                  <a:lnTo>
                    <a:pt x="195262" y="550709"/>
                  </a:lnTo>
                  <a:lnTo>
                    <a:pt x="198438" y="553310"/>
                  </a:lnTo>
                  <a:lnTo>
                    <a:pt x="201930" y="555911"/>
                  </a:lnTo>
                  <a:lnTo>
                    <a:pt x="206058" y="557212"/>
                  </a:lnTo>
                  <a:lnTo>
                    <a:pt x="206058" y="541280"/>
                  </a:lnTo>
                  <a:lnTo>
                    <a:pt x="209550" y="541280"/>
                  </a:lnTo>
                  <a:lnTo>
                    <a:pt x="209550" y="539329"/>
                  </a:lnTo>
                  <a:lnTo>
                    <a:pt x="209868" y="538678"/>
                  </a:lnTo>
                  <a:lnTo>
                    <a:pt x="210185" y="538353"/>
                  </a:lnTo>
                  <a:lnTo>
                    <a:pt x="212090" y="537703"/>
                  </a:lnTo>
                  <a:lnTo>
                    <a:pt x="212090" y="537378"/>
                  </a:lnTo>
                  <a:lnTo>
                    <a:pt x="212090" y="536077"/>
                  </a:lnTo>
                  <a:lnTo>
                    <a:pt x="207328" y="536077"/>
                  </a:lnTo>
                  <a:lnTo>
                    <a:pt x="206375" y="530225"/>
                  </a:lnTo>
                  <a:lnTo>
                    <a:pt x="210820" y="528599"/>
                  </a:lnTo>
                  <a:lnTo>
                    <a:pt x="212090" y="526323"/>
                  </a:lnTo>
                  <a:lnTo>
                    <a:pt x="211455" y="525672"/>
                  </a:lnTo>
                  <a:lnTo>
                    <a:pt x="210820" y="525022"/>
                  </a:lnTo>
                  <a:lnTo>
                    <a:pt x="210185" y="523722"/>
                  </a:lnTo>
                  <a:lnTo>
                    <a:pt x="209550" y="522096"/>
                  </a:lnTo>
                  <a:lnTo>
                    <a:pt x="208280" y="522746"/>
                  </a:lnTo>
                  <a:lnTo>
                    <a:pt x="207645" y="522746"/>
                  </a:lnTo>
                  <a:lnTo>
                    <a:pt x="207010" y="522421"/>
                  </a:lnTo>
                  <a:lnTo>
                    <a:pt x="207010" y="522096"/>
                  </a:lnTo>
                  <a:lnTo>
                    <a:pt x="207010" y="521120"/>
                  </a:lnTo>
                  <a:lnTo>
                    <a:pt x="207010" y="520470"/>
                  </a:lnTo>
                  <a:lnTo>
                    <a:pt x="207645" y="519820"/>
                  </a:lnTo>
                  <a:lnTo>
                    <a:pt x="208280" y="518194"/>
                  </a:lnTo>
                  <a:lnTo>
                    <a:pt x="208598" y="516568"/>
                  </a:lnTo>
                  <a:lnTo>
                    <a:pt x="208915" y="515918"/>
                  </a:lnTo>
                  <a:lnTo>
                    <a:pt x="209550" y="515268"/>
                  </a:lnTo>
                  <a:lnTo>
                    <a:pt x="210502" y="514292"/>
                  </a:lnTo>
                  <a:lnTo>
                    <a:pt x="212408" y="513967"/>
                  </a:lnTo>
                  <a:lnTo>
                    <a:pt x="214312" y="513642"/>
                  </a:lnTo>
                  <a:lnTo>
                    <a:pt x="216218" y="513967"/>
                  </a:lnTo>
                  <a:lnTo>
                    <a:pt x="217805" y="514292"/>
                  </a:lnTo>
                  <a:lnTo>
                    <a:pt x="219075" y="515268"/>
                  </a:lnTo>
                  <a:lnTo>
                    <a:pt x="219710" y="515918"/>
                  </a:lnTo>
                  <a:lnTo>
                    <a:pt x="220028" y="516568"/>
                  </a:lnTo>
                  <a:lnTo>
                    <a:pt x="220345" y="518194"/>
                  </a:lnTo>
                  <a:lnTo>
                    <a:pt x="220980" y="519820"/>
                  </a:lnTo>
                  <a:lnTo>
                    <a:pt x="221615" y="520470"/>
                  </a:lnTo>
                  <a:lnTo>
                    <a:pt x="221615" y="521120"/>
                  </a:lnTo>
                  <a:lnTo>
                    <a:pt x="221615" y="522096"/>
                  </a:lnTo>
                  <a:lnTo>
                    <a:pt x="221615" y="522421"/>
                  </a:lnTo>
                  <a:lnTo>
                    <a:pt x="220980" y="522746"/>
                  </a:lnTo>
                  <a:lnTo>
                    <a:pt x="220345" y="522746"/>
                  </a:lnTo>
                  <a:lnTo>
                    <a:pt x="219075" y="522096"/>
                  </a:lnTo>
                  <a:lnTo>
                    <a:pt x="218122" y="523722"/>
                  </a:lnTo>
                  <a:lnTo>
                    <a:pt x="217488" y="525022"/>
                  </a:lnTo>
                  <a:lnTo>
                    <a:pt x="217170" y="525672"/>
                  </a:lnTo>
                  <a:lnTo>
                    <a:pt x="216535" y="526323"/>
                  </a:lnTo>
                  <a:lnTo>
                    <a:pt x="217488" y="528599"/>
                  </a:lnTo>
                  <a:lnTo>
                    <a:pt x="222250" y="530225"/>
                  </a:lnTo>
                  <a:lnTo>
                    <a:pt x="221298" y="536077"/>
                  </a:lnTo>
                  <a:lnTo>
                    <a:pt x="216535" y="536077"/>
                  </a:lnTo>
                  <a:lnTo>
                    <a:pt x="216535" y="537378"/>
                  </a:lnTo>
                  <a:lnTo>
                    <a:pt x="216535" y="537703"/>
                  </a:lnTo>
                  <a:lnTo>
                    <a:pt x="218122" y="538353"/>
                  </a:lnTo>
                  <a:lnTo>
                    <a:pt x="218758" y="538678"/>
                  </a:lnTo>
                  <a:lnTo>
                    <a:pt x="219075" y="539329"/>
                  </a:lnTo>
                  <a:lnTo>
                    <a:pt x="219075" y="541280"/>
                  </a:lnTo>
                  <a:lnTo>
                    <a:pt x="222568" y="541280"/>
                  </a:lnTo>
                  <a:lnTo>
                    <a:pt x="222568" y="557212"/>
                  </a:lnTo>
                  <a:lnTo>
                    <a:pt x="226695" y="555911"/>
                  </a:lnTo>
                  <a:lnTo>
                    <a:pt x="230188" y="553310"/>
                  </a:lnTo>
                  <a:lnTo>
                    <a:pt x="233362" y="550709"/>
                  </a:lnTo>
                  <a:lnTo>
                    <a:pt x="235902" y="547132"/>
                  </a:lnTo>
                  <a:lnTo>
                    <a:pt x="238125" y="543881"/>
                  </a:lnTo>
                  <a:lnTo>
                    <a:pt x="239712" y="539654"/>
                  </a:lnTo>
                  <a:lnTo>
                    <a:pt x="240982" y="535752"/>
                  </a:lnTo>
                  <a:lnTo>
                    <a:pt x="241300" y="530875"/>
                  </a:lnTo>
                  <a:lnTo>
                    <a:pt x="241300" y="528274"/>
                  </a:lnTo>
                  <a:lnTo>
                    <a:pt x="240982" y="525347"/>
                  </a:lnTo>
                  <a:lnTo>
                    <a:pt x="240348" y="522746"/>
                  </a:lnTo>
                  <a:lnTo>
                    <a:pt x="239078" y="520470"/>
                  </a:lnTo>
                  <a:lnTo>
                    <a:pt x="237808" y="517869"/>
                  </a:lnTo>
                  <a:lnTo>
                    <a:pt x="236538" y="515593"/>
                  </a:lnTo>
                  <a:lnTo>
                    <a:pt x="235268" y="513642"/>
                  </a:lnTo>
                  <a:lnTo>
                    <a:pt x="233362" y="511691"/>
                  </a:lnTo>
                  <a:lnTo>
                    <a:pt x="231458" y="509740"/>
                  </a:lnTo>
                  <a:lnTo>
                    <a:pt x="229235" y="508114"/>
                  </a:lnTo>
                  <a:lnTo>
                    <a:pt x="227330" y="506814"/>
                  </a:lnTo>
                  <a:lnTo>
                    <a:pt x="224790" y="505838"/>
                  </a:lnTo>
                  <a:lnTo>
                    <a:pt x="222250" y="504863"/>
                  </a:lnTo>
                  <a:lnTo>
                    <a:pt x="219710" y="504212"/>
                  </a:lnTo>
                  <a:lnTo>
                    <a:pt x="216852" y="503562"/>
                  </a:lnTo>
                  <a:lnTo>
                    <a:pt x="214312" y="503237"/>
                  </a:lnTo>
                  <a:close/>
                  <a:moveTo>
                    <a:pt x="304921" y="281127"/>
                  </a:moveTo>
                  <a:lnTo>
                    <a:pt x="303015" y="281762"/>
                  </a:lnTo>
                  <a:lnTo>
                    <a:pt x="303333" y="282397"/>
                  </a:lnTo>
                  <a:lnTo>
                    <a:pt x="304286" y="283349"/>
                  </a:lnTo>
                  <a:lnTo>
                    <a:pt x="305874" y="284935"/>
                  </a:lnTo>
                  <a:lnTo>
                    <a:pt x="307145" y="285570"/>
                  </a:lnTo>
                  <a:lnTo>
                    <a:pt x="308415" y="286204"/>
                  </a:lnTo>
                  <a:lnTo>
                    <a:pt x="308097" y="285252"/>
                  </a:lnTo>
                  <a:lnTo>
                    <a:pt x="307462" y="283349"/>
                  </a:lnTo>
                  <a:lnTo>
                    <a:pt x="306827" y="282397"/>
                  </a:lnTo>
                  <a:lnTo>
                    <a:pt x="305874" y="281762"/>
                  </a:lnTo>
                  <a:lnTo>
                    <a:pt x="304921" y="281127"/>
                  </a:lnTo>
                  <a:close/>
                  <a:moveTo>
                    <a:pt x="1294645" y="280810"/>
                  </a:moveTo>
                  <a:lnTo>
                    <a:pt x="1293692" y="282079"/>
                  </a:lnTo>
                  <a:lnTo>
                    <a:pt x="1293056" y="283031"/>
                  </a:lnTo>
                  <a:lnTo>
                    <a:pt x="1292421" y="284935"/>
                  </a:lnTo>
                  <a:lnTo>
                    <a:pt x="1292104" y="285887"/>
                  </a:lnTo>
                  <a:lnTo>
                    <a:pt x="1293692" y="285252"/>
                  </a:lnTo>
                  <a:lnTo>
                    <a:pt x="1294645" y="284618"/>
                  </a:lnTo>
                  <a:lnTo>
                    <a:pt x="1296550" y="283031"/>
                  </a:lnTo>
                  <a:lnTo>
                    <a:pt x="1297186" y="281762"/>
                  </a:lnTo>
                  <a:lnTo>
                    <a:pt x="1297503" y="281127"/>
                  </a:lnTo>
                  <a:lnTo>
                    <a:pt x="1296233" y="280810"/>
                  </a:lnTo>
                  <a:lnTo>
                    <a:pt x="1294645" y="280810"/>
                  </a:lnTo>
                  <a:close/>
                  <a:moveTo>
                    <a:pt x="276335" y="278906"/>
                  </a:moveTo>
                  <a:lnTo>
                    <a:pt x="276017" y="279224"/>
                  </a:lnTo>
                  <a:lnTo>
                    <a:pt x="275700" y="279541"/>
                  </a:lnTo>
                  <a:lnTo>
                    <a:pt x="275064" y="281127"/>
                  </a:lnTo>
                  <a:lnTo>
                    <a:pt x="274429" y="283983"/>
                  </a:lnTo>
                  <a:lnTo>
                    <a:pt x="274111" y="284301"/>
                  </a:lnTo>
                  <a:lnTo>
                    <a:pt x="273794" y="285570"/>
                  </a:lnTo>
                  <a:lnTo>
                    <a:pt x="273794" y="286204"/>
                  </a:lnTo>
                  <a:lnTo>
                    <a:pt x="274111" y="286839"/>
                  </a:lnTo>
                  <a:lnTo>
                    <a:pt x="274429" y="287474"/>
                  </a:lnTo>
                  <a:lnTo>
                    <a:pt x="275700" y="287474"/>
                  </a:lnTo>
                  <a:lnTo>
                    <a:pt x="276017" y="286522"/>
                  </a:lnTo>
                  <a:lnTo>
                    <a:pt x="276970" y="283983"/>
                  </a:lnTo>
                  <a:lnTo>
                    <a:pt x="277288" y="282397"/>
                  </a:lnTo>
                  <a:lnTo>
                    <a:pt x="277288" y="280810"/>
                  </a:lnTo>
                  <a:lnTo>
                    <a:pt x="276970" y="279858"/>
                  </a:lnTo>
                  <a:lnTo>
                    <a:pt x="276335" y="278906"/>
                  </a:lnTo>
                  <a:close/>
                  <a:moveTo>
                    <a:pt x="1325137" y="278589"/>
                  </a:moveTo>
                  <a:lnTo>
                    <a:pt x="1323866" y="279224"/>
                  </a:lnTo>
                  <a:lnTo>
                    <a:pt x="1323549" y="280493"/>
                  </a:lnTo>
                  <a:lnTo>
                    <a:pt x="1323866" y="282079"/>
                  </a:lnTo>
                  <a:lnTo>
                    <a:pt x="1323866" y="283666"/>
                  </a:lnTo>
                  <a:lnTo>
                    <a:pt x="1325137" y="286204"/>
                  </a:lnTo>
                  <a:lnTo>
                    <a:pt x="1325772" y="287156"/>
                  </a:lnTo>
                  <a:lnTo>
                    <a:pt x="1326407" y="286839"/>
                  </a:lnTo>
                  <a:lnTo>
                    <a:pt x="1327042" y="286522"/>
                  </a:lnTo>
                  <a:lnTo>
                    <a:pt x="1327042" y="285887"/>
                  </a:lnTo>
                  <a:lnTo>
                    <a:pt x="1327042" y="285252"/>
                  </a:lnTo>
                  <a:lnTo>
                    <a:pt x="1326725" y="283983"/>
                  </a:lnTo>
                  <a:lnTo>
                    <a:pt x="1326407" y="283349"/>
                  </a:lnTo>
                  <a:lnTo>
                    <a:pt x="1326090" y="280493"/>
                  </a:lnTo>
                  <a:lnTo>
                    <a:pt x="1325772" y="279224"/>
                  </a:lnTo>
                  <a:lnTo>
                    <a:pt x="1325137" y="278589"/>
                  </a:lnTo>
                  <a:close/>
                  <a:moveTo>
                    <a:pt x="1378498" y="198312"/>
                  </a:moveTo>
                  <a:lnTo>
                    <a:pt x="1377228" y="200216"/>
                  </a:lnTo>
                  <a:lnTo>
                    <a:pt x="1375322" y="202754"/>
                  </a:lnTo>
                  <a:lnTo>
                    <a:pt x="1372463" y="204976"/>
                  </a:lnTo>
                  <a:lnTo>
                    <a:pt x="1369604" y="206879"/>
                  </a:lnTo>
                  <a:lnTo>
                    <a:pt x="1366746" y="208783"/>
                  </a:lnTo>
                  <a:lnTo>
                    <a:pt x="1362299" y="211639"/>
                  </a:lnTo>
                  <a:lnTo>
                    <a:pt x="1360393" y="212591"/>
                  </a:lnTo>
                  <a:lnTo>
                    <a:pt x="1360393" y="214177"/>
                  </a:lnTo>
                  <a:lnTo>
                    <a:pt x="1361346" y="215764"/>
                  </a:lnTo>
                  <a:lnTo>
                    <a:pt x="1362617" y="218619"/>
                  </a:lnTo>
                  <a:lnTo>
                    <a:pt x="1363887" y="220523"/>
                  </a:lnTo>
                  <a:lnTo>
                    <a:pt x="1364205" y="221475"/>
                  </a:lnTo>
                  <a:lnTo>
                    <a:pt x="1365793" y="226552"/>
                  </a:lnTo>
                  <a:lnTo>
                    <a:pt x="1366746" y="231311"/>
                  </a:lnTo>
                  <a:lnTo>
                    <a:pt x="1367381" y="235436"/>
                  </a:lnTo>
                  <a:lnTo>
                    <a:pt x="1367381" y="239244"/>
                  </a:lnTo>
                  <a:lnTo>
                    <a:pt x="1367381" y="244004"/>
                  </a:lnTo>
                  <a:lnTo>
                    <a:pt x="1367381" y="246225"/>
                  </a:lnTo>
                  <a:lnTo>
                    <a:pt x="1370875" y="250349"/>
                  </a:lnTo>
                  <a:lnTo>
                    <a:pt x="1372146" y="251619"/>
                  </a:lnTo>
                  <a:lnTo>
                    <a:pt x="1372463" y="253205"/>
                  </a:lnTo>
                  <a:lnTo>
                    <a:pt x="1372766" y="254718"/>
                  </a:lnTo>
                  <a:lnTo>
                    <a:pt x="1372743" y="254942"/>
                  </a:lnTo>
                  <a:lnTo>
                    <a:pt x="1372463" y="256061"/>
                  </a:lnTo>
                  <a:lnTo>
                    <a:pt x="1371828" y="258282"/>
                  </a:lnTo>
                  <a:lnTo>
                    <a:pt x="1371193" y="259234"/>
                  </a:lnTo>
                  <a:lnTo>
                    <a:pt x="1371510" y="260503"/>
                  </a:lnTo>
                  <a:lnTo>
                    <a:pt x="1372146" y="260820"/>
                  </a:lnTo>
                  <a:lnTo>
                    <a:pt x="1372743" y="254942"/>
                  </a:lnTo>
                  <a:lnTo>
                    <a:pt x="1372781" y="254792"/>
                  </a:lnTo>
                  <a:lnTo>
                    <a:pt x="1372766" y="254718"/>
                  </a:lnTo>
                  <a:lnTo>
                    <a:pt x="1378498" y="198312"/>
                  </a:lnTo>
                  <a:close/>
                  <a:moveTo>
                    <a:pt x="272206" y="197043"/>
                  </a:moveTo>
                  <a:lnTo>
                    <a:pt x="271570" y="197360"/>
                  </a:lnTo>
                  <a:lnTo>
                    <a:pt x="270935" y="197995"/>
                  </a:lnTo>
                  <a:lnTo>
                    <a:pt x="269347" y="200533"/>
                  </a:lnTo>
                  <a:lnTo>
                    <a:pt x="269982" y="202437"/>
                  </a:lnTo>
                  <a:lnTo>
                    <a:pt x="270618" y="204024"/>
                  </a:lnTo>
                  <a:lnTo>
                    <a:pt x="271888" y="205293"/>
                  </a:lnTo>
                  <a:lnTo>
                    <a:pt x="271888" y="204976"/>
                  </a:lnTo>
                  <a:lnTo>
                    <a:pt x="271888" y="203389"/>
                  </a:lnTo>
                  <a:lnTo>
                    <a:pt x="272206" y="201485"/>
                  </a:lnTo>
                  <a:lnTo>
                    <a:pt x="272841" y="200533"/>
                  </a:lnTo>
                  <a:lnTo>
                    <a:pt x="273476" y="199581"/>
                  </a:lnTo>
                  <a:lnTo>
                    <a:pt x="273476" y="198947"/>
                  </a:lnTo>
                  <a:lnTo>
                    <a:pt x="273159" y="197995"/>
                  </a:lnTo>
                  <a:lnTo>
                    <a:pt x="272841" y="197360"/>
                  </a:lnTo>
                  <a:lnTo>
                    <a:pt x="272206" y="197043"/>
                  </a:lnTo>
                  <a:close/>
                  <a:moveTo>
                    <a:pt x="1328631" y="195774"/>
                  </a:moveTo>
                  <a:lnTo>
                    <a:pt x="1328313" y="196091"/>
                  </a:lnTo>
                  <a:lnTo>
                    <a:pt x="1327995" y="196408"/>
                  </a:lnTo>
                  <a:lnTo>
                    <a:pt x="1327678" y="197678"/>
                  </a:lnTo>
                  <a:lnTo>
                    <a:pt x="1327678" y="198312"/>
                  </a:lnTo>
                  <a:lnTo>
                    <a:pt x="1328313" y="199264"/>
                  </a:lnTo>
                  <a:lnTo>
                    <a:pt x="1328631" y="200216"/>
                  </a:lnTo>
                  <a:lnTo>
                    <a:pt x="1328948" y="201803"/>
                  </a:lnTo>
                  <a:lnTo>
                    <a:pt x="1328948" y="203706"/>
                  </a:lnTo>
                  <a:lnTo>
                    <a:pt x="1328948" y="204024"/>
                  </a:lnTo>
                  <a:lnTo>
                    <a:pt x="1330219" y="202754"/>
                  </a:lnTo>
                  <a:lnTo>
                    <a:pt x="1331172" y="200851"/>
                  </a:lnTo>
                  <a:lnTo>
                    <a:pt x="1331489" y="199264"/>
                  </a:lnTo>
                  <a:lnTo>
                    <a:pt x="1329901" y="196726"/>
                  </a:lnTo>
                  <a:lnTo>
                    <a:pt x="1329266" y="196091"/>
                  </a:lnTo>
                  <a:lnTo>
                    <a:pt x="1328631" y="195774"/>
                  </a:lnTo>
                  <a:close/>
                  <a:moveTo>
                    <a:pt x="791525" y="32364"/>
                  </a:moveTo>
                  <a:lnTo>
                    <a:pt x="790572" y="32999"/>
                  </a:lnTo>
                  <a:lnTo>
                    <a:pt x="789619" y="34268"/>
                  </a:lnTo>
                  <a:lnTo>
                    <a:pt x="789301" y="35537"/>
                  </a:lnTo>
                  <a:lnTo>
                    <a:pt x="788666" y="37441"/>
                  </a:lnTo>
                  <a:lnTo>
                    <a:pt x="788348" y="40931"/>
                  </a:lnTo>
                  <a:lnTo>
                    <a:pt x="788348" y="45373"/>
                  </a:lnTo>
                  <a:lnTo>
                    <a:pt x="788666" y="48864"/>
                  </a:lnTo>
                  <a:lnTo>
                    <a:pt x="789301" y="52354"/>
                  </a:lnTo>
                  <a:lnTo>
                    <a:pt x="789619" y="55527"/>
                  </a:lnTo>
                  <a:lnTo>
                    <a:pt x="791525" y="58700"/>
                  </a:lnTo>
                  <a:lnTo>
                    <a:pt x="793113" y="60287"/>
                  </a:lnTo>
                  <a:lnTo>
                    <a:pt x="794383" y="61238"/>
                  </a:lnTo>
                  <a:lnTo>
                    <a:pt x="795336" y="61556"/>
                  </a:lnTo>
                  <a:lnTo>
                    <a:pt x="796289" y="61556"/>
                  </a:lnTo>
                  <a:lnTo>
                    <a:pt x="796924" y="61238"/>
                  </a:lnTo>
                  <a:lnTo>
                    <a:pt x="797242" y="60604"/>
                  </a:lnTo>
                  <a:lnTo>
                    <a:pt x="795019" y="54258"/>
                  </a:lnTo>
                  <a:lnTo>
                    <a:pt x="794066" y="52989"/>
                  </a:lnTo>
                  <a:lnTo>
                    <a:pt x="793748" y="52037"/>
                  </a:lnTo>
                  <a:lnTo>
                    <a:pt x="793430" y="50768"/>
                  </a:lnTo>
                  <a:lnTo>
                    <a:pt x="793748" y="49498"/>
                  </a:lnTo>
                  <a:lnTo>
                    <a:pt x="794066" y="48864"/>
                  </a:lnTo>
                  <a:lnTo>
                    <a:pt x="794383" y="47912"/>
                  </a:lnTo>
                  <a:lnTo>
                    <a:pt x="795654" y="46325"/>
                  </a:lnTo>
                  <a:lnTo>
                    <a:pt x="797242" y="45373"/>
                  </a:lnTo>
                  <a:lnTo>
                    <a:pt x="798830" y="44422"/>
                  </a:lnTo>
                  <a:lnTo>
                    <a:pt x="800736" y="43470"/>
                  </a:lnTo>
                  <a:lnTo>
                    <a:pt x="802324" y="43470"/>
                  </a:lnTo>
                  <a:lnTo>
                    <a:pt x="803594" y="43470"/>
                  </a:lnTo>
                  <a:lnTo>
                    <a:pt x="804547" y="44422"/>
                  </a:lnTo>
                  <a:lnTo>
                    <a:pt x="805500" y="45056"/>
                  </a:lnTo>
                  <a:lnTo>
                    <a:pt x="806453" y="45691"/>
                  </a:lnTo>
                  <a:lnTo>
                    <a:pt x="807406" y="46643"/>
                  </a:lnTo>
                  <a:lnTo>
                    <a:pt x="808359" y="48864"/>
                  </a:lnTo>
                  <a:lnTo>
                    <a:pt x="808676" y="50768"/>
                  </a:lnTo>
                  <a:lnTo>
                    <a:pt x="808676" y="52989"/>
                  </a:lnTo>
                  <a:lnTo>
                    <a:pt x="808676" y="54892"/>
                  </a:lnTo>
                  <a:lnTo>
                    <a:pt x="811218" y="57431"/>
                  </a:lnTo>
                  <a:lnTo>
                    <a:pt x="812488" y="56479"/>
                  </a:lnTo>
                  <a:lnTo>
                    <a:pt x="813758" y="55527"/>
                  </a:lnTo>
                  <a:lnTo>
                    <a:pt x="815664" y="53306"/>
                  </a:lnTo>
                  <a:lnTo>
                    <a:pt x="816300" y="50768"/>
                  </a:lnTo>
                  <a:lnTo>
                    <a:pt x="816935" y="48546"/>
                  </a:lnTo>
                  <a:lnTo>
                    <a:pt x="816935" y="46643"/>
                  </a:lnTo>
                  <a:lnTo>
                    <a:pt x="816617" y="45056"/>
                  </a:lnTo>
                  <a:lnTo>
                    <a:pt x="816300" y="43470"/>
                  </a:lnTo>
                  <a:lnTo>
                    <a:pt x="816300" y="41566"/>
                  </a:lnTo>
                  <a:lnTo>
                    <a:pt x="816300" y="39979"/>
                  </a:lnTo>
                  <a:lnTo>
                    <a:pt x="816300" y="38710"/>
                  </a:lnTo>
                  <a:lnTo>
                    <a:pt x="815664" y="37441"/>
                  </a:lnTo>
                  <a:lnTo>
                    <a:pt x="814711" y="35537"/>
                  </a:lnTo>
                  <a:lnTo>
                    <a:pt x="813123" y="34585"/>
                  </a:lnTo>
                  <a:lnTo>
                    <a:pt x="811853" y="34268"/>
                  </a:lnTo>
                  <a:lnTo>
                    <a:pt x="810582" y="33951"/>
                  </a:lnTo>
                  <a:lnTo>
                    <a:pt x="809312" y="34268"/>
                  </a:lnTo>
                  <a:lnTo>
                    <a:pt x="809312" y="38076"/>
                  </a:lnTo>
                  <a:lnTo>
                    <a:pt x="793748" y="38076"/>
                  </a:lnTo>
                  <a:lnTo>
                    <a:pt x="791525" y="32364"/>
                  </a:lnTo>
                  <a:close/>
                  <a:moveTo>
                    <a:pt x="804230" y="12057"/>
                  </a:moveTo>
                  <a:lnTo>
                    <a:pt x="805500" y="19038"/>
                  </a:lnTo>
                  <a:lnTo>
                    <a:pt x="808041" y="12057"/>
                  </a:lnTo>
                  <a:lnTo>
                    <a:pt x="804230" y="12057"/>
                  </a:lnTo>
                  <a:close/>
                  <a:moveTo>
                    <a:pt x="794383" y="11422"/>
                  </a:moveTo>
                  <a:lnTo>
                    <a:pt x="797242" y="19038"/>
                  </a:lnTo>
                  <a:lnTo>
                    <a:pt x="797877" y="11422"/>
                  </a:lnTo>
                  <a:lnTo>
                    <a:pt x="794383" y="11422"/>
                  </a:lnTo>
                  <a:close/>
                  <a:moveTo>
                    <a:pt x="801053" y="0"/>
                  </a:moveTo>
                  <a:lnTo>
                    <a:pt x="807724" y="7615"/>
                  </a:lnTo>
                  <a:lnTo>
                    <a:pt x="808676" y="6663"/>
                  </a:lnTo>
                  <a:lnTo>
                    <a:pt x="810582" y="5076"/>
                  </a:lnTo>
                  <a:lnTo>
                    <a:pt x="811535" y="4759"/>
                  </a:lnTo>
                  <a:lnTo>
                    <a:pt x="812488" y="4759"/>
                  </a:lnTo>
                  <a:lnTo>
                    <a:pt x="812488" y="5076"/>
                  </a:lnTo>
                  <a:lnTo>
                    <a:pt x="812806" y="5711"/>
                  </a:lnTo>
                  <a:lnTo>
                    <a:pt x="812488" y="7615"/>
                  </a:lnTo>
                  <a:lnTo>
                    <a:pt x="815664" y="9201"/>
                  </a:lnTo>
                  <a:lnTo>
                    <a:pt x="815664" y="12057"/>
                  </a:lnTo>
                  <a:lnTo>
                    <a:pt x="810582" y="11422"/>
                  </a:lnTo>
                  <a:lnTo>
                    <a:pt x="809312" y="21576"/>
                  </a:lnTo>
                  <a:lnTo>
                    <a:pt x="810582" y="22211"/>
                  </a:lnTo>
                  <a:lnTo>
                    <a:pt x="813123" y="24749"/>
                  </a:lnTo>
                  <a:lnTo>
                    <a:pt x="815029" y="26653"/>
                  </a:lnTo>
                  <a:lnTo>
                    <a:pt x="816617" y="28557"/>
                  </a:lnTo>
                  <a:lnTo>
                    <a:pt x="817888" y="31412"/>
                  </a:lnTo>
                  <a:lnTo>
                    <a:pt x="818840" y="34268"/>
                  </a:lnTo>
                  <a:lnTo>
                    <a:pt x="819476" y="35854"/>
                  </a:lnTo>
                  <a:lnTo>
                    <a:pt x="820111" y="38076"/>
                  </a:lnTo>
                  <a:lnTo>
                    <a:pt x="820746" y="40931"/>
                  </a:lnTo>
                  <a:lnTo>
                    <a:pt x="821699" y="44422"/>
                  </a:lnTo>
                  <a:lnTo>
                    <a:pt x="821699" y="48229"/>
                  </a:lnTo>
                  <a:lnTo>
                    <a:pt x="820746" y="52671"/>
                  </a:lnTo>
                  <a:lnTo>
                    <a:pt x="820111" y="54892"/>
                  </a:lnTo>
                  <a:lnTo>
                    <a:pt x="819158" y="57431"/>
                  </a:lnTo>
                  <a:lnTo>
                    <a:pt x="818523" y="58065"/>
                  </a:lnTo>
                  <a:lnTo>
                    <a:pt x="817252" y="60921"/>
                  </a:lnTo>
                  <a:lnTo>
                    <a:pt x="816617" y="62508"/>
                  </a:lnTo>
                  <a:lnTo>
                    <a:pt x="816300" y="64729"/>
                  </a:lnTo>
                  <a:lnTo>
                    <a:pt x="815982" y="67584"/>
                  </a:lnTo>
                  <a:lnTo>
                    <a:pt x="816300" y="70758"/>
                  </a:lnTo>
                  <a:lnTo>
                    <a:pt x="817570" y="77421"/>
                  </a:lnTo>
                  <a:lnTo>
                    <a:pt x="818523" y="84084"/>
                  </a:lnTo>
                  <a:lnTo>
                    <a:pt x="819158" y="90747"/>
                  </a:lnTo>
                  <a:lnTo>
                    <a:pt x="822652" y="91382"/>
                  </a:lnTo>
                  <a:lnTo>
                    <a:pt x="822334" y="89478"/>
                  </a:lnTo>
                  <a:lnTo>
                    <a:pt x="822017" y="86940"/>
                  </a:lnTo>
                  <a:lnTo>
                    <a:pt x="822334" y="84719"/>
                  </a:lnTo>
                  <a:lnTo>
                    <a:pt x="822652" y="82498"/>
                  </a:lnTo>
                  <a:lnTo>
                    <a:pt x="822970" y="81546"/>
                  </a:lnTo>
                  <a:lnTo>
                    <a:pt x="823605" y="80594"/>
                  </a:lnTo>
                  <a:lnTo>
                    <a:pt x="824558" y="79642"/>
                  </a:lnTo>
                  <a:lnTo>
                    <a:pt x="825511" y="79325"/>
                  </a:lnTo>
                  <a:lnTo>
                    <a:pt x="826464" y="79325"/>
                  </a:lnTo>
                  <a:lnTo>
                    <a:pt x="828052" y="79325"/>
                  </a:lnTo>
                  <a:lnTo>
                    <a:pt x="829957" y="79642"/>
                  </a:lnTo>
                  <a:lnTo>
                    <a:pt x="831228" y="80594"/>
                  </a:lnTo>
                  <a:lnTo>
                    <a:pt x="832816" y="81546"/>
                  </a:lnTo>
                  <a:lnTo>
                    <a:pt x="834087" y="83132"/>
                  </a:lnTo>
                  <a:lnTo>
                    <a:pt x="834722" y="84084"/>
                  </a:lnTo>
                  <a:lnTo>
                    <a:pt x="835039" y="85036"/>
                  </a:lnTo>
                  <a:lnTo>
                    <a:pt x="835039" y="85988"/>
                  </a:lnTo>
                  <a:lnTo>
                    <a:pt x="835039" y="87892"/>
                  </a:lnTo>
                  <a:lnTo>
                    <a:pt x="834404" y="89161"/>
                  </a:lnTo>
                  <a:lnTo>
                    <a:pt x="833769" y="90747"/>
                  </a:lnTo>
                  <a:lnTo>
                    <a:pt x="830910" y="95824"/>
                  </a:lnTo>
                  <a:lnTo>
                    <a:pt x="837263" y="101218"/>
                  </a:lnTo>
                  <a:lnTo>
                    <a:pt x="838851" y="100266"/>
                  </a:lnTo>
                  <a:lnTo>
                    <a:pt x="840757" y="99315"/>
                  </a:lnTo>
                  <a:lnTo>
                    <a:pt x="842662" y="98363"/>
                  </a:lnTo>
                  <a:lnTo>
                    <a:pt x="844886" y="98045"/>
                  </a:lnTo>
                  <a:lnTo>
                    <a:pt x="845839" y="98363"/>
                  </a:lnTo>
                  <a:lnTo>
                    <a:pt x="846474" y="98680"/>
                  </a:lnTo>
                  <a:lnTo>
                    <a:pt x="846792" y="99315"/>
                  </a:lnTo>
                  <a:lnTo>
                    <a:pt x="847109" y="100266"/>
                  </a:lnTo>
                  <a:lnTo>
                    <a:pt x="846792" y="101853"/>
                  </a:lnTo>
                  <a:lnTo>
                    <a:pt x="846474" y="103439"/>
                  </a:lnTo>
                  <a:lnTo>
                    <a:pt x="849650" y="103439"/>
                  </a:lnTo>
                  <a:lnTo>
                    <a:pt x="852826" y="103757"/>
                  </a:lnTo>
                  <a:lnTo>
                    <a:pt x="856003" y="104391"/>
                  </a:lnTo>
                  <a:lnTo>
                    <a:pt x="857591" y="104709"/>
                  </a:lnTo>
                  <a:lnTo>
                    <a:pt x="858861" y="105026"/>
                  </a:lnTo>
                  <a:lnTo>
                    <a:pt x="859497" y="105661"/>
                  </a:lnTo>
                  <a:lnTo>
                    <a:pt x="860132" y="106612"/>
                  </a:lnTo>
                  <a:lnTo>
                    <a:pt x="860132" y="107564"/>
                  </a:lnTo>
                  <a:lnTo>
                    <a:pt x="859497" y="108516"/>
                  </a:lnTo>
                  <a:lnTo>
                    <a:pt x="858544" y="110103"/>
                  </a:lnTo>
                  <a:lnTo>
                    <a:pt x="856320" y="111689"/>
                  </a:lnTo>
                  <a:lnTo>
                    <a:pt x="846474" y="119622"/>
                  </a:lnTo>
                  <a:lnTo>
                    <a:pt x="846792" y="121843"/>
                  </a:lnTo>
                  <a:lnTo>
                    <a:pt x="847109" y="127237"/>
                  </a:lnTo>
                  <a:lnTo>
                    <a:pt x="847109" y="130727"/>
                  </a:lnTo>
                  <a:lnTo>
                    <a:pt x="846474" y="134218"/>
                  </a:lnTo>
                  <a:lnTo>
                    <a:pt x="845521" y="138342"/>
                  </a:lnTo>
                  <a:lnTo>
                    <a:pt x="843933" y="141833"/>
                  </a:lnTo>
                  <a:lnTo>
                    <a:pt x="843298" y="142785"/>
                  </a:lnTo>
                  <a:lnTo>
                    <a:pt x="842345" y="143737"/>
                  </a:lnTo>
                  <a:lnTo>
                    <a:pt x="842027" y="145640"/>
                  </a:lnTo>
                  <a:lnTo>
                    <a:pt x="841392" y="147544"/>
                  </a:lnTo>
                  <a:lnTo>
                    <a:pt x="841392" y="149448"/>
                  </a:lnTo>
                  <a:lnTo>
                    <a:pt x="842027" y="151669"/>
                  </a:lnTo>
                  <a:lnTo>
                    <a:pt x="843615" y="154525"/>
                  </a:lnTo>
                  <a:lnTo>
                    <a:pt x="843615" y="165948"/>
                  </a:lnTo>
                  <a:lnTo>
                    <a:pt x="843933" y="166582"/>
                  </a:lnTo>
                  <a:lnTo>
                    <a:pt x="844568" y="166582"/>
                  </a:lnTo>
                  <a:lnTo>
                    <a:pt x="845521" y="167217"/>
                  </a:lnTo>
                  <a:lnTo>
                    <a:pt x="1128526" y="294137"/>
                  </a:lnTo>
                  <a:lnTo>
                    <a:pt x="1144090" y="294137"/>
                  </a:lnTo>
                  <a:lnTo>
                    <a:pt x="1144408" y="291916"/>
                  </a:lnTo>
                  <a:lnTo>
                    <a:pt x="1144408" y="290647"/>
                  </a:lnTo>
                  <a:lnTo>
                    <a:pt x="1145043" y="289377"/>
                  </a:lnTo>
                  <a:lnTo>
                    <a:pt x="1146313" y="286839"/>
                  </a:lnTo>
                  <a:lnTo>
                    <a:pt x="1147901" y="284301"/>
                  </a:lnTo>
                  <a:lnTo>
                    <a:pt x="1148537" y="283666"/>
                  </a:lnTo>
                  <a:lnTo>
                    <a:pt x="1148854" y="283031"/>
                  </a:lnTo>
                  <a:lnTo>
                    <a:pt x="1148854" y="281762"/>
                  </a:lnTo>
                  <a:lnTo>
                    <a:pt x="1148219" y="280493"/>
                  </a:lnTo>
                  <a:lnTo>
                    <a:pt x="1147901" y="279858"/>
                  </a:lnTo>
                  <a:lnTo>
                    <a:pt x="1147266" y="279858"/>
                  </a:lnTo>
                  <a:lnTo>
                    <a:pt x="1145360" y="279224"/>
                  </a:lnTo>
                  <a:lnTo>
                    <a:pt x="1143454" y="277955"/>
                  </a:lnTo>
                  <a:lnTo>
                    <a:pt x="1142184" y="276685"/>
                  </a:lnTo>
                  <a:lnTo>
                    <a:pt x="1141231" y="275416"/>
                  </a:lnTo>
                  <a:lnTo>
                    <a:pt x="1139961" y="272878"/>
                  </a:lnTo>
                  <a:lnTo>
                    <a:pt x="1139325" y="271926"/>
                  </a:lnTo>
                  <a:lnTo>
                    <a:pt x="1138690" y="273195"/>
                  </a:lnTo>
                  <a:lnTo>
                    <a:pt x="1138372" y="275099"/>
                  </a:lnTo>
                  <a:lnTo>
                    <a:pt x="1138372" y="277637"/>
                  </a:lnTo>
                  <a:lnTo>
                    <a:pt x="1138372" y="279541"/>
                  </a:lnTo>
                  <a:lnTo>
                    <a:pt x="1138690" y="280176"/>
                  </a:lnTo>
                  <a:lnTo>
                    <a:pt x="1138055" y="283031"/>
                  </a:lnTo>
                  <a:lnTo>
                    <a:pt x="1136784" y="283983"/>
                  </a:lnTo>
                  <a:lnTo>
                    <a:pt x="1136467" y="284618"/>
                  </a:lnTo>
                  <a:lnTo>
                    <a:pt x="1136149" y="284618"/>
                  </a:lnTo>
                  <a:lnTo>
                    <a:pt x="1135832" y="286522"/>
                  </a:lnTo>
                  <a:lnTo>
                    <a:pt x="1135196" y="287791"/>
                  </a:lnTo>
                  <a:lnTo>
                    <a:pt x="1134879" y="288108"/>
                  </a:lnTo>
                  <a:lnTo>
                    <a:pt x="1134561" y="288743"/>
                  </a:lnTo>
                  <a:lnTo>
                    <a:pt x="1134243" y="289695"/>
                  </a:lnTo>
                  <a:lnTo>
                    <a:pt x="1133608" y="290012"/>
                  </a:lnTo>
                  <a:lnTo>
                    <a:pt x="1133290" y="290012"/>
                  </a:lnTo>
                  <a:lnTo>
                    <a:pt x="1132973" y="289695"/>
                  </a:lnTo>
                  <a:lnTo>
                    <a:pt x="1132338" y="288743"/>
                  </a:lnTo>
                  <a:lnTo>
                    <a:pt x="1132020" y="287791"/>
                  </a:lnTo>
                  <a:lnTo>
                    <a:pt x="1132020" y="285887"/>
                  </a:lnTo>
                  <a:lnTo>
                    <a:pt x="1132020" y="283666"/>
                  </a:lnTo>
                  <a:lnTo>
                    <a:pt x="1131067" y="279224"/>
                  </a:lnTo>
                  <a:lnTo>
                    <a:pt x="1129797" y="276051"/>
                  </a:lnTo>
                  <a:lnTo>
                    <a:pt x="1129479" y="274781"/>
                  </a:lnTo>
                  <a:lnTo>
                    <a:pt x="1129161" y="271608"/>
                  </a:lnTo>
                  <a:lnTo>
                    <a:pt x="1129797" y="269387"/>
                  </a:lnTo>
                  <a:lnTo>
                    <a:pt x="1131067" y="268118"/>
                  </a:lnTo>
                  <a:lnTo>
                    <a:pt x="1132020" y="267166"/>
                  </a:lnTo>
                  <a:lnTo>
                    <a:pt x="1133290" y="266532"/>
                  </a:lnTo>
                  <a:lnTo>
                    <a:pt x="1134561" y="266214"/>
                  </a:lnTo>
                  <a:lnTo>
                    <a:pt x="1135514" y="266214"/>
                  </a:lnTo>
                  <a:lnTo>
                    <a:pt x="1138055" y="266214"/>
                  </a:lnTo>
                  <a:lnTo>
                    <a:pt x="1139961" y="265897"/>
                  </a:lnTo>
                  <a:lnTo>
                    <a:pt x="1141866" y="265262"/>
                  </a:lnTo>
                  <a:lnTo>
                    <a:pt x="1145360" y="263359"/>
                  </a:lnTo>
                  <a:lnTo>
                    <a:pt x="1146948" y="262407"/>
                  </a:lnTo>
                  <a:lnTo>
                    <a:pt x="1145678" y="260820"/>
                  </a:lnTo>
                  <a:lnTo>
                    <a:pt x="1144408" y="260820"/>
                  </a:lnTo>
                  <a:lnTo>
                    <a:pt x="1144090" y="260820"/>
                  </a:lnTo>
                  <a:lnTo>
                    <a:pt x="1143454" y="260503"/>
                  </a:lnTo>
                  <a:lnTo>
                    <a:pt x="1143137" y="260186"/>
                  </a:lnTo>
                  <a:lnTo>
                    <a:pt x="1142819" y="258916"/>
                  </a:lnTo>
                  <a:lnTo>
                    <a:pt x="1142819" y="258599"/>
                  </a:lnTo>
                  <a:lnTo>
                    <a:pt x="1141866" y="258599"/>
                  </a:lnTo>
                  <a:lnTo>
                    <a:pt x="1141549" y="258599"/>
                  </a:lnTo>
                  <a:lnTo>
                    <a:pt x="1140914" y="258282"/>
                  </a:lnTo>
                  <a:lnTo>
                    <a:pt x="1140596" y="257647"/>
                  </a:lnTo>
                  <a:lnTo>
                    <a:pt x="1140278" y="256695"/>
                  </a:lnTo>
                  <a:lnTo>
                    <a:pt x="1140278" y="256061"/>
                  </a:lnTo>
                  <a:lnTo>
                    <a:pt x="1139325" y="256061"/>
                  </a:lnTo>
                  <a:lnTo>
                    <a:pt x="1138690" y="256061"/>
                  </a:lnTo>
                  <a:lnTo>
                    <a:pt x="1138055" y="255426"/>
                  </a:lnTo>
                  <a:lnTo>
                    <a:pt x="1137420" y="254792"/>
                  </a:lnTo>
                  <a:lnTo>
                    <a:pt x="1137102" y="253840"/>
                  </a:lnTo>
                  <a:lnTo>
                    <a:pt x="1137102" y="253205"/>
                  </a:lnTo>
                  <a:lnTo>
                    <a:pt x="1135832" y="253205"/>
                  </a:lnTo>
                  <a:lnTo>
                    <a:pt x="1135196" y="252888"/>
                  </a:lnTo>
                  <a:lnTo>
                    <a:pt x="1134879" y="252253"/>
                  </a:lnTo>
                  <a:lnTo>
                    <a:pt x="1134561" y="251301"/>
                  </a:lnTo>
                  <a:lnTo>
                    <a:pt x="1134879" y="250032"/>
                  </a:lnTo>
                  <a:lnTo>
                    <a:pt x="1135196" y="249398"/>
                  </a:lnTo>
                  <a:lnTo>
                    <a:pt x="1133290" y="247811"/>
                  </a:lnTo>
                  <a:lnTo>
                    <a:pt x="1132338" y="246542"/>
                  </a:lnTo>
                  <a:lnTo>
                    <a:pt x="1132020" y="245590"/>
                  </a:lnTo>
                  <a:lnTo>
                    <a:pt x="1132020" y="244955"/>
                  </a:lnTo>
                  <a:lnTo>
                    <a:pt x="1131385" y="243369"/>
                  </a:lnTo>
                  <a:lnTo>
                    <a:pt x="1131067" y="242100"/>
                  </a:lnTo>
                  <a:lnTo>
                    <a:pt x="1131067" y="240831"/>
                  </a:lnTo>
                  <a:lnTo>
                    <a:pt x="1131385" y="239561"/>
                  </a:lnTo>
                  <a:lnTo>
                    <a:pt x="1132020" y="237340"/>
                  </a:lnTo>
                  <a:lnTo>
                    <a:pt x="1133290" y="235754"/>
                  </a:lnTo>
                  <a:lnTo>
                    <a:pt x="1134561" y="234802"/>
                  </a:lnTo>
                  <a:lnTo>
                    <a:pt x="1135832" y="233850"/>
                  </a:lnTo>
                  <a:lnTo>
                    <a:pt x="1137102" y="233533"/>
                  </a:lnTo>
                  <a:lnTo>
                    <a:pt x="1138372" y="230677"/>
                  </a:lnTo>
                  <a:lnTo>
                    <a:pt x="1139325" y="228773"/>
                  </a:lnTo>
                  <a:lnTo>
                    <a:pt x="1140278" y="227504"/>
                  </a:lnTo>
                  <a:lnTo>
                    <a:pt x="1142819" y="224965"/>
                  </a:lnTo>
                  <a:lnTo>
                    <a:pt x="1144090" y="224013"/>
                  </a:lnTo>
                  <a:lnTo>
                    <a:pt x="1145360" y="223379"/>
                  </a:lnTo>
                  <a:lnTo>
                    <a:pt x="1145996" y="223062"/>
                  </a:lnTo>
                  <a:lnTo>
                    <a:pt x="1146948" y="223062"/>
                  </a:lnTo>
                  <a:lnTo>
                    <a:pt x="1147584" y="223379"/>
                  </a:lnTo>
                  <a:lnTo>
                    <a:pt x="1148219" y="224013"/>
                  </a:lnTo>
                  <a:lnTo>
                    <a:pt x="1148854" y="224965"/>
                  </a:lnTo>
                  <a:lnTo>
                    <a:pt x="1149490" y="225917"/>
                  </a:lnTo>
                  <a:lnTo>
                    <a:pt x="1150125" y="227187"/>
                  </a:lnTo>
                  <a:lnTo>
                    <a:pt x="1153936" y="226552"/>
                  </a:lnTo>
                  <a:lnTo>
                    <a:pt x="1155524" y="226235"/>
                  </a:lnTo>
                  <a:lnTo>
                    <a:pt x="1156795" y="226235"/>
                  </a:lnTo>
                  <a:lnTo>
                    <a:pt x="1157430" y="226869"/>
                  </a:lnTo>
                  <a:lnTo>
                    <a:pt x="1158065" y="227504"/>
                  </a:lnTo>
                  <a:lnTo>
                    <a:pt x="1158383" y="228773"/>
                  </a:lnTo>
                  <a:lnTo>
                    <a:pt x="1158383" y="229408"/>
                  </a:lnTo>
                  <a:lnTo>
                    <a:pt x="1160606" y="230360"/>
                  </a:lnTo>
                  <a:lnTo>
                    <a:pt x="1162512" y="232581"/>
                  </a:lnTo>
                  <a:lnTo>
                    <a:pt x="1164418" y="235119"/>
                  </a:lnTo>
                  <a:lnTo>
                    <a:pt x="1165371" y="235436"/>
                  </a:lnTo>
                  <a:lnTo>
                    <a:pt x="1166006" y="236071"/>
                  </a:lnTo>
                  <a:lnTo>
                    <a:pt x="1166641" y="237023"/>
                  </a:lnTo>
                  <a:lnTo>
                    <a:pt x="1166641" y="237975"/>
                  </a:lnTo>
                  <a:lnTo>
                    <a:pt x="1165688" y="239879"/>
                  </a:lnTo>
                  <a:lnTo>
                    <a:pt x="1165371" y="240831"/>
                  </a:lnTo>
                  <a:lnTo>
                    <a:pt x="1166641" y="240831"/>
                  </a:lnTo>
                  <a:lnTo>
                    <a:pt x="1166959" y="241148"/>
                  </a:lnTo>
                  <a:lnTo>
                    <a:pt x="1167276" y="241783"/>
                  </a:lnTo>
                  <a:lnTo>
                    <a:pt x="1166959" y="242417"/>
                  </a:lnTo>
                  <a:lnTo>
                    <a:pt x="1166006" y="243686"/>
                  </a:lnTo>
                  <a:lnTo>
                    <a:pt x="1165688" y="244321"/>
                  </a:lnTo>
                  <a:lnTo>
                    <a:pt x="1167276" y="244638"/>
                  </a:lnTo>
                  <a:lnTo>
                    <a:pt x="1168865" y="245590"/>
                  </a:lnTo>
                  <a:lnTo>
                    <a:pt x="1171406" y="247177"/>
                  </a:lnTo>
                  <a:lnTo>
                    <a:pt x="1174582" y="249398"/>
                  </a:lnTo>
                  <a:lnTo>
                    <a:pt x="1176170" y="246859"/>
                  </a:lnTo>
                  <a:lnTo>
                    <a:pt x="1177441" y="246225"/>
                  </a:lnTo>
                  <a:lnTo>
                    <a:pt x="1178394" y="245907"/>
                  </a:lnTo>
                  <a:lnTo>
                    <a:pt x="1179346" y="245907"/>
                  </a:lnTo>
                  <a:lnTo>
                    <a:pt x="1180299" y="246225"/>
                  </a:lnTo>
                  <a:lnTo>
                    <a:pt x="1181887" y="246859"/>
                  </a:lnTo>
                  <a:lnTo>
                    <a:pt x="1182205" y="247494"/>
                  </a:lnTo>
                  <a:lnTo>
                    <a:pt x="1189828" y="252888"/>
                  </a:lnTo>
                  <a:lnTo>
                    <a:pt x="1191098" y="253522"/>
                  </a:lnTo>
                  <a:lnTo>
                    <a:pt x="1191734" y="254157"/>
                  </a:lnTo>
                  <a:lnTo>
                    <a:pt x="1192051" y="254792"/>
                  </a:lnTo>
                  <a:lnTo>
                    <a:pt x="1192369" y="255109"/>
                  </a:lnTo>
                  <a:lnTo>
                    <a:pt x="1192369" y="256061"/>
                  </a:lnTo>
                  <a:lnTo>
                    <a:pt x="1192369" y="256378"/>
                  </a:lnTo>
                  <a:lnTo>
                    <a:pt x="1191098" y="256695"/>
                  </a:lnTo>
                  <a:lnTo>
                    <a:pt x="1190463" y="256695"/>
                  </a:lnTo>
                  <a:lnTo>
                    <a:pt x="1189828" y="256695"/>
                  </a:lnTo>
                  <a:lnTo>
                    <a:pt x="1189193" y="256378"/>
                  </a:lnTo>
                  <a:lnTo>
                    <a:pt x="1188558" y="255426"/>
                  </a:lnTo>
                  <a:lnTo>
                    <a:pt x="1188558" y="255109"/>
                  </a:lnTo>
                  <a:lnTo>
                    <a:pt x="1187287" y="255109"/>
                  </a:lnTo>
                  <a:lnTo>
                    <a:pt x="1186334" y="254792"/>
                  </a:lnTo>
                  <a:lnTo>
                    <a:pt x="1185064" y="253840"/>
                  </a:lnTo>
                  <a:lnTo>
                    <a:pt x="1183793" y="251619"/>
                  </a:lnTo>
                  <a:lnTo>
                    <a:pt x="1182840" y="251301"/>
                  </a:lnTo>
                  <a:lnTo>
                    <a:pt x="1181887" y="251301"/>
                  </a:lnTo>
                  <a:lnTo>
                    <a:pt x="1179982" y="251301"/>
                  </a:lnTo>
                  <a:lnTo>
                    <a:pt x="1178711" y="252253"/>
                  </a:lnTo>
                  <a:lnTo>
                    <a:pt x="1177441" y="253522"/>
                  </a:lnTo>
                  <a:lnTo>
                    <a:pt x="1175852" y="255743"/>
                  </a:lnTo>
                  <a:lnTo>
                    <a:pt x="1175217" y="257013"/>
                  </a:lnTo>
                  <a:lnTo>
                    <a:pt x="1173947" y="257647"/>
                  </a:lnTo>
                  <a:lnTo>
                    <a:pt x="1172358" y="258282"/>
                  </a:lnTo>
                  <a:lnTo>
                    <a:pt x="1171406" y="259551"/>
                  </a:lnTo>
                  <a:lnTo>
                    <a:pt x="1170770" y="260820"/>
                  </a:lnTo>
                  <a:lnTo>
                    <a:pt x="1170135" y="262724"/>
                  </a:lnTo>
                  <a:lnTo>
                    <a:pt x="1169818" y="263359"/>
                  </a:lnTo>
                  <a:lnTo>
                    <a:pt x="1169818" y="264945"/>
                  </a:lnTo>
                  <a:lnTo>
                    <a:pt x="1170135" y="266214"/>
                  </a:lnTo>
                  <a:lnTo>
                    <a:pt x="1170770" y="267801"/>
                  </a:lnTo>
                  <a:lnTo>
                    <a:pt x="1171406" y="268753"/>
                  </a:lnTo>
                  <a:lnTo>
                    <a:pt x="1172676" y="270022"/>
                  </a:lnTo>
                  <a:lnTo>
                    <a:pt x="1173311" y="270657"/>
                  </a:lnTo>
                  <a:lnTo>
                    <a:pt x="1174582" y="271291"/>
                  </a:lnTo>
                  <a:lnTo>
                    <a:pt x="1175217" y="271926"/>
                  </a:lnTo>
                  <a:lnTo>
                    <a:pt x="1176488" y="274464"/>
                  </a:lnTo>
                  <a:lnTo>
                    <a:pt x="1177123" y="276368"/>
                  </a:lnTo>
                  <a:lnTo>
                    <a:pt x="1177441" y="278589"/>
                  </a:lnTo>
                  <a:lnTo>
                    <a:pt x="1177441" y="282714"/>
                  </a:lnTo>
                  <a:lnTo>
                    <a:pt x="1177441" y="284301"/>
                  </a:lnTo>
                  <a:lnTo>
                    <a:pt x="1179664" y="284935"/>
                  </a:lnTo>
                  <a:lnTo>
                    <a:pt x="1179982" y="290329"/>
                  </a:lnTo>
                  <a:lnTo>
                    <a:pt x="1181570" y="291599"/>
                  </a:lnTo>
                  <a:lnTo>
                    <a:pt x="1182523" y="292868"/>
                  </a:lnTo>
                  <a:lnTo>
                    <a:pt x="1183476" y="294137"/>
                  </a:lnTo>
                  <a:lnTo>
                    <a:pt x="1193004" y="294137"/>
                  </a:lnTo>
                  <a:lnTo>
                    <a:pt x="1193004" y="317934"/>
                  </a:lnTo>
                  <a:lnTo>
                    <a:pt x="1195545" y="317617"/>
                  </a:lnTo>
                  <a:lnTo>
                    <a:pt x="1197451" y="317617"/>
                  </a:lnTo>
                  <a:lnTo>
                    <a:pt x="1199357" y="318252"/>
                  </a:lnTo>
                  <a:lnTo>
                    <a:pt x="1201262" y="318886"/>
                  </a:lnTo>
                  <a:lnTo>
                    <a:pt x="1203168" y="320156"/>
                  </a:lnTo>
                  <a:lnTo>
                    <a:pt x="1204439" y="321425"/>
                  </a:lnTo>
                  <a:lnTo>
                    <a:pt x="1205709" y="323011"/>
                  </a:lnTo>
                  <a:lnTo>
                    <a:pt x="1206344" y="324915"/>
                  </a:lnTo>
                  <a:lnTo>
                    <a:pt x="1206980" y="326819"/>
                  </a:lnTo>
                  <a:lnTo>
                    <a:pt x="1219367" y="326819"/>
                  </a:lnTo>
                  <a:lnTo>
                    <a:pt x="1219367" y="309367"/>
                  </a:lnTo>
                  <a:lnTo>
                    <a:pt x="1230166" y="309367"/>
                  </a:lnTo>
                  <a:lnTo>
                    <a:pt x="1230166" y="307146"/>
                  </a:lnTo>
                  <a:lnTo>
                    <a:pt x="1230802" y="304925"/>
                  </a:lnTo>
                  <a:lnTo>
                    <a:pt x="1232390" y="302704"/>
                  </a:lnTo>
                  <a:lnTo>
                    <a:pt x="1233660" y="301118"/>
                  </a:lnTo>
                  <a:lnTo>
                    <a:pt x="1235248" y="299848"/>
                  </a:lnTo>
                  <a:lnTo>
                    <a:pt x="1237154" y="298579"/>
                  </a:lnTo>
                  <a:lnTo>
                    <a:pt x="1239695" y="297944"/>
                  </a:lnTo>
                  <a:lnTo>
                    <a:pt x="1241919" y="297944"/>
                  </a:lnTo>
                  <a:lnTo>
                    <a:pt x="1244142" y="297944"/>
                  </a:lnTo>
                  <a:lnTo>
                    <a:pt x="1246683" y="298579"/>
                  </a:lnTo>
                  <a:lnTo>
                    <a:pt x="1248589" y="299848"/>
                  </a:lnTo>
                  <a:lnTo>
                    <a:pt x="1250177" y="301118"/>
                  </a:lnTo>
                  <a:lnTo>
                    <a:pt x="1251765" y="302704"/>
                  </a:lnTo>
                  <a:lnTo>
                    <a:pt x="1253036" y="304925"/>
                  </a:lnTo>
                  <a:lnTo>
                    <a:pt x="1253671" y="307146"/>
                  </a:lnTo>
                  <a:lnTo>
                    <a:pt x="1253988" y="309367"/>
                  </a:lnTo>
                  <a:lnTo>
                    <a:pt x="1267646" y="309367"/>
                  </a:lnTo>
                  <a:lnTo>
                    <a:pt x="1267964" y="307463"/>
                  </a:lnTo>
                  <a:lnTo>
                    <a:pt x="1268282" y="305877"/>
                  </a:lnTo>
                  <a:lnTo>
                    <a:pt x="1268917" y="304290"/>
                  </a:lnTo>
                  <a:lnTo>
                    <a:pt x="1269870" y="302387"/>
                  </a:lnTo>
                  <a:lnTo>
                    <a:pt x="1270823" y="301118"/>
                  </a:lnTo>
                  <a:lnTo>
                    <a:pt x="1272093" y="300165"/>
                  </a:lnTo>
                  <a:lnTo>
                    <a:pt x="1273681" y="299214"/>
                  </a:lnTo>
                  <a:lnTo>
                    <a:pt x="1275587" y="298579"/>
                  </a:lnTo>
                  <a:lnTo>
                    <a:pt x="1275270" y="296993"/>
                  </a:lnTo>
                  <a:lnTo>
                    <a:pt x="1275905" y="295406"/>
                  </a:lnTo>
                  <a:lnTo>
                    <a:pt x="1276858" y="294137"/>
                  </a:lnTo>
                  <a:lnTo>
                    <a:pt x="1277810" y="293185"/>
                  </a:lnTo>
                  <a:lnTo>
                    <a:pt x="1280352" y="291599"/>
                  </a:lnTo>
                  <a:lnTo>
                    <a:pt x="1281304" y="290964"/>
                  </a:lnTo>
                  <a:lnTo>
                    <a:pt x="1281304" y="289060"/>
                  </a:lnTo>
                  <a:lnTo>
                    <a:pt x="1282257" y="287156"/>
                  </a:lnTo>
                  <a:lnTo>
                    <a:pt x="1283210" y="285252"/>
                  </a:lnTo>
                  <a:lnTo>
                    <a:pt x="1284163" y="283349"/>
                  </a:lnTo>
                  <a:lnTo>
                    <a:pt x="1286386" y="280493"/>
                  </a:lnTo>
                  <a:lnTo>
                    <a:pt x="1287339" y="279541"/>
                  </a:lnTo>
                  <a:lnTo>
                    <a:pt x="1289245" y="277637"/>
                  </a:lnTo>
                  <a:lnTo>
                    <a:pt x="1290833" y="275733"/>
                  </a:lnTo>
                  <a:lnTo>
                    <a:pt x="1292421" y="272243"/>
                  </a:lnTo>
                  <a:lnTo>
                    <a:pt x="1293374" y="269705"/>
                  </a:lnTo>
                  <a:lnTo>
                    <a:pt x="1293692" y="268753"/>
                  </a:lnTo>
                  <a:lnTo>
                    <a:pt x="1292739" y="268118"/>
                  </a:lnTo>
                  <a:lnTo>
                    <a:pt x="1292104" y="267166"/>
                  </a:lnTo>
                  <a:lnTo>
                    <a:pt x="1290833" y="265262"/>
                  </a:lnTo>
                  <a:lnTo>
                    <a:pt x="1289880" y="263041"/>
                  </a:lnTo>
                  <a:lnTo>
                    <a:pt x="1288292" y="262407"/>
                  </a:lnTo>
                  <a:lnTo>
                    <a:pt x="1287339" y="261455"/>
                  </a:lnTo>
                  <a:lnTo>
                    <a:pt x="1286704" y="260503"/>
                  </a:lnTo>
                  <a:lnTo>
                    <a:pt x="1286069" y="258916"/>
                  </a:lnTo>
                  <a:lnTo>
                    <a:pt x="1285751" y="256378"/>
                  </a:lnTo>
                  <a:lnTo>
                    <a:pt x="1285751" y="255426"/>
                  </a:lnTo>
                  <a:lnTo>
                    <a:pt x="1285434" y="254157"/>
                  </a:lnTo>
                  <a:lnTo>
                    <a:pt x="1285434" y="253205"/>
                  </a:lnTo>
                  <a:lnTo>
                    <a:pt x="1285751" y="252253"/>
                  </a:lnTo>
                  <a:lnTo>
                    <a:pt x="1286386" y="251619"/>
                  </a:lnTo>
                  <a:lnTo>
                    <a:pt x="1287022" y="250984"/>
                  </a:lnTo>
                  <a:lnTo>
                    <a:pt x="1287657" y="250667"/>
                  </a:lnTo>
                  <a:lnTo>
                    <a:pt x="1287657" y="249080"/>
                  </a:lnTo>
                  <a:lnTo>
                    <a:pt x="1287974" y="248128"/>
                  </a:lnTo>
                  <a:lnTo>
                    <a:pt x="1288927" y="247494"/>
                  </a:lnTo>
                  <a:lnTo>
                    <a:pt x="1289245" y="246859"/>
                  </a:lnTo>
                  <a:lnTo>
                    <a:pt x="1290198" y="246542"/>
                  </a:lnTo>
                  <a:lnTo>
                    <a:pt x="1290516" y="246542"/>
                  </a:lnTo>
                  <a:lnTo>
                    <a:pt x="1291468" y="248446"/>
                  </a:lnTo>
                  <a:lnTo>
                    <a:pt x="1291786" y="249080"/>
                  </a:lnTo>
                  <a:lnTo>
                    <a:pt x="1292104" y="249080"/>
                  </a:lnTo>
                  <a:lnTo>
                    <a:pt x="1292421" y="248763"/>
                  </a:lnTo>
                  <a:lnTo>
                    <a:pt x="1292421" y="247177"/>
                  </a:lnTo>
                  <a:lnTo>
                    <a:pt x="1292104" y="246225"/>
                  </a:lnTo>
                  <a:lnTo>
                    <a:pt x="1293374" y="246225"/>
                  </a:lnTo>
                  <a:lnTo>
                    <a:pt x="1294327" y="246542"/>
                  </a:lnTo>
                  <a:lnTo>
                    <a:pt x="1295280" y="246859"/>
                  </a:lnTo>
                  <a:lnTo>
                    <a:pt x="1296550" y="247494"/>
                  </a:lnTo>
                  <a:lnTo>
                    <a:pt x="1297503" y="248763"/>
                  </a:lnTo>
                  <a:lnTo>
                    <a:pt x="1298138" y="249398"/>
                  </a:lnTo>
                  <a:lnTo>
                    <a:pt x="1298774" y="250032"/>
                  </a:lnTo>
                  <a:lnTo>
                    <a:pt x="1299409" y="250984"/>
                  </a:lnTo>
                  <a:lnTo>
                    <a:pt x="1300362" y="253205"/>
                  </a:lnTo>
                  <a:lnTo>
                    <a:pt x="1300362" y="255109"/>
                  </a:lnTo>
                  <a:lnTo>
                    <a:pt x="1300362" y="257013"/>
                  </a:lnTo>
                  <a:lnTo>
                    <a:pt x="1299727" y="258916"/>
                  </a:lnTo>
                  <a:lnTo>
                    <a:pt x="1299091" y="260820"/>
                  </a:lnTo>
                  <a:lnTo>
                    <a:pt x="1298456" y="262089"/>
                  </a:lnTo>
                  <a:lnTo>
                    <a:pt x="1299727" y="261455"/>
                  </a:lnTo>
                  <a:lnTo>
                    <a:pt x="1300997" y="261138"/>
                  </a:lnTo>
                  <a:lnTo>
                    <a:pt x="1303856" y="260820"/>
                  </a:lnTo>
                  <a:lnTo>
                    <a:pt x="1305762" y="261138"/>
                  </a:lnTo>
                  <a:lnTo>
                    <a:pt x="1306397" y="261138"/>
                  </a:lnTo>
                  <a:lnTo>
                    <a:pt x="1308938" y="260503"/>
                  </a:lnTo>
                  <a:lnTo>
                    <a:pt x="1311161" y="259234"/>
                  </a:lnTo>
                  <a:lnTo>
                    <a:pt x="1312432" y="257965"/>
                  </a:lnTo>
                  <a:lnTo>
                    <a:pt x="1313067" y="256378"/>
                  </a:lnTo>
                  <a:lnTo>
                    <a:pt x="1313385" y="255109"/>
                  </a:lnTo>
                  <a:lnTo>
                    <a:pt x="1313702" y="253840"/>
                  </a:lnTo>
                  <a:lnTo>
                    <a:pt x="1313385" y="252253"/>
                  </a:lnTo>
                  <a:lnTo>
                    <a:pt x="1313067" y="251301"/>
                  </a:lnTo>
                  <a:lnTo>
                    <a:pt x="1312749" y="250349"/>
                  </a:lnTo>
                  <a:lnTo>
                    <a:pt x="1312749" y="249080"/>
                  </a:lnTo>
                  <a:lnTo>
                    <a:pt x="1313067" y="248128"/>
                  </a:lnTo>
                  <a:lnTo>
                    <a:pt x="1314655" y="246225"/>
                  </a:lnTo>
                  <a:lnTo>
                    <a:pt x="1316561" y="244004"/>
                  </a:lnTo>
                  <a:lnTo>
                    <a:pt x="1318784" y="242417"/>
                  </a:lnTo>
                  <a:lnTo>
                    <a:pt x="1320690" y="241148"/>
                  </a:lnTo>
                  <a:lnTo>
                    <a:pt x="1322596" y="240196"/>
                  </a:lnTo>
                  <a:lnTo>
                    <a:pt x="1321643" y="238610"/>
                  </a:lnTo>
                  <a:lnTo>
                    <a:pt x="1321008" y="236705"/>
                  </a:lnTo>
                  <a:lnTo>
                    <a:pt x="1320690" y="235119"/>
                  </a:lnTo>
                  <a:lnTo>
                    <a:pt x="1320372" y="233850"/>
                  </a:lnTo>
                  <a:lnTo>
                    <a:pt x="1320372" y="231311"/>
                  </a:lnTo>
                  <a:lnTo>
                    <a:pt x="1320372" y="230042"/>
                  </a:lnTo>
                  <a:lnTo>
                    <a:pt x="1319102" y="230677"/>
                  </a:lnTo>
                  <a:lnTo>
                    <a:pt x="1318784" y="230677"/>
                  </a:lnTo>
                  <a:lnTo>
                    <a:pt x="1318149" y="230677"/>
                  </a:lnTo>
                  <a:lnTo>
                    <a:pt x="1317196" y="230042"/>
                  </a:lnTo>
                  <a:lnTo>
                    <a:pt x="1316561" y="228773"/>
                  </a:lnTo>
                  <a:lnTo>
                    <a:pt x="1316243" y="226552"/>
                  </a:lnTo>
                  <a:lnTo>
                    <a:pt x="1315926" y="225283"/>
                  </a:lnTo>
                  <a:lnTo>
                    <a:pt x="1314020" y="224965"/>
                  </a:lnTo>
                  <a:lnTo>
                    <a:pt x="1312749" y="224331"/>
                  </a:lnTo>
                  <a:lnTo>
                    <a:pt x="1312114" y="223379"/>
                  </a:lnTo>
                  <a:lnTo>
                    <a:pt x="1312114" y="222110"/>
                  </a:lnTo>
                  <a:lnTo>
                    <a:pt x="1312749" y="221158"/>
                  </a:lnTo>
                  <a:lnTo>
                    <a:pt x="1313067" y="220206"/>
                  </a:lnTo>
                  <a:lnTo>
                    <a:pt x="1313702" y="219571"/>
                  </a:lnTo>
                  <a:lnTo>
                    <a:pt x="1311161" y="218619"/>
                  </a:lnTo>
                  <a:lnTo>
                    <a:pt x="1310526" y="217985"/>
                  </a:lnTo>
                  <a:lnTo>
                    <a:pt x="1309573" y="217350"/>
                  </a:lnTo>
                  <a:lnTo>
                    <a:pt x="1309256" y="216398"/>
                  </a:lnTo>
                  <a:lnTo>
                    <a:pt x="1309256" y="215764"/>
                  </a:lnTo>
                  <a:lnTo>
                    <a:pt x="1309891" y="214812"/>
                  </a:lnTo>
                  <a:lnTo>
                    <a:pt x="1310844" y="213543"/>
                  </a:lnTo>
                  <a:lnTo>
                    <a:pt x="1311796" y="212908"/>
                  </a:lnTo>
                  <a:lnTo>
                    <a:pt x="1312749" y="211956"/>
                  </a:lnTo>
                  <a:lnTo>
                    <a:pt x="1309891" y="210687"/>
                  </a:lnTo>
                  <a:lnTo>
                    <a:pt x="1308620" y="209735"/>
                  </a:lnTo>
                  <a:lnTo>
                    <a:pt x="1307985" y="208148"/>
                  </a:lnTo>
                  <a:lnTo>
                    <a:pt x="1308303" y="207197"/>
                  </a:lnTo>
                  <a:lnTo>
                    <a:pt x="1308620" y="206245"/>
                  </a:lnTo>
                  <a:lnTo>
                    <a:pt x="1309256" y="205610"/>
                  </a:lnTo>
                  <a:lnTo>
                    <a:pt x="1310526" y="205293"/>
                  </a:lnTo>
                  <a:lnTo>
                    <a:pt x="1302903" y="198947"/>
                  </a:lnTo>
                  <a:lnTo>
                    <a:pt x="1300997" y="197360"/>
                  </a:lnTo>
                  <a:lnTo>
                    <a:pt x="1299727" y="196408"/>
                  </a:lnTo>
                  <a:lnTo>
                    <a:pt x="1299091" y="195457"/>
                  </a:lnTo>
                  <a:lnTo>
                    <a:pt x="1299091" y="194187"/>
                  </a:lnTo>
                  <a:lnTo>
                    <a:pt x="1299091" y="193553"/>
                  </a:lnTo>
                  <a:lnTo>
                    <a:pt x="1299409" y="193235"/>
                  </a:lnTo>
                  <a:lnTo>
                    <a:pt x="1299727" y="192918"/>
                  </a:lnTo>
                  <a:lnTo>
                    <a:pt x="1297821" y="189745"/>
                  </a:lnTo>
                  <a:lnTo>
                    <a:pt x="1296868" y="188476"/>
                  </a:lnTo>
                  <a:lnTo>
                    <a:pt x="1296550" y="187207"/>
                  </a:lnTo>
                  <a:lnTo>
                    <a:pt x="1295598" y="184986"/>
                  </a:lnTo>
                  <a:lnTo>
                    <a:pt x="1295598" y="183399"/>
                  </a:lnTo>
                  <a:lnTo>
                    <a:pt x="1295598" y="183082"/>
                  </a:lnTo>
                  <a:lnTo>
                    <a:pt x="1293374" y="180861"/>
                  </a:lnTo>
                  <a:lnTo>
                    <a:pt x="1292104" y="178640"/>
                  </a:lnTo>
                  <a:lnTo>
                    <a:pt x="1291468" y="177370"/>
                  </a:lnTo>
                  <a:lnTo>
                    <a:pt x="1291468" y="176736"/>
                  </a:lnTo>
                  <a:lnTo>
                    <a:pt x="1290198" y="175467"/>
                  </a:lnTo>
                  <a:lnTo>
                    <a:pt x="1289563" y="174197"/>
                  </a:lnTo>
                  <a:lnTo>
                    <a:pt x="1288292" y="171024"/>
                  </a:lnTo>
                  <a:lnTo>
                    <a:pt x="1287974" y="168803"/>
                  </a:lnTo>
                  <a:lnTo>
                    <a:pt x="1287974" y="167851"/>
                  </a:lnTo>
                  <a:lnTo>
                    <a:pt x="1287339" y="165948"/>
                  </a:lnTo>
                  <a:lnTo>
                    <a:pt x="1286704" y="164361"/>
                  </a:lnTo>
                  <a:lnTo>
                    <a:pt x="1286069" y="161188"/>
                  </a:lnTo>
                  <a:lnTo>
                    <a:pt x="1286069" y="158650"/>
                  </a:lnTo>
                  <a:lnTo>
                    <a:pt x="1286386" y="157698"/>
                  </a:lnTo>
                  <a:lnTo>
                    <a:pt x="1288292" y="160236"/>
                  </a:lnTo>
                  <a:lnTo>
                    <a:pt x="1289880" y="161823"/>
                  </a:lnTo>
                  <a:lnTo>
                    <a:pt x="1291151" y="162775"/>
                  </a:lnTo>
                  <a:lnTo>
                    <a:pt x="1294327" y="164996"/>
                  </a:lnTo>
                  <a:lnTo>
                    <a:pt x="1299091" y="168803"/>
                  </a:lnTo>
                  <a:lnTo>
                    <a:pt x="1308938" y="177370"/>
                  </a:lnTo>
                  <a:lnTo>
                    <a:pt x="1321960" y="188793"/>
                  </a:lnTo>
                  <a:lnTo>
                    <a:pt x="1323549" y="188159"/>
                  </a:lnTo>
                  <a:lnTo>
                    <a:pt x="1325454" y="186572"/>
                  </a:lnTo>
                  <a:lnTo>
                    <a:pt x="1326725" y="186255"/>
                  </a:lnTo>
                  <a:lnTo>
                    <a:pt x="1327678" y="186572"/>
                  </a:lnTo>
                  <a:lnTo>
                    <a:pt x="1327995" y="187207"/>
                  </a:lnTo>
                  <a:lnTo>
                    <a:pt x="1328313" y="188476"/>
                  </a:lnTo>
                  <a:lnTo>
                    <a:pt x="1328313" y="189111"/>
                  </a:lnTo>
                  <a:lnTo>
                    <a:pt x="1328313" y="190062"/>
                  </a:lnTo>
                  <a:lnTo>
                    <a:pt x="1333713" y="195774"/>
                  </a:lnTo>
                  <a:lnTo>
                    <a:pt x="1335936" y="191966"/>
                  </a:lnTo>
                  <a:lnTo>
                    <a:pt x="1331172" y="186572"/>
                  </a:lnTo>
                  <a:lnTo>
                    <a:pt x="1337207" y="190062"/>
                  </a:lnTo>
                  <a:lnTo>
                    <a:pt x="1338160" y="186572"/>
                  </a:lnTo>
                  <a:lnTo>
                    <a:pt x="1336571" y="181178"/>
                  </a:lnTo>
                  <a:lnTo>
                    <a:pt x="1339430" y="184986"/>
                  </a:lnTo>
                  <a:lnTo>
                    <a:pt x="1341336" y="183716"/>
                  </a:lnTo>
                  <a:lnTo>
                    <a:pt x="1342289" y="183399"/>
                  </a:lnTo>
                  <a:lnTo>
                    <a:pt x="1344194" y="178005"/>
                  </a:lnTo>
                  <a:lnTo>
                    <a:pt x="1344194" y="183399"/>
                  </a:lnTo>
                  <a:lnTo>
                    <a:pt x="1345465" y="183399"/>
                  </a:lnTo>
                  <a:lnTo>
                    <a:pt x="1346735" y="184034"/>
                  </a:lnTo>
                  <a:lnTo>
                    <a:pt x="1347688" y="184668"/>
                  </a:lnTo>
                  <a:lnTo>
                    <a:pt x="1350864" y="183082"/>
                  </a:lnTo>
                  <a:lnTo>
                    <a:pt x="1348006" y="186255"/>
                  </a:lnTo>
                  <a:lnTo>
                    <a:pt x="1348959" y="186889"/>
                  </a:lnTo>
                  <a:lnTo>
                    <a:pt x="1349594" y="188159"/>
                  </a:lnTo>
                  <a:lnTo>
                    <a:pt x="1350229" y="189111"/>
                  </a:lnTo>
                  <a:lnTo>
                    <a:pt x="1350547" y="190380"/>
                  </a:lnTo>
                  <a:lnTo>
                    <a:pt x="1350547" y="191966"/>
                  </a:lnTo>
                  <a:lnTo>
                    <a:pt x="1350547" y="192918"/>
                  </a:lnTo>
                  <a:lnTo>
                    <a:pt x="1351817" y="191649"/>
                  </a:lnTo>
                  <a:lnTo>
                    <a:pt x="1353088" y="190062"/>
                  </a:lnTo>
                  <a:lnTo>
                    <a:pt x="1355629" y="186255"/>
                  </a:lnTo>
                  <a:lnTo>
                    <a:pt x="1357217" y="183399"/>
                  </a:lnTo>
                  <a:lnTo>
                    <a:pt x="1357852" y="182130"/>
                  </a:lnTo>
                  <a:lnTo>
                    <a:pt x="1358805" y="178640"/>
                  </a:lnTo>
                  <a:lnTo>
                    <a:pt x="1360076" y="175467"/>
                  </a:lnTo>
                  <a:lnTo>
                    <a:pt x="1363252" y="169438"/>
                  </a:lnTo>
                  <a:lnTo>
                    <a:pt x="1365793" y="164996"/>
                  </a:lnTo>
                  <a:lnTo>
                    <a:pt x="1367064" y="163409"/>
                  </a:lnTo>
                  <a:lnTo>
                    <a:pt x="1368334" y="162457"/>
                  </a:lnTo>
                  <a:lnTo>
                    <a:pt x="1368969" y="162140"/>
                  </a:lnTo>
                  <a:lnTo>
                    <a:pt x="1369287" y="162140"/>
                  </a:lnTo>
                  <a:lnTo>
                    <a:pt x="1369287" y="162457"/>
                  </a:lnTo>
                  <a:lnTo>
                    <a:pt x="1368969" y="163727"/>
                  </a:lnTo>
                  <a:lnTo>
                    <a:pt x="1368969" y="164678"/>
                  </a:lnTo>
                  <a:lnTo>
                    <a:pt x="1366428" y="168486"/>
                  </a:lnTo>
                  <a:lnTo>
                    <a:pt x="1364522" y="172611"/>
                  </a:lnTo>
                  <a:lnTo>
                    <a:pt x="1362934" y="177370"/>
                  </a:lnTo>
                  <a:lnTo>
                    <a:pt x="1361981" y="182130"/>
                  </a:lnTo>
                  <a:lnTo>
                    <a:pt x="1360076" y="189745"/>
                  </a:lnTo>
                  <a:lnTo>
                    <a:pt x="1359758" y="192918"/>
                  </a:lnTo>
                  <a:lnTo>
                    <a:pt x="1358170" y="197360"/>
                  </a:lnTo>
                  <a:lnTo>
                    <a:pt x="1356582" y="200851"/>
                  </a:lnTo>
                  <a:lnTo>
                    <a:pt x="1354676" y="204658"/>
                  </a:lnTo>
                  <a:lnTo>
                    <a:pt x="1356899" y="204024"/>
                  </a:lnTo>
                  <a:lnTo>
                    <a:pt x="1359758" y="203072"/>
                  </a:lnTo>
                  <a:lnTo>
                    <a:pt x="1362617" y="201168"/>
                  </a:lnTo>
                  <a:lnTo>
                    <a:pt x="1365158" y="199581"/>
                  </a:lnTo>
                  <a:lnTo>
                    <a:pt x="1369604" y="196726"/>
                  </a:lnTo>
                  <a:lnTo>
                    <a:pt x="1371193" y="194822"/>
                  </a:lnTo>
                  <a:lnTo>
                    <a:pt x="1373098" y="193553"/>
                  </a:lnTo>
                  <a:lnTo>
                    <a:pt x="1374686" y="192283"/>
                  </a:lnTo>
                  <a:lnTo>
                    <a:pt x="1377228" y="189745"/>
                  </a:lnTo>
                  <a:lnTo>
                    <a:pt x="1378816" y="187207"/>
                  </a:lnTo>
                  <a:lnTo>
                    <a:pt x="1379451" y="186255"/>
                  </a:lnTo>
                  <a:lnTo>
                    <a:pt x="1379768" y="185938"/>
                  </a:lnTo>
                  <a:lnTo>
                    <a:pt x="1379768" y="184668"/>
                  </a:lnTo>
                  <a:lnTo>
                    <a:pt x="1377545" y="184034"/>
                  </a:lnTo>
                  <a:lnTo>
                    <a:pt x="1375639" y="183082"/>
                  </a:lnTo>
                  <a:lnTo>
                    <a:pt x="1374051" y="182130"/>
                  </a:lnTo>
                  <a:lnTo>
                    <a:pt x="1373734" y="181495"/>
                  </a:lnTo>
                  <a:lnTo>
                    <a:pt x="1373734" y="181178"/>
                  </a:lnTo>
                  <a:lnTo>
                    <a:pt x="1374051" y="179909"/>
                  </a:lnTo>
                  <a:lnTo>
                    <a:pt x="1375639" y="179274"/>
                  </a:lnTo>
                  <a:lnTo>
                    <a:pt x="1377228" y="178640"/>
                  </a:lnTo>
                  <a:lnTo>
                    <a:pt x="1379133" y="178322"/>
                  </a:lnTo>
                  <a:lnTo>
                    <a:pt x="1379133" y="176418"/>
                  </a:lnTo>
                  <a:lnTo>
                    <a:pt x="1379133" y="174197"/>
                  </a:lnTo>
                  <a:lnTo>
                    <a:pt x="1379768" y="171024"/>
                  </a:lnTo>
                  <a:lnTo>
                    <a:pt x="1380721" y="168486"/>
                  </a:lnTo>
                  <a:lnTo>
                    <a:pt x="1381674" y="167534"/>
                  </a:lnTo>
                  <a:lnTo>
                    <a:pt x="1382627" y="166900"/>
                  </a:lnTo>
                  <a:lnTo>
                    <a:pt x="1383580" y="166582"/>
                  </a:lnTo>
                  <a:lnTo>
                    <a:pt x="1384215" y="166582"/>
                  </a:lnTo>
                  <a:lnTo>
                    <a:pt x="1385168" y="166900"/>
                  </a:lnTo>
                  <a:lnTo>
                    <a:pt x="1385803" y="167217"/>
                  </a:lnTo>
                  <a:lnTo>
                    <a:pt x="1386439" y="168169"/>
                  </a:lnTo>
                  <a:lnTo>
                    <a:pt x="1387074" y="169121"/>
                  </a:lnTo>
                  <a:lnTo>
                    <a:pt x="1387709" y="171659"/>
                  </a:lnTo>
                  <a:lnTo>
                    <a:pt x="1387709" y="175149"/>
                  </a:lnTo>
                  <a:lnTo>
                    <a:pt x="1387392" y="177370"/>
                  </a:lnTo>
                  <a:lnTo>
                    <a:pt x="1386756" y="179274"/>
                  </a:lnTo>
                  <a:lnTo>
                    <a:pt x="1388662" y="179909"/>
                  </a:lnTo>
                  <a:lnTo>
                    <a:pt x="1390568" y="180861"/>
                  </a:lnTo>
                  <a:lnTo>
                    <a:pt x="1391521" y="181813"/>
                  </a:lnTo>
                  <a:lnTo>
                    <a:pt x="1391838" y="182765"/>
                  </a:lnTo>
                  <a:lnTo>
                    <a:pt x="1391203" y="183716"/>
                  </a:lnTo>
                  <a:lnTo>
                    <a:pt x="1390250" y="184351"/>
                  </a:lnTo>
                  <a:lnTo>
                    <a:pt x="1388344" y="184668"/>
                  </a:lnTo>
                  <a:lnTo>
                    <a:pt x="1386439" y="184986"/>
                  </a:lnTo>
                  <a:lnTo>
                    <a:pt x="1385486" y="187207"/>
                  </a:lnTo>
                  <a:lnTo>
                    <a:pt x="1384850" y="188159"/>
                  </a:lnTo>
                  <a:lnTo>
                    <a:pt x="1384533" y="188476"/>
                  </a:lnTo>
                  <a:lnTo>
                    <a:pt x="1377228" y="261138"/>
                  </a:lnTo>
                  <a:lnTo>
                    <a:pt x="1378816" y="260820"/>
                  </a:lnTo>
                  <a:lnTo>
                    <a:pt x="1380721" y="260186"/>
                  </a:lnTo>
                  <a:lnTo>
                    <a:pt x="1381992" y="258916"/>
                  </a:lnTo>
                  <a:lnTo>
                    <a:pt x="1383262" y="257965"/>
                  </a:lnTo>
                  <a:lnTo>
                    <a:pt x="1383580" y="257013"/>
                  </a:lnTo>
                  <a:lnTo>
                    <a:pt x="1383898" y="256378"/>
                  </a:lnTo>
                  <a:lnTo>
                    <a:pt x="1383580" y="255743"/>
                  </a:lnTo>
                  <a:lnTo>
                    <a:pt x="1383580" y="254792"/>
                  </a:lnTo>
                  <a:lnTo>
                    <a:pt x="1383898" y="253522"/>
                  </a:lnTo>
                  <a:lnTo>
                    <a:pt x="1384215" y="251936"/>
                  </a:lnTo>
                  <a:lnTo>
                    <a:pt x="1384850" y="250984"/>
                  </a:lnTo>
                  <a:lnTo>
                    <a:pt x="1385486" y="250349"/>
                  </a:lnTo>
                  <a:lnTo>
                    <a:pt x="1386439" y="250032"/>
                  </a:lnTo>
                  <a:lnTo>
                    <a:pt x="1387392" y="249715"/>
                  </a:lnTo>
                  <a:lnTo>
                    <a:pt x="1389615" y="249715"/>
                  </a:lnTo>
                  <a:lnTo>
                    <a:pt x="1391203" y="250032"/>
                  </a:lnTo>
                  <a:lnTo>
                    <a:pt x="1393109" y="250667"/>
                  </a:lnTo>
                  <a:lnTo>
                    <a:pt x="1394379" y="251619"/>
                  </a:lnTo>
                  <a:lnTo>
                    <a:pt x="1395650" y="251936"/>
                  </a:lnTo>
                  <a:lnTo>
                    <a:pt x="1396920" y="252253"/>
                  </a:lnTo>
                  <a:lnTo>
                    <a:pt x="1397556" y="253205"/>
                  </a:lnTo>
                  <a:lnTo>
                    <a:pt x="1397873" y="253522"/>
                  </a:lnTo>
                  <a:lnTo>
                    <a:pt x="1397873" y="255109"/>
                  </a:lnTo>
                  <a:lnTo>
                    <a:pt x="1397556" y="256378"/>
                  </a:lnTo>
                  <a:lnTo>
                    <a:pt x="1396920" y="257647"/>
                  </a:lnTo>
                  <a:lnTo>
                    <a:pt x="1395650" y="258599"/>
                  </a:lnTo>
                  <a:lnTo>
                    <a:pt x="1394697" y="260186"/>
                  </a:lnTo>
                  <a:lnTo>
                    <a:pt x="1394379" y="262407"/>
                  </a:lnTo>
                  <a:lnTo>
                    <a:pt x="1393744" y="264311"/>
                  </a:lnTo>
                  <a:lnTo>
                    <a:pt x="1393109" y="265580"/>
                  </a:lnTo>
                  <a:lnTo>
                    <a:pt x="1392156" y="266214"/>
                  </a:lnTo>
                  <a:lnTo>
                    <a:pt x="1391203" y="267166"/>
                  </a:lnTo>
                  <a:lnTo>
                    <a:pt x="1390568" y="267484"/>
                  </a:lnTo>
                  <a:lnTo>
                    <a:pt x="1389932" y="267484"/>
                  </a:lnTo>
                  <a:lnTo>
                    <a:pt x="1388662" y="272243"/>
                  </a:lnTo>
                  <a:lnTo>
                    <a:pt x="1388980" y="274781"/>
                  </a:lnTo>
                  <a:lnTo>
                    <a:pt x="1389932" y="276685"/>
                  </a:lnTo>
                  <a:lnTo>
                    <a:pt x="1391203" y="278589"/>
                  </a:lnTo>
                  <a:lnTo>
                    <a:pt x="1392474" y="280176"/>
                  </a:lnTo>
                  <a:lnTo>
                    <a:pt x="1395332" y="283031"/>
                  </a:lnTo>
                  <a:lnTo>
                    <a:pt x="1396285" y="283983"/>
                  </a:lnTo>
                  <a:lnTo>
                    <a:pt x="1398826" y="284618"/>
                  </a:lnTo>
                  <a:lnTo>
                    <a:pt x="1400097" y="284301"/>
                  </a:lnTo>
                  <a:lnTo>
                    <a:pt x="1400732" y="283983"/>
                  </a:lnTo>
                  <a:lnTo>
                    <a:pt x="1401367" y="283031"/>
                  </a:lnTo>
                  <a:lnTo>
                    <a:pt x="1401367" y="282079"/>
                  </a:lnTo>
                  <a:lnTo>
                    <a:pt x="1401050" y="280810"/>
                  </a:lnTo>
                  <a:lnTo>
                    <a:pt x="1401050" y="279858"/>
                  </a:lnTo>
                  <a:lnTo>
                    <a:pt x="1400732" y="278589"/>
                  </a:lnTo>
                  <a:lnTo>
                    <a:pt x="1401050" y="277637"/>
                  </a:lnTo>
                  <a:lnTo>
                    <a:pt x="1401367" y="276685"/>
                  </a:lnTo>
                  <a:lnTo>
                    <a:pt x="1402002" y="276368"/>
                  </a:lnTo>
                  <a:lnTo>
                    <a:pt x="1402955" y="275733"/>
                  </a:lnTo>
                  <a:lnTo>
                    <a:pt x="1403590" y="275416"/>
                  </a:lnTo>
                  <a:lnTo>
                    <a:pt x="1405496" y="271608"/>
                  </a:lnTo>
                  <a:lnTo>
                    <a:pt x="1406132" y="270022"/>
                  </a:lnTo>
                  <a:lnTo>
                    <a:pt x="1406767" y="269387"/>
                  </a:lnTo>
                  <a:lnTo>
                    <a:pt x="1407084" y="269070"/>
                  </a:lnTo>
                  <a:lnTo>
                    <a:pt x="1407402" y="269387"/>
                  </a:lnTo>
                  <a:lnTo>
                    <a:pt x="1408037" y="270022"/>
                  </a:lnTo>
                  <a:lnTo>
                    <a:pt x="1408037" y="270339"/>
                  </a:lnTo>
                  <a:lnTo>
                    <a:pt x="1406767" y="276685"/>
                  </a:lnTo>
                  <a:lnTo>
                    <a:pt x="1408037" y="277003"/>
                  </a:lnTo>
                  <a:lnTo>
                    <a:pt x="1408672" y="277955"/>
                  </a:lnTo>
                  <a:lnTo>
                    <a:pt x="1408990" y="279224"/>
                  </a:lnTo>
                  <a:lnTo>
                    <a:pt x="1409308" y="280493"/>
                  </a:lnTo>
                  <a:lnTo>
                    <a:pt x="1409308" y="283349"/>
                  </a:lnTo>
                  <a:lnTo>
                    <a:pt x="1409308" y="284301"/>
                  </a:lnTo>
                  <a:lnTo>
                    <a:pt x="1411531" y="284301"/>
                  </a:lnTo>
                  <a:lnTo>
                    <a:pt x="1413119" y="284301"/>
                  </a:lnTo>
                  <a:lnTo>
                    <a:pt x="1414072" y="284618"/>
                  </a:lnTo>
                  <a:lnTo>
                    <a:pt x="1415025" y="285252"/>
                  </a:lnTo>
                  <a:lnTo>
                    <a:pt x="1415660" y="285887"/>
                  </a:lnTo>
                  <a:lnTo>
                    <a:pt x="1415978" y="286839"/>
                  </a:lnTo>
                  <a:lnTo>
                    <a:pt x="1415978" y="288743"/>
                  </a:lnTo>
                  <a:lnTo>
                    <a:pt x="1415660" y="290647"/>
                  </a:lnTo>
                  <a:lnTo>
                    <a:pt x="1415343" y="292233"/>
                  </a:lnTo>
                  <a:lnTo>
                    <a:pt x="1414390" y="294137"/>
                  </a:lnTo>
                  <a:lnTo>
                    <a:pt x="1406449" y="302704"/>
                  </a:lnTo>
                  <a:lnTo>
                    <a:pt x="1406449" y="309050"/>
                  </a:lnTo>
                  <a:lnTo>
                    <a:pt x="1417248" y="309050"/>
                  </a:lnTo>
                  <a:lnTo>
                    <a:pt x="1417566" y="306829"/>
                  </a:lnTo>
                  <a:lnTo>
                    <a:pt x="1418519" y="304925"/>
                  </a:lnTo>
                  <a:lnTo>
                    <a:pt x="1419472" y="302704"/>
                  </a:lnTo>
                  <a:lnTo>
                    <a:pt x="1420742" y="301118"/>
                  </a:lnTo>
                  <a:lnTo>
                    <a:pt x="1422648" y="299531"/>
                  </a:lnTo>
                  <a:lnTo>
                    <a:pt x="1424236" y="298579"/>
                  </a:lnTo>
                  <a:lnTo>
                    <a:pt x="1426777" y="297944"/>
                  </a:lnTo>
                  <a:lnTo>
                    <a:pt x="1429001" y="297944"/>
                  </a:lnTo>
                  <a:lnTo>
                    <a:pt x="1431224" y="297944"/>
                  </a:lnTo>
                  <a:lnTo>
                    <a:pt x="1433765" y="298579"/>
                  </a:lnTo>
                  <a:lnTo>
                    <a:pt x="1435671" y="299848"/>
                  </a:lnTo>
                  <a:lnTo>
                    <a:pt x="1437259" y="301118"/>
                  </a:lnTo>
                  <a:lnTo>
                    <a:pt x="1438847" y="302704"/>
                  </a:lnTo>
                  <a:lnTo>
                    <a:pt x="1440118" y="304925"/>
                  </a:lnTo>
                  <a:lnTo>
                    <a:pt x="1440753" y="307146"/>
                  </a:lnTo>
                  <a:lnTo>
                    <a:pt x="1441070" y="309367"/>
                  </a:lnTo>
                  <a:lnTo>
                    <a:pt x="1454728" y="309367"/>
                  </a:lnTo>
                  <a:lnTo>
                    <a:pt x="1455046" y="307146"/>
                  </a:lnTo>
                  <a:lnTo>
                    <a:pt x="1455681" y="304925"/>
                  </a:lnTo>
                  <a:lnTo>
                    <a:pt x="1456634" y="302704"/>
                  </a:lnTo>
                  <a:lnTo>
                    <a:pt x="1458222" y="301118"/>
                  </a:lnTo>
                  <a:lnTo>
                    <a:pt x="1459810" y="299848"/>
                  </a:lnTo>
                  <a:lnTo>
                    <a:pt x="1462034" y="298579"/>
                  </a:lnTo>
                  <a:lnTo>
                    <a:pt x="1464257" y="297944"/>
                  </a:lnTo>
                  <a:lnTo>
                    <a:pt x="1466480" y="297944"/>
                  </a:lnTo>
                  <a:lnTo>
                    <a:pt x="1469022" y="297944"/>
                  </a:lnTo>
                  <a:lnTo>
                    <a:pt x="1471245" y="298579"/>
                  </a:lnTo>
                  <a:lnTo>
                    <a:pt x="1473151" y="299848"/>
                  </a:lnTo>
                  <a:lnTo>
                    <a:pt x="1474739" y="301118"/>
                  </a:lnTo>
                  <a:lnTo>
                    <a:pt x="1476327" y="302704"/>
                  </a:lnTo>
                  <a:lnTo>
                    <a:pt x="1477280" y="304925"/>
                  </a:lnTo>
                  <a:lnTo>
                    <a:pt x="1478233" y="307146"/>
                  </a:lnTo>
                  <a:lnTo>
                    <a:pt x="1478233" y="309367"/>
                  </a:lnTo>
                  <a:lnTo>
                    <a:pt x="1492208" y="309367"/>
                  </a:lnTo>
                  <a:lnTo>
                    <a:pt x="1492208" y="307146"/>
                  </a:lnTo>
                  <a:lnTo>
                    <a:pt x="1493161" y="304925"/>
                  </a:lnTo>
                  <a:lnTo>
                    <a:pt x="1494114" y="302704"/>
                  </a:lnTo>
                  <a:lnTo>
                    <a:pt x="1495384" y="301118"/>
                  </a:lnTo>
                  <a:lnTo>
                    <a:pt x="1496973" y="299848"/>
                  </a:lnTo>
                  <a:lnTo>
                    <a:pt x="1499196" y="298579"/>
                  </a:lnTo>
                  <a:lnTo>
                    <a:pt x="1501419" y="297944"/>
                  </a:lnTo>
                  <a:lnTo>
                    <a:pt x="1503643" y="297944"/>
                  </a:lnTo>
                  <a:lnTo>
                    <a:pt x="1506184" y="297944"/>
                  </a:lnTo>
                  <a:lnTo>
                    <a:pt x="1508407" y="298579"/>
                  </a:lnTo>
                  <a:lnTo>
                    <a:pt x="1510313" y="299848"/>
                  </a:lnTo>
                  <a:lnTo>
                    <a:pt x="1512219" y="301118"/>
                  </a:lnTo>
                  <a:lnTo>
                    <a:pt x="1513807" y="302704"/>
                  </a:lnTo>
                  <a:lnTo>
                    <a:pt x="1514760" y="304925"/>
                  </a:lnTo>
                  <a:lnTo>
                    <a:pt x="1515395" y="307146"/>
                  </a:lnTo>
                  <a:lnTo>
                    <a:pt x="1515712" y="309367"/>
                  </a:lnTo>
                  <a:lnTo>
                    <a:pt x="1535088" y="309367"/>
                  </a:lnTo>
                  <a:lnTo>
                    <a:pt x="1523018" y="328723"/>
                  </a:lnTo>
                  <a:lnTo>
                    <a:pt x="1514442" y="328723"/>
                  </a:lnTo>
                  <a:lnTo>
                    <a:pt x="1514442" y="395990"/>
                  </a:lnTo>
                  <a:lnTo>
                    <a:pt x="1518571" y="400432"/>
                  </a:lnTo>
                  <a:lnTo>
                    <a:pt x="1523018" y="404875"/>
                  </a:lnTo>
                  <a:lnTo>
                    <a:pt x="1526830" y="409317"/>
                  </a:lnTo>
                  <a:lnTo>
                    <a:pt x="1530006" y="414394"/>
                  </a:lnTo>
                  <a:lnTo>
                    <a:pt x="1532864" y="419153"/>
                  </a:lnTo>
                  <a:lnTo>
                    <a:pt x="1535405" y="424230"/>
                  </a:lnTo>
                  <a:lnTo>
                    <a:pt x="1537311" y="429307"/>
                  </a:lnTo>
                  <a:lnTo>
                    <a:pt x="1538582" y="434701"/>
                  </a:lnTo>
                  <a:lnTo>
                    <a:pt x="1514442" y="434701"/>
                  </a:lnTo>
                  <a:lnTo>
                    <a:pt x="1514442" y="444855"/>
                  </a:lnTo>
                  <a:lnTo>
                    <a:pt x="1598613" y="444855"/>
                  </a:lnTo>
                  <a:lnTo>
                    <a:pt x="1598613" y="481344"/>
                  </a:lnTo>
                  <a:lnTo>
                    <a:pt x="1594802" y="481344"/>
                  </a:lnTo>
                  <a:lnTo>
                    <a:pt x="1594166" y="484517"/>
                  </a:lnTo>
                  <a:lnTo>
                    <a:pt x="1593213" y="487055"/>
                  </a:lnTo>
                  <a:lnTo>
                    <a:pt x="1591943" y="489593"/>
                  </a:lnTo>
                  <a:lnTo>
                    <a:pt x="1590037" y="492449"/>
                  </a:lnTo>
                  <a:lnTo>
                    <a:pt x="1588131" y="494353"/>
                  </a:lnTo>
                  <a:lnTo>
                    <a:pt x="1586226" y="496257"/>
                  </a:lnTo>
                  <a:lnTo>
                    <a:pt x="1584002" y="498478"/>
                  </a:lnTo>
                  <a:lnTo>
                    <a:pt x="1581144" y="499747"/>
                  </a:lnTo>
                  <a:lnTo>
                    <a:pt x="1581144" y="1008062"/>
                  </a:lnTo>
                  <a:lnTo>
                    <a:pt x="17469" y="1008062"/>
                  </a:lnTo>
                  <a:lnTo>
                    <a:pt x="17469" y="499747"/>
                  </a:lnTo>
                  <a:lnTo>
                    <a:pt x="14611" y="498478"/>
                  </a:lnTo>
                  <a:lnTo>
                    <a:pt x="12387" y="496257"/>
                  </a:lnTo>
                  <a:lnTo>
                    <a:pt x="10482" y="494353"/>
                  </a:lnTo>
                  <a:lnTo>
                    <a:pt x="8258" y="492449"/>
                  </a:lnTo>
                  <a:lnTo>
                    <a:pt x="6670" y="489593"/>
                  </a:lnTo>
                  <a:lnTo>
                    <a:pt x="5400" y="487055"/>
                  </a:lnTo>
                  <a:lnTo>
                    <a:pt x="4447" y="484517"/>
                  </a:lnTo>
                  <a:lnTo>
                    <a:pt x="3812" y="481344"/>
                  </a:lnTo>
                  <a:lnTo>
                    <a:pt x="0" y="481344"/>
                  </a:lnTo>
                  <a:lnTo>
                    <a:pt x="0" y="444855"/>
                  </a:lnTo>
                  <a:lnTo>
                    <a:pt x="84171" y="444855"/>
                  </a:lnTo>
                  <a:lnTo>
                    <a:pt x="84171" y="434701"/>
                  </a:lnTo>
                  <a:lnTo>
                    <a:pt x="59714" y="434701"/>
                  </a:lnTo>
                  <a:lnTo>
                    <a:pt x="61302" y="429307"/>
                  </a:lnTo>
                  <a:lnTo>
                    <a:pt x="63208" y="424230"/>
                  </a:lnTo>
                  <a:lnTo>
                    <a:pt x="65431" y="419153"/>
                  </a:lnTo>
                  <a:lnTo>
                    <a:pt x="68607" y="414394"/>
                  </a:lnTo>
                  <a:lnTo>
                    <a:pt x="71784" y="409317"/>
                  </a:lnTo>
                  <a:lnTo>
                    <a:pt x="75595" y="404875"/>
                  </a:lnTo>
                  <a:lnTo>
                    <a:pt x="79724" y="400432"/>
                  </a:lnTo>
                  <a:lnTo>
                    <a:pt x="84171" y="395990"/>
                  </a:lnTo>
                  <a:lnTo>
                    <a:pt x="84171" y="328723"/>
                  </a:lnTo>
                  <a:lnTo>
                    <a:pt x="75595" y="328723"/>
                  </a:lnTo>
                  <a:lnTo>
                    <a:pt x="63525" y="309367"/>
                  </a:lnTo>
                  <a:lnTo>
                    <a:pt x="82900" y="309367"/>
                  </a:lnTo>
                  <a:lnTo>
                    <a:pt x="83218" y="307146"/>
                  </a:lnTo>
                  <a:lnTo>
                    <a:pt x="83853" y="304925"/>
                  </a:lnTo>
                  <a:lnTo>
                    <a:pt x="84806" y="302704"/>
                  </a:lnTo>
                  <a:lnTo>
                    <a:pt x="86394" y="301118"/>
                  </a:lnTo>
                  <a:lnTo>
                    <a:pt x="88300" y="299848"/>
                  </a:lnTo>
                  <a:lnTo>
                    <a:pt x="90206" y="298579"/>
                  </a:lnTo>
                  <a:lnTo>
                    <a:pt x="92429" y="297944"/>
                  </a:lnTo>
                  <a:lnTo>
                    <a:pt x="94653" y="297944"/>
                  </a:lnTo>
                  <a:lnTo>
                    <a:pt x="97194" y="297944"/>
                  </a:lnTo>
                  <a:lnTo>
                    <a:pt x="99099" y="298579"/>
                  </a:lnTo>
                  <a:lnTo>
                    <a:pt x="101323" y="299848"/>
                  </a:lnTo>
                  <a:lnTo>
                    <a:pt x="103229" y="301118"/>
                  </a:lnTo>
                  <a:lnTo>
                    <a:pt x="104499" y="302704"/>
                  </a:lnTo>
                  <a:lnTo>
                    <a:pt x="105452" y="304925"/>
                  </a:lnTo>
                  <a:lnTo>
                    <a:pt x="106405" y="307146"/>
                  </a:lnTo>
                  <a:lnTo>
                    <a:pt x="106405" y="309367"/>
                  </a:lnTo>
                  <a:lnTo>
                    <a:pt x="120380" y="309367"/>
                  </a:lnTo>
                  <a:lnTo>
                    <a:pt x="120380" y="307146"/>
                  </a:lnTo>
                  <a:lnTo>
                    <a:pt x="121333" y="304925"/>
                  </a:lnTo>
                  <a:lnTo>
                    <a:pt x="122286" y="302704"/>
                  </a:lnTo>
                  <a:lnTo>
                    <a:pt x="123557" y="301118"/>
                  </a:lnTo>
                  <a:lnTo>
                    <a:pt x="125462" y="299848"/>
                  </a:lnTo>
                  <a:lnTo>
                    <a:pt x="127368" y="298579"/>
                  </a:lnTo>
                  <a:lnTo>
                    <a:pt x="129592" y="297944"/>
                  </a:lnTo>
                  <a:lnTo>
                    <a:pt x="132133" y="297944"/>
                  </a:lnTo>
                  <a:lnTo>
                    <a:pt x="134356" y="297944"/>
                  </a:lnTo>
                  <a:lnTo>
                    <a:pt x="136579" y="298579"/>
                  </a:lnTo>
                  <a:lnTo>
                    <a:pt x="138803" y="299848"/>
                  </a:lnTo>
                  <a:lnTo>
                    <a:pt x="140391" y="301118"/>
                  </a:lnTo>
                  <a:lnTo>
                    <a:pt x="141979" y="302704"/>
                  </a:lnTo>
                  <a:lnTo>
                    <a:pt x="142932" y="304925"/>
                  </a:lnTo>
                  <a:lnTo>
                    <a:pt x="143567" y="307146"/>
                  </a:lnTo>
                  <a:lnTo>
                    <a:pt x="143885" y="309367"/>
                  </a:lnTo>
                  <a:lnTo>
                    <a:pt x="157543" y="309367"/>
                  </a:lnTo>
                  <a:lnTo>
                    <a:pt x="157860" y="307146"/>
                  </a:lnTo>
                  <a:lnTo>
                    <a:pt x="158496" y="304925"/>
                  </a:lnTo>
                  <a:lnTo>
                    <a:pt x="159448" y="302704"/>
                  </a:lnTo>
                  <a:lnTo>
                    <a:pt x="161354" y="301118"/>
                  </a:lnTo>
                  <a:lnTo>
                    <a:pt x="162942" y="299848"/>
                  </a:lnTo>
                  <a:lnTo>
                    <a:pt x="164848" y="298579"/>
                  </a:lnTo>
                  <a:lnTo>
                    <a:pt x="167389" y="297944"/>
                  </a:lnTo>
                  <a:lnTo>
                    <a:pt x="169612" y="297944"/>
                  </a:lnTo>
                  <a:lnTo>
                    <a:pt x="171518" y="297944"/>
                  </a:lnTo>
                  <a:lnTo>
                    <a:pt x="173424" y="298579"/>
                  </a:lnTo>
                  <a:lnTo>
                    <a:pt x="175330" y="299214"/>
                  </a:lnTo>
                  <a:lnTo>
                    <a:pt x="176918" y="300165"/>
                  </a:lnTo>
                  <a:lnTo>
                    <a:pt x="178188" y="301435"/>
                  </a:lnTo>
                  <a:lnTo>
                    <a:pt x="179459" y="303339"/>
                  </a:lnTo>
                  <a:lnTo>
                    <a:pt x="180094" y="304925"/>
                  </a:lnTo>
                  <a:lnTo>
                    <a:pt x="180729" y="306829"/>
                  </a:lnTo>
                  <a:lnTo>
                    <a:pt x="180729" y="303339"/>
                  </a:lnTo>
                  <a:lnTo>
                    <a:pt x="195340" y="303339"/>
                  </a:lnTo>
                  <a:lnTo>
                    <a:pt x="187400" y="294454"/>
                  </a:lnTo>
                  <a:lnTo>
                    <a:pt x="186447" y="292550"/>
                  </a:lnTo>
                  <a:lnTo>
                    <a:pt x="186129" y="290964"/>
                  </a:lnTo>
                  <a:lnTo>
                    <a:pt x="185811" y="289060"/>
                  </a:lnTo>
                  <a:lnTo>
                    <a:pt x="185811" y="287156"/>
                  </a:lnTo>
                  <a:lnTo>
                    <a:pt x="186129" y="286204"/>
                  </a:lnTo>
                  <a:lnTo>
                    <a:pt x="186764" y="285570"/>
                  </a:lnTo>
                  <a:lnTo>
                    <a:pt x="187717" y="285252"/>
                  </a:lnTo>
                  <a:lnTo>
                    <a:pt x="188988" y="284935"/>
                  </a:lnTo>
                  <a:lnTo>
                    <a:pt x="190576" y="284618"/>
                  </a:lnTo>
                  <a:lnTo>
                    <a:pt x="192482" y="284935"/>
                  </a:lnTo>
                  <a:lnTo>
                    <a:pt x="192164" y="283666"/>
                  </a:lnTo>
                  <a:lnTo>
                    <a:pt x="192482" y="281127"/>
                  </a:lnTo>
                  <a:lnTo>
                    <a:pt x="192482" y="279858"/>
                  </a:lnTo>
                  <a:lnTo>
                    <a:pt x="193117" y="278589"/>
                  </a:lnTo>
                  <a:lnTo>
                    <a:pt x="193752" y="277637"/>
                  </a:lnTo>
                  <a:lnTo>
                    <a:pt x="194705" y="277003"/>
                  </a:lnTo>
                  <a:lnTo>
                    <a:pt x="193752" y="270974"/>
                  </a:lnTo>
                  <a:lnTo>
                    <a:pt x="193752" y="270657"/>
                  </a:lnTo>
                  <a:lnTo>
                    <a:pt x="194070" y="269705"/>
                  </a:lnTo>
                  <a:lnTo>
                    <a:pt x="194387" y="269705"/>
                  </a:lnTo>
                  <a:lnTo>
                    <a:pt x="195023" y="270022"/>
                  </a:lnTo>
                  <a:lnTo>
                    <a:pt x="195975" y="270657"/>
                  </a:lnTo>
                  <a:lnTo>
                    <a:pt x="196611" y="271926"/>
                  </a:lnTo>
                  <a:lnTo>
                    <a:pt x="198199" y="276051"/>
                  </a:lnTo>
                  <a:lnTo>
                    <a:pt x="198516" y="276051"/>
                  </a:lnTo>
                  <a:lnTo>
                    <a:pt x="199787" y="276685"/>
                  </a:lnTo>
                  <a:lnTo>
                    <a:pt x="200105" y="277320"/>
                  </a:lnTo>
                  <a:lnTo>
                    <a:pt x="200740" y="277955"/>
                  </a:lnTo>
                  <a:lnTo>
                    <a:pt x="200740" y="279224"/>
                  </a:lnTo>
                  <a:lnTo>
                    <a:pt x="200740" y="280493"/>
                  </a:lnTo>
                  <a:lnTo>
                    <a:pt x="200422" y="281762"/>
                  </a:lnTo>
                  <a:lnTo>
                    <a:pt x="200422" y="282397"/>
                  </a:lnTo>
                  <a:lnTo>
                    <a:pt x="200422" y="283349"/>
                  </a:lnTo>
                  <a:lnTo>
                    <a:pt x="200740" y="284301"/>
                  </a:lnTo>
                  <a:lnTo>
                    <a:pt x="201693" y="284935"/>
                  </a:lnTo>
                  <a:lnTo>
                    <a:pt x="203281" y="284935"/>
                  </a:lnTo>
                  <a:lnTo>
                    <a:pt x="205187" y="284301"/>
                  </a:lnTo>
                  <a:lnTo>
                    <a:pt x="206457" y="283349"/>
                  </a:lnTo>
                  <a:lnTo>
                    <a:pt x="208998" y="280493"/>
                  </a:lnTo>
                  <a:lnTo>
                    <a:pt x="210586" y="278906"/>
                  </a:lnTo>
                  <a:lnTo>
                    <a:pt x="211857" y="277003"/>
                  </a:lnTo>
                  <a:lnTo>
                    <a:pt x="212492" y="275099"/>
                  </a:lnTo>
                  <a:lnTo>
                    <a:pt x="212810" y="272878"/>
                  </a:lnTo>
                  <a:lnTo>
                    <a:pt x="211857" y="268118"/>
                  </a:lnTo>
                  <a:lnTo>
                    <a:pt x="211221" y="268118"/>
                  </a:lnTo>
                  <a:lnTo>
                    <a:pt x="210586" y="267801"/>
                  </a:lnTo>
                  <a:lnTo>
                    <a:pt x="209316" y="267166"/>
                  </a:lnTo>
                  <a:lnTo>
                    <a:pt x="208680" y="266214"/>
                  </a:lnTo>
                  <a:lnTo>
                    <a:pt x="207728" y="264945"/>
                  </a:lnTo>
                  <a:lnTo>
                    <a:pt x="207092" y="263041"/>
                  </a:lnTo>
                  <a:lnTo>
                    <a:pt x="206775" y="260820"/>
                  </a:lnTo>
                  <a:lnTo>
                    <a:pt x="205822" y="259234"/>
                  </a:lnTo>
                  <a:lnTo>
                    <a:pt x="205187" y="258282"/>
                  </a:lnTo>
                  <a:lnTo>
                    <a:pt x="204234" y="257013"/>
                  </a:lnTo>
                  <a:lnTo>
                    <a:pt x="203916" y="255743"/>
                  </a:lnTo>
                  <a:lnTo>
                    <a:pt x="204234" y="254474"/>
                  </a:lnTo>
                  <a:lnTo>
                    <a:pt x="204551" y="253840"/>
                  </a:lnTo>
                  <a:lnTo>
                    <a:pt x="205187" y="253205"/>
                  </a:lnTo>
                  <a:lnTo>
                    <a:pt x="205822" y="252888"/>
                  </a:lnTo>
                  <a:lnTo>
                    <a:pt x="207092" y="252253"/>
                  </a:lnTo>
                  <a:lnTo>
                    <a:pt x="208680" y="251619"/>
                  </a:lnTo>
                  <a:lnTo>
                    <a:pt x="210586" y="250984"/>
                  </a:lnTo>
                  <a:lnTo>
                    <a:pt x="212492" y="250667"/>
                  </a:lnTo>
                  <a:lnTo>
                    <a:pt x="214398" y="250667"/>
                  </a:lnTo>
                  <a:lnTo>
                    <a:pt x="215033" y="250667"/>
                  </a:lnTo>
                  <a:lnTo>
                    <a:pt x="215986" y="251301"/>
                  </a:lnTo>
                  <a:lnTo>
                    <a:pt x="216621" y="251936"/>
                  </a:lnTo>
                  <a:lnTo>
                    <a:pt x="217574" y="252888"/>
                  </a:lnTo>
                  <a:lnTo>
                    <a:pt x="217892" y="254157"/>
                  </a:lnTo>
                  <a:lnTo>
                    <a:pt x="218209" y="255743"/>
                  </a:lnTo>
                  <a:lnTo>
                    <a:pt x="218209" y="256378"/>
                  </a:lnTo>
                  <a:lnTo>
                    <a:pt x="217892" y="257013"/>
                  </a:lnTo>
                  <a:lnTo>
                    <a:pt x="218209" y="257965"/>
                  </a:lnTo>
                  <a:lnTo>
                    <a:pt x="218527" y="258599"/>
                  </a:lnTo>
                  <a:lnTo>
                    <a:pt x="219480" y="259551"/>
                  </a:lnTo>
                  <a:lnTo>
                    <a:pt x="220750" y="260820"/>
                  </a:lnTo>
                  <a:lnTo>
                    <a:pt x="222656" y="261455"/>
                  </a:lnTo>
                  <a:lnTo>
                    <a:pt x="223609" y="261772"/>
                  </a:lnTo>
                  <a:lnTo>
                    <a:pt x="226150" y="262089"/>
                  </a:lnTo>
                  <a:lnTo>
                    <a:pt x="227420" y="262089"/>
                  </a:lnTo>
                  <a:lnTo>
                    <a:pt x="228691" y="261772"/>
                  </a:lnTo>
                  <a:lnTo>
                    <a:pt x="229644" y="261138"/>
                  </a:lnTo>
                  <a:lnTo>
                    <a:pt x="229961" y="260186"/>
                  </a:lnTo>
                  <a:lnTo>
                    <a:pt x="229644" y="259234"/>
                  </a:lnTo>
                  <a:lnTo>
                    <a:pt x="228691" y="256695"/>
                  </a:lnTo>
                  <a:lnTo>
                    <a:pt x="228691" y="255426"/>
                  </a:lnTo>
                  <a:lnTo>
                    <a:pt x="228691" y="254157"/>
                  </a:lnTo>
                  <a:lnTo>
                    <a:pt x="229326" y="252253"/>
                  </a:lnTo>
                  <a:lnTo>
                    <a:pt x="230597" y="251301"/>
                  </a:lnTo>
                  <a:lnTo>
                    <a:pt x="234091" y="247177"/>
                  </a:lnTo>
                  <a:lnTo>
                    <a:pt x="233773" y="244955"/>
                  </a:lnTo>
                  <a:lnTo>
                    <a:pt x="233773" y="239879"/>
                  </a:lnTo>
                  <a:lnTo>
                    <a:pt x="234091" y="236388"/>
                  </a:lnTo>
                  <a:lnTo>
                    <a:pt x="234726" y="232263"/>
                  </a:lnTo>
                  <a:lnTo>
                    <a:pt x="235679" y="227504"/>
                  </a:lnTo>
                  <a:lnTo>
                    <a:pt x="236949" y="222427"/>
                  </a:lnTo>
                  <a:lnTo>
                    <a:pt x="239173" y="219571"/>
                  </a:lnTo>
                  <a:lnTo>
                    <a:pt x="240443" y="217033"/>
                  </a:lnTo>
                  <a:lnTo>
                    <a:pt x="240761" y="215129"/>
                  </a:lnTo>
                  <a:lnTo>
                    <a:pt x="241078" y="213860"/>
                  </a:lnTo>
                  <a:lnTo>
                    <a:pt x="239173" y="212908"/>
                  </a:lnTo>
                  <a:lnTo>
                    <a:pt x="234726" y="210370"/>
                  </a:lnTo>
                  <a:lnTo>
                    <a:pt x="231867" y="208148"/>
                  </a:lnTo>
                  <a:lnTo>
                    <a:pt x="229009" y="206245"/>
                  </a:lnTo>
                  <a:lnTo>
                    <a:pt x="226468" y="204024"/>
                  </a:lnTo>
                  <a:lnTo>
                    <a:pt x="224562" y="201485"/>
                  </a:lnTo>
                  <a:lnTo>
                    <a:pt x="221386" y="197360"/>
                  </a:lnTo>
                  <a:lnTo>
                    <a:pt x="219162" y="193553"/>
                  </a:lnTo>
                  <a:lnTo>
                    <a:pt x="216621" y="189745"/>
                  </a:lnTo>
                  <a:lnTo>
                    <a:pt x="215668" y="188159"/>
                  </a:lnTo>
                  <a:lnTo>
                    <a:pt x="215033" y="186255"/>
                  </a:lnTo>
                  <a:lnTo>
                    <a:pt x="215033" y="184034"/>
                  </a:lnTo>
                  <a:lnTo>
                    <a:pt x="214398" y="182447"/>
                  </a:lnTo>
                  <a:lnTo>
                    <a:pt x="214398" y="181813"/>
                  </a:lnTo>
                  <a:lnTo>
                    <a:pt x="214398" y="181495"/>
                  </a:lnTo>
                  <a:lnTo>
                    <a:pt x="214715" y="181495"/>
                  </a:lnTo>
                  <a:lnTo>
                    <a:pt x="215351" y="181495"/>
                  </a:lnTo>
                  <a:lnTo>
                    <a:pt x="216621" y="182130"/>
                  </a:lnTo>
                  <a:lnTo>
                    <a:pt x="215986" y="181495"/>
                  </a:lnTo>
                  <a:lnTo>
                    <a:pt x="215668" y="180226"/>
                  </a:lnTo>
                  <a:lnTo>
                    <a:pt x="215668" y="179591"/>
                  </a:lnTo>
                  <a:lnTo>
                    <a:pt x="215986" y="179274"/>
                  </a:lnTo>
                  <a:lnTo>
                    <a:pt x="216303" y="179591"/>
                  </a:lnTo>
                  <a:lnTo>
                    <a:pt x="216303" y="178322"/>
                  </a:lnTo>
                  <a:lnTo>
                    <a:pt x="216621" y="178005"/>
                  </a:lnTo>
                  <a:lnTo>
                    <a:pt x="216621" y="177688"/>
                  </a:lnTo>
                  <a:lnTo>
                    <a:pt x="217574" y="177688"/>
                  </a:lnTo>
                  <a:lnTo>
                    <a:pt x="218209" y="178005"/>
                  </a:lnTo>
                  <a:lnTo>
                    <a:pt x="218527" y="176418"/>
                  </a:lnTo>
                  <a:lnTo>
                    <a:pt x="218844" y="176101"/>
                  </a:lnTo>
                  <a:lnTo>
                    <a:pt x="219162" y="176736"/>
                  </a:lnTo>
                  <a:lnTo>
                    <a:pt x="219480" y="177688"/>
                  </a:lnTo>
                  <a:lnTo>
                    <a:pt x="219797" y="177370"/>
                  </a:lnTo>
                  <a:lnTo>
                    <a:pt x="220433" y="177688"/>
                  </a:lnTo>
                  <a:lnTo>
                    <a:pt x="220750" y="178005"/>
                  </a:lnTo>
                  <a:lnTo>
                    <a:pt x="221068" y="178640"/>
                  </a:lnTo>
                  <a:lnTo>
                    <a:pt x="220750" y="179591"/>
                  </a:lnTo>
                  <a:lnTo>
                    <a:pt x="220433" y="181495"/>
                  </a:lnTo>
                  <a:lnTo>
                    <a:pt x="220433" y="182130"/>
                  </a:lnTo>
                  <a:lnTo>
                    <a:pt x="220433" y="183716"/>
                  </a:lnTo>
                  <a:lnTo>
                    <a:pt x="221068" y="185620"/>
                  </a:lnTo>
                  <a:lnTo>
                    <a:pt x="221386" y="186572"/>
                  </a:lnTo>
                  <a:lnTo>
                    <a:pt x="222021" y="187524"/>
                  </a:lnTo>
                  <a:lnTo>
                    <a:pt x="222656" y="188793"/>
                  </a:lnTo>
                  <a:lnTo>
                    <a:pt x="224562" y="191014"/>
                  </a:lnTo>
                  <a:lnTo>
                    <a:pt x="226785" y="193553"/>
                  </a:lnTo>
                  <a:lnTo>
                    <a:pt x="228373" y="195457"/>
                  </a:lnTo>
                  <a:lnTo>
                    <a:pt x="229961" y="196408"/>
                  </a:lnTo>
                  <a:lnTo>
                    <a:pt x="231867" y="197995"/>
                  </a:lnTo>
                  <a:lnTo>
                    <a:pt x="235996" y="200851"/>
                  </a:lnTo>
                  <a:lnTo>
                    <a:pt x="238537" y="202754"/>
                  </a:lnTo>
                  <a:lnTo>
                    <a:pt x="241714" y="204024"/>
                  </a:lnTo>
                  <a:lnTo>
                    <a:pt x="244255" y="205293"/>
                  </a:lnTo>
                  <a:lnTo>
                    <a:pt x="246796" y="205927"/>
                  </a:lnTo>
                  <a:lnTo>
                    <a:pt x="244572" y="202437"/>
                  </a:lnTo>
                  <a:lnTo>
                    <a:pt x="242984" y="198630"/>
                  </a:lnTo>
                  <a:lnTo>
                    <a:pt x="241714" y="194187"/>
                  </a:lnTo>
                  <a:lnTo>
                    <a:pt x="241078" y="191014"/>
                  </a:lnTo>
                  <a:lnTo>
                    <a:pt x="239808" y="183716"/>
                  </a:lnTo>
                  <a:lnTo>
                    <a:pt x="238220" y="178957"/>
                  </a:lnTo>
                  <a:lnTo>
                    <a:pt x="236632" y="174515"/>
                  </a:lnTo>
                  <a:lnTo>
                    <a:pt x="235043" y="170072"/>
                  </a:lnTo>
                  <a:lnTo>
                    <a:pt x="232820" y="166582"/>
                  </a:lnTo>
                  <a:lnTo>
                    <a:pt x="232502" y="165313"/>
                  </a:lnTo>
                  <a:lnTo>
                    <a:pt x="232185" y="164044"/>
                  </a:lnTo>
                  <a:lnTo>
                    <a:pt x="232502" y="163727"/>
                  </a:lnTo>
                  <a:lnTo>
                    <a:pt x="233138" y="164044"/>
                  </a:lnTo>
                  <a:lnTo>
                    <a:pt x="234408" y="165313"/>
                  </a:lnTo>
                  <a:lnTo>
                    <a:pt x="235361" y="166900"/>
                  </a:lnTo>
                  <a:lnTo>
                    <a:pt x="237902" y="171024"/>
                  </a:lnTo>
                  <a:lnTo>
                    <a:pt x="241078" y="177053"/>
                  </a:lnTo>
                  <a:lnTo>
                    <a:pt x="242666" y="179909"/>
                  </a:lnTo>
                  <a:lnTo>
                    <a:pt x="243619" y="183399"/>
                  </a:lnTo>
                  <a:lnTo>
                    <a:pt x="243937" y="184668"/>
                  </a:lnTo>
                  <a:lnTo>
                    <a:pt x="245525" y="188159"/>
                  </a:lnTo>
                  <a:lnTo>
                    <a:pt x="248066" y="191649"/>
                  </a:lnTo>
                  <a:lnTo>
                    <a:pt x="249337" y="192918"/>
                  </a:lnTo>
                  <a:lnTo>
                    <a:pt x="250607" y="194187"/>
                  </a:lnTo>
                  <a:lnTo>
                    <a:pt x="250607" y="193553"/>
                  </a:lnTo>
                  <a:lnTo>
                    <a:pt x="250607" y="191649"/>
                  </a:lnTo>
                  <a:lnTo>
                    <a:pt x="250925" y="190697"/>
                  </a:lnTo>
                  <a:lnTo>
                    <a:pt x="251560" y="189428"/>
                  </a:lnTo>
                  <a:lnTo>
                    <a:pt x="252195" y="188793"/>
                  </a:lnTo>
                  <a:lnTo>
                    <a:pt x="253466" y="187524"/>
                  </a:lnTo>
                  <a:lnTo>
                    <a:pt x="250607" y="184351"/>
                  </a:lnTo>
                  <a:lnTo>
                    <a:pt x="253783" y="185938"/>
                  </a:lnTo>
                  <a:lnTo>
                    <a:pt x="254736" y="185303"/>
                  </a:lnTo>
                  <a:lnTo>
                    <a:pt x="255689" y="184986"/>
                  </a:lnTo>
                  <a:lnTo>
                    <a:pt x="256960" y="184986"/>
                  </a:lnTo>
                  <a:lnTo>
                    <a:pt x="256960" y="179591"/>
                  </a:lnTo>
                  <a:lnTo>
                    <a:pt x="258548" y="184668"/>
                  </a:lnTo>
                  <a:lnTo>
                    <a:pt x="259818" y="185303"/>
                  </a:lnTo>
                  <a:lnTo>
                    <a:pt x="262042" y="186255"/>
                  </a:lnTo>
                  <a:lnTo>
                    <a:pt x="264583" y="182765"/>
                  </a:lnTo>
                  <a:lnTo>
                    <a:pt x="262995" y="188476"/>
                  </a:lnTo>
                  <a:lnTo>
                    <a:pt x="263630" y="191332"/>
                  </a:lnTo>
                  <a:lnTo>
                    <a:pt x="269665" y="188159"/>
                  </a:lnTo>
                  <a:lnTo>
                    <a:pt x="264900" y="193235"/>
                  </a:lnTo>
                  <a:lnTo>
                    <a:pt x="267124" y="197043"/>
                  </a:lnTo>
                  <a:lnTo>
                    <a:pt x="272523" y="191649"/>
                  </a:lnTo>
                  <a:lnTo>
                    <a:pt x="272523" y="190697"/>
                  </a:lnTo>
                  <a:lnTo>
                    <a:pt x="272523" y="189745"/>
                  </a:lnTo>
                  <a:lnTo>
                    <a:pt x="272841" y="188793"/>
                  </a:lnTo>
                  <a:lnTo>
                    <a:pt x="273476" y="188159"/>
                  </a:lnTo>
                  <a:lnTo>
                    <a:pt x="274111" y="187524"/>
                  </a:lnTo>
                  <a:lnTo>
                    <a:pt x="275700" y="188476"/>
                  </a:lnTo>
                  <a:lnTo>
                    <a:pt x="277288" y="189428"/>
                  </a:lnTo>
                  <a:lnTo>
                    <a:pt x="278876" y="190062"/>
                  </a:lnTo>
                  <a:lnTo>
                    <a:pt x="291581" y="178640"/>
                  </a:lnTo>
                  <a:lnTo>
                    <a:pt x="301745" y="170072"/>
                  </a:lnTo>
                  <a:lnTo>
                    <a:pt x="306192" y="166900"/>
                  </a:lnTo>
                  <a:lnTo>
                    <a:pt x="309368" y="164361"/>
                  </a:lnTo>
                  <a:lnTo>
                    <a:pt x="310956" y="163409"/>
                  </a:lnTo>
                  <a:lnTo>
                    <a:pt x="312227" y="161823"/>
                  </a:lnTo>
                  <a:lnTo>
                    <a:pt x="314132" y="159919"/>
                  </a:lnTo>
                  <a:lnTo>
                    <a:pt x="314450" y="160553"/>
                  </a:lnTo>
                  <a:lnTo>
                    <a:pt x="314450" y="163092"/>
                  </a:lnTo>
                  <a:lnTo>
                    <a:pt x="313815" y="165948"/>
                  </a:lnTo>
                  <a:lnTo>
                    <a:pt x="313497" y="167851"/>
                  </a:lnTo>
                  <a:lnTo>
                    <a:pt x="312544" y="169438"/>
                  </a:lnTo>
                  <a:lnTo>
                    <a:pt x="312544" y="170390"/>
                  </a:lnTo>
                  <a:lnTo>
                    <a:pt x="312227" y="172611"/>
                  </a:lnTo>
                  <a:lnTo>
                    <a:pt x="311274" y="175467"/>
                  </a:lnTo>
                  <a:lnTo>
                    <a:pt x="310321" y="177053"/>
                  </a:lnTo>
                  <a:lnTo>
                    <a:pt x="309050" y="178322"/>
                  </a:lnTo>
                  <a:lnTo>
                    <a:pt x="309050" y="178640"/>
                  </a:lnTo>
                  <a:lnTo>
                    <a:pt x="308415" y="180226"/>
                  </a:lnTo>
                  <a:lnTo>
                    <a:pt x="307145" y="182447"/>
                  </a:lnTo>
                  <a:lnTo>
                    <a:pt x="304921" y="184351"/>
                  </a:lnTo>
                  <a:lnTo>
                    <a:pt x="305239" y="184986"/>
                  </a:lnTo>
                  <a:lnTo>
                    <a:pt x="304921" y="186572"/>
                  </a:lnTo>
                  <a:lnTo>
                    <a:pt x="304604" y="188793"/>
                  </a:lnTo>
                  <a:lnTo>
                    <a:pt x="303968" y="190062"/>
                  </a:lnTo>
                  <a:lnTo>
                    <a:pt x="303015" y="191014"/>
                  </a:lnTo>
                  <a:lnTo>
                    <a:pt x="301110" y="194187"/>
                  </a:lnTo>
                  <a:lnTo>
                    <a:pt x="301427" y="194505"/>
                  </a:lnTo>
                  <a:lnTo>
                    <a:pt x="301745" y="194822"/>
                  </a:lnTo>
                  <a:lnTo>
                    <a:pt x="301745" y="195774"/>
                  </a:lnTo>
                  <a:lnTo>
                    <a:pt x="301427" y="196726"/>
                  </a:lnTo>
                  <a:lnTo>
                    <a:pt x="300792" y="197678"/>
                  </a:lnTo>
                  <a:lnTo>
                    <a:pt x="299839" y="198630"/>
                  </a:lnTo>
                  <a:lnTo>
                    <a:pt x="297933" y="200216"/>
                  </a:lnTo>
                  <a:lnTo>
                    <a:pt x="290628" y="206562"/>
                  </a:lnTo>
                  <a:lnTo>
                    <a:pt x="291581" y="206879"/>
                  </a:lnTo>
                  <a:lnTo>
                    <a:pt x="292216" y="207514"/>
                  </a:lnTo>
                  <a:lnTo>
                    <a:pt x="292534" y="208466"/>
                  </a:lnTo>
                  <a:lnTo>
                    <a:pt x="292534" y="209735"/>
                  </a:lnTo>
                  <a:lnTo>
                    <a:pt x="292216" y="210687"/>
                  </a:lnTo>
                  <a:lnTo>
                    <a:pt x="290628" y="211956"/>
                  </a:lnTo>
                  <a:lnTo>
                    <a:pt x="287769" y="213225"/>
                  </a:lnTo>
                  <a:lnTo>
                    <a:pt x="289358" y="213860"/>
                  </a:lnTo>
                  <a:lnTo>
                    <a:pt x="290310" y="214812"/>
                  </a:lnTo>
                  <a:lnTo>
                    <a:pt x="290946" y="215764"/>
                  </a:lnTo>
                  <a:lnTo>
                    <a:pt x="291263" y="217350"/>
                  </a:lnTo>
                  <a:lnTo>
                    <a:pt x="291263" y="217985"/>
                  </a:lnTo>
                  <a:lnTo>
                    <a:pt x="291263" y="218302"/>
                  </a:lnTo>
                  <a:lnTo>
                    <a:pt x="290628" y="218937"/>
                  </a:lnTo>
                  <a:lnTo>
                    <a:pt x="289993" y="219571"/>
                  </a:lnTo>
                  <a:lnTo>
                    <a:pt x="287134" y="220523"/>
                  </a:lnTo>
                  <a:lnTo>
                    <a:pt x="287769" y="221475"/>
                  </a:lnTo>
                  <a:lnTo>
                    <a:pt x="288087" y="222427"/>
                  </a:lnTo>
                  <a:lnTo>
                    <a:pt x="288405" y="223379"/>
                  </a:lnTo>
                  <a:lnTo>
                    <a:pt x="288405" y="224648"/>
                  </a:lnTo>
                  <a:lnTo>
                    <a:pt x="288087" y="225600"/>
                  </a:lnTo>
                  <a:lnTo>
                    <a:pt x="286817" y="225917"/>
                  </a:lnTo>
                  <a:lnTo>
                    <a:pt x="284911" y="226235"/>
                  </a:lnTo>
                  <a:lnTo>
                    <a:pt x="284593" y="227504"/>
                  </a:lnTo>
                  <a:lnTo>
                    <a:pt x="284276" y="229725"/>
                  </a:lnTo>
                  <a:lnTo>
                    <a:pt x="283640" y="231311"/>
                  </a:lnTo>
                  <a:lnTo>
                    <a:pt x="283005" y="231946"/>
                  </a:lnTo>
                  <a:lnTo>
                    <a:pt x="282370" y="231946"/>
                  </a:lnTo>
                  <a:lnTo>
                    <a:pt x="281734" y="231946"/>
                  </a:lnTo>
                  <a:lnTo>
                    <a:pt x="280464" y="231311"/>
                  </a:lnTo>
                  <a:lnTo>
                    <a:pt x="280464" y="232263"/>
                  </a:lnTo>
                  <a:lnTo>
                    <a:pt x="280464" y="234485"/>
                  </a:lnTo>
                  <a:lnTo>
                    <a:pt x="280146" y="236071"/>
                  </a:lnTo>
                  <a:lnTo>
                    <a:pt x="279829" y="237658"/>
                  </a:lnTo>
                  <a:lnTo>
                    <a:pt x="279194" y="239561"/>
                  </a:lnTo>
                  <a:lnTo>
                    <a:pt x="278241" y="240831"/>
                  </a:lnTo>
                  <a:lnTo>
                    <a:pt x="280146" y="242100"/>
                  </a:lnTo>
                  <a:lnTo>
                    <a:pt x="282370" y="243052"/>
                  </a:lnTo>
                  <a:lnTo>
                    <a:pt x="284276" y="244638"/>
                  </a:lnTo>
                  <a:lnTo>
                    <a:pt x="286181" y="246859"/>
                  </a:lnTo>
                  <a:lnTo>
                    <a:pt x="287452" y="248763"/>
                  </a:lnTo>
                  <a:lnTo>
                    <a:pt x="288087" y="250032"/>
                  </a:lnTo>
                  <a:lnTo>
                    <a:pt x="288087" y="250984"/>
                  </a:lnTo>
                  <a:lnTo>
                    <a:pt x="287769" y="251936"/>
                  </a:lnTo>
                  <a:lnTo>
                    <a:pt x="287452" y="253522"/>
                  </a:lnTo>
                  <a:lnTo>
                    <a:pt x="287134" y="254474"/>
                  </a:lnTo>
                  <a:lnTo>
                    <a:pt x="287452" y="255743"/>
                  </a:lnTo>
                  <a:lnTo>
                    <a:pt x="287769" y="257330"/>
                  </a:lnTo>
                  <a:lnTo>
                    <a:pt x="288405" y="258599"/>
                  </a:lnTo>
                  <a:lnTo>
                    <a:pt x="289993" y="260186"/>
                  </a:lnTo>
                  <a:lnTo>
                    <a:pt x="291581" y="261138"/>
                  </a:lnTo>
                  <a:lnTo>
                    <a:pt x="294122" y="261772"/>
                  </a:lnTo>
                  <a:lnTo>
                    <a:pt x="295075" y="261772"/>
                  </a:lnTo>
                  <a:lnTo>
                    <a:pt x="297298" y="261455"/>
                  </a:lnTo>
                  <a:lnTo>
                    <a:pt x="299839" y="261772"/>
                  </a:lnTo>
                  <a:lnTo>
                    <a:pt x="300792" y="262089"/>
                  </a:lnTo>
                  <a:lnTo>
                    <a:pt x="302063" y="262724"/>
                  </a:lnTo>
                  <a:lnTo>
                    <a:pt x="301427" y="261455"/>
                  </a:lnTo>
                  <a:lnTo>
                    <a:pt x="300792" y="259551"/>
                  </a:lnTo>
                  <a:lnTo>
                    <a:pt x="300474" y="257647"/>
                  </a:lnTo>
                  <a:lnTo>
                    <a:pt x="300157" y="255743"/>
                  </a:lnTo>
                  <a:lnTo>
                    <a:pt x="300474" y="253840"/>
                  </a:lnTo>
                  <a:lnTo>
                    <a:pt x="301110" y="251619"/>
                  </a:lnTo>
                  <a:lnTo>
                    <a:pt x="301745" y="250984"/>
                  </a:lnTo>
                  <a:lnTo>
                    <a:pt x="302698" y="250032"/>
                  </a:lnTo>
                  <a:lnTo>
                    <a:pt x="303015" y="249715"/>
                  </a:lnTo>
                  <a:lnTo>
                    <a:pt x="304604" y="248446"/>
                  </a:lnTo>
                  <a:lnTo>
                    <a:pt x="305239" y="247811"/>
                  </a:lnTo>
                  <a:lnTo>
                    <a:pt x="306192" y="247177"/>
                  </a:lnTo>
                  <a:lnTo>
                    <a:pt x="307145" y="246859"/>
                  </a:lnTo>
                  <a:lnTo>
                    <a:pt x="308415" y="247177"/>
                  </a:lnTo>
                  <a:lnTo>
                    <a:pt x="308415" y="247811"/>
                  </a:lnTo>
                  <a:lnTo>
                    <a:pt x="308415" y="249398"/>
                  </a:lnTo>
                  <a:lnTo>
                    <a:pt x="308415" y="250032"/>
                  </a:lnTo>
                  <a:lnTo>
                    <a:pt x="308733" y="250032"/>
                  </a:lnTo>
                  <a:lnTo>
                    <a:pt x="309368" y="249080"/>
                  </a:lnTo>
                  <a:lnTo>
                    <a:pt x="310003" y="247494"/>
                  </a:lnTo>
                  <a:lnTo>
                    <a:pt x="310321" y="247494"/>
                  </a:lnTo>
                  <a:lnTo>
                    <a:pt x="311591" y="247811"/>
                  </a:lnTo>
                  <a:lnTo>
                    <a:pt x="312227" y="248128"/>
                  </a:lnTo>
                  <a:lnTo>
                    <a:pt x="312544" y="249080"/>
                  </a:lnTo>
                  <a:lnTo>
                    <a:pt x="312862" y="250032"/>
                  </a:lnTo>
                  <a:lnTo>
                    <a:pt x="313180" y="251301"/>
                  </a:lnTo>
                  <a:lnTo>
                    <a:pt x="313497" y="251619"/>
                  </a:lnTo>
                  <a:lnTo>
                    <a:pt x="314132" y="252253"/>
                  </a:lnTo>
                  <a:lnTo>
                    <a:pt x="314768" y="253205"/>
                  </a:lnTo>
                  <a:lnTo>
                    <a:pt x="315085" y="253840"/>
                  </a:lnTo>
                  <a:lnTo>
                    <a:pt x="315085" y="254792"/>
                  </a:lnTo>
                  <a:lnTo>
                    <a:pt x="314768" y="256061"/>
                  </a:lnTo>
                  <a:lnTo>
                    <a:pt x="314768" y="257013"/>
                  </a:lnTo>
                  <a:lnTo>
                    <a:pt x="314450" y="259551"/>
                  </a:lnTo>
                  <a:lnTo>
                    <a:pt x="313815" y="261138"/>
                  </a:lnTo>
                  <a:lnTo>
                    <a:pt x="313180" y="262089"/>
                  </a:lnTo>
                  <a:lnTo>
                    <a:pt x="312227" y="263041"/>
                  </a:lnTo>
                  <a:lnTo>
                    <a:pt x="310956" y="263676"/>
                  </a:lnTo>
                  <a:lnTo>
                    <a:pt x="309686" y="265897"/>
                  </a:lnTo>
                  <a:lnTo>
                    <a:pt x="308733" y="267801"/>
                  </a:lnTo>
                  <a:lnTo>
                    <a:pt x="307780" y="268753"/>
                  </a:lnTo>
                  <a:lnTo>
                    <a:pt x="306827" y="269387"/>
                  </a:lnTo>
                  <a:lnTo>
                    <a:pt x="307145" y="270339"/>
                  </a:lnTo>
                  <a:lnTo>
                    <a:pt x="308097" y="272560"/>
                  </a:lnTo>
                  <a:lnTo>
                    <a:pt x="310003" y="276368"/>
                  </a:lnTo>
                  <a:lnTo>
                    <a:pt x="311591" y="278272"/>
                  </a:lnTo>
                  <a:lnTo>
                    <a:pt x="313180" y="279858"/>
                  </a:lnTo>
                  <a:lnTo>
                    <a:pt x="314132" y="281127"/>
                  </a:lnTo>
                  <a:lnTo>
                    <a:pt x="316356" y="283983"/>
                  </a:lnTo>
                  <a:lnTo>
                    <a:pt x="317309" y="285570"/>
                  </a:lnTo>
                  <a:lnTo>
                    <a:pt x="318579" y="287474"/>
                  </a:lnTo>
                  <a:lnTo>
                    <a:pt x="319214" y="289695"/>
                  </a:lnTo>
                  <a:lnTo>
                    <a:pt x="319214" y="291281"/>
                  </a:lnTo>
                  <a:lnTo>
                    <a:pt x="320167" y="291916"/>
                  </a:lnTo>
                  <a:lnTo>
                    <a:pt x="322708" y="293502"/>
                  </a:lnTo>
                  <a:lnTo>
                    <a:pt x="323661" y="294771"/>
                  </a:lnTo>
                  <a:lnTo>
                    <a:pt x="324614" y="296358"/>
                  </a:lnTo>
                  <a:lnTo>
                    <a:pt x="325249" y="297627"/>
                  </a:lnTo>
                  <a:lnTo>
                    <a:pt x="325249" y="298579"/>
                  </a:lnTo>
                  <a:lnTo>
                    <a:pt x="325249" y="299214"/>
                  </a:lnTo>
                  <a:lnTo>
                    <a:pt x="327473" y="301118"/>
                  </a:lnTo>
                  <a:lnTo>
                    <a:pt x="328426" y="302069"/>
                  </a:lnTo>
                  <a:lnTo>
                    <a:pt x="329378" y="303656"/>
                  </a:lnTo>
                  <a:lnTo>
                    <a:pt x="330014" y="304925"/>
                  </a:lnTo>
                  <a:lnTo>
                    <a:pt x="330331" y="306194"/>
                  </a:lnTo>
                  <a:lnTo>
                    <a:pt x="330649" y="307781"/>
                  </a:lnTo>
                  <a:lnTo>
                    <a:pt x="330967" y="309367"/>
                  </a:lnTo>
                  <a:lnTo>
                    <a:pt x="344624" y="309367"/>
                  </a:lnTo>
                  <a:lnTo>
                    <a:pt x="344942" y="307146"/>
                  </a:lnTo>
                  <a:lnTo>
                    <a:pt x="345577" y="304925"/>
                  </a:lnTo>
                  <a:lnTo>
                    <a:pt x="346848" y="302704"/>
                  </a:lnTo>
                  <a:lnTo>
                    <a:pt x="348436" y="301118"/>
                  </a:lnTo>
                  <a:lnTo>
                    <a:pt x="350024" y="299848"/>
                  </a:lnTo>
                  <a:lnTo>
                    <a:pt x="351930" y="298579"/>
                  </a:lnTo>
                  <a:lnTo>
                    <a:pt x="354471" y="297944"/>
                  </a:lnTo>
                  <a:lnTo>
                    <a:pt x="356694" y="297944"/>
                  </a:lnTo>
                  <a:lnTo>
                    <a:pt x="358918" y="297944"/>
                  </a:lnTo>
                  <a:lnTo>
                    <a:pt x="361459" y="298579"/>
                  </a:lnTo>
                  <a:lnTo>
                    <a:pt x="363364" y="299848"/>
                  </a:lnTo>
                  <a:lnTo>
                    <a:pt x="364953" y="301118"/>
                  </a:lnTo>
                  <a:lnTo>
                    <a:pt x="366223" y="302704"/>
                  </a:lnTo>
                  <a:lnTo>
                    <a:pt x="367494" y="304925"/>
                  </a:lnTo>
                  <a:lnTo>
                    <a:pt x="368446" y="307146"/>
                  </a:lnTo>
                  <a:lnTo>
                    <a:pt x="368446" y="309367"/>
                  </a:lnTo>
                  <a:lnTo>
                    <a:pt x="379246" y="309367"/>
                  </a:lnTo>
                  <a:lnTo>
                    <a:pt x="379246" y="326819"/>
                  </a:lnTo>
                  <a:lnTo>
                    <a:pt x="391633" y="326819"/>
                  </a:lnTo>
                  <a:lnTo>
                    <a:pt x="392268" y="324915"/>
                  </a:lnTo>
                  <a:lnTo>
                    <a:pt x="392904" y="323011"/>
                  </a:lnTo>
                  <a:lnTo>
                    <a:pt x="394174" y="321425"/>
                  </a:lnTo>
                  <a:lnTo>
                    <a:pt x="395445" y="320156"/>
                  </a:lnTo>
                  <a:lnTo>
                    <a:pt x="397350" y="318886"/>
                  </a:lnTo>
                  <a:lnTo>
                    <a:pt x="399256" y="318252"/>
                  </a:lnTo>
                  <a:lnTo>
                    <a:pt x="401162" y="317617"/>
                  </a:lnTo>
                  <a:lnTo>
                    <a:pt x="403068" y="317617"/>
                  </a:lnTo>
                  <a:lnTo>
                    <a:pt x="405609" y="317934"/>
                  </a:lnTo>
                  <a:lnTo>
                    <a:pt x="405609" y="294137"/>
                  </a:lnTo>
                  <a:lnTo>
                    <a:pt x="415138" y="294137"/>
                  </a:lnTo>
                  <a:lnTo>
                    <a:pt x="416090" y="292868"/>
                  </a:lnTo>
                  <a:lnTo>
                    <a:pt x="417043" y="291599"/>
                  </a:lnTo>
                  <a:lnTo>
                    <a:pt x="418314" y="290329"/>
                  </a:lnTo>
                  <a:lnTo>
                    <a:pt x="418949" y="284935"/>
                  </a:lnTo>
                  <a:lnTo>
                    <a:pt x="421172" y="284301"/>
                  </a:lnTo>
                  <a:lnTo>
                    <a:pt x="421172" y="282714"/>
                  </a:lnTo>
                  <a:lnTo>
                    <a:pt x="421172" y="278589"/>
                  </a:lnTo>
                  <a:lnTo>
                    <a:pt x="421490" y="276368"/>
                  </a:lnTo>
                  <a:lnTo>
                    <a:pt x="422125" y="274464"/>
                  </a:lnTo>
                  <a:lnTo>
                    <a:pt x="423396" y="271926"/>
                  </a:lnTo>
                  <a:lnTo>
                    <a:pt x="424031" y="271291"/>
                  </a:lnTo>
                  <a:lnTo>
                    <a:pt x="424984" y="270657"/>
                  </a:lnTo>
                  <a:lnTo>
                    <a:pt x="425937" y="270022"/>
                  </a:lnTo>
                  <a:lnTo>
                    <a:pt x="427207" y="268753"/>
                  </a:lnTo>
                  <a:lnTo>
                    <a:pt x="427843" y="267801"/>
                  </a:lnTo>
                  <a:lnTo>
                    <a:pt x="428478" y="266214"/>
                  </a:lnTo>
                  <a:lnTo>
                    <a:pt x="428795" y="264945"/>
                  </a:lnTo>
                  <a:lnTo>
                    <a:pt x="428795" y="263359"/>
                  </a:lnTo>
                  <a:lnTo>
                    <a:pt x="428478" y="262724"/>
                  </a:lnTo>
                  <a:lnTo>
                    <a:pt x="427843" y="260820"/>
                  </a:lnTo>
                  <a:lnTo>
                    <a:pt x="427207" y="259551"/>
                  </a:lnTo>
                  <a:lnTo>
                    <a:pt x="426254" y="258282"/>
                  </a:lnTo>
                  <a:lnTo>
                    <a:pt x="424666" y="257647"/>
                  </a:lnTo>
                  <a:lnTo>
                    <a:pt x="423396" y="257013"/>
                  </a:lnTo>
                  <a:lnTo>
                    <a:pt x="422761" y="255743"/>
                  </a:lnTo>
                  <a:lnTo>
                    <a:pt x="421172" y="253522"/>
                  </a:lnTo>
                  <a:lnTo>
                    <a:pt x="419902" y="252253"/>
                  </a:lnTo>
                  <a:lnTo>
                    <a:pt x="418314" y="251301"/>
                  </a:lnTo>
                  <a:lnTo>
                    <a:pt x="416726" y="251301"/>
                  </a:lnTo>
                  <a:lnTo>
                    <a:pt x="415773" y="251301"/>
                  </a:lnTo>
                  <a:lnTo>
                    <a:pt x="414820" y="251619"/>
                  </a:lnTo>
                  <a:lnTo>
                    <a:pt x="413549" y="253840"/>
                  </a:lnTo>
                  <a:lnTo>
                    <a:pt x="412279" y="254792"/>
                  </a:lnTo>
                  <a:lnTo>
                    <a:pt x="411008" y="255109"/>
                  </a:lnTo>
                  <a:lnTo>
                    <a:pt x="410056" y="255109"/>
                  </a:lnTo>
                  <a:lnTo>
                    <a:pt x="410056" y="255426"/>
                  </a:lnTo>
                  <a:lnTo>
                    <a:pt x="409420" y="256378"/>
                  </a:lnTo>
                  <a:lnTo>
                    <a:pt x="408785" y="256695"/>
                  </a:lnTo>
                  <a:lnTo>
                    <a:pt x="408150" y="256695"/>
                  </a:lnTo>
                  <a:lnTo>
                    <a:pt x="407514" y="256695"/>
                  </a:lnTo>
                  <a:lnTo>
                    <a:pt x="406244" y="256378"/>
                  </a:lnTo>
                  <a:lnTo>
                    <a:pt x="406244" y="256061"/>
                  </a:lnTo>
                  <a:lnTo>
                    <a:pt x="406244" y="255109"/>
                  </a:lnTo>
                  <a:lnTo>
                    <a:pt x="406562" y="254792"/>
                  </a:lnTo>
                  <a:lnTo>
                    <a:pt x="406879" y="254157"/>
                  </a:lnTo>
                  <a:lnTo>
                    <a:pt x="407514" y="253522"/>
                  </a:lnTo>
                  <a:lnTo>
                    <a:pt x="408785" y="252888"/>
                  </a:lnTo>
                  <a:lnTo>
                    <a:pt x="416408" y="247494"/>
                  </a:lnTo>
                  <a:lnTo>
                    <a:pt x="416726" y="246859"/>
                  </a:lnTo>
                  <a:lnTo>
                    <a:pt x="417996" y="246225"/>
                  </a:lnTo>
                  <a:lnTo>
                    <a:pt x="419267" y="245907"/>
                  </a:lnTo>
                  <a:lnTo>
                    <a:pt x="420220" y="245907"/>
                  </a:lnTo>
                  <a:lnTo>
                    <a:pt x="421172" y="246225"/>
                  </a:lnTo>
                  <a:lnTo>
                    <a:pt x="422443" y="246859"/>
                  </a:lnTo>
                  <a:lnTo>
                    <a:pt x="424031" y="249398"/>
                  </a:lnTo>
                  <a:lnTo>
                    <a:pt x="427207" y="247177"/>
                  </a:lnTo>
                  <a:lnTo>
                    <a:pt x="429748" y="245590"/>
                  </a:lnTo>
                  <a:lnTo>
                    <a:pt x="431336" y="244638"/>
                  </a:lnTo>
                  <a:lnTo>
                    <a:pt x="432607" y="244321"/>
                  </a:lnTo>
                  <a:lnTo>
                    <a:pt x="432289" y="243686"/>
                  </a:lnTo>
                  <a:lnTo>
                    <a:pt x="431654" y="242417"/>
                  </a:lnTo>
                  <a:lnTo>
                    <a:pt x="431336" y="241783"/>
                  </a:lnTo>
                  <a:lnTo>
                    <a:pt x="431654" y="241148"/>
                  </a:lnTo>
                  <a:lnTo>
                    <a:pt x="431972" y="240831"/>
                  </a:lnTo>
                  <a:lnTo>
                    <a:pt x="433242" y="240831"/>
                  </a:lnTo>
                  <a:lnTo>
                    <a:pt x="432607" y="239879"/>
                  </a:lnTo>
                  <a:lnTo>
                    <a:pt x="431972" y="237975"/>
                  </a:lnTo>
                  <a:lnTo>
                    <a:pt x="431972" y="237023"/>
                  </a:lnTo>
                  <a:lnTo>
                    <a:pt x="432289" y="236071"/>
                  </a:lnTo>
                  <a:lnTo>
                    <a:pt x="433242" y="235436"/>
                  </a:lnTo>
                  <a:lnTo>
                    <a:pt x="434195" y="235119"/>
                  </a:lnTo>
                  <a:lnTo>
                    <a:pt x="436101" y="232581"/>
                  </a:lnTo>
                  <a:lnTo>
                    <a:pt x="438007" y="230360"/>
                  </a:lnTo>
                  <a:lnTo>
                    <a:pt x="439912" y="229408"/>
                  </a:lnTo>
                  <a:lnTo>
                    <a:pt x="439912" y="228773"/>
                  </a:lnTo>
                  <a:lnTo>
                    <a:pt x="440548" y="227504"/>
                  </a:lnTo>
                  <a:lnTo>
                    <a:pt x="441183" y="226869"/>
                  </a:lnTo>
                  <a:lnTo>
                    <a:pt x="441818" y="226235"/>
                  </a:lnTo>
                  <a:lnTo>
                    <a:pt x="443089" y="226235"/>
                  </a:lnTo>
                  <a:lnTo>
                    <a:pt x="444677" y="226552"/>
                  </a:lnTo>
                  <a:lnTo>
                    <a:pt x="448488" y="227187"/>
                  </a:lnTo>
                  <a:lnTo>
                    <a:pt x="449124" y="225917"/>
                  </a:lnTo>
                  <a:lnTo>
                    <a:pt x="449441" y="224965"/>
                  </a:lnTo>
                  <a:lnTo>
                    <a:pt x="450394" y="224013"/>
                  </a:lnTo>
                  <a:lnTo>
                    <a:pt x="451029" y="223379"/>
                  </a:lnTo>
                  <a:lnTo>
                    <a:pt x="451665" y="223062"/>
                  </a:lnTo>
                  <a:lnTo>
                    <a:pt x="452617" y="223062"/>
                  </a:lnTo>
                  <a:lnTo>
                    <a:pt x="453253" y="223379"/>
                  </a:lnTo>
                  <a:lnTo>
                    <a:pt x="454206" y="224013"/>
                  </a:lnTo>
                  <a:lnTo>
                    <a:pt x="455794" y="224965"/>
                  </a:lnTo>
                  <a:lnTo>
                    <a:pt x="458335" y="227504"/>
                  </a:lnTo>
                  <a:lnTo>
                    <a:pt x="459288" y="228773"/>
                  </a:lnTo>
                  <a:lnTo>
                    <a:pt x="460240" y="230677"/>
                  </a:lnTo>
                  <a:lnTo>
                    <a:pt x="461193" y="233533"/>
                  </a:lnTo>
                  <a:lnTo>
                    <a:pt x="462781" y="233850"/>
                  </a:lnTo>
                  <a:lnTo>
                    <a:pt x="464052" y="234802"/>
                  </a:lnTo>
                  <a:lnTo>
                    <a:pt x="465322" y="235754"/>
                  </a:lnTo>
                  <a:lnTo>
                    <a:pt x="466593" y="237340"/>
                  </a:lnTo>
                  <a:lnTo>
                    <a:pt x="467228" y="239561"/>
                  </a:lnTo>
                  <a:lnTo>
                    <a:pt x="467546" y="240831"/>
                  </a:lnTo>
                  <a:lnTo>
                    <a:pt x="467546" y="242100"/>
                  </a:lnTo>
                  <a:lnTo>
                    <a:pt x="467228" y="243369"/>
                  </a:lnTo>
                  <a:lnTo>
                    <a:pt x="466593" y="244955"/>
                  </a:lnTo>
                  <a:lnTo>
                    <a:pt x="466593" y="245590"/>
                  </a:lnTo>
                  <a:lnTo>
                    <a:pt x="466275" y="246542"/>
                  </a:lnTo>
                  <a:lnTo>
                    <a:pt x="465322" y="247811"/>
                  </a:lnTo>
                  <a:lnTo>
                    <a:pt x="463417" y="249398"/>
                  </a:lnTo>
                  <a:lnTo>
                    <a:pt x="463734" y="250032"/>
                  </a:lnTo>
                  <a:lnTo>
                    <a:pt x="463734" y="251301"/>
                  </a:lnTo>
                  <a:lnTo>
                    <a:pt x="463734" y="252253"/>
                  </a:lnTo>
                  <a:lnTo>
                    <a:pt x="463417" y="252888"/>
                  </a:lnTo>
                  <a:lnTo>
                    <a:pt x="462781" y="253205"/>
                  </a:lnTo>
                  <a:lnTo>
                    <a:pt x="461193" y="253205"/>
                  </a:lnTo>
                  <a:lnTo>
                    <a:pt x="461193" y="253840"/>
                  </a:lnTo>
                  <a:lnTo>
                    <a:pt x="460876" y="254792"/>
                  </a:lnTo>
                  <a:lnTo>
                    <a:pt x="460558" y="255426"/>
                  </a:lnTo>
                  <a:lnTo>
                    <a:pt x="459923" y="256061"/>
                  </a:lnTo>
                  <a:lnTo>
                    <a:pt x="459288" y="256061"/>
                  </a:lnTo>
                  <a:lnTo>
                    <a:pt x="458335" y="256061"/>
                  </a:lnTo>
                  <a:lnTo>
                    <a:pt x="458335" y="256695"/>
                  </a:lnTo>
                  <a:lnTo>
                    <a:pt x="458017" y="257647"/>
                  </a:lnTo>
                  <a:lnTo>
                    <a:pt x="457699" y="258282"/>
                  </a:lnTo>
                  <a:lnTo>
                    <a:pt x="457064" y="258599"/>
                  </a:lnTo>
                  <a:lnTo>
                    <a:pt x="456747" y="258599"/>
                  </a:lnTo>
                  <a:lnTo>
                    <a:pt x="455794" y="258599"/>
                  </a:lnTo>
                  <a:lnTo>
                    <a:pt x="455794" y="258916"/>
                  </a:lnTo>
                  <a:lnTo>
                    <a:pt x="455476" y="260186"/>
                  </a:lnTo>
                  <a:lnTo>
                    <a:pt x="455158" y="260503"/>
                  </a:lnTo>
                  <a:lnTo>
                    <a:pt x="454206" y="260820"/>
                  </a:lnTo>
                  <a:lnTo>
                    <a:pt x="453888" y="260820"/>
                  </a:lnTo>
                  <a:lnTo>
                    <a:pt x="452935" y="260820"/>
                  </a:lnTo>
                  <a:lnTo>
                    <a:pt x="451665" y="262407"/>
                  </a:lnTo>
                  <a:lnTo>
                    <a:pt x="453253" y="263359"/>
                  </a:lnTo>
                  <a:lnTo>
                    <a:pt x="456747" y="265262"/>
                  </a:lnTo>
                  <a:lnTo>
                    <a:pt x="458652" y="265897"/>
                  </a:lnTo>
                  <a:lnTo>
                    <a:pt x="460558" y="266214"/>
                  </a:lnTo>
                  <a:lnTo>
                    <a:pt x="463099" y="266214"/>
                  </a:lnTo>
                  <a:lnTo>
                    <a:pt x="464052" y="266214"/>
                  </a:lnTo>
                  <a:lnTo>
                    <a:pt x="465322" y="266532"/>
                  </a:lnTo>
                  <a:lnTo>
                    <a:pt x="466593" y="267166"/>
                  </a:lnTo>
                  <a:lnTo>
                    <a:pt x="467546" y="268118"/>
                  </a:lnTo>
                  <a:lnTo>
                    <a:pt x="468499" y="269387"/>
                  </a:lnTo>
                  <a:lnTo>
                    <a:pt x="469452" y="271608"/>
                  </a:lnTo>
                  <a:lnTo>
                    <a:pt x="469134" y="274781"/>
                  </a:lnTo>
                  <a:lnTo>
                    <a:pt x="468499" y="276051"/>
                  </a:lnTo>
                  <a:lnTo>
                    <a:pt x="467546" y="279224"/>
                  </a:lnTo>
                  <a:lnTo>
                    <a:pt x="466593" y="283666"/>
                  </a:lnTo>
                  <a:lnTo>
                    <a:pt x="466593" y="285887"/>
                  </a:lnTo>
                  <a:lnTo>
                    <a:pt x="466593" y="287791"/>
                  </a:lnTo>
                  <a:lnTo>
                    <a:pt x="466275" y="288743"/>
                  </a:lnTo>
                  <a:lnTo>
                    <a:pt x="465640" y="289695"/>
                  </a:lnTo>
                  <a:lnTo>
                    <a:pt x="465322" y="290012"/>
                  </a:lnTo>
                  <a:lnTo>
                    <a:pt x="465005" y="290012"/>
                  </a:lnTo>
                  <a:lnTo>
                    <a:pt x="464370" y="289695"/>
                  </a:lnTo>
                  <a:lnTo>
                    <a:pt x="464052" y="288743"/>
                  </a:lnTo>
                  <a:lnTo>
                    <a:pt x="463734" y="288108"/>
                  </a:lnTo>
                  <a:lnTo>
                    <a:pt x="463417" y="287791"/>
                  </a:lnTo>
                  <a:lnTo>
                    <a:pt x="462781" y="286522"/>
                  </a:lnTo>
                  <a:lnTo>
                    <a:pt x="462464" y="284618"/>
                  </a:lnTo>
                  <a:lnTo>
                    <a:pt x="462146" y="284618"/>
                  </a:lnTo>
                  <a:lnTo>
                    <a:pt x="461511" y="283983"/>
                  </a:lnTo>
                  <a:lnTo>
                    <a:pt x="460558" y="283031"/>
                  </a:lnTo>
                  <a:lnTo>
                    <a:pt x="459923" y="280176"/>
                  </a:lnTo>
                  <a:lnTo>
                    <a:pt x="460240" y="279541"/>
                  </a:lnTo>
                  <a:lnTo>
                    <a:pt x="460240" y="277637"/>
                  </a:lnTo>
                  <a:lnTo>
                    <a:pt x="460240" y="275099"/>
                  </a:lnTo>
                  <a:lnTo>
                    <a:pt x="459923" y="273195"/>
                  </a:lnTo>
                  <a:lnTo>
                    <a:pt x="459288" y="271926"/>
                  </a:lnTo>
                  <a:lnTo>
                    <a:pt x="458652" y="272878"/>
                  </a:lnTo>
                  <a:lnTo>
                    <a:pt x="457382" y="275416"/>
                  </a:lnTo>
                  <a:lnTo>
                    <a:pt x="456429" y="276685"/>
                  </a:lnTo>
                  <a:lnTo>
                    <a:pt x="455158" y="277955"/>
                  </a:lnTo>
                  <a:lnTo>
                    <a:pt x="453253" y="279224"/>
                  </a:lnTo>
                  <a:lnTo>
                    <a:pt x="451347" y="279858"/>
                  </a:lnTo>
                  <a:lnTo>
                    <a:pt x="450712" y="279858"/>
                  </a:lnTo>
                  <a:lnTo>
                    <a:pt x="450394" y="280493"/>
                  </a:lnTo>
                  <a:lnTo>
                    <a:pt x="449759" y="281762"/>
                  </a:lnTo>
                  <a:lnTo>
                    <a:pt x="449759" y="283031"/>
                  </a:lnTo>
                  <a:lnTo>
                    <a:pt x="450076" y="283666"/>
                  </a:lnTo>
                  <a:lnTo>
                    <a:pt x="450712" y="284301"/>
                  </a:lnTo>
                  <a:lnTo>
                    <a:pt x="452300" y="286839"/>
                  </a:lnTo>
                  <a:lnTo>
                    <a:pt x="453570" y="289377"/>
                  </a:lnTo>
                  <a:lnTo>
                    <a:pt x="453888" y="290647"/>
                  </a:lnTo>
                  <a:lnTo>
                    <a:pt x="453888" y="291916"/>
                  </a:lnTo>
                  <a:lnTo>
                    <a:pt x="454206" y="294137"/>
                  </a:lnTo>
                  <a:lnTo>
                    <a:pt x="470087" y="294137"/>
                  </a:lnTo>
                  <a:lnTo>
                    <a:pt x="760715" y="163727"/>
                  </a:lnTo>
                  <a:lnTo>
                    <a:pt x="758492" y="156746"/>
                  </a:lnTo>
                  <a:lnTo>
                    <a:pt x="758809" y="153890"/>
                  </a:lnTo>
                  <a:lnTo>
                    <a:pt x="756268" y="145958"/>
                  </a:lnTo>
                  <a:lnTo>
                    <a:pt x="754045" y="138342"/>
                  </a:lnTo>
                  <a:lnTo>
                    <a:pt x="751504" y="131362"/>
                  </a:lnTo>
                  <a:lnTo>
                    <a:pt x="750233" y="129775"/>
                  </a:lnTo>
                  <a:lnTo>
                    <a:pt x="748645" y="128506"/>
                  </a:lnTo>
                  <a:lnTo>
                    <a:pt x="747692" y="126920"/>
                  </a:lnTo>
                  <a:lnTo>
                    <a:pt x="746739" y="125333"/>
                  </a:lnTo>
                  <a:lnTo>
                    <a:pt x="746422" y="123747"/>
                  </a:lnTo>
                  <a:lnTo>
                    <a:pt x="746739" y="122795"/>
                  </a:lnTo>
                  <a:lnTo>
                    <a:pt x="747057" y="122160"/>
                  </a:lnTo>
                  <a:lnTo>
                    <a:pt x="747692" y="121526"/>
                  </a:lnTo>
                  <a:lnTo>
                    <a:pt x="748645" y="120891"/>
                  </a:lnTo>
                  <a:lnTo>
                    <a:pt x="744516" y="107564"/>
                  </a:lnTo>
                  <a:lnTo>
                    <a:pt x="742928" y="107564"/>
                  </a:lnTo>
                  <a:lnTo>
                    <a:pt x="741022" y="107247"/>
                  </a:lnTo>
                  <a:lnTo>
                    <a:pt x="739434" y="106930"/>
                  </a:lnTo>
                  <a:lnTo>
                    <a:pt x="738481" y="105978"/>
                  </a:lnTo>
                  <a:lnTo>
                    <a:pt x="738481" y="105661"/>
                  </a:lnTo>
                  <a:lnTo>
                    <a:pt x="738481" y="105026"/>
                  </a:lnTo>
                  <a:lnTo>
                    <a:pt x="739116" y="104709"/>
                  </a:lnTo>
                  <a:lnTo>
                    <a:pt x="740069" y="103757"/>
                  </a:lnTo>
                  <a:lnTo>
                    <a:pt x="743245" y="102170"/>
                  </a:lnTo>
                  <a:lnTo>
                    <a:pt x="743881" y="101218"/>
                  </a:lnTo>
                  <a:lnTo>
                    <a:pt x="744516" y="100584"/>
                  </a:lnTo>
                  <a:lnTo>
                    <a:pt x="745469" y="99949"/>
                  </a:lnTo>
                  <a:lnTo>
                    <a:pt x="747057" y="99632"/>
                  </a:lnTo>
                  <a:lnTo>
                    <a:pt x="749598" y="99315"/>
                  </a:lnTo>
                  <a:lnTo>
                    <a:pt x="751821" y="99632"/>
                  </a:lnTo>
                  <a:lnTo>
                    <a:pt x="754998" y="100901"/>
                  </a:lnTo>
                  <a:lnTo>
                    <a:pt x="756903" y="101218"/>
                  </a:lnTo>
                  <a:lnTo>
                    <a:pt x="758174" y="101853"/>
                  </a:lnTo>
                  <a:lnTo>
                    <a:pt x="760080" y="101853"/>
                  </a:lnTo>
                  <a:lnTo>
                    <a:pt x="761985" y="101218"/>
                  </a:lnTo>
                  <a:lnTo>
                    <a:pt x="763574" y="100584"/>
                  </a:lnTo>
                  <a:lnTo>
                    <a:pt x="764526" y="99949"/>
                  </a:lnTo>
                  <a:lnTo>
                    <a:pt x="765162" y="98997"/>
                  </a:lnTo>
                  <a:lnTo>
                    <a:pt x="765479" y="98045"/>
                  </a:lnTo>
                  <a:lnTo>
                    <a:pt x="765797" y="96459"/>
                  </a:lnTo>
                  <a:lnTo>
                    <a:pt x="764209" y="92017"/>
                  </a:lnTo>
                  <a:lnTo>
                    <a:pt x="762938" y="90430"/>
                  </a:lnTo>
                  <a:lnTo>
                    <a:pt x="762303" y="88844"/>
                  </a:lnTo>
                  <a:lnTo>
                    <a:pt x="761985" y="86623"/>
                  </a:lnTo>
                  <a:lnTo>
                    <a:pt x="762303" y="84719"/>
                  </a:lnTo>
                  <a:lnTo>
                    <a:pt x="762621" y="83767"/>
                  </a:lnTo>
                  <a:lnTo>
                    <a:pt x="762938" y="82815"/>
                  </a:lnTo>
                  <a:lnTo>
                    <a:pt x="764209" y="82180"/>
                  </a:lnTo>
                  <a:lnTo>
                    <a:pt x="765162" y="81546"/>
                  </a:lnTo>
                  <a:lnTo>
                    <a:pt x="766750" y="81228"/>
                  </a:lnTo>
                  <a:lnTo>
                    <a:pt x="768338" y="80911"/>
                  </a:lnTo>
                  <a:lnTo>
                    <a:pt x="769926" y="80594"/>
                  </a:lnTo>
                  <a:lnTo>
                    <a:pt x="771832" y="80594"/>
                  </a:lnTo>
                  <a:lnTo>
                    <a:pt x="773738" y="80911"/>
                  </a:lnTo>
                  <a:lnTo>
                    <a:pt x="775326" y="81863"/>
                  </a:lnTo>
                  <a:lnTo>
                    <a:pt x="775643" y="82498"/>
                  </a:lnTo>
                  <a:lnTo>
                    <a:pt x="776279" y="83132"/>
                  </a:lnTo>
                  <a:lnTo>
                    <a:pt x="776596" y="84084"/>
                  </a:lnTo>
                  <a:lnTo>
                    <a:pt x="776596" y="85353"/>
                  </a:lnTo>
                  <a:lnTo>
                    <a:pt x="776279" y="86940"/>
                  </a:lnTo>
                  <a:lnTo>
                    <a:pt x="775961" y="89161"/>
                  </a:lnTo>
                  <a:lnTo>
                    <a:pt x="775643" y="89796"/>
                  </a:lnTo>
                  <a:lnTo>
                    <a:pt x="775326" y="90430"/>
                  </a:lnTo>
                  <a:lnTo>
                    <a:pt x="775326" y="91382"/>
                  </a:lnTo>
                  <a:lnTo>
                    <a:pt x="775643" y="92334"/>
                  </a:lnTo>
                  <a:lnTo>
                    <a:pt x="776279" y="93286"/>
                  </a:lnTo>
                  <a:lnTo>
                    <a:pt x="777232" y="94555"/>
                  </a:lnTo>
                  <a:lnTo>
                    <a:pt x="779137" y="95190"/>
                  </a:lnTo>
                  <a:lnTo>
                    <a:pt x="779455" y="95824"/>
                  </a:lnTo>
                  <a:lnTo>
                    <a:pt x="780408" y="97093"/>
                  </a:lnTo>
                  <a:lnTo>
                    <a:pt x="781043" y="98363"/>
                  </a:lnTo>
                  <a:lnTo>
                    <a:pt x="781361" y="100266"/>
                  </a:lnTo>
                  <a:lnTo>
                    <a:pt x="781996" y="102805"/>
                  </a:lnTo>
                  <a:lnTo>
                    <a:pt x="782314" y="105978"/>
                  </a:lnTo>
                  <a:lnTo>
                    <a:pt x="785490" y="100901"/>
                  </a:lnTo>
                  <a:lnTo>
                    <a:pt x="784219" y="96776"/>
                  </a:lnTo>
                  <a:lnTo>
                    <a:pt x="783584" y="92017"/>
                  </a:lnTo>
                  <a:lnTo>
                    <a:pt x="782631" y="85988"/>
                  </a:lnTo>
                  <a:lnTo>
                    <a:pt x="782314" y="80276"/>
                  </a:lnTo>
                  <a:lnTo>
                    <a:pt x="782314" y="73931"/>
                  </a:lnTo>
                  <a:lnTo>
                    <a:pt x="782631" y="70758"/>
                  </a:lnTo>
                  <a:lnTo>
                    <a:pt x="783266" y="67902"/>
                  </a:lnTo>
                  <a:lnTo>
                    <a:pt x="784219" y="65363"/>
                  </a:lnTo>
                  <a:lnTo>
                    <a:pt x="785490" y="63142"/>
                  </a:lnTo>
                  <a:lnTo>
                    <a:pt x="784219" y="60921"/>
                  </a:lnTo>
                  <a:lnTo>
                    <a:pt x="783584" y="58065"/>
                  </a:lnTo>
                  <a:lnTo>
                    <a:pt x="782949" y="54892"/>
                  </a:lnTo>
                  <a:lnTo>
                    <a:pt x="782314" y="50768"/>
                  </a:lnTo>
                  <a:lnTo>
                    <a:pt x="782314" y="46325"/>
                  </a:lnTo>
                  <a:lnTo>
                    <a:pt x="782631" y="41566"/>
                  </a:lnTo>
                  <a:lnTo>
                    <a:pt x="783266" y="39345"/>
                  </a:lnTo>
                  <a:lnTo>
                    <a:pt x="783902" y="36489"/>
                  </a:lnTo>
                  <a:lnTo>
                    <a:pt x="783902" y="35537"/>
                  </a:lnTo>
                  <a:lnTo>
                    <a:pt x="784537" y="33316"/>
                  </a:lnTo>
                  <a:lnTo>
                    <a:pt x="784854" y="31730"/>
                  </a:lnTo>
                  <a:lnTo>
                    <a:pt x="786125" y="30143"/>
                  </a:lnTo>
                  <a:lnTo>
                    <a:pt x="787396" y="28557"/>
                  </a:lnTo>
                  <a:lnTo>
                    <a:pt x="788984" y="27287"/>
                  </a:lnTo>
                  <a:lnTo>
                    <a:pt x="792160" y="22845"/>
                  </a:lnTo>
                  <a:lnTo>
                    <a:pt x="790254" y="11422"/>
                  </a:lnTo>
                  <a:lnTo>
                    <a:pt x="787396" y="11422"/>
                  </a:lnTo>
                  <a:lnTo>
                    <a:pt x="787396" y="7615"/>
                  </a:lnTo>
                  <a:lnTo>
                    <a:pt x="790254" y="7615"/>
                  </a:lnTo>
                  <a:lnTo>
                    <a:pt x="790254" y="6663"/>
                  </a:lnTo>
                  <a:lnTo>
                    <a:pt x="790254" y="4759"/>
                  </a:lnTo>
                  <a:lnTo>
                    <a:pt x="790572" y="4124"/>
                  </a:lnTo>
                  <a:lnTo>
                    <a:pt x="791207" y="4124"/>
                  </a:lnTo>
                  <a:lnTo>
                    <a:pt x="792160" y="4759"/>
                  </a:lnTo>
                  <a:lnTo>
                    <a:pt x="793748" y="6346"/>
                  </a:lnTo>
                  <a:lnTo>
                    <a:pt x="796607" y="7615"/>
                  </a:lnTo>
                  <a:lnTo>
                    <a:pt x="801053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  <a:ea typeface="宋体" panose="02010600030101010101" pitchFamily="2" charset="-122"/>
              </a:endParaRPr>
            </a:p>
          </p:txBody>
        </p:sp>
        <p:sp>
          <p:nvSpPr>
            <p:cNvPr id="74" name="TextBox 1"/>
            <p:cNvSpPr txBox="1"/>
            <p:nvPr/>
          </p:nvSpPr>
          <p:spPr>
            <a:xfrm>
              <a:off x="1870075" y="3820364"/>
              <a:ext cx="11049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>
                  <a:solidFill>
                    <a:srgbClr val="E94B2B"/>
                  </a:solidFill>
                  <a:latin typeface="冬青黑体简体中文 W6" panose="020B0600000000000000" pitchFamily="34" charset="-122"/>
                  <a:ea typeface="冬青黑体简体中文 W6" panose="020B0600000000000000" pitchFamily="34" charset="-122"/>
                </a:rPr>
                <a:t>2004</a:t>
              </a:r>
              <a:endParaRPr lang="zh-CN" altLang="en-US" sz="1600" dirty="0">
                <a:solidFill>
                  <a:srgbClr val="E94B2B"/>
                </a:solidFill>
                <a:latin typeface="冬青黑体简体中文 W6" panose="020B0600000000000000" pitchFamily="34" charset="-122"/>
                <a:ea typeface="冬青黑体简体中文 W6" panose="020B0600000000000000" pitchFamily="34" charset="-122"/>
              </a:endParaRPr>
            </a:p>
          </p:txBody>
        </p:sp>
        <p:sp>
          <p:nvSpPr>
            <p:cNvPr id="75" name="TextBox 2"/>
            <p:cNvSpPr txBox="1"/>
            <p:nvPr/>
          </p:nvSpPr>
          <p:spPr>
            <a:xfrm>
              <a:off x="1741488" y="4073193"/>
              <a:ext cx="130758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学校</a:t>
              </a:r>
              <a:r>
                <a:rPr lang="zh-CN" altLang="en-US" sz="1400" dirty="0">
                  <a:solidFill>
                    <a:schemeClr val="bg1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名称</a:t>
              </a:r>
            </a:p>
          </p:txBody>
        </p:sp>
        <p:sp>
          <p:nvSpPr>
            <p:cNvPr id="76" name="椭圆 75"/>
            <p:cNvSpPr/>
            <p:nvPr/>
          </p:nvSpPr>
          <p:spPr>
            <a:xfrm>
              <a:off x="2349500" y="3678005"/>
              <a:ext cx="82550" cy="82550"/>
            </a:xfrm>
            <a:prstGeom prst="ellipse">
              <a:avLst/>
            </a:prstGeom>
            <a:solidFill>
              <a:srgbClr val="1A344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7" name="椭圆 76"/>
            <p:cNvSpPr/>
            <p:nvPr/>
          </p:nvSpPr>
          <p:spPr>
            <a:xfrm>
              <a:off x="5836648" y="3678005"/>
              <a:ext cx="82550" cy="82550"/>
            </a:xfrm>
            <a:prstGeom prst="ellipse">
              <a:avLst/>
            </a:prstGeom>
            <a:solidFill>
              <a:srgbClr val="1A344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8" name="椭圆 77"/>
            <p:cNvSpPr/>
            <p:nvPr/>
          </p:nvSpPr>
          <p:spPr>
            <a:xfrm>
              <a:off x="6054725" y="3678005"/>
              <a:ext cx="82550" cy="82550"/>
            </a:xfrm>
            <a:prstGeom prst="ellipse">
              <a:avLst/>
            </a:prstGeom>
            <a:solidFill>
              <a:srgbClr val="1A344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79" name="KSO_Shape"/>
            <p:cNvSpPr>
              <a:spLocks/>
            </p:cNvSpPr>
            <p:nvPr/>
          </p:nvSpPr>
          <p:spPr bwMode="auto">
            <a:xfrm>
              <a:off x="5442948" y="2954225"/>
              <a:ext cx="869950" cy="664062"/>
            </a:xfrm>
            <a:custGeom>
              <a:avLst/>
              <a:gdLst>
                <a:gd name="T0" fmla="*/ 1432981 w 1608138"/>
                <a:gd name="T1" fmla="*/ 1345041 h 1227138"/>
                <a:gd name="T2" fmla="*/ 263277 w 1608138"/>
                <a:gd name="T3" fmla="*/ 1343160 h 1227138"/>
                <a:gd name="T4" fmla="*/ 1456856 w 1608138"/>
                <a:gd name="T5" fmla="*/ 1217457 h 1227138"/>
                <a:gd name="T6" fmla="*/ 1273134 w 1608138"/>
                <a:gd name="T7" fmla="*/ 1294249 h 1227138"/>
                <a:gd name="T8" fmla="*/ 690431 w 1608138"/>
                <a:gd name="T9" fmla="*/ 1215254 h 1227138"/>
                <a:gd name="T10" fmla="*/ 617916 w 1608138"/>
                <a:gd name="T11" fmla="*/ 1211478 h 1227138"/>
                <a:gd name="T12" fmla="*/ 471705 w 1608138"/>
                <a:gd name="T13" fmla="*/ 1217457 h 1227138"/>
                <a:gd name="T14" fmla="*/ 973334 w 1608138"/>
                <a:gd name="T15" fmla="*/ 1213692 h 1227138"/>
                <a:gd name="T16" fmla="*/ 802996 w 1608138"/>
                <a:gd name="T17" fmla="*/ 1232170 h 1227138"/>
                <a:gd name="T18" fmla="*/ 1681746 w 1608138"/>
                <a:gd name="T19" fmla="*/ 1179511 h 1227138"/>
                <a:gd name="T20" fmla="*/ 1627464 w 1608138"/>
                <a:gd name="T21" fmla="*/ 1175735 h 1227138"/>
                <a:gd name="T22" fmla="*/ 382755 w 1608138"/>
                <a:gd name="T23" fmla="*/ 1181400 h 1227138"/>
                <a:gd name="T24" fmla="*/ 197457 w 1608138"/>
                <a:gd name="T25" fmla="*/ 1258506 h 1227138"/>
                <a:gd name="T26" fmla="*/ 1102005 w 1608138"/>
                <a:gd name="T27" fmla="*/ 1098607 h 1227138"/>
                <a:gd name="T28" fmla="*/ 1445206 w 1608138"/>
                <a:gd name="T29" fmla="*/ 1060984 h 1227138"/>
                <a:gd name="T30" fmla="*/ 1299173 w 1608138"/>
                <a:gd name="T31" fmla="*/ 1066649 h 1227138"/>
                <a:gd name="T32" fmla="*/ 686401 w 1608138"/>
                <a:gd name="T33" fmla="*/ 1143755 h 1227138"/>
                <a:gd name="T34" fmla="*/ 528703 w 1608138"/>
                <a:gd name="T35" fmla="*/ 1064760 h 1227138"/>
                <a:gd name="T36" fmla="*/ 459481 w 1608138"/>
                <a:gd name="T37" fmla="*/ 1060984 h 1227138"/>
                <a:gd name="T38" fmla="*/ 995811 w 1608138"/>
                <a:gd name="T39" fmla="*/ 1063419 h 1227138"/>
                <a:gd name="T40" fmla="*/ 802996 w 1608138"/>
                <a:gd name="T41" fmla="*/ 1067136 h 1227138"/>
                <a:gd name="T42" fmla="*/ 1683892 w 1608138"/>
                <a:gd name="T43" fmla="*/ 1021801 h 1227138"/>
                <a:gd name="T44" fmla="*/ 1630253 w 1608138"/>
                <a:gd name="T45" fmla="*/ 1019913 h 1227138"/>
                <a:gd name="T46" fmla="*/ 384288 w 1608138"/>
                <a:gd name="T47" fmla="*/ 1027781 h 1227138"/>
                <a:gd name="T48" fmla="*/ 197457 w 1608138"/>
                <a:gd name="T49" fmla="*/ 1033131 h 1227138"/>
                <a:gd name="T50" fmla="*/ 1436159 w 1608138"/>
                <a:gd name="T51" fmla="*/ 918793 h 1227138"/>
                <a:gd name="T52" fmla="*/ 1355251 w 1608138"/>
                <a:gd name="T53" fmla="*/ 922341 h 1227138"/>
                <a:gd name="T54" fmla="*/ 1276896 w 1608138"/>
                <a:gd name="T55" fmla="*/ 926480 h 1227138"/>
                <a:gd name="T56" fmla="*/ 1195025 w 1608138"/>
                <a:gd name="T57" fmla="*/ 930618 h 1227138"/>
                <a:gd name="T58" fmla="*/ 691729 w 1608138"/>
                <a:gd name="T59" fmla="*/ 933871 h 1227138"/>
                <a:gd name="T60" fmla="*/ 612746 w 1608138"/>
                <a:gd name="T61" fmla="*/ 936235 h 1227138"/>
                <a:gd name="T62" fmla="*/ 540032 w 1608138"/>
                <a:gd name="T63" fmla="*/ 936826 h 1227138"/>
                <a:gd name="T64" fmla="*/ 463817 w 1608138"/>
                <a:gd name="T65" fmla="*/ 936235 h 1227138"/>
                <a:gd name="T66" fmla="*/ 1783391 w 1608138"/>
                <a:gd name="T67" fmla="*/ 914197 h 1227138"/>
                <a:gd name="T68" fmla="*/ 1539859 w 1608138"/>
                <a:gd name="T69" fmla="*/ 911295 h 1227138"/>
                <a:gd name="T70" fmla="*/ 385513 w 1608138"/>
                <a:gd name="T71" fmla="*/ 907103 h 1227138"/>
                <a:gd name="T72" fmla="*/ 138839 w 1608138"/>
                <a:gd name="T73" fmla="*/ 902588 h 1227138"/>
                <a:gd name="T74" fmla="*/ 974126 w 1608138"/>
                <a:gd name="T75" fmla="*/ 882322 h 1227138"/>
                <a:gd name="T76" fmla="*/ 805435 w 1608138"/>
                <a:gd name="T77" fmla="*/ 871306 h 1227138"/>
                <a:gd name="T78" fmla="*/ 1656453 w 1608138"/>
                <a:gd name="T79" fmla="*/ 860327 h 1227138"/>
                <a:gd name="T80" fmla="*/ 1083452 w 1608138"/>
                <a:gd name="T81" fmla="*/ 538692 h 1227138"/>
                <a:gd name="T82" fmla="*/ 1034304 w 1608138"/>
                <a:gd name="T83" fmla="*/ 637718 h 1227138"/>
                <a:gd name="T84" fmla="*/ 945100 w 1608138"/>
                <a:gd name="T85" fmla="*/ 516069 h 1227138"/>
                <a:gd name="T86" fmla="*/ 1087874 w 1608138"/>
                <a:gd name="T87" fmla="*/ 411413 h 1227138"/>
                <a:gd name="T88" fmla="*/ 826780 w 1608138"/>
                <a:gd name="T89" fmla="*/ 392154 h 1227138"/>
                <a:gd name="T90" fmla="*/ 1029290 w 1608138"/>
                <a:gd name="T91" fmla="*/ 370905 h 1227138"/>
                <a:gd name="T92" fmla="*/ 877592 w 1608138"/>
                <a:gd name="T93" fmla="*/ 370591 h 1227138"/>
                <a:gd name="T94" fmla="*/ 966299 w 1608138"/>
                <a:gd name="T95" fmla="*/ 139461 h 1227138"/>
                <a:gd name="T96" fmla="*/ 951559 w 1608138"/>
                <a:gd name="T97" fmla="*/ 0 h 1227138"/>
                <a:gd name="T98" fmla="*/ 986686 w 1608138"/>
                <a:gd name="T99" fmla="*/ 92138 h 1227138"/>
                <a:gd name="T100" fmla="*/ 1008641 w 1608138"/>
                <a:gd name="T101" fmla="*/ 224390 h 1227138"/>
                <a:gd name="T102" fmla="*/ 1075758 w 1608138"/>
                <a:gd name="T103" fmla="*/ 327184 h 1227138"/>
                <a:gd name="T104" fmla="*/ 1101475 w 1608138"/>
                <a:gd name="T105" fmla="*/ 354449 h 1227138"/>
                <a:gd name="T106" fmla="*/ 1105553 w 1608138"/>
                <a:gd name="T107" fmla="*/ 506759 h 1227138"/>
                <a:gd name="T108" fmla="*/ 1475638 w 1608138"/>
                <a:gd name="T109" fmla="*/ 740238 h 1227138"/>
                <a:gd name="T110" fmla="*/ 1902491 w 1608138"/>
                <a:gd name="T111" fmla="*/ 954912 h 1227138"/>
                <a:gd name="T112" fmla="*/ 37636 w 1608138"/>
                <a:gd name="T113" fmla="*/ 842404 h 1227138"/>
                <a:gd name="T114" fmla="*/ 456648 w 1608138"/>
                <a:gd name="T115" fmla="*/ 740238 h 1227138"/>
                <a:gd name="T116" fmla="*/ 792234 w 1608138"/>
                <a:gd name="T117" fmla="*/ 489209 h 1227138"/>
                <a:gd name="T118" fmla="*/ 818893 w 1608138"/>
                <a:gd name="T119" fmla="*/ 340034 h 1227138"/>
                <a:gd name="T120" fmla="*/ 829242 w 1608138"/>
                <a:gd name="T121" fmla="*/ 338153 h 1227138"/>
                <a:gd name="T122" fmla="*/ 896987 w 1608138"/>
                <a:gd name="T123" fmla="*/ 202453 h 1227138"/>
                <a:gd name="T124" fmla="*/ 922078 w 1608138"/>
                <a:gd name="T125" fmla="*/ 73022 h 1227138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608138" h="1227138">
                  <a:moveTo>
                    <a:pt x="1006475" y="1138237"/>
                  </a:moveTo>
                  <a:lnTo>
                    <a:pt x="1006475" y="1147762"/>
                  </a:lnTo>
                  <a:lnTo>
                    <a:pt x="1027113" y="1147762"/>
                  </a:lnTo>
                  <a:lnTo>
                    <a:pt x="1027113" y="1138237"/>
                  </a:lnTo>
                  <a:lnTo>
                    <a:pt x="1006475" y="1138237"/>
                  </a:lnTo>
                  <a:close/>
                  <a:moveTo>
                    <a:pt x="581025" y="1138237"/>
                  </a:moveTo>
                  <a:lnTo>
                    <a:pt x="581025" y="1147762"/>
                  </a:lnTo>
                  <a:lnTo>
                    <a:pt x="601663" y="1147762"/>
                  </a:lnTo>
                  <a:lnTo>
                    <a:pt x="601663" y="1138237"/>
                  </a:lnTo>
                  <a:lnTo>
                    <a:pt x="581025" y="1138237"/>
                  </a:lnTo>
                  <a:close/>
                  <a:moveTo>
                    <a:pt x="1143000" y="1136650"/>
                  </a:moveTo>
                  <a:lnTo>
                    <a:pt x="1143000" y="1147763"/>
                  </a:lnTo>
                  <a:lnTo>
                    <a:pt x="1162050" y="1147763"/>
                  </a:lnTo>
                  <a:lnTo>
                    <a:pt x="1162050" y="1136650"/>
                  </a:lnTo>
                  <a:lnTo>
                    <a:pt x="1143000" y="1136650"/>
                  </a:lnTo>
                  <a:close/>
                  <a:moveTo>
                    <a:pt x="1076325" y="1136650"/>
                  </a:moveTo>
                  <a:lnTo>
                    <a:pt x="1076325" y="1147763"/>
                  </a:lnTo>
                  <a:lnTo>
                    <a:pt x="1096963" y="1147763"/>
                  </a:lnTo>
                  <a:lnTo>
                    <a:pt x="1096963" y="1136650"/>
                  </a:lnTo>
                  <a:lnTo>
                    <a:pt x="1076325" y="1136650"/>
                  </a:lnTo>
                  <a:close/>
                  <a:moveTo>
                    <a:pt x="511175" y="1136650"/>
                  </a:moveTo>
                  <a:lnTo>
                    <a:pt x="511175" y="1147763"/>
                  </a:lnTo>
                  <a:lnTo>
                    <a:pt x="531813" y="1147763"/>
                  </a:lnTo>
                  <a:lnTo>
                    <a:pt x="531813" y="1136650"/>
                  </a:lnTo>
                  <a:lnTo>
                    <a:pt x="511175" y="1136650"/>
                  </a:lnTo>
                  <a:close/>
                  <a:moveTo>
                    <a:pt x="446087" y="1136650"/>
                  </a:moveTo>
                  <a:lnTo>
                    <a:pt x="446087" y="1147763"/>
                  </a:lnTo>
                  <a:lnTo>
                    <a:pt x="465137" y="1147763"/>
                  </a:lnTo>
                  <a:lnTo>
                    <a:pt x="465137" y="1136650"/>
                  </a:lnTo>
                  <a:lnTo>
                    <a:pt x="446087" y="1136650"/>
                  </a:lnTo>
                  <a:close/>
                  <a:moveTo>
                    <a:pt x="1209675" y="1135062"/>
                  </a:moveTo>
                  <a:lnTo>
                    <a:pt x="1209675" y="1146175"/>
                  </a:lnTo>
                  <a:lnTo>
                    <a:pt x="1228725" y="1146175"/>
                  </a:lnTo>
                  <a:lnTo>
                    <a:pt x="1228725" y="1135062"/>
                  </a:lnTo>
                  <a:lnTo>
                    <a:pt x="1209675" y="1135062"/>
                  </a:lnTo>
                  <a:close/>
                  <a:moveTo>
                    <a:pt x="377825" y="1135062"/>
                  </a:moveTo>
                  <a:lnTo>
                    <a:pt x="377825" y="1146175"/>
                  </a:lnTo>
                  <a:lnTo>
                    <a:pt x="398463" y="1146175"/>
                  </a:lnTo>
                  <a:lnTo>
                    <a:pt x="398463" y="1135062"/>
                  </a:lnTo>
                  <a:lnTo>
                    <a:pt x="377825" y="1135062"/>
                  </a:lnTo>
                  <a:close/>
                  <a:moveTo>
                    <a:pt x="1493838" y="1133475"/>
                  </a:moveTo>
                  <a:lnTo>
                    <a:pt x="1493838" y="1173163"/>
                  </a:lnTo>
                  <a:lnTo>
                    <a:pt x="1517651" y="1173163"/>
                  </a:lnTo>
                  <a:lnTo>
                    <a:pt x="1517651" y="1133475"/>
                  </a:lnTo>
                  <a:lnTo>
                    <a:pt x="1493838" y="1133475"/>
                  </a:lnTo>
                  <a:close/>
                  <a:moveTo>
                    <a:pt x="1416050" y="1133475"/>
                  </a:moveTo>
                  <a:lnTo>
                    <a:pt x="1416050" y="1173163"/>
                  </a:lnTo>
                  <a:lnTo>
                    <a:pt x="1439863" y="1173163"/>
                  </a:lnTo>
                  <a:lnTo>
                    <a:pt x="1439863" y="1133475"/>
                  </a:lnTo>
                  <a:lnTo>
                    <a:pt x="1416050" y="1133475"/>
                  </a:lnTo>
                  <a:close/>
                  <a:moveTo>
                    <a:pt x="1362075" y="1133475"/>
                  </a:moveTo>
                  <a:lnTo>
                    <a:pt x="1362075" y="1173163"/>
                  </a:lnTo>
                  <a:lnTo>
                    <a:pt x="1385888" y="1173163"/>
                  </a:lnTo>
                  <a:lnTo>
                    <a:pt x="1385888" y="1133475"/>
                  </a:lnTo>
                  <a:lnTo>
                    <a:pt x="1362075" y="1133475"/>
                  </a:lnTo>
                  <a:close/>
                  <a:moveTo>
                    <a:pt x="1282700" y="1133475"/>
                  </a:moveTo>
                  <a:lnTo>
                    <a:pt x="1282700" y="1173163"/>
                  </a:lnTo>
                  <a:lnTo>
                    <a:pt x="1306513" y="1173163"/>
                  </a:lnTo>
                  <a:lnTo>
                    <a:pt x="1306513" y="1133475"/>
                  </a:lnTo>
                  <a:lnTo>
                    <a:pt x="1282700" y="1133475"/>
                  </a:lnTo>
                  <a:close/>
                  <a:moveTo>
                    <a:pt x="301625" y="1133475"/>
                  </a:moveTo>
                  <a:lnTo>
                    <a:pt x="301625" y="1173163"/>
                  </a:lnTo>
                  <a:lnTo>
                    <a:pt x="325438" y="1173163"/>
                  </a:lnTo>
                  <a:lnTo>
                    <a:pt x="325438" y="1133475"/>
                  </a:lnTo>
                  <a:lnTo>
                    <a:pt x="301625" y="1133475"/>
                  </a:lnTo>
                  <a:close/>
                  <a:moveTo>
                    <a:pt x="222250" y="1133475"/>
                  </a:moveTo>
                  <a:lnTo>
                    <a:pt x="222250" y="1173163"/>
                  </a:lnTo>
                  <a:lnTo>
                    <a:pt x="244475" y="1173163"/>
                  </a:lnTo>
                  <a:lnTo>
                    <a:pt x="244475" y="1133475"/>
                  </a:lnTo>
                  <a:lnTo>
                    <a:pt x="222250" y="1133475"/>
                  </a:lnTo>
                  <a:close/>
                  <a:moveTo>
                    <a:pt x="168275" y="1133475"/>
                  </a:moveTo>
                  <a:lnTo>
                    <a:pt x="168275" y="1173163"/>
                  </a:lnTo>
                  <a:lnTo>
                    <a:pt x="190500" y="1173163"/>
                  </a:lnTo>
                  <a:lnTo>
                    <a:pt x="190500" y="1133475"/>
                  </a:lnTo>
                  <a:lnTo>
                    <a:pt x="168275" y="1133475"/>
                  </a:lnTo>
                  <a:close/>
                  <a:moveTo>
                    <a:pt x="90487" y="1133475"/>
                  </a:moveTo>
                  <a:lnTo>
                    <a:pt x="90487" y="1173163"/>
                  </a:lnTo>
                  <a:lnTo>
                    <a:pt x="114300" y="1173163"/>
                  </a:lnTo>
                  <a:lnTo>
                    <a:pt x="114300" y="1133475"/>
                  </a:lnTo>
                  <a:lnTo>
                    <a:pt x="90487" y="1133475"/>
                  </a:lnTo>
                  <a:close/>
                  <a:moveTo>
                    <a:pt x="912813" y="1052512"/>
                  </a:moveTo>
                  <a:lnTo>
                    <a:pt x="912813" y="1081087"/>
                  </a:lnTo>
                  <a:lnTo>
                    <a:pt x="930276" y="1081087"/>
                  </a:lnTo>
                  <a:lnTo>
                    <a:pt x="930276" y="1052512"/>
                  </a:lnTo>
                  <a:lnTo>
                    <a:pt x="912813" y="1052512"/>
                  </a:lnTo>
                  <a:close/>
                  <a:moveTo>
                    <a:pt x="676275" y="1052512"/>
                  </a:moveTo>
                  <a:lnTo>
                    <a:pt x="676275" y="1081087"/>
                  </a:lnTo>
                  <a:lnTo>
                    <a:pt x="695325" y="1081087"/>
                  </a:lnTo>
                  <a:lnTo>
                    <a:pt x="695325" y="1052512"/>
                  </a:lnTo>
                  <a:lnTo>
                    <a:pt x="676275" y="1052512"/>
                  </a:lnTo>
                  <a:close/>
                  <a:moveTo>
                    <a:pt x="1219995" y="1022350"/>
                  </a:moveTo>
                  <a:lnTo>
                    <a:pt x="1217665" y="1022616"/>
                  </a:lnTo>
                  <a:lnTo>
                    <a:pt x="1215594" y="1023413"/>
                  </a:lnTo>
                  <a:lnTo>
                    <a:pt x="1213265" y="1024209"/>
                  </a:lnTo>
                  <a:lnTo>
                    <a:pt x="1211712" y="1025537"/>
                  </a:lnTo>
                  <a:lnTo>
                    <a:pt x="1210159" y="1027396"/>
                  </a:lnTo>
                  <a:lnTo>
                    <a:pt x="1209123" y="1029256"/>
                  </a:lnTo>
                  <a:lnTo>
                    <a:pt x="1208347" y="1031115"/>
                  </a:lnTo>
                  <a:lnTo>
                    <a:pt x="1208088" y="1033505"/>
                  </a:lnTo>
                  <a:lnTo>
                    <a:pt x="1208088" y="1092200"/>
                  </a:lnTo>
                  <a:lnTo>
                    <a:pt x="1231901" y="1092200"/>
                  </a:lnTo>
                  <a:lnTo>
                    <a:pt x="1231901" y="1033505"/>
                  </a:lnTo>
                  <a:lnTo>
                    <a:pt x="1231642" y="1031115"/>
                  </a:lnTo>
                  <a:lnTo>
                    <a:pt x="1231125" y="1029256"/>
                  </a:lnTo>
                  <a:lnTo>
                    <a:pt x="1229830" y="1027396"/>
                  </a:lnTo>
                  <a:lnTo>
                    <a:pt x="1228277" y="1025537"/>
                  </a:lnTo>
                  <a:lnTo>
                    <a:pt x="1226724" y="1024209"/>
                  </a:lnTo>
                  <a:lnTo>
                    <a:pt x="1224654" y="1023413"/>
                  </a:lnTo>
                  <a:lnTo>
                    <a:pt x="1222583" y="1022616"/>
                  </a:lnTo>
                  <a:lnTo>
                    <a:pt x="1219995" y="1022350"/>
                  </a:lnTo>
                  <a:close/>
                  <a:moveTo>
                    <a:pt x="1152665" y="1022350"/>
                  </a:moveTo>
                  <a:lnTo>
                    <a:pt x="1149873" y="1022616"/>
                  </a:lnTo>
                  <a:lnTo>
                    <a:pt x="1147641" y="1023413"/>
                  </a:lnTo>
                  <a:lnTo>
                    <a:pt x="1145408" y="1024209"/>
                  </a:lnTo>
                  <a:lnTo>
                    <a:pt x="1143454" y="1025537"/>
                  </a:lnTo>
                  <a:lnTo>
                    <a:pt x="1142058" y="1027396"/>
                  </a:lnTo>
                  <a:lnTo>
                    <a:pt x="1140662" y="1029256"/>
                  </a:lnTo>
                  <a:lnTo>
                    <a:pt x="1140104" y="1031115"/>
                  </a:lnTo>
                  <a:lnTo>
                    <a:pt x="1139825" y="1033505"/>
                  </a:lnTo>
                  <a:lnTo>
                    <a:pt x="1139825" y="1092200"/>
                  </a:lnTo>
                  <a:lnTo>
                    <a:pt x="1165225" y="1092200"/>
                  </a:lnTo>
                  <a:lnTo>
                    <a:pt x="1165225" y="1033505"/>
                  </a:lnTo>
                  <a:lnTo>
                    <a:pt x="1165225" y="1031115"/>
                  </a:lnTo>
                  <a:lnTo>
                    <a:pt x="1164109" y="1029256"/>
                  </a:lnTo>
                  <a:lnTo>
                    <a:pt x="1163271" y="1027396"/>
                  </a:lnTo>
                  <a:lnTo>
                    <a:pt x="1161597" y="1025537"/>
                  </a:lnTo>
                  <a:lnTo>
                    <a:pt x="1159643" y="1024209"/>
                  </a:lnTo>
                  <a:lnTo>
                    <a:pt x="1157410" y="1023413"/>
                  </a:lnTo>
                  <a:lnTo>
                    <a:pt x="1154898" y="1022616"/>
                  </a:lnTo>
                  <a:lnTo>
                    <a:pt x="1152665" y="1022350"/>
                  </a:lnTo>
                  <a:close/>
                  <a:moveTo>
                    <a:pt x="1086775" y="1022350"/>
                  </a:moveTo>
                  <a:lnTo>
                    <a:pt x="1084159" y="1022616"/>
                  </a:lnTo>
                  <a:lnTo>
                    <a:pt x="1082065" y="1023413"/>
                  </a:lnTo>
                  <a:lnTo>
                    <a:pt x="1079972" y="1024209"/>
                  </a:lnTo>
                  <a:lnTo>
                    <a:pt x="1078140" y="1025537"/>
                  </a:lnTo>
                  <a:lnTo>
                    <a:pt x="1076832" y="1027396"/>
                  </a:lnTo>
                  <a:lnTo>
                    <a:pt x="1075523" y="1029256"/>
                  </a:lnTo>
                  <a:lnTo>
                    <a:pt x="1075000" y="1031115"/>
                  </a:lnTo>
                  <a:lnTo>
                    <a:pt x="1074738" y="1033505"/>
                  </a:lnTo>
                  <a:lnTo>
                    <a:pt x="1074738" y="1092200"/>
                  </a:lnTo>
                  <a:lnTo>
                    <a:pt x="1098551" y="1092200"/>
                  </a:lnTo>
                  <a:lnTo>
                    <a:pt x="1098551" y="1033505"/>
                  </a:lnTo>
                  <a:lnTo>
                    <a:pt x="1098551" y="1031115"/>
                  </a:lnTo>
                  <a:lnTo>
                    <a:pt x="1097504" y="1029256"/>
                  </a:lnTo>
                  <a:lnTo>
                    <a:pt x="1096719" y="1027396"/>
                  </a:lnTo>
                  <a:lnTo>
                    <a:pt x="1095149" y="1025537"/>
                  </a:lnTo>
                  <a:lnTo>
                    <a:pt x="1093317" y="1024209"/>
                  </a:lnTo>
                  <a:lnTo>
                    <a:pt x="1091486" y="1023413"/>
                  </a:lnTo>
                  <a:lnTo>
                    <a:pt x="1089131" y="1022616"/>
                  </a:lnTo>
                  <a:lnTo>
                    <a:pt x="1086775" y="1022350"/>
                  </a:lnTo>
                  <a:close/>
                  <a:moveTo>
                    <a:pt x="1016795" y="1022350"/>
                  </a:moveTo>
                  <a:lnTo>
                    <a:pt x="1014206" y="1022616"/>
                  </a:lnTo>
                  <a:lnTo>
                    <a:pt x="1012136" y="1023413"/>
                  </a:lnTo>
                  <a:lnTo>
                    <a:pt x="1010065" y="1024209"/>
                  </a:lnTo>
                  <a:lnTo>
                    <a:pt x="1008512" y="1025537"/>
                  </a:lnTo>
                  <a:lnTo>
                    <a:pt x="1006959" y="1027396"/>
                  </a:lnTo>
                  <a:lnTo>
                    <a:pt x="1005665" y="1029256"/>
                  </a:lnTo>
                  <a:lnTo>
                    <a:pt x="1005147" y="1031115"/>
                  </a:lnTo>
                  <a:lnTo>
                    <a:pt x="1004888" y="1033505"/>
                  </a:lnTo>
                  <a:lnTo>
                    <a:pt x="1004888" y="1092200"/>
                  </a:lnTo>
                  <a:lnTo>
                    <a:pt x="1028701" y="1092200"/>
                  </a:lnTo>
                  <a:lnTo>
                    <a:pt x="1028701" y="1033505"/>
                  </a:lnTo>
                  <a:lnTo>
                    <a:pt x="1028442" y="1031115"/>
                  </a:lnTo>
                  <a:lnTo>
                    <a:pt x="1027666" y="1029256"/>
                  </a:lnTo>
                  <a:lnTo>
                    <a:pt x="1026630" y="1027396"/>
                  </a:lnTo>
                  <a:lnTo>
                    <a:pt x="1025077" y="1025537"/>
                  </a:lnTo>
                  <a:lnTo>
                    <a:pt x="1023524" y="1024209"/>
                  </a:lnTo>
                  <a:lnTo>
                    <a:pt x="1021454" y="1023413"/>
                  </a:lnTo>
                  <a:lnTo>
                    <a:pt x="1019124" y="1022616"/>
                  </a:lnTo>
                  <a:lnTo>
                    <a:pt x="1016795" y="1022350"/>
                  </a:lnTo>
                  <a:close/>
                  <a:moveTo>
                    <a:pt x="591213" y="1022350"/>
                  </a:moveTo>
                  <a:lnTo>
                    <a:pt x="589119" y="1022616"/>
                  </a:lnTo>
                  <a:lnTo>
                    <a:pt x="586502" y="1023413"/>
                  </a:lnTo>
                  <a:lnTo>
                    <a:pt x="584671" y="1024209"/>
                  </a:lnTo>
                  <a:lnTo>
                    <a:pt x="582839" y="1025537"/>
                  </a:lnTo>
                  <a:lnTo>
                    <a:pt x="581269" y="1027396"/>
                  </a:lnTo>
                  <a:lnTo>
                    <a:pt x="580484" y="1029256"/>
                  </a:lnTo>
                  <a:lnTo>
                    <a:pt x="579437" y="1031115"/>
                  </a:lnTo>
                  <a:lnTo>
                    <a:pt x="579437" y="1033505"/>
                  </a:lnTo>
                  <a:lnTo>
                    <a:pt x="579437" y="1092200"/>
                  </a:lnTo>
                  <a:lnTo>
                    <a:pt x="603250" y="1092200"/>
                  </a:lnTo>
                  <a:lnTo>
                    <a:pt x="603250" y="1033505"/>
                  </a:lnTo>
                  <a:lnTo>
                    <a:pt x="602988" y="1031115"/>
                  </a:lnTo>
                  <a:lnTo>
                    <a:pt x="602203" y="1029256"/>
                  </a:lnTo>
                  <a:lnTo>
                    <a:pt x="600895" y="1027396"/>
                  </a:lnTo>
                  <a:lnTo>
                    <a:pt x="599848" y="1025537"/>
                  </a:lnTo>
                  <a:lnTo>
                    <a:pt x="598016" y="1024209"/>
                  </a:lnTo>
                  <a:lnTo>
                    <a:pt x="595661" y="1023413"/>
                  </a:lnTo>
                  <a:lnTo>
                    <a:pt x="593568" y="1022616"/>
                  </a:lnTo>
                  <a:lnTo>
                    <a:pt x="591213" y="1022350"/>
                  </a:lnTo>
                  <a:close/>
                  <a:moveTo>
                    <a:pt x="521624" y="1022350"/>
                  </a:moveTo>
                  <a:lnTo>
                    <a:pt x="519008" y="1022616"/>
                  </a:lnTo>
                  <a:lnTo>
                    <a:pt x="516914" y="1023413"/>
                  </a:lnTo>
                  <a:lnTo>
                    <a:pt x="514821" y="1024209"/>
                  </a:lnTo>
                  <a:lnTo>
                    <a:pt x="512989" y="1025537"/>
                  </a:lnTo>
                  <a:lnTo>
                    <a:pt x="511419" y="1027396"/>
                  </a:lnTo>
                  <a:lnTo>
                    <a:pt x="510372" y="1029256"/>
                  </a:lnTo>
                  <a:lnTo>
                    <a:pt x="509849" y="1031115"/>
                  </a:lnTo>
                  <a:lnTo>
                    <a:pt x="509587" y="1033505"/>
                  </a:lnTo>
                  <a:lnTo>
                    <a:pt x="509587" y="1092200"/>
                  </a:lnTo>
                  <a:lnTo>
                    <a:pt x="533400" y="1092200"/>
                  </a:lnTo>
                  <a:lnTo>
                    <a:pt x="533400" y="1033505"/>
                  </a:lnTo>
                  <a:lnTo>
                    <a:pt x="533400" y="1031115"/>
                  </a:lnTo>
                  <a:lnTo>
                    <a:pt x="532353" y="1029256"/>
                  </a:lnTo>
                  <a:lnTo>
                    <a:pt x="531568" y="1027396"/>
                  </a:lnTo>
                  <a:lnTo>
                    <a:pt x="529998" y="1025537"/>
                  </a:lnTo>
                  <a:lnTo>
                    <a:pt x="528166" y="1024209"/>
                  </a:lnTo>
                  <a:lnTo>
                    <a:pt x="526335" y="1023413"/>
                  </a:lnTo>
                  <a:lnTo>
                    <a:pt x="523718" y="1022616"/>
                  </a:lnTo>
                  <a:lnTo>
                    <a:pt x="521624" y="1022350"/>
                  </a:lnTo>
                  <a:close/>
                  <a:moveTo>
                    <a:pt x="454949" y="1022350"/>
                  </a:moveTo>
                  <a:lnTo>
                    <a:pt x="452594" y="1022616"/>
                  </a:lnTo>
                  <a:lnTo>
                    <a:pt x="450239" y="1023413"/>
                  </a:lnTo>
                  <a:lnTo>
                    <a:pt x="448146" y="1024209"/>
                  </a:lnTo>
                  <a:lnTo>
                    <a:pt x="446314" y="1025537"/>
                  </a:lnTo>
                  <a:lnTo>
                    <a:pt x="445006" y="1027396"/>
                  </a:lnTo>
                  <a:lnTo>
                    <a:pt x="443959" y="1029256"/>
                  </a:lnTo>
                  <a:lnTo>
                    <a:pt x="443174" y="1031115"/>
                  </a:lnTo>
                  <a:lnTo>
                    <a:pt x="442912" y="1033505"/>
                  </a:lnTo>
                  <a:lnTo>
                    <a:pt x="442912" y="1092200"/>
                  </a:lnTo>
                  <a:lnTo>
                    <a:pt x="466725" y="1092200"/>
                  </a:lnTo>
                  <a:lnTo>
                    <a:pt x="466725" y="1033505"/>
                  </a:lnTo>
                  <a:lnTo>
                    <a:pt x="466725" y="1031115"/>
                  </a:lnTo>
                  <a:lnTo>
                    <a:pt x="465678" y="1029256"/>
                  </a:lnTo>
                  <a:lnTo>
                    <a:pt x="464893" y="1027396"/>
                  </a:lnTo>
                  <a:lnTo>
                    <a:pt x="463323" y="1025537"/>
                  </a:lnTo>
                  <a:lnTo>
                    <a:pt x="461491" y="1024209"/>
                  </a:lnTo>
                  <a:lnTo>
                    <a:pt x="459660" y="1023413"/>
                  </a:lnTo>
                  <a:lnTo>
                    <a:pt x="457305" y="1022616"/>
                  </a:lnTo>
                  <a:lnTo>
                    <a:pt x="454949" y="1022350"/>
                  </a:lnTo>
                  <a:close/>
                  <a:moveTo>
                    <a:pt x="387879" y="1022350"/>
                  </a:moveTo>
                  <a:lnTo>
                    <a:pt x="385762" y="1022616"/>
                  </a:lnTo>
                  <a:lnTo>
                    <a:pt x="383381" y="1023413"/>
                  </a:lnTo>
                  <a:lnTo>
                    <a:pt x="381529" y="1024209"/>
                  </a:lnTo>
                  <a:lnTo>
                    <a:pt x="379677" y="1025537"/>
                  </a:lnTo>
                  <a:lnTo>
                    <a:pt x="378089" y="1027396"/>
                  </a:lnTo>
                  <a:lnTo>
                    <a:pt x="377031" y="1029256"/>
                  </a:lnTo>
                  <a:lnTo>
                    <a:pt x="376502" y="1031115"/>
                  </a:lnTo>
                  <a:lnTo>
                    <a:pt x="376237" y="1033505"/>
                  </a:lnTo>
                  <a:lnTo>
                    <a:pt x="376237" y="1092200"/>
                  </a:lnTo>
                  <a:lnTo>
                    <a:pt x="400050" y="1092200"/>
                  </a:lnTo>
                  <a:lnTo>
                    <a:pt x="400050" y="1033505"/>
                  </a:lnTo>
                  <a:lnTo>
                    <a:pt x="399785" y="1031115"/>
                  </a:lnTo>
                  <a:lnTo>
                    <a:pt x="399256" y="1029256"/>
                  </a:lnTo>
                  <a:lnTo>
                    <a:pt x="398198" y="1027396"/>
                  </a:lnTo>
                  <a:lnTo>
                    <a:pt x="396610" y="1025537"/>
                  </a:lnTo>
                  <a:lnTo>
                    <a:pt x="394758" y="1024209"/>
                  </a:lnTo>
                  <a:lnTo>
                    <a:pt x="392906" y="1023413"/>
                  </a:lnTo>
                  <a:lnTo>
                    <a:pt x="390525" y="1022616"/>
                  </a:lnTo>
                  <a:lnTo>
                    <a:pt x="387879" y="1022350"/>
                  </a:lnTo>
                  <a:close/>
                  <a:moveTo>
                    <a:pt x="800071" y="1020762"/>
                  </a:moveTo>
                  <a:lnTo>
                    <a:pt x="796607" y="1021294"/>
                  </a:lnTo>
                  <a:lnTo>
                    <a:pt x="792610" y="1022092"/>
                  </a:lnTo>
                  <a:lnTo>
                    <a:pt x="789146" y="1022889"/>
                  </a:lnTo>
                  <a:lnTo>
                    <a:pt x="786215" y="1024219"/>
                  </a:lnTo>
                  <a:lnTo>
                    <a:pt x="783017" y="1025814"/>
                  </a:lnTo>
                  <a:lnTo>
                    <a:pt x="780086" y="1027409"/>
                  </a:lnTo>
                  <a:lnTo>
                    <a:pt x="777421" y="1029270"/>
                  </a:lnTo>
                  <a:lnTo>
                    <a:pt x="775023" y="1031397"/>
                  </a:lnTo>
                  <a:lnTo>
                    <a:pt x="772891" y="1033524"/>
                  </a:lnTo>
                  <a:lnTo>
                    <a:pt x="771026" y="1035917"/>
                  </a:lnTo>
                  <a:lnTo>
                    <a:pt x="769427" y="1038310"/>
                  </a:lnTo>
                  <a:lnTo>
                    <a:pt x="768361" y="1041235"/>
                  </a:lnTo>
                  <a:lnTo>
                    <a:pt x="767295" y="1043893"/>
                  </a:lnTo>
                  <a:lnTo>
                    <a:pt x="766762" y="1046818"/>
                  </a:lnTo>
                  <a:lnTo>
                    <a:pt x="766762" y="1049743"/>
                  </a:lnTo>
                  <a:lnTo>
                    <a:pt x="766762" y="1184275"/>
                  </a:lnTo>
                  <a:lnTo>
                    <a:pt x="841375" y="1184275"/>
                  </a:lnTo>
                  <a:lnTo>
                    <a:pt x="841375" y="1049743"/>
                  </a:lnTo>
                  <a:lnTo>
                    <a:pt x="841109" y="1046818"/>
                  </a:lnTo>
                  <a:lnTo>
                    <a:pt x="840576" y="1043893"/>
                  </a:lnTo>
                  <a:lnTo>
                    <a:pt x="839510" y="1041235"/>
                  </a:lnTo>
                  <a:lnTo>
                    <a:pt x="838177" y="1038310"/>
                  </a:lnTo>
                  <a:lnTo>
                    <a:pt x="836579" y="1035917"/>
                  </a:lnTo>
                  <a:lnTo>
                    <a:pt x="834713" y="1033524"/>
                  </a:lnTo>
                  <a:lnTo>
                    <a:pt x="832848" y="1031397"/>
                  </a:lnTo>
                  <a:lnTo>
                    <a:pt x="830450" y="1029270"/>
                  </a:lnTo>
                  <a:lnTo>
                    <a:pt x="827518" y="1027409"/>
                  </a:lnTo>
                  <a:lnTo>
                    <a:pt x="824854" y="1025814"/>
                  </a:lnTo>
                  <a:lnTo>
                    <a:pt x="821656" y="1024219"/>
                  </a:lnTo>
                  <a:lnTo>
                    <a:pt x="818458" y="1022889"/>
                  </a:lnTo>
                  <a:lnTo>
                    <a:pt x="814994" y="1022092"/>
                  </a:lnTo>
                  <a:lnTo>
                    <a:pt x="811530" y="1021294"/>
                  </a:lnTo>
                  <a:lnTo>
                    <a:pt x="807799" y="1020762"/>
                  </a:lnTo>
                  <a:lnTo>
                    <a:pt x="804069" y="1020762"/>
                  </a:lnTo>
                  <a:lnTo>
                    <a:pt x="800071" y="1020762"/>
                  </a:lnTo>
                  <a:close/>
                  <a:moveTo>
                    <a:pt x="919466" y="1017587"/>
                  </a:moveTo>
                  <a:lnTo>
                    <a:pt x="918080" y="1018372"/>
                  </a:lnTo>
                  <a:lnTo>
                    <a:pt x="916694" y="1018895"/>
                  </a:lnTo>
                  <a:lnTo>
                    <a:pt x="915308" y="1020202"/>
                  </a:lnTo>
                  <a:lnTo>
                    <a:pt x="913922" y="1021509"/>
                  </a:lnTo>
                  <a:lnTo>
                    <a:pt x="913367" y="1022555"/>
                  </a:lnTo>
                  <a:lnTo>
                    <a:pt x="912813" y="1024124"/>
                  </a:lnTo>
                  <a:lnTo>
                    <a:pt x="912813" y="1025954"/>
                  </a:lnTo>
                  <a:lnTo>
                    <a:pt x="912813" y="1039812"/>
                  </a:lnTo>
                  <a:lnTo>
                    <a:pt x="930276" y="1039812"/>
                  </a:lnTo>
                  <a:lnTo>
                    <a:pt x="930276" y="1025954"/>
                  </a:lnTo>
                  <a:lnTo>
                    <a:pt x="929999" y="1024124"/>
                  </a:lnTo>
                  <a:lnTo>
                    <a:pt x="929722" y="1022555"/>
                  </a:lnTo>
                  <a:lnTo>
                    <a:pt x="928613" y="1021509"/>
                  </a:lnTo>
                  <a:lnTo>
                    <a:pt x="927781" y="1020202"/>
                  </a:lnTo>
                  <a:lnTo>
                    <a:pt x="926395" y="1018895"/>
                  </a:lnTo>
                  <a:lnTo>
                    <a:pt x="924732" y="1018372"/>
                  </a:lnTo>
                  <a:lnTo>
                    <a:pt x="923069" y="1017587"/>
                  </a:lnTo>
                  <a:lnTo>
                    <a:pt x="921406" y="1017587"/>
                  </a:lnTo>
                  <a:lnTo>
                    <a:pt x="919466" y="1017587"/>
                  </a:lnTo>
                  <a:close/>
                  <a:moveTo>
                    <a:pt x="684685" y="1017587"/>
                  </a:moveTo>
                  <a:lnTo>
                    <a:pt x="683047" y="1018372"/>
                  </a:lnTo>
                  <a:lnTo>
                    <a:pt x="681956" y="1018895"/>
                  </a:lnTo>
                  <a:lnTo>
                    <a:pt x="680592" y="1020202"/>
                  </a:lnTo>
                  <a:lnTo>
                    <a:pt x="679227" y="1021509"/>
                  </a:lnTo>
                  <a:lnTo>
                    <a:pt x="678682" y="1022555"/>
                  </a:lnTo>
                  <a:lnTo>
                    <a:pt x="677863" y="1024124"/>
                  </a:lnTo>
                  <a:lnTo>
                    <a:pt x="677863" y="1025954"/>
                  </a:lnTo>
                  <a:lnTo>
                    <a:pt x="677863" y="1039812"/>
                  </a:lnTo>
                  <a:lnTo>
                    <a:pt x="695326" y="1039812"/>
                  </a:lnTo>
                  <a:lnTo>
                    <a:pt x="695326" y="1025954"/>
                  </a:lnTo>
                  <a:lnTo>
                    <a:pt x="695053" y="1024124"/>
                  </a:lnTo>
                  <a:lnTo>
                    <a:pt x="694780" y="1022555"/>
                  </a:lnTo>
                  <a:lnTo>
                    <a:pt x="693689" y="1021509"/>
                  </a:lnTo>
                  <a:lnTo>
                    <a:pt x="692870" y="1020202"/>
                  </a:lnTo>
                  <a:lnTo>
                    <a:pt x="691506" y="1018895"/>
                  </a:lnTo>
                  <a:lnTo>
                    <a:pt x="689869" y="1018372"/>
                  </a:lnTo>
                  <a:lnTo>
                    <a:pt x="688232" y="1017587"/>
                  </a:lnTo>
                  <a:lnTo>
                    <a:pt x="686595" y="1017587"/>
                  </a:lnTo>
                  <a:lnTo>
                    <a:pt x="684685" y="1017587"/>
                  </a:lnTo>
                  <a:close/>
                  <a:moveTo>
                    <a:pt x="1503520" y="992187"/>
                  </a:moveTo>
                  <a:lnTo>
                    <a:pt x="1501427" y="992718"/>
                  </a:lnTo>
                  <a:lnTo>
                    <a:pt x="1499072" y="994046"/>
                  </a:lnTo>
                  <a:lnTo>
                    <a:pt x="1497240" y="995374"/>
                  </a:lnTo>
                  <a:lnTo>
                    <a:pt x="1496193" y="996968"/>
                  </a:lnTo>
                  <a:lnTo>
                    <a:pt x="1494885" y="998827"/>
                  </a:lnTo>
                  <a:lnTo>
                    <a:pt x="1494361" y="1000952"/>
                  </a:lnTo>
                  <a:lnTo>
                    <a:pt x="1493838" y="1003076"/>
                  </a:lnTo>
                  <a:lnTo>
                    <a:pt x="1493838" y="1062037"/>
                  </a:lnTo>
                  <a:lnTo>
                    <a:pt x="1517651" y="1062037"/>
                  </a:lnTo>
                  <a:lnTo>
                    <a:pt x="1517651" y="1003076"/>
                  </a:lnTo>
                  <a:lnTo>
                    <a:pt x="1517651" y="1000952"/>
                  </a:lnTo>
                  <a:lnTo>
                    <a:pt x="1516866" y="998827"/>
                  </a:lnTo>
                  <a:lnTo>
                    <a:pt x="1515819" y="996968"/>
                  </a:lnTo>
                  <a:lnTo>
                    <a:pt x="1514249" y="995374"/>
                  </a:lnTo>
                  <a:lnTo>
                    <a:pt x="1512417" y="994046"/>
                  </a:lnTo>
                  <a:lnTo>
                    <a:pt x="1510586" y="992718"/>
                  </a:lnTo>
                  <a:lnTo>
                    <a:pt x="1508231" y="992187"/>
                  </a:lnTo>
                  <a:lnTo>
                    <a:pt x="1505875" y="992187"/>
                  </a:lnTo>
                  <a:lnTo>
                    <a:pt x="1503520" y="992187"/>
                  </a:lnTo>
                  <a:close/>
                  <a:moveTo>
                    <a:pt x="1425368" y="992187"/>
                  </a:moveTo>
                  <a:lnTo>
                    <a:pt x="1423298" y="992718"/>
                  </a:lnTo>
                  <a:lnTo>
                    <a:pt x="1421486" y="994046"/>
                  </a:lnTo>
                  <a:lnTo>
                    <a:pt x="1419674" y="995374"/>
                  </a:lnTo>
                  <a:lnTo>
                    <a:pt x="1418121" y="996968"/>
                  </a:lnTo>
                  <a:lnTo>
                    <a:pt x="1416827" y="998827"/>
                  </a:lnTo>
                  <a:lnTo>
                    <a:pt x="1416309" y="1000952"/>
                  </a:lnTo>
                  <a:lnTo>
                    <a:pt x="1416050" y="1003076"/>
                  </a:lnTo>
                  <a:lnTo>
                    <a:pt x="1416050" y="1062037"/>
                  </a:lnTo>
                  <a:lnTo>
                    <a:pt x="1439863" y="1062037"/>
                  </a:lnTo>
                  <a:lnTo>
                    <a:pt x="1439863" y="1003076"/>
                  </a:lnTo>
                  <a:lnTo>
                    <a:pt x="1439345" y="1000952"/>
                  </a:lnTo>
                  <a:lnTo>
                    <a:pt x="1438828" y="998827"/>
                  </a:lnTo>
                  <a:lnTo>
                    <a:pt x="1437534" y="996968"/>
                  </a:lnTo>
                  <a:lnTo>
                    <a:pt x="1436498" y="995374"/>
                  </a:lnTo>
                  <a:lnTo>
                    <a:pt x="1434686" y="994046"/>
                  </a:lnTo>
                  <a:lnTo>
                    <a:pt x="1432357" y="992718"/>
                  </a:lnTo>
                  <a:lnTo>
                    <a:pt x="1430286" y="992187"/>
                  </a:lnTo>
                  <a:lnTo>
                    <a:pt x="1427957" y="992187"/>
                  </a:lnTo>
                  <a:lnTo>
                    <a:pt x="1425368" y="992187"/>
                  </a:lnTo>
                  <a:close/>
                  <a:moveTo>
                    <a:pt x="1371234" y="992187"/>
                  </a:moveTo>
                  <a:lnTo>
                    <a:pt x="1369141" y="992718"/>
                  </a:lnTo>
                  <a:lnTo>
                    <a:pt x="1367309" y="994046"/>
                  </a:lnTo>
                  <a:lnTo>
                    <a:pt x="1365477" y="995374"/>
                  </a:lnTo>
                  <a:lnTo>
                    <a:pt x="1363907" y="996968"/>
                  </a:lnTo>
                  <a:lnTo>
                    <a:pt x="1362860" y="998827"/>
                  </a:lnTo>
                  <a:lnTo>
                    <a:pt x="1362075" y="1000952"/>
                  </a:lnTo>
                  <a:lnTo>
                    <a:pt x="1362075" y="1003076"/>
                  </a:lnTo>
                  <a:lnTo>
                    <a:pt x="1362075" y="1062037"/>
                  </a:lnTo>
                  <a:lnTo>
                    <a:pt x="1385888" y="1062037"/>
                  </a:lnTo>
                  <a:lnTo>
                    <a:pt x="1385888" y="1003076"/>
                  </a:lnTo>
                  <a:lnTo>
                    <a:pt x="1385626" y="1000952"/>
                  </a:lnTo>
                  <a:lnTo>
                    <a:pt x="1384841" y="998827"/>
                  </a:lnTo>
                  <a:lnTo>
                    <a:pt x="1383533" y="996968"/>
                  </a:lnTo>
                  <a:lnTo>
                    <a:pt x="1382486" y="995374"/>
                  </a:lnTo>
                  <a:lnTo>
                    <a:pt x="1380654" y="994046"/>
                  </a:lnTo>
                  <a:lnTo>
                    <a:pt x="1378299" y="992718"/>
                  </a:lnTo>
                  <a:lnTo>
                    <a:pt x="1376206" y="992187"/>
                  </a:lnTo>
                  <a:lnTo>
                    <a:pt x="1373851" y="992187"/>
                  </a:lnTo>
                  <a:lnTo>
                    <a:pt x="1371234" y="992187"/>
                  </a:lnTo>
                  <a:close/>
                  <a:moveTo>
                    <a:pt x="1292277" y="992187"/>
                  </a:moveTo>
                  <a:lnTo>
                    <a:pt x="1289948" y="992718"/>
                  </a:lnTo>
                  <a:lnTo>
                    <a:pt x="1288136" y="994046"/>
                  </a:lnTo>
                  <a:lnTo>
                    <a:pt x="1286324" y="995374"/>
                  </a:lnTo>
                  <a:lnTo>
                    <a:pt x="1284771" y="996968"/>
                  </a:lnTo>
                  <a:lnTo>
                    <a:pt x="1283994" y="998827"/>
                  </a:lnTo>
                  <a:lnTo>
                    <a:pt x="1282959" y="1000952"/>
                  </a:lnTo>
                  <a:lnTo>
                    <a:pt x="1282700" y="1003076"/>
                  </a:lnTo>
                  <a:lnTo>
                    <a:pt x="1282700" y="1062037"/>
                  </a:lnTo>
                  <a:lnTo>
                    <a:pt x="1306513" y="1062037"/>
                  </a:lnTo>
                  <a:lnTo>
                    <a:pt x="1306513" y="1003076"/>
                  </a:lnTo>
                  <a:lnTo>
                    <a:pt x="1306254" y="1000952"/>
                  </a:lnTo>
                  <a:lnTo>
                    <a:pt x="1305478" y="998827"/>
                  </a:lnTo>
                  <a:lnTo>
                    <a:pt x="1304442" y="996968"/>
                  </a:lnTo>
                  <a:lnTo>
                    <a:pt x="1303148" y="995374"/>
                  </a:lnTo>
                  <a:lnTo>
                    <a:pt x="1301336" y="994046"/>
                  </a:lnTo>
                  <a:lnTo>
                    <a:pt x="1299266" y="992718"/>
                  </a:lnTo>
                  <a:lnTo>
                    <a:pt x="1296936" y="992187"/>
                  </a:lnTo>
                  <a:lnTo>
                    <a:pt x="1294607" y="992187"/>
                  </a:lnTo>
                  <a:lnTo>
                    <a:pt x="1292277" y="992187"/>
                  </a:lnTo>
                  <a:close/>
                  <a:moveTo>
                    <a:pt x="310943" y="992187"/>
                  </a:moveTo>
                  <a:lnTo>
                    <a:pt x="308872" y="992718"/>
                  </a:lnTo>
                  <a:lnTo>
                    <a:pt x="307061" y="994046"/>
                  </a:lnTo>
                  <a:lnTo>
                    <a:pt x="305249" y="995374"/>
                  </a:lnTo>
                  <a:lnTo>
                    <a:pt x="303696" y="996968"/>
                  </a:lnTo>
                  <a:lnTo>
                    <a:pt x="302402" y="998827"/>
                  </a:lnTo>
                  <a:lnTo>
                    <a:pt x="301884" y="1000952"/>
                  </a:lnTo>
                  <a:lnTo>
                    <a:pt x="301625" y="1003076"/>
                  </a:lnTo>
                  <a:lnTo>
                    <a:pt x="301625" y="1062037"/>
                  </a:lnTo>
                  <a:lnTo>
                    <a:pt x="325438" y="1062037"/>
                  </a:lnTo>
                  <a:lnTo>
                    <a:pt x="325438" y="1003076"/>
                  </a:lnTo>
                  <a:lnTo>
                    <a:pt x="324920" y="1000952"/>
                  </a:lnTo>
                  <a:lnTo>
                    <a:pt x="324403" y="998827"/>
                  </a:lnTo>
                  <a:lnTo>
                    <a:pt x="323109" y="996968"/>
                  </a:lnTo>
                  <a:lnTo>
                    <a:pt x="322073" y="995374"/>
                  </a:lnTo>
                  <a:lnTo>
                    <a:pt x="320261" y="994046"/>
                  </a:lnTo>
                  <a:lnTo>
                    <a:pt x="317932" y="992718"/>
                  </a:lnTo>
                  <a:lnTo>
                    <a:pt x="315861" y="992187"/>
                  </a:lnTo>
                  <a:lnTo>
                    <a:pt x="313532" y="992187"/>
                  </a:lnTo>
                  <a:lnTo>
                    <a:pt x="310943" y="992187"/>
                  </a:lnTo>
                  <a:close/>
                  <a:moveTo>
                    <a:pt x="230601" y="992187"/>
                  </a:moveTo>
                  <a:lnTo>
                    <a:pt x="228392" y="992718"/>
                  </a:lnTo>
                  <a:lnTo>
                    <a:pt x="226184" y="994046"/>
                  </a:lnTo>
                  <a:lnTo>
                    <a:pt x="224527" y="995374"/>
                  </a:lnTo>
                  <a:lnTo>
                    <a:pt x="222871" y="996968"/>
                  </a:lnTo>
                  <a:lnTo>
                    <a:pt x="221490" y="998827"/>
                  </a:lnTo>
                  <a:lnTo>
                    <a:pt x="220938" y="1000952"/>
                  </a:lnTo>
                  <a:lnTo>
                    <a:pt x="220662" y="1003076"/>
                  </a:lnTo>
                  <a:lnTo>
                    <a:pt x="220662" y="1062037"/>
                  </a:lnTo>
                  <a:lnTo>
                    <a:pt x="246062" y="1062037"/>
                  </a:lnTo>
                  <a:lnTo>
                    <a:pt x="246062" y="1003076"/>
                  </a:lnTo>
                  <a:lnTo>
                    <a:pt x="245786" y="1000952"/>
                  </a:lnTo>
                  <a:lnTo>
                    <a:pt x="244958" y="998827"/>
                  </a:lnTo>
                  <a:lnTo>
                    <a:pt x="243853" y="996968"/>
                  </a:lnTo>
                  <a:lnTo>
                    <a:pt x="242197" y="995374"/>
                  </a:lnTo>
                  <a:lnTo>
                    <a:pt x="240540" y="994046"/>
                  </a:lnTo>
                  <a:lnTo>
                    <a:pt x="238332" y="992718"/>
                  </a:lnTo>
                  <a:lnTo>
                    <a:pt x="235847" y="992187"/>
                  </a:lnTo>
                  <a:lnTo>
                    <a:pt x="233362" y="992187"/>
                  </a:lnTo>
                  <a:lnTo>
                    <a:pt x="230601" y="992187"/>
                  </a:lnTo>
                  <a:close/>
                  <a:moveTo>
                    <a:pt x="176902" y="992187"/>
                  </a:moveTo>
                  <a:lnTo>
                    <a:pt x="174417" y="992718"/>
                  </a:lnTo>
                  <a:lnTo>
                    <a:pt x="172485" y="994046"/>
                  </a:lnTo>
                  <a:lnTo>
                    <a:pt x="170552" y="995374"/>
                  </a:lnTo>
                  <a:lnTo>
                    <a:pt x="168896" y="996968"/>
                  </a:lnTo>
                  <a:lnTo>
                    <a:pt x="167515" y="998827"/>
                  </a:lnTo>
                  <a:lnTo>
                    <a:pt x="166963" y="1000952"/>
                  </a:lnTo>
                  <a:lnTo>
                    <a:pt x="166687" y="1003076"/>
                  </a:lnTo>
                  <a:lnTo>
                    <a:pt x="166687" y="1062037"/>
                  </a:lnTo>
                  <a:lnTo>
                    <a:pt x="192087" y="1062037"/>
                  </a:lnTo>
                  <a:lnTo>
                    <a:pt x="192087" y="1003076"/>
                  </a:lnTo>
                  <a:lnTo>
                    <a:pt x="191811" y="1000952"/>
                  </a:lnTo>
                  <a:lnTo>
                    <a:pt x="190983" y="998827"/>
                  </a:lnTo>
                  <a:lnTo>
                    <a:pt x="189878" y="996968"/>
                  </a:lnTo>
                  <a:lnTo>
                    <a:pt x="188498" y="995374"/>
                  </a:lnTo>
                  <a:lnTo>
                    <a:pt x="186565" y="994046"/>
                  </a:lnTo>
                  <a:lnTo>
                    <a:pt x="184357" y="992718"/>
                  </a:lnTo>
                  <a:lnTo>
                    <a:pt x="181872" y="992187"/>
                  </a:lnTo>
                  <a:lnTo>
                    <a:pt x="179387" y="992187"/>
                  </a:lnTo>
                  <a:lnTo>
                    <a:pt x="176902" y="992187"/>
                  </a:lnTo>
                  <a:close/>
                  <a:moveTo>
                    <a:pt x="100169" y="992187"/>
                  </a:moveTo>
                  <a:lnTo>
                    <a:pt x="98076" y="992718"/>
                  </a:lnTo>
                  <a:lnTo>
                    <a:pt x="95721" y="994046"/>
                  </a:lnTo>
                  <a:lnTo>
                    <a:pt x="93889" y="995374"/>
                  </a:lnTo>
                  <a:lnTo>
                    <a:pt x="92842" y="996968"/>
                  </a:lnTo>
                  <a:lnTo>
                    <a:pt x="91534" y="998827"/>
                  </a:lnTo>
                  <a:lnTo>
                    <a:pt x="91010" y="1000952"/>
                  </a:lnTo>
                  <a:lnTo>
                    <a:pt x="90487" y="1003076"/>
                  </a:lnTo>
                  <a:lnTo>
                    <a:pt x="90487" y="1062037"/>
                  </a:lnTo>
                  <a:lnTo>
                    <a:pt x="114300" y="1062037"/>
                  </a:lnTo>
                  <a:lnTo>
                    <a:pt x="114300" y="1003076"/>
                  </a:lnTo>
                  <a:lnTo>
                    <a:pt x="114300" y="1000952"/>
                  </a:lnTo>
                  <a:lnTo>
                    <a:pt x="113515" y="998827"/>
                  </a:lnTo>
                  <a:lnTo>
                    <a:pt x="112468" y="996968"/>
                  </a:lnTo>
                  <a:lnTo>
                    <a:pt x="110898" y="995374"/>
                  </a:lnTo>
                  <a:lnTo>
                    <a:pt x="109066" y="994046"/>
                  </a:lnTo>
                  <a:lnTo>
                    <a:pt x="107235" y="992718"/>
                  </a:lnTo>
                  <a:lnTo>
                    <a:pt x="104880" y="992187"/>
                  </a:lnTo>
                  <a:lnTo>
                    <a:pt x="102524" y="992187"/>
                  </a:lnTo>
                  <a:lnTo>
                    <a:pt x="100169" y="992187"/>
                  </a:lnTo>
                  <a:close/>
                  <a:moveTo>
                    <a:pt x="912813" y="927100"/>
                  </a:moveTo>
                  <a:lnTo>
                    <a:pt x="912813" y="955675"/>
                  </a:lnTo>
                  <a:lnTo>
                    <a:pt x="930276" y="955675"/>
                  </a:lnTo>
                  <a:lnTo>
                    <a:pt x="930276" y="927100"/>
                  </a:lnTo>
                  <a:lnTo>
                    <a:pt x="912813" y="927100"/>
                  </a:lnTo>
                  <a:close/>
                  <a:moveTo>
                    <a:pt x="823913" y="927100"/>
                  </a:moveTo>
                  <a:lnTo>
                    <a:pt x="823913" y="955675"/>
                  </a:lnTo>
                  <a:lnTo>
                    <a:pt x="842963" y="955675"/>
                  </a:lnTo>
                  <a:lnTo>
                    <a:pt x="842963" y="927100"/>
                  </a:lnTo>
                  <a:lnTo>
                    <a:pt x="823913" y="927100"/>
                  </a:lnTo>
                  <a:close/>
                  <a:moveTo>
                    <a:pt x="763588" y="927100"/>
                  </a:moveTo>
                  <a:lnTo>
                    <a:pt x="763588" y="955675"/>
                  </a:lnTo>
                  <a:lnTo>
                    <a:pt x="782638" y="955675"/>
                  </a:lnTo>
                  <a:lnTo>
                    <a:pt x="782638" y="927100"/>
                  </a:lnTo>
                  <a:lnTo>
                    <a:pt x="763588" y="927100"/>
                  </a:lnTo>
                  <a:close/>
                  <a:moveTo>
                    <a:pt x="676275" y="927100"/>
                  </a:moveTo>
                  <a:lnTo>
                    <a:pt x="676275" y="955675"/>
                  </a:lnTo>
                  <a:lnTo>
                    <a:pt x="695325" y="955675"/>
                  </a:lnTo>
                  <a:lnTo>
                    <a:pt x="695325" y="927100"/>
                  </a:lnTo>
                  <a:lnTo>
                    <a:pt x="676275" y="927100"/>
                  </a:lnTo>
                  <a:close/>
                  <a:moveTo>
                    <a:pt x="1217665" y="895350"/>
                  </a:moveTo>
                  <a:lnTo>
                    <a:pt x="1215594" y="896413"/>
                  </a:lnTo>
                  <a:lnTo>
                    <a:pt x="1213265" y="897209"/>
                  </a:lnTo>
                  <a:lnTo>
                    <a:pt x="1211712" y="898537"/>
                  </a:lnTo>
                  <a:lnTo>
                    <a:pt x="1210159" y="900131"/>
                  </a:lnTo>
                  <a:lnTo>
                    <a:pt x="1209123" y="902256"/>
                  </a:lnTo>
                  <a:lnTo>
                    <a:pt x="1208347" y="904115"/>
                  </a:lnTo>
                  <a:lnTo>
                    <a:pt x="1208088" y="906239"/>
                  </a:lnTo>
                  <a:lnTo>
                    <a:pt x="1208088" y="965200"/>
                  </a:lnTo>
                  <a:lnTo>
                    <a:pt x="1231901" y="965200"/>
                  </a:lnTo>
                  <a:lnTo>
                    <a:pt x="1231901" y="906239"/>
                  </a:lnTo>
                  <a:lnTo>
                    <a:pt x="1231642" y="904115"/>
                  </a:lnTo>
                  <a:lnTo>
                    <a:pt x="1231125" y="902256"/>
                  </a:lnTo>
                  <a:lnTo>
                    <a:pt x="1229830" y="900131"/>
                  </a:lnTo>
                  <a:lnTo>
                    <a:pt x="1228277" y="898537"/>
                  </a:lnTo>
                  <a:lnTo>
                    <a:pt x="1226724" y="897209"/>
                  </a:lnTo>
                  <a:lnTo>
                    <a:pt x="1224654" y="896413"/>
                  </a:lnTo>
                  <a:lnTo>
                    <a:pt x="1222583" y="895350"/>
                  </a:lnTo>
                  <a:lnTo>
                    <a:pt x="1219995" y="895350"/>
                  </a:lnTo>
                  <a:lnTo>
                    <a:pt x="1217665" y="895350"/>
                  </a:lnTo>
                  <a:close/>
                  <a:moveTo>
                    <a:pt x="1149873" y="895350"/>
                  </a:moveTo>
                  <a:lnTo>
                    <a:pt x="1147641" y="896413"/>
                  </a:lnTo>
                  <a:lnTo>
                    <a:pt x="1145408" y="897209"/>
                  </a:lnTo>
                  <a:lnTo>
                    <a:pt x="1143454" y="898537"/>
                  </a:lnTo>
                  <a:lnTo>
                    <a:pt x="1142058" y="900131"/>
                  </a:lnTo>
                  <a:lnTo>
                    <a:pt x="1140662" y="902256"/>
                  </a:lnTo>
                  <a:lnTo>
                    <a:pt x="1140104" y="904115"/>
                  </a:lnTo>
                  <a:lnTo>
                    <a:pt x="1139825" y="906239"/>
                  </a:lnTo>
                  <a:lnTo>
                    <a:pt x="1139825" y="965200"/>
                  </a:lnTo>
                  <a:lnTo>
                    <a:pt x="1165225" y="965200"/>
                  </a:lnTo>
                  <a:lnTo>
                    <a:pt x="1165225" y="906239"/>
                  </a:lnTo>
                  <a:lnTo>
                    <a:pt x="1165225" y="904115"/>
                  </a:lnTo>
                  <a:lnTo>
                    <a:pt x="1164109" y="902256"/>
                  </a:lnTo>
                  <a:lnTo>
                    <a:pt x="1163271" y="900131"/>
                  </a:lnTo>
                  <a:lnTo>
                    <a:pt x="1161597" y="898537"/>
                  </a:lnTo>
                  <a:lnTo>
                    <a:pt x="1159643" y="897209"/>
                  </a:lnTo>
                  <a:lnTo>
                    <a:pt x="1157410" y="896413"/>
                  </a:lnTo>
                  <a:lnTo>
                    <a:pt x="1154898" y="895350"/>
                  </a:lnTo>
                  <a:lnTo>
                    <a:pt x="1152665" y="895350"/>
                  </a:lnTo>
                  <a:lnTo>
                    <a:pt x="1149873" y="895350"/>
                  </a:lnTo>
                  <a:close/>
                  <a:moveTo>
                    <a:pt x="1084159" y="895350"/>
                  </a:moveTo>
                  <a:lnTo>
                    <a:pt x="1082065" y="896413"/>
                  </a:lnTo>
                  <a:lnTo>
                    <a:pt x="1079972" y="897209"/>
                  </a:lnTo>
                  <a:lnTo>
                    <a:pt x="1078140" y="898537"/>
                  </a:lnTo>
                  <a:lnTo>
                    <a:pt x="1076832" y="900131"/>
                  </a:lnTo>
                  <a:lnTo>
                    <a:pt x="1075523" y="902256"/>
                  </a:lnTo>
                  <a:lnTo>
                    <a:pt x="1075000" y="904115"/>
                  </a:lnTo>
                  <a:lnTo>
                    <a:pt x="1074738" y="906239"/>
                  </a:lnTo>
                  <a:lnTo>
                    <a:pt x="1074738" y="965200"/>
                  </a:lnTo>
                  <a:lnTo>
                    <a:pt x="1098551" y="965200"/>
                  </a:lnTo>
                  <a:lnTo>
                    <a:pt x="1098551" y="906239"/>
                  </a:lnTo>
                  <a:lnTo>
                    <a:pt x="1098551" y="904115"/>
                  </a:lnTo>
                  <a:lnTo>
                    <a:pt x="1097504" y="902256"/>
                  </a:lnTo>
                  <a:lnTo>
                    <a:pt x="1096719" y="900131"/>
                  </a:lnTo>
                  <a:lnTo>
                    <a:pt x="1095149" y="898537"/>
                  </a:lnTo>
                  <a:lnTo>
                    <a:pt x="1093317" y="897209"/>
                  </a:lnTo>
                  <a:lnTo>
                    <a:pt x="1091486" y="896413"/>
                  </a:lnTo>
                  <a:lnTo>
                    <a:pt x="1089131" y="895350"/>
                  </a:lnTo>
                  <a:lnTo>
                    <a:pt x="1086775" y="895350"/>
                  </a:lnTo>
                  <a:lnTo>
                    <a:pt x="1084159" y="895350"/>
                  </a:lnTo>
                  <a:close/>
                  <a:moveTo>
                    <a:pt x="1014206" y="895350"/>
                  </a:moveTo>
                  <a:lnTo>
                    <a:pt x="1012136" y="896413"/>
                  </a:lnTo>
                  <a:lnTo>
                    <a:pt x="1010065" y="897209"/>
                  </a:lnTo>
                  <a:lnTo>
                    <a:pt x="1008512" y="898537"/>
                  </a:lnTo>
                  <a:lnTo>
                    <a:pt x="1006959" y="900131"/>
                  </a:lnTo>
                  <a:lnTo>
                    <a:pt x="1005665" y="902256"/>
                  </a:lnTo>
                  <a:lnTo>
                    <a:pt x="1005147" y="904115"/>
                  </a:lnTo>
                  <a:lnTo>
                    <a:pt x="1004888" y="906239"/>
                  </a:lnTo>
                  <a:lnTo>
                    <a:pt x="1004888" y="965200"/>
                  </a:lnTo>
                  <a:lnTo>
                    <a:pt x="1028701" y="965200"/>
                  </a:lnTo>
                  <a:lnTo>
                    <a:pt x="1028701" y="906239"/>
                  </a:lnTo>
                  <a:lnTo>
                    <a:pt x="1028442" y="904115"/>
                  </a:lnTo>
                  <a:lnTo>
                    <a:pt x="1027666" y="902256"/>
                  </a:lnTo>
                  <a:lnTo>
                    <a:pt x="1026630" y="900131"/>
                  </a:lnTo>
                  <a:lnTo>
                    <a:pt x="1025077" y="898537"/>
                  </a:lnTo>
                  <a:lnTo>
                    <a:pt x="1023524" y="897209"/>
                  </a:lnTo>
                  <a:lnTo>
                    <a:pt x="1021454" y="896413"/>
                  </a:lnTo>
                  <a:lnTo>
                    <a:pt x="1019124" y="895350"/>
                  </a:lnTo>
                  <a:lnTo>
                    <a:pt x="1016795" y="895350"/>
                  </a:lnTo>
                  <a:lnTo>
                    <a:pt x="1014206" y="895350"/>
                  </a:lnTo>
                  <a:close/>
                  <a:moveTo>
                    <a:pt x="589119" y="895350"/>
                  </a:moveTo>
                  <a:lnTo>
                    <a:pt x="586502" y="896413"/>
                  </a:lnTo>
                  <a:lnTo>
                    <a:pt x="584671" y="897209"/>
                  </a:lnTo>
                  <a:lnTo>
                    <a:pt x="582839" y="898537"/>
                  </a:lnTo>
                  <a:lnTo>
                    <a:pt x="581269" y="900131"/>
                  </a:lnTo>
                  <a:lnTo>
                    <a:pt x="580484" y="902256"/>
                  </a:lnTo>
                  <a:lnTo>
                    <a:pt x="579437" y="904115"/>
                  </a:lnTo>
                  <a:lnTo>
                    <a:pt x="579437" y="906239"/>
                  </a:lnTo>
                  <a:lnTo>
                    <a:pt x="579437" y="965200"/>
                  </a:lnTo>
                  <a:lnTo>
                    <a:pt x="603250" y="965200"/>
                  </a:lnTo>
                  <a:lnTo>
                    <a:pt x="603250" y="906239"/>
                  </a:lnTo>
                  <a:lnTo>
                    <a:pt x="602988" y="904115"/>
                  </a:lnTo>
                  <a:lnTo>
                    <a:pt x="602203" y="902256"/>
                  </a:lnTo>
                  <a:lnTo>
                    <a:pt x="600895" y="900131"/>
                  </a:lnTo>
                  <a:lnTo>
                    <a:pt x="599848" y="898537"/>
                  </a:lnTo>
                  <a:lnTo>
                    <a:pt x="598016" y="897209"/>
                  </a:lnTo>
                  <a:lnTo>
                    <a:pt x="595661" y="896413"/>
                  </a:lnTo>
                  <a:lnTo>
                    <a:pt x="593568" y="895350"/>
                  </a:lnTo>
                  <a:lnTo>
                    <a:pt x="591213" y="895350"/>
                  </a:lnTo>
                  <a:lnTo>
                    <a:pt x="589119" y="895350"/>
                  </a:lnTo>
                  <a:close/>
                  <a:moveTo>
                    <a:pt x="519008" y="895350"/>
                  </a:moveTo>
                  <a:lnTo>
                    <a:pt x="516914" y="896413"/>
                  </a:lnTo>
                  <a:lnTo>
                    <a:pt x="514821" y="897209"/>
                  </a:lnTo>
                  <a:lnTo>
                    <a:pt x="512989" y="898537"/>
                  </a:lnTo>
                  <a:lnTo>
                    <a:pt x="511419" y="900131"/>
                  </a:lnTo>
                  <a:lnTo>
                    <a:pt x="510372" y="902256"/>
                  </a:lnTo>
                  <a:lnTo>
                    <a:pt x="509849" y="904115"/>
                  </a:lnTo>
                  <a:lnTo>
                    <a:pt x="509587" y="906239"/>
                  </a:lnTo>
                  <a:lnTo>
                    <a:pt x="509587" y="965200"/>
                  </a:lnTo>
                  <a:lnTo>
                    <a:pt x="533400" y="965200"/>
                  </a:lnTo>
                  <a:lnTo>
                    <a:pt x="533400" y="906239"/>
                  </a:lnTo>
                  <a:lnTo>
                    <a:pt x="533400" y="904115"/>
                  </a:lnTo>
                  <a:lnTo>
                    <a:pt x="532353" y="902256"/>
                  </a:lnTo>
                  <a:lnTo>
                    <a:pt x="531568" y="900131"/>
                  </a:lnTo>
                  <a:lnTo>
                    <a:pt x="529998" y="898537"/>
                  </a:lnTo>
                  <a:lnTo>
                    <a:pt x="528166" y="897209"/>
                  </a:lnTo>
                  <a:lnTo>
                    <a:pt x="526335" y="896413"/>
                  </a:lnTo>
                  <a:lnTo>
                    <a:pt x="523718" y="895350"/>
                  </a:lnTo>
                  <a:lnTo>
                    <a:pt x="521624" y="895350"/>
                  </a:lnTo>
                  <a:lnTo>
                    <a:pt x="519008" y="895350"/>
                  </a:lnTo>
                  <a:close/>
                  <a:moveTo>
                    <a:pt x="452594" y="895350"/>
                  </a:moveTo>
                  <a:lnTo>
                    <a:pt x="450239" y="896413"/>
                  </a:lnTo>
                  <a:lnTo>
                    <a:pt x="448146" y="897209"/>
                  </a:lnTo>
                  <a:lnTo>
                    <a:pt x="446314" y="898537"/>
                  </a:lnTo>
                  <a:lnTo>
                    <a:pt x="445006" y="900131"/>
                  </a:lnTo>
                  <a:lnTo>
                    <a:pt x="443959" y="902256"/>
                  </a:lnTo>
                  <a:lnTo>
                    <a:pt x="443174" y="904115"/>
                  </a:lnTo>
                  <a:lnTo>
                    <a:pt x="442912" y="906239"/>
                  </a:lnTo>
                  <a:lnTo>
                    <a:pt x="442912" y="965200"/>
                  </a:lnTo>
                  <a:lnTo>
                    <a:pt x="466725" y="965200"/>
                  </a:lnTo>
                  <a:lnTo>
                    <a:pt x="466725" y="906239"/>
                  </a:lnTo>
                  <a:lnTo>
                    <a:pt x="466725" y="904115"/>
                  </a:lnTo>
                  <a:lnTo>
                    <a:pt x="465678" y="902256"/>
                  </a:lnTo>
                  <a:lnTo>
                    <a:pt x="464893" y="900131"/>
                  </a:lnTo>
                  <a:lnTo>
                    <a:pt x="463323" y="898537"/>
                  </a:lnTo>
                  <a:lnTo>
                    <a:pt x="461491" y="897209"/>
                  </a:lnTo>
                  <a:lnTo>
                    <a:pt x="459660" y="896413"/>
                  </a:lnTo>
                  <a:lnTo>
                    <a:pt x="457305" y="895350"/>
                  </a:lnTo>
                  <a:lnTo>
                    <a:pt x="454949" y="895350"/>
                  </a:lnTo>
                  <a:lnTo>
                    <a:pt x="452594" y="895350"/>
                  </a:lnTo>
                  <a:close/>
                  <a:moveTo>
                    <a:pt x="385762" y="895350"/>
                  </a:moveTo>
                  <a:lnTo>
                    <a:pt x="383381" y="896413"/>
                  </a:lnTo>
                  <a:lnTo>
                    <a:pt x="381529" y="897209"/>
                  </a:lnTo>
                  <a:lnTo>
                    <a:pt x="379677" y="898537"/>
                  </a:lnTo>
                  <a:lnTo>
                    <a:pt x="378089" y="900131"/>
                  </a:lnTo>
                  <a:lnTo>
                    <a:pt x="377031" y="902256"/>
                  </a:lnTo>
                  <a:lnTo>
                    <a:pt x="376502" y="904115"/>
                  </a:lnTo>
                  <a:lnTo>
                    <a:pt x="376237" y="906239"/>
                  </a:lnTo>
                  <a:lnTo>
                    <a:pt x="376237" y="965200"/>
                  </a:lnTo>
                  <a:lnTo>
                    <a:pt x="400050" y="965200"/>
                  </a:lnTo>
                  <a:lnTo>
                    <a:pt x="400050" y="906239"/>
                  </a:lnTo>
                  <a:lnTo>
                    <a:pt x="399785" y="904115"/>
                  </a:lnTo>
                  <a:lnTo>
                    <a:pt x="399256" y="902256"/>
                  </a:lnTo>
                  <a:lnTo>
                    <a:pt x="398198" y="900131"/>
                  </a:lnTo>
                  <a:lnTo>
                    <a:pt x="396610" y="898537"/>
                  </a:lnTo>
                  <a:lnTo>
                    <a:pt x="394758" y="897209"/>
                  </a:lnTo>
                  <a:lnTo>
                    <a:pt x="392906" y="896413"/>
                  </a:lnTo>
                  <a:lnTo>
                    <a:pt x="390525" y="895350"/>
                  </a:lnTo>
                  <a:lnTo>
                    <a:pt x="387879" y="895350"/>
                  </a:lnTo>
                  <a:lnTo>
                    <a:pt x="385762" y="895350"/>
                  </a:lnTo>
                  <a:close/>
                  <a:moveTo>
                    <a:pt x="921406" y="892175"/>
                  </a:moveTo>
                  <a:lnTo>
                    <a:pt x="919466" y="892698"/>
                  </a:lnTo>
                  <a:lnTo>
                    <a:pt x="918080" y="892960"/>
                  </a:lnTo>
                  <a:lnTo>
                    <a:pt x="916694" y="893744"/>
                  </a:lnTo>
                  <a:lnTo>
                    <a:pt x="915308" y="894790"/>
                  </a:lnTo>
                  <a:lnTo>
                    <a:pt x="913922" y="896097"/>
                  </a:lnTo>
                  <a:lnTo>
                    <a:pt x="913367" y="897405"/>
                  </a:lnTo>
                  <a:lnTo>
                    <a:pt x="912813" y="898973"/>
                  </a:lnTo>
                  <a:lnTo>
                    <a:pt x="912813" y="900542"/>
                  </a:lnTo>
                  <a:lnTo>
                    <a:pt x="912813" y="914400"/>
                  </a:lnTo>
                  <a:lnTo>
                    <a:pt x="930276" y="914400"/>
                  </a:lnTo>
                  <a:lnTo>
                    <a:pt x="930276" y="900542"/>
                  </a:lnTo>
                  <a:lnTo>
                    <a:pt x="929999" y="898973"/>
                  </a:lnTo>
                  <a:lnTo>
                    <a:pt x="929722" y="897405"/>
                  </a:lnTo>
                  <a:lnTo>
                    <a:pt x="928613" y="896097"/>
                  </a:lnTo>
                  <a:lnTo>
                    <a:pt x="927781" y="894790"/>
                  </a:lnTo>
                  <a:lnTo>
                    <a:pt x="926395" y="893744"/>
                  </a:lnTo>
                  <a:lnTo>
                    <a:pt x="924732" y="892960"/>
                  </a:lnTo>
                  <a:lnTo>
                    <a:pt x="923069" y="892698"/>
                  </a:lnTo>
                  <a:lnTo>
                    <a:pt x="921406" y="892175"/>
                  </a:lnTo>
                  <a:close/>
                  <a:moveTo>
                    <a:pt x="833438" y="892175"/>
                  </a:moveTo>
                  <a:lnTo>
                    <a:pt x="831949" y="892698"/>
                  </a:lnTo>
                  <a:lnTo>
                    <a:pt x="830461" y="892960"/>
                  </a:lnTo>
                  <a:lnTo>
                    <a:pt x="828973" y="893744"/>
                  </a:lnTo>
                  <a:lnTo>
                    <a:pt x="827732" y="894790"/>
                  </a:lnTo>
                  <a:lnTo>
                    <a:pt x="826988" y="896097"/>
                  </a:lnTo>
                  <a:lnTo>
                    <a:pt x="826492" y="897405"/>
                  </a:lnTo>
                  <a:lnTo>
                    <a:pt x="825748" y="898973"/>
                  </a:lnTo>
                  <a:lnTo>
                    <a:pt x="825500" y="900542"/>
                  </a:lnTo>
                  <a:lnTo>
                    <a:pt x="825500" y="914400"/>
                  </a:lnTo>
                  <a:lnTo>
                    <a:pt x="841375" y="914400"/>
                  </a:lnTo>
                  <a:lnTo>
                    <a:pt x="841375" y="900542"/>
                  </a:lnTo>
                  <a:lnTo>
                    <a:pt x="841375" y="898973"/>
                  </a:lnTo>
                  <a:lnTo>
                    <a:pt x="840631" y="897405"/>
                  </a:lnTo>
                  <a:lnTo>
                    <a:pt x="840135" y="896097"/>
                  </a:lnTo>
                  <a:lnTo>
                    <a:pt x="838895" y="894790"/>
                  </a:lnTo>
                  <a:lnTo>
                    <a:pt x="837902" y="893744"/>
                  </a:lnTo>
                  <a:lnTo>
                    <a:pt x="836662" y="892960"/>
                  </a:lnTo>
                  <a:lnTo>
                    <a:pt x="835174" y="892698"/>
                  </a:lnTo>
                  <a:lnTo>
                    <a:pt x="833438" y="892175"/>
                  </a:lnTo>
                  <a:close/>
                  <a:moveTo>
                    <a:pt x="773113" y="892175"/>
                  </a:moveTo>
                  <a:lnTo>
                    <a:pt x="771624" y="892698"/>
                  </a:lnTo>
                  <a:lnTo>
                    <a:pt x="770136" y="892960"/>
                  </a:lnTo>
                  <a:lnTo>
                    <a:pt x="768648" y="893744"/>
                  </a:lnTo>
                  <a:lnTo>
                    <a:pt x="767656" y="894790"/>
                  </a:lnTo>
                  <a:lnTo>
                    <a:pt x="766663" y="896097"/>
                  </a:lnTo>
                  <a:lnTo>
                    <a:pt x="765919" y="897405"/>
                  </a:lnTo>
                  <a:lnTo>
                    <a:pt x="765423" y="898973"/>
                  </a:lnTo>
                  <a:lnTo>
                    <a:pt x="765175" y="900542"/>
                  </a:lnTo>
                  <a:lnTo>
                    <a:pt x="765175" y="914400"/>
                  </a:lnTo>
                  <a:lnTo>
                    <a:pt x="781050" y="914400"/>
                  </a:lnTo>
                  <a:lnTo>
                    <a:pt x="781050" y="900542"/>
                  </a:lnTo>
                  <a:lnTo>
                    <a:pt x="781050" y="898973"/>
                  </a:lnTo>
                  <a:lnTo>
                    <a:pt x="780306" y="897405"/>
                  </a:lnTo>
                  <a:lnTo>
                    <a:pt x="779810" y="896097"/>
                  </a:lnTo>
                  <a:lnTo>
                    <a:pt x="778570" y="894790"/>
                  </a:lnTo>
                  <a:lnTo>
                    <a:pt x="777577" y="893744"/>
                  </a:lnTo>
                  <a:lnTo>
                    <a:pt x="776337" y="892960"/>
                  </a:lnTo>
                  <a:lnTo>
                    <a:pt x="774849" y="892698"/>
                  </a:lnTo>
                  <a:lnTo>
                    <a:pt x="773113" y="892175"/>
                  </a:lnTo>
                  <a:close/>
                  <a:moveTo>
                    <a:pt x="686595" y="892175"/>
                  </a:moveTo>
                  <a:lnTo>
                    <a:pt x="684685" y="892698"/>
                  </a:lnTo>
                  <a:lnTo>
                    <a:pt x="683047" y="892960"/>
                  </a:lnTo>
                  <a:lnTo>
                    <a:pt x="681956" y="893744"/>
                  </a:lnTo>
                  <a:lnTo>
                    <a:pt x="680592" y="894790"/>
                  </a:lnTo>
                  <a:lnTo>
                    <a:pt x="679227" y="896097"/>
                  </a:lnTo>
                  <a:lnTo>
                    <a:pt x="678682" y="897405"/>
                  </a:lnTo>
                  <a:lnTo>
                    <a:pt x="677863" y="898973"/>
                  </a:lnTo>
                  <a:lnTo>
                    <a:pt x="677863" y="900542"/>
                  </a:lnTo>
                  <a:lnTo>
                    <a:pt x="677863" y="914400"/>
                  </a:lnTo>
                  <a:lnTo>
                    <a:pt x="695326" y="914400"/>
                  </a:lnTo>
                  <a:lnTo>
                    <a:pt x="695326" y="900542"/>
                  </a:lnTo>
                  <a:lnTo>
                    <a:pt x="695053" y="898973"/>
                  </a:lnTo>
                  <a:lnTo>
                    <a:pt x="694780" y="897405"/>
                  </a:lnTo>
                  <a:lnTo>
                    <a:pt x="693689" y="896097"/>
                  </a:lnTo>
                  <a:lnTo>
                    <a:pt x="692870" y="894790"/>
                  </a:lnTo>
                  <a:lnTo>
                    <a:pt x="691506" y="893744"/>
                  </a:lnTo>
                  <a:lnTo>
                    <a:pt x="689869" y="892960"/>
                  </a:lnTo>
                  <a:lnTo>
                    <a:pt x="688232" y="892698"/>
                  </a:lnTo>
                  <a:lnTo>
                    <a:pt x="686595" y="892175"/>
                  </a:lnTo>
                  <a:close/>
                  <a:moveTo>
                    <a:pt x="1505875" y="860425"/>
                  </a:moveTo>
                  <a:lnTo>
                    <a:pt x="1503520" y="860691"/>
                  </a:lnTo>
                  <a:lnTo>
                    <a:pt x="1501427" y="861488"/>
                  </a:lnTo>
                  <a:lnTo>
                    <a:pt x="1499072" y="862284"/>
                  </a:lnTo>
                  <a:lnTo>
                    <a:pt x="1497240" y="863878"/>
                  </a:lnTo>
                  <a:lnTo>
                    <a:pt x="1496193" y="865471"/>
                  </a:lnTo>
                  <a:lnTo>
                    <a:pt x="1494885" y="867331"/>
                  </a:lnTo>
                  <a:lnTo>
                    <a:pt x="1494361" y="869455"/>
                  </a:lnTo>
                  <a:lnTo>
                    <a:pt x="1493838" y="871846"/>
                  </a:lnTo>
                  <a:lnTo>
                    <a:pt x="1493838" y="930275"/>
                  </a:lnTo>
                  <a:lnTo>
                    <a:pt x="1517651" y="930275"/>
                  </a:lnTo>
                  <a:lnTo>
                    <a:pt x="1517651" y="871846"/>
                  </a:lnTo>
                  <a:lnTo>
                    <a:pt x="1517651" y="869455"/>
                  </a:lnTo>
                  <a:lnTo>
                    <a:pt x="1516866" y="867331"/>
                  </a:lnTo>
                  <a:lnTo>
                    <a:pt x="1515819" y="865471"/>
                  </a:lnTo>
                  <a:lnTo>
                    <a:pt x="1514249" y="863878"/>
                  </a:lnTo>
                  <a:lnTo>
                    <a:pt x="1512417" y="862284"/>
                  </a:lnTo>
                  <a:lnTo>
                    <a:pt x="1510586" y="861488"/>
                  </a:lnTo>
                  <a:lnTo>
                    <a:pt x="1508231" y="860691"/>
                  </a:lnTo>
                  <a:lnTo>
                    <a:pt x="1505875" y="860425"/>
                  </a:lnTo>
                  <a:close/>
                  <a:moveTo>
                    <a:pt x="1427957" y="860425"/>
                  </a:moveTo>
                  <a:lnTo>
                    <a:pt x="1425368" y="860691"/>
                  </a:lnTo>
                  <a:lnTo>
                    <a:pt x="1423298" y="861488"/>
                  </a:lnTo>
                  <a:lnTo>
                    <a:pt x="1421486" y="862284"/>
                  </a:lnTo>
                  <a:lnTo>
                    <a:pt x="1419674" y="863878"/>
                  </a:lnTo>
                  <a:lnTo>
                    <a:pt x="1418121" y="865471"/>
                  </a:lnTo>
                  <a:lnTo>
                    <a:pt x="1416827" y="867331"/>
                  </a:lnTo>
                  <a:lnTo>
                    <a:pt x="1416309" y="869455"/>
                  </a:lnTo>
                  <a:lnTo>
                    <a:pt x="1416050" y="871846"/>
                  </a:lnTo>
                  <a:lnTo>
                    <a:pt x="1416050" y="930275"/>
                  </a:lnTo>
                  <a:lnTo>
                    <a:pt x="1439863" y="930275"/>
                  </a:lnTo>
                  <a:lnTo>
                    <a:pt x="1439863" y="871846"/>
                  </a:lnTo>
                  <a:lnTo>
                    <a:pt x="1439345" y="869455"/>
                  </a:lnTo>
                  <a:lnTo>
                    <a:pt x="1438828" y="867331"/>
                  </a:lnTo>
                  <a:lnTo>
                    <a:pt x="1437534" y="865471"/>
                  </a:lnTo>
                  <a:lnTo>
                    <a:pt x="1436498" y="863878"/>
                  </a:lnTo>
                  <a:lnTo>
                    <a:pt x="1434686" y="862284"/>
                  </a:lnTo>
                  <a:lnTo>
                    <a:pt x="1432357" y="861488"/>
                  </a:lnTo>
                  <a:lnTo>
                    <a:pt x="1430286" y="860691"/>
                  </a:lnTo>
                  <a:lnTo>
                    <a:pt x="1427957" y="860425"/>
                  </a:lnTo>
                  <a:close/>
                  <a:moveTo>
                    <a:pt x="1373851" y="860425"/>
                  </a:moveTo>
                  <a:lnTo>
                    <a:pt x="1371234" y="860691"/>
                  </a:lnTo>
                  <a:lnTo>
                    <a:pt x="1369141" y="861488"/>
                  </a:lnTo>
                  <a:lnTo>
                    <a:pt x="1367309" y="862284"/>
                  </a:lnTo>
                  <a:lnTo>
                    <a:pt x="1365477" y="863878"/>
                  </a:lnTo>
                  <a:lnTo>
                    <a:pt x="1363907" y="865471"/>
                  </a:lnTo>
                  <a:lnTo>
                    <a:pt x="1362860" y="867331"/>
                  </a:lnTo>
                  <a:lnTo>
                    <a:pt x="1362075" y="869455"/>
                  </a:lnTo>
                  <a:lnTo>
                    <a:pt x="1362075" y="871846"/>
                  </a:lnTo>
                  <a:lnTo>
                    <a:pt x="1362075" y="930275"/>
                  </a:lnTo>
                  <a:lnTo>
                    <a:pt x="1385888" y="930275"/>
                  </a:lnTo>
                  <a:lnTo>
                    <a:pt x="1385888" y="871846"/>
                  </a:lnTo>
                  <a:lnTo>
                    <a:pt x="1385626" y="869455"/>
                  </a:lnTo>
                  <a:lnTo>
                    <a:pt x="1384841" y="867331"/>
                  </a:lnTo>
                  <a:lnTo>
                    <a:pt x="1383533" y="865471"/>
                  </a:lnTo>
                  <a:lnTo>
                    <a:pt x="1382486" y="863878"/>
                  </a:lnTo>
                  <a:lnTo>
                    <a:pt x="1380654" y="862284"/>
                  </a:lnTo>
                  <a:lnTo>
                    <a:pt x="1378299" y="861488"/>
                  </a:lnTo>
                  <a:lnTo>
                    <a:pt x="1376206" y="860691"/>
                  </a:lnTo>
                  <a:lnTo>
                    <a:pt x="1373851" y="860425"/>
                  </a:lnTo>
                  <a:close/>
                  <a:moveTo>
                    <a:pt x="1294607" y="860425"/>
                  </a:moveTo>
                  <a:lnTo>
                    <a:pt x="1292277" y="860691"/>
                  </a:lnTo>
                  <a:lnTo>
                    <a:pt x="1289948" y="861488"/>
                  </a:lnTo>
                  <a:lnTo>
                    <a:pt x="1288136" y="862284"/>
                  </a:lnTo>
                  <a:lnTo>
                    <a:pt x="1286324" y="863878"/>
                  </a:lnTo>
                  <a:lnTo>
                    <a:pt x="1284771" y="865471"/>
                  </a:lnTo>
                  <a:lnTo>
                    <a:pt x="1283994" y="867331"/>
                  </a:lnTo>
                  <a:lnTo>
                    <a:pt x="1282959" y="869455"/>
                  </a:lnTo>
                  <a:lnTo>
                    <a:pt x="1282700" y="871846"/>
                  </a:lnTo>
                  <a:lnTo>
                    <a:pt x="1282700" y="930275"/>
                  </a:lnTo>
                  <a:lnTo>
                    <a:pt x="1306513" y="930275"/>
                  </a:lnTo>
                  <a:lnTo>
                    <a:pt x="1306513" y="871846"/>
                  </a:lnTo>
                  <a:lnTo>
                    <a:pt x="1306254" y="869455"/>
                  </a:lnTo>
                  <a:lnTo>
                    <a:pt x="1305478" y="867331"/>
                  </a:lnTo>
                  <a:lnTo>
                    <a:pt x="1304442" y="865471"/>
                  </a:lnTo>
                  <a:lnTo>
                    <a:pt x="1303148" y="863878"/>
                  </a:lnTo>
                  <a:lnTo>
                    <a:pt x="1301336" y="862284"/>
                  </a:lnTo>
                  <a:lnTo>
                    <a:pt x="1299266" y="861488"/>
                  </a:lnTo>
                  <a:lnTo>
                    <a:pt x="1296936" y="860691"/>
                  </a:lnTo>
                  <a:lnTo>
                    <a:pt x="1294607" y="860425"/>
                  </a:lnTo>
                  <a:close/>
                  <a:moveTo>
                    <a:pt x="313532" y="860425"/>
                  </a:moveTo>
                  <a:lnTo>
                    <a:pt x="310943" y="860691"/>
                  </a:lnTo>
                  <a:lnTo>
                    <a:pt x="308872" y="861488"/>
                  </a:lnTo>
                  <a:lnTo>
                    <a:pt x="307061" y="862284"/>
                  </a:lnTo>
                  <a:lnTo>
                    <a:pt x="305249" y="863878"/>
                  </a:lnTo>
                  <a:lnTo>
                    <a:pt x="303696" y="865471"/>
                  </a:lnTo>
                  <a:lnTo>
                    <a:pt x="302402" y="867331"/>
                  </a:lnTo>
                  <a:lnTo>
                    <a:pt x="301884" y="869455"/>
                  </a:lnTo>
                  <a:lnTo>
                    <a:pt x="301625" y="871846"/>
                  </a:lnTo>
                  <a:lnTo>
                    <a:pt x="301625" y="930275"/>
                  </a:lnTo>
                  <a:lnTo>
                    <a:pt x="325438" y="930275"/>
                  </a:lnTo>
                  <a:lnTo>
                    <a:pt x="325438" y="871846"/>
                  </a:lnTo>
                  <a:lnTo>
                    <a:pt x="324920" y="869455"/>
                  </a:lnTo>
                  <a:lnTo>
                    <a:pt x="324403" y="867331"/>
                  </a:lnTo>
                  <a:lnTo>
                    <a:pt x="323109" y="865471"/>
                  </a:lnTo>
                  <a:lnTo>
                    <a:pt x="322073" y="863878"/>
                  </a:lnTo>
                  <a:lnTo>
                    <a:pt x="320261" y="862284"/>
                  </a:lnTo>
                  <a:lnTo>
                    <a:pt x="317932" y="861488"/>
                  </a:lnTo>
                  <a:lnTo>
                    <a:pt x="315861" y="860691"/>
                  </a:lnTo>
                  <a:lnTo>
                    <a:pt x="313532" y="860425"/>
                  </a:lnTo>
                  <a:close/>
                  <a:moveTo>
                    <a:pt x="233363" y="860425"/>
                  </a:moveTo>
                  <a:lnTo>
                    <a:pt x="230602" y="860691"/>
                  </a:lnTo>
                  <a:lnTo>
                    <a:pt x="228393" y="861488"/>
                  </a:lnTo>
                  <a:lnTo>
                    <a:pt x="226185" y="862284"/>
                  </a:lnTo>
                  <a:lnTo>
                    <a:pt x="224528" y="863878"/>
                  </a:lnTo>
                  <a:lnTo>
                    <a:pt x="222872" y="865471"/>
                  </a:lnTo>
                  <a:lnTo>
                    <a:pt x="221491" y="867331"/>
                  </a:lnTo>
                  <a:lnTo>
                    <a:pt x="220939" y="869455"/>
                  </a:lnTo>
                  <a:lnTo>
                    <a:pt x="220663" y="871846"/>
                  </a:lnTo>
                  <a:lnTo>
                    <a:pt x="220663" y="930275"/>
                  </a:lnTo>
                  <a:lnTo>
                    <a:pt x="246063" y="930275"/>
                  </a:lnTo>
                  <a:lnTo>
                    <a:pt x="246063" y="871846"/>
                  </a:lnTo>
                  <a:lnTo>
                    <a:pt x="245787" y="869455"/>
                  </a:lnTo>
                  <a:lnTo>
                    <a:pt x="244959" y="867331"/>
                  </a:lnTo>
                  <a:lnTo>
                    <a:pt x="243854" y="865471"/>
                  </a:lnTo>
                  <a:lnTo>
                    <a:pt x="242198" y="863878"/>
                  </a:lnTo>
                  <a:lnTo>
                    <a:pt x="240541" y="862284"/>
                  </a:lnTo>
                  <a:lnTo>
                    <a:pt x="238333" y="861488"/>
                  </a:lnTo>
                  <a:lnTo>
                    <a:pt x="235848" y="860691"/>
                  </a:lnTo>
                  <a:lnTo>
                    <a:pt x="233363" y="860425"/>
                  </a:lnTo>
                  <a:close/>
                  <a:moveTo>
                    <a:pt x="179387" y="860425"/>
                  </a:moveTo>
                  <a:lnTo>
                    <a:pt x="176902" y="860691"/>
                  </a:lnTo>
                  <a:lnTo>
                    <a:pt x="174417" y="861488"/>
                  </a:lnTo>
                  <a:lnTo>
                    <a:pt x="172485" y="862284"/>
                  </a:lnTo>
                  <a:lnTo>
                    <a:pt x="170552" y="863878"/>
                  </a:lnTo>
                  <a:lnTo>
                    <a:pt x="168896" y="865471"/>
                  </a:lnTo>
                  <a:lnTo>
                    <a:pt x="167515" y="867331"/>
                  </a:lnTo>
                  <a:lnTo>
                    <a:pt x="166963" y="869455"/>
                  </a:lnTo>
                  <a:lnTo>
                    <a:pt x="166687" y="871846"/>
                  </a:lnTo>
                  <a:lnTo>
                    <a:pt x="166687" y="930275"/>
                  </a:lnTo>
                  <a:lnTo>
                    <a:pt x="192087" y="930275"/>
                  </a:lnTo>
                  <a:lnTo>
                    <a:pt x="192087" y="871846"/>
                  </a:lnTo>
                  <a:lnTo>
                    <a:pt x="191811" y="869455"/>
                  </a:lnTo>
                  <a:lnTo>
                    <a:pt x="190983" y="867331"/>
                  </a:lnTo>
                  <a:lnTo>
                    <a:pt x="189878" y="865471"/>
                  </a:lnTo>
                  <a:lnTo>
                    <a:pt x="188498" y="863878"/>
                  </a:lnTo>
                  <a:lnTo>
                    <a:pt x="186565" y="862284"/>
                  </a:lnTo>
                  <a:lnTo>
                    <a:pt x="184357" y="861488"/>
                  </a:lnTo>
                  <a:lnTo>
                    <a:pt x="181872" y="860691"/>
                  </a:lnTo>
                  <a:lnTo>
                    <a:pt x="179387" y="860425"/>
                  </a:lnTo>
                  <a:close/>
                  <a:moveTo>
                    <a:pt x="102524" y="860425"/>
                  </a:moveTo>
                  <a:lnTo>
                    <a:pt x="100169" y="860691"/>
                  </a:lnTo>
                  <a:lnTo>
                    <a:pt x="98076" y="861488"/>
                  </a:lnTo>
                  <a:lnTo>
                    <a:pt x="95721" y="862284"/>
                  </a:lnTo>
                  <a:lnTo>
                    <a:pt x="93889" y="863878"/>
                  </a:lnTo>
                  <a:lnTo>
                    <a:pt x="92842" y="865471"/>
                  </a:lnTo>
                  <a:lnTo>
                    <a:pt x="91534" y="867331"/>
                  </a:lnTo>
                  <a:lnTo>
                    <a:pt x="91010" y="869455"/>
                  </a:lnTo>
                  <a:lnTo>
                    <a:pt x="90487" y="871846"/>
                  </a:lnTo>
                  <a:lnTo>
                    <a:pt x="90487" y="930275"/>
                  </a:lnTo>
                  <a:lnTo>
                    <a:pt x="114300" y="930275"/>
                  </a:lnTo>
                  <a:lnTo>
                    <a:pt x="114300" y="871846"/>
                  </a:lnTo>
                  <a:lnTo>
                    <a:pt x="114300" y="869455"/>
                  </a:lnTo>
                  <a:lnTo>
                    <a:pt x="113515" y="867331"/>
                  </a:lnTo>
                  <a:lnTo>
                    <a:pt x="112468" y="865471"/>
                  </a:lnTo>
                  <a:lnTo>
                    <a:pt x="110898" y="863878"/>
                  </a:lnTo>
                  <a:lnTo>
                    <a:pt x="109066" y="862284"/>
                  </a:lnTo>
                  <a:lnTo>
                    <a:pt x="107235" y="861488"/>
                  </a:lnTo>
                  <a:lnTo>
                    <a:pt x="104880" y="860691"/>
                  </a:lnTo>
                  <a:lnTo>
                    <a:pt x="102524" y="860425"/>
                  </a:lnTo>
                  <a:close/>
                  <a:moveTo>
                    <a:pt x="1217188" y="773112"/>
                  </a:moveTo>
                  <a:lnTo>
                    <a:pt x="1215310" y="773611"/>
                  </a:lnTo>
                  <a:lnTo>
                    <a:pt x="1213700" y="774609"/>
                  </a:lnTo>
                  <a:lnTo>
                    <a:pt x="1212358" y="775357"/>
                  </a:lnTo>
                  <a:lnTo>
                    <a:pt x="1211285" y="776854"/>
                  </a:lnTo>
                  <a:lnTo>
                    <a:pt x="1210212" y="778351"/>
                  </a:lnTo>
                  <a:lnTo>
                    <a:pt x="1209675" y="780097"/>
                  </a:lnTo>
                  <a:lnTo>
                    <a:pt x="1209675" y="781844"/>
                  </a:lnTo>
                  <a:lnTo>
                    <a:pt x="1209675" y="783590"/>
                  </a:lnTo>
                  <a:lnTo>
                    <a:pt x="1210212" y="785336"/>
                  </a:lnTo>
                  <a:lnTo>
                    <a:pt x="1211285" y="786833"/>
                  </a:lnTo>
                  <a:lnTo>
                    <a:pt x="1212358" y="788081"/>
                  </a:lnTo>
                  <a:lnTo>
                    <a:pt x="1213700" y="789328"/>
                  </a:lnTo>
                  <a:lnTo>
                    <a:pt x="1215310" y="790076"/>
                  </a:lnTo>
                  <a:lnTo>
                    <a:pt x="1217188" y="790326"/>
                  </a:lnTo>
                  <a:lnTo>
                    <a:pt x="1219066" y="790575"/>
                  </a:lnTo>
                  <a:lnTo>
                    <a:pt x="1220944" y="790326"/>
                  </a:lnTo>
                  <a:lnTo>
                    <a:pt x="1222822" y="790076"/>
                  </a:lnTo>
                  <a:lnTo>
                    <a:pt x="1224432" y="789328"/>
                  </a:lnTo>
                  <a:lnTo>
                    <a:pt x="1225774" y="788081"/>
                  </a:lnTo>
                  <a:lnTo>
                    <a:pt x="1227115" y="786833"/>
                  </a:lnTo>
                  <a:lnTo>
                    <a:pt x="1227920" y="785336"/>
                  </a:lnTo>
                  <a:lnTo>
                    <a:pt x="1228189" y="783590"/>
                  </a:lnTo>
                  <a:lnTo>
                    <a:pt x="1228725" y="781844"/>
                  </a:lnTo>
                  <a:lnTo>
                    <a:pt x="1228189" y="780097"/>
                  </a:lnTo>
                  <a:lnTo>
                    <a:pt x="1227920" y="778351"/>
                  </a:lnTo>
                  <a:lnTo>
                    <a:pt x="1227115" y="776854"/>
                  </a:lnTo>
                  <a:lnTo>
                    <a:pt x="1225774" y="775357"/>
                  </a:lnTo>
                  <a:lnTo>
                    <a:pt x="1224432" y="774609"/>
                  </a:lnTo>
                  <a:lnTo>
                    <a:pt x="1222822" y="773611"/>
                  </a:lnTo>
                  <a:lnTo>
                    <a:pt x="1220944" y="773112"/>
                  </a:lnTo>
                  <a:lnTo>
                    <a:pt x="1219066" y="773112"/>
                  </a:lnTo>
                  <a:lnTo>
                    <a:pt x="1217188" y="773112"/>
                  </a:lnTo>
                  <a:close/>
                  <a:moveTo>
                    <a:pt x="1150938" y="773112"/>
                  </a:moveTo>
                  <a:lnTo>
                    <a:pt x="1149086" y="773611"/>
                  </a:lnTo>
                  <a:lnTo>
                    <a:pt x="1147498" y="774609"/>
                  </a:lnTo>
                  <a:lnTo>
                    <a:pt x="1145911" y="775357"/>
                  </a:lnTo>
                  <a:lnTo>
                    <a:pt x="1144852" y="776854"/>
                  </a:lnTo>
                  <a:lnTo>
                    <a:pt x="1144058" y="778351"/>
                  </a:lnTo>
                  <a:lnTo>
                    <a:pt x="1143265" y="780097"/>
                  </a:lnTo>
                  <a:lnTo>
                    <a:pt x="1143000" y="781844"/>
                  </a:lnTo>
                  <a:lnTo>
                    <a:pt x="1143265" y="783590"/>
                  </a:lnTo>
                  <a:lnTo>
                    <a:pt x="1144058" y="785336"/>
                  </a:lnTo>
                  <a:lnTo>
                    <a:pt x="1144852" y="786833"/>
                  </a:lnTo>
                  <a:lnTo>
                    <a:pt x="1145911" y="788081"/>
                  </a:lnTo>
                  <a:lnTo>
                    <a:pt x="1147498" y="789328"/>
                  </a:lnTo>
                  <a:lnTo>
                    <a:pt x="1149086" y="790076"/>
                  </a:lnTo>
                  <a:lnTo>
                    <a:pt x="1150938" y="790326"/>
                  </a:lnTo>
                  <a:lnTo>
                    <a:pt x="1152790" y="790575"/>
                  </a:lnTo>
                  <a:lnTo>
                    <a:pt x="1154642" y="790326"/>
                  </a:lnTo>
                  <a:lnTo>
                    <a:pt x="1156229" y="790076"/>
                  </a:lnTo>
                  <a:lnTo>
                    <a:pt x="1158081" y="789328"/>
                  </a:lnTo>
                  <a:lnTo>
                    <a:pt x="1159404" y="788081"/>
                  </a:lnTo>
                  <a:lnTo>
                    <a:pt x="1160463" y="786833"/>
                  </a:lnTo>
                  <a:lnTo>
                    <a:pt x="1161521" y="785336"/>
                  </a:lnTo>
                  <a:lnTo>
                    <a:pt x="1161786" y="783590"/>
                  </a:lnTo>
                  <a:lnTo>
                    <a:pt x="1162050" y="781844"/>
                  </a:lnTo>
                  <a:lnTo>
                    <a:pt x="1161786" y="780097"/>
                  </a:lnTo>
                  <a:lnTo>
                    <a:pt x="1161521" y="778351"/>
                  </a:lnTo>
                  <a:lnTo>
                    <a:pt x="1160463" y="776854"/>
                  </a:lnTo>
                  <a:lnTo>
                    <a:pt x="1159404" y="775357"/>
                  </a:lnTo>
                  <a:lnTo>
                    <a:pt x="1158081" y="774609"/>
                  </a:lnTo>
                  <a:lnTo>
                    <a:pt x="1156229" y="773611"/>
                  </a:lnTo>
                  <a:lnTo>
                    <a:pt x="1154642" y="773112"/>
                  </a:lnTo>
                  <a:lnTo>
                    <a:pt x="1152790" y="773112"/>
                  </a:lnTo>
                  <a:lnTo>
                    <a:pt x="1150938" y="773112"/>
                  </a:lnTo>
                  <a:close/>
                  <a:moveTo>
                    <a:pt x="1084898" y="773112"/>
                  </a:moveTo>
                  <a:lnTo>
                    <a:pt x="1083152" y="773611"/>
                  </a:lnTo>
                  <a:lnTo>
                    <a:pt x="1081655" y="774609"/>
                  </a:lnTo>
                  <a:lnTo>
                    <a:pt x="1080158" y="775357"/>
                  </a:lnTo>
                  <a:lnTo>
                    <a:pt x="1079160" y="776854"/>
                  </a:lnTo>
                  <a:lnTo>
                    <a:pt x="1078412" y="778351"/>
                  </a:lnTo>
                  <a:lnTo>
                    <a:pt x="1077913" y="780097"/>
                  </a:lnTo>
                  <a:lnTo>
                    <a:pt x="1077913" y="781844"/>
                  </a:lnTo>
                  <a:lnTo>
                    <a:pt x="1077913" y="783590"/>
                  </a:lnTo>
                  <a:lnTo>
                    <a:pt x="1078412" y="785336"/>
                  </a:lnTo>
                  <a:lnTo>
                    <a:pt x="1079160" y="786833"/>
                  </a:lnTo>
                  <a:lnTo>
                    <a:pt x="1080158" y="788081"/>
                  </a:lnTo>
                  <a:lnTo>
                    <a:pt x="1081655" y="789328"/>
                  </a:lnTo>
                  <a:lnTo>
                    <a:pt x="1083152" y="790076"/>
                  </a:lnTo>
                  <a:lnTo>
                    <a:pt x="1084898" y="790326"/>
                  </a:lnTo>
                  <a:lnTo>
                    <a:pt x="1086645" y="790575"/>
                  </a:lnTo>
                  <a:lnTo>
                    <a:pt x="1088391" y="790326"/>
                  </a:lnTo>
                  <a:lnTo>
                    <a:pt x="1090137" y="790076"/>
                  </a:lnTo>
                  <a:lnTo>
                    <a:pt x="1091634" y="789328"/>
                  </a:lnTo>
                  <a:lnTo>
                    <a:pt x="1092881" y="788081"/>
                  </a:lnTo>
                  <a:lnTo>
                    <a:pt x="1093879" y="786833"/>
                  </a:lnTo>
                  <a:lnTo>
                    <a:pt x="1094877" y="785336"/>
                  </a:lnTo>
                  <a:lnTo>
                    <a:pt x="1095127" y="783590"/>
                  </a:lnTo>
                  <a:lnTo>
                    <a:pt x="1095376" y="781844"/>
                  </a:lnTo>
                  <a:lnTo>
                    <a:pt x="1095127" y="780097"/>
                  </a:lnTo>
                  <a:lnTo>
                    <a:pt x="1094877" y="778351"/>
                  </a:lnTo>
                  <a:lnTo>
                    <a:pt x="1093879" y="776854"/>
                  </a:lnTo>
                  <a:lnTo>
                    <a:pt x="1092881" y="775357"/>
                  </a:lnTo>
                  <a:lnTo>
                    <a:pt x="1091634" y="774609"/>
                  </a:lnTo>
                  <a:lnTo>
                    <a:pt x="1090137" y="773611"/>
                  </a:lnTo>
                  <a:lnTo>
                    <a:pt x="1088391" y="773112"/>
                  </a:lnTo>
                  <a:lnTo>
                    <a:pt x="1086645" y="773112"/>
                  </a:lnTo>
                  <a:lnTo>
                    <a:pt x="1084898" y="773112"/>
                  </a:lnTo>
                  <a:close/>
                  <a:moveTo>
                    <a:pt x="1015196" y="773112"/>
                  </a:moveTo>
                  <a:lnTo>
                    <a:pt x="1013474" y="773611"/>
                  </a:lnTo>
                  <a:lnTo>
                    <a:pt x="1011998" y="774609"/>
                  </a:lnTo>
                  <a:lnTo>
                    <a:pt x="1010769" y="775357"/>
                  </a:lnTo>
                  <a:lnTo>
                    <a:pt x="1009539" y="776854"/>
                  </a:lnTo>
                  <a:lnTo>
                    <a:pt x="1008801" y="778351"/>
                  </a:lnTo>
                  <a:lnTo>
                    <a:pt x="1008063" y="780097"/>
                  </a:lnTo>
                  <a:lnTo>
                    <a:pt x="1008063" y="781844"/>
                  </a:lnTo>
                  <a:lnTo>
                    <a:pt x="1008063" y="783590"/>
                  </a:lnTo>
                  <a:lnTo>
                    <a:pt x="1008801" y="785336"/>
                  </a:lnTo>
                  <a:lnTo>
                    <a:pt x="1009539" y="786833"/>
                  </a:lnTo>
                  <a:lnTo>
                    <a:pt x="1010769" y="788081"/>
                  </a:lnTo>
                  <a:lnTo>
                    <a:pt x="1011998" y="789328"/>
                  </a:lnTo>
                  <a:lnTo>
                    <a:pt x="1013474" y="790076"/>
                  </a:lnTo>
                  <a:lnTo>
                    <a:pt x="1015196" y="790326"/>
                  </a:lnTo>
                  <a:lnTo>
                    <a:pt x="1016918" y="790575"/>
                  </a:lnTo>
                  <a:lnTo>
                    <a:pt x="1018639" y="790326"/>
                  </a:lnTo>
                  <a:lnTo>
                    <a:pt x="1020361" y="790076"/>
                  </a:lnTo>
                  <a:lnTo>
                    <a:pt x="1021837" y="789328"/>
                  </a:lnTo>
                  <a:lnTo>
                    <a:pt x="1023067" y="788081"/>
                  </a:lnTo>
                  <a:lnTo>
                    <a:pt x="1024050" y="786833"/>
                  </a:lnTo>
                  <a:lnTo>
                    <a:pt x="1025034" y="785336"/>
                  </a:lnTo>
                  <a:lnTo>
                    <a:pt x="1025526" y="783590"/>
                  </a:lnTo>
                  <a:lnTo>
                    <a:pt x="1025526" y="781844"/>
                  </a:lnTo>
                  <a:lnTo>
                    <a:pt x="1025526" y="780097"/>
                  </a:lnTo>
                  <a:lnTo>
                    <a:pt x="1025034" y="778351"/>
                  </a:lnTo>
                  <a:lnTo>
                    <a:pt x="1024050" y="776854"/>
                  </a:lnTo>
                  <a:lnTo>
                    <a:pt x="1023067" y="775357"/>
                  </a:lnTo>
                  <a:lnTo>
                    <a:pt x="1021837" y="774609"/>
                  </a:lnTo>
                  <a:lnTo>
                    <a:pt x="1020361" y="773611"/>
                  </a:lnTo>
                  <a:lnTo>
                    <a:pt x="1018639" y="773112"/>
                  </a:lnTo>
                  <a:lnTo>
                    <a:pt x="1016918" y="773112"/>
                  </a:lnTo>
                  <a:lnTo>
                    <a:pt x="1015196" y="773112"/>
                  </a:lnTo>
                  <a:close/>
                  <a:moveTo>
                    <a:pt x="588698" y="773112"/>
                  </a:moveTo>
                  <a:lnTo>
                    <a:pt x="587110" y="773611"/>
                  </a:lnTo>
                  <a:lnTo>
                    <a:pt x="585258" y="774609"/>
                  </a:lnTo>
                  <a:lnTo>
                    <a:pt x="583935" y="775357"/>
                  </a:lnTo>
                  <a:lnTo>
                    <a:pt x="582613" y="776854"/>
                  </a:lnTo>
                  <a:lnTo>
                    <a:pt x="581819" y="778351"/>
                  </a:lnTo>
                  <a:lnTo>
                    <a:pt x="581554" y="780097"/>
                  </a:lnTo>
                  <a:lnTo>
                    <a:pt x="581025" y="781844"/>
                  </a:lnTo>
                  <a:lnTo>
                    <a:pt x="581554" y="783590"/>
                  </a:lnTo>
                  <a:lnTo>
                    <a:pt x="581819" y="785336"/>
                  </a:lnTo>
                  <a:lnTo>
                    <a:pt x="582613" y="786833"/>
                  </a:lnTo>
                  <a:lnTo>
                    <a:pt x="583935" y="788081"/>
                  </a:lnTo>
                  <a:lnTo>
                    <a:pt x="585258" y="789328"/>
                  </a:lnTo>
                  <a:lnTo>
                    <a:pt x="587110" y="790076"/>
                  </a:lnTo>
                  <a:lnTo>
                    <a:pt x="588698" y="790326"/>
                  </a:lnTo>
                  <a:lnTo>
                    <a:pt x="590550" y="790575"/>
                  </a:lnTo>
                  <a:lnTo>
                    <a:pt x="592402" y="790326"/>
                  </a:lnTo>
                  <a:lnTo>
                    <a:pt x="594254" y="790076"/>
                  </a:lnTo>
                  <a:lnTo>
                    <a:pt x="595842" y="789328"/>
                  </a:lnTo>
                  <a:lnTo>
                    <a:pt x="597429" y="788081"/>
                  </a:lnTo>
                  <a:lnTo>
                    <a:pt x="598223" y="786833"/>
                  </a:lnTo>
                  <a:lnTo>
                    <a:pt x="599281" y="785336"/>
                  </a:lnTo>
                  <a:lnTo>
                    <a:pt x="599810" y="783590"/>
                  </a:lnTo>
                  <a:lnTo>
                    <a:pt x="600075" y="781844"/>
                  </a:lnTo>
                  <a:lnTo>
                    <a:pt x="599810" y="780097"/>
                  </a:lnTo>
                  <a:lnTo>
                    <a:pt x="599281" y="778351"/>
                  </a:lnTo>
                  <a:lnTo>
                    <a:pt x="598223" y="776854"/>
                  </a:lnTo>
                  <a:lnTo>
                    <a:pt x="597429" y="775357"/>
                  </a:lnTo>
                  <a:lnTo>
                    <a:pt x="595842" y="774609"/>
                  </a:lnTo>
                  <a:lnTo>
                    <a:pt x="594254" y="773611"/>
                  </a:lnTo>
                  <a:lnTo>
                    <a:pt x="592402" y="773112"/>
                  </a:lnTo>
                  <a:lnTo>
                    <a:pt x="590550" y="773112"/>
                  </a:lnTo>
                  <a:lnTo>
                    <a:pt x="588698" y="773112"/>
                  </a:lnTo>
                  <a:close/>
                  <a:moveTo>
                    <a:pt x="519113" y="773112"/>
                  </a:moveTo>
                  <a:lnTo>
                    <a:pt x="517260" y="773611"/>
                  </a:lnTo>
                  <a:lnTo>
                    <a:pt x="515673" y="774609"/>
                  </a:lnTo>
                  <a:lnTo>
                    <a:pt x="514085" y="775357"/>
                  </a:lnTo>
                  <a:lnTo>
                    <a:pt x="513027" y="776854"/>
                  </a:lnTo>
                  <a:lnTo>
                    <a:pt x="512233" y="778351"/>
                  </a:lnTo>
                  <a:lnTo>
                    <a:pt x="511704" y="780097"/>
                  </a:lnTo>
                  <a:lnTo>
                    <a:pt x="511175" y="781844"/>
                  </a:lnTo>
                  <a:lnTo>
                    <a:pt x="511704" y="783590"/>
                  </a:lnTo>
                  <a:lnTo>
                    <a:pt x="512233" y="785336"/>
                  </a:lnTo>
                  <a:lnTo>
                    <a:pt x="513027" y="786833"/>
                  </a:lnTo>
                  <a:lnTo>
                    <a:pt x="514085" y="788081"/>
                  </a:lnTo>
                  <a:lnTo>
                    <a:pt x="515673" y="789328"/>
                  </a:lnTo>
                  <a:lnTo>
                    <a:pt x="517260" y="790076"/>
                  </a:lnTo>
                  <a:lnTo>
                    <a:pt x="519113" y="790326"/>
                  </a:lnTo>
                  <a:lnTo>
                    <a:pt x="520965" y="790575"/>
                  </a:lnTo>
                  <a:lnTo>
                    <a:pt x="522817" y="790326"/>
                  </a:lnTo>
                  <a:lnTo>
                    <a:pt x="524404" y="790076"/>
                  </a:lnTo>
                  <a:lnTo>
                    <a:pt x="526256" y="789328"/>
                  </a:lnTo>
                  <a:lnTo>
                    <a:pt x="527579" y="788081"/>
                  </a:lnTo>
                  <a:lnTo>
                    <a:pt x="528638" y="786833"/>
                  </a:lnTo>
                  <a:lnTo>
                    <a:pt x="529431" y="785336"/>
                  </a:lnTo>
                  <a:lnTo>
                    <a:pt x="529960" y="783590"/>
                  </a:lnTo>
                  <a:lnTo>
                    <a:pt x="530225" y="781844"/>
                  </a:lnTo>
                  <a:lnTo>
                    <a:pt x="529960" y="780097"/>
                  </a:lnTo>
                  <a:lnTo>
                    <a:pt x="529431" y="778351"/>
                  </a:lnTo>
                  <a:lnTo>
                    <a:pt x="528638" y="776854"/>
                  </a:lnTo>
                  <a:lnTo>
                    <a:pt x="527579" y="775357"/>
                  </a:lnTo>
                  <a:lnTo>
                    <a:pt x="526256" y="774609"/>
                  </a:lnTo>
                  <a:lnTo>
                    <a:pt x="524404" y="773611"/>
                  </a:lnTo>
                  <a:lnTo>
                    <a:pt x="522817" y="773112"/>
                  </a:lnTo>
                  <a:lnTo>
                    <a:pt x="520965" y="773112"/>
                  </a:lnTo>
                  <a:lnTo>
                    <a:pt x="519113" y="773112"/>
                  </a:lnTo>
                  <a:close/>
                  <a:moveTo>
                    <a:pt x="454025" y="773112"/>
                  </a:moveTo>
                  <a:lnTo>
                    <a:pt x="452172" y="773611"/>
                  </a:lnTo>
                  <a:lnTo>
                    <a:pt x="450585" y="774609"/>
                  </a:lnTo>
                  <a:lnTo>
                    <a:pt x="448997" y="775357"/>
                  </a:lnTo>
                  <a:lnTo>
                    <a:pt x="448204" y="776854"/>
                  </a:lnTo>
                  <a:lnTo>
                    <a:pt x="447145" y="778351"/>
                  </a:lnTo>
                  <a:lnTo>
                    <a:pt x="446616" y="780097"/>
                  </a:lnTo>
                  <a:lnTo>
                    <a:pt x="446087" y="781844"/>
                  </a:lnTo>
                  <a:lnTo>
                    <a:pt x="446616" y="783590"/>
                  </a:lnTo>
                  <a:lnTo>
                    <a:pt x="447145" y="785336"/>
                  </a:lnTo>
                  <a:lnTo>
                    <a:pt x="448204" y="786833"/>
                  </a:lnTo>
                  <a:lnTo>
                    <a:pt x="448997" y="788081"/>
                  </a:lnTo>
                  <a:lnTo>
                    <a:pt x="450585" y="789328"/>
                  </a:lnTo>
                  <a:lnTo>
                    <a:pt x="452172" y="790076"/>
                  </a:lnTo>
                  <a:lnTo>
                    <a:pt x="454025" y="790326"/>
                  </a:lnTo>
                  <a:lnTo>
                    <a:pt x="455877" y="790575"/>
                  </a:lnTo>
                  <a:lnTo>
                    <a:pt x="457729" y="790326"/>
                  </a:lnTo>
                  <a:lnTo>
                    <a:pt x="459316" y="790076"/>
                  </a:lnTo>
                  <a:lnTo>
                    <a:pt x="461168" y="789328"/>
                  </a:lnTo>
                  <a:lnTo>
                    <a:pt x="462491" y="788081"/>
                  </a:lnTo>
                  <a:lnTo>
                    <a:pt x="463550" y="786833"/>
                  </a:lnTo>
                  <a:lnTo>
                    <a:pt x="464608" y="785336"/>
                  </a:lnTo>
                  <a:lnTo>
                    <a:pt x="464872" y="783590"/>
                  </a:lnTo>
                  <a:lnTo>
                    <a:pt x="465137" y="781844"/>
                  </a:lnTo>
                  <a:lnTo>
                    <a:pt x="464872" y="780097"/>
                  </a:lnTo>
                  <a:lnTo>
                    <a:pt x="464608" y="778351"/>
                  </a:lnTo>
                  <a:lnTo>
                    <a:pt x="463550" y="776854"/>
                  </a:lnTo>
                  <a:lnTo>
                    <a:pt x="462491" y="775357"/>
                  </a:lnTo>
                  <a:lnTo>
                    <a:pt x="461168" y="774609"/>
                  </a:lnTo>
                  <a:lnTo>
                    <a:pt x="459316" y="773611"/>
                  </a:lnTo>
                  <a:lnTo>
                    <a:pt x="457729" y="773112"/>
                  </a:lnTo>
                  <a:lnTo>
                    <a:pt x="455877" y="773112"/>
                  </a:lnTo>
                  <a:lnTo>
                    <a:pt x="454025" y="773112"/>
                  </a:lnTo>
                  <a:close/>
                  <a:moveTo>
                    <a:pt x="386203" y="773112"/>
                  </a:moveTo>
                  <a:lnTo>
                    <a:pt x="384748" y="773611"/>
                  </a:lnTo>
                  <a:lnTo>
                    <a:pt x="383535" y="774609"/>
                  </a:lnTo>
                  <a:lnTo>
                    <a:pt x="382080" y="775357"/>
                  </a:lnTo>
                  <a:lnTo>
                    <a:pt x="380867" y="776854"/>
                  </a:lnTo>
                  <a:lnTo>
                    <a:pt x="380382" y="778351"/>
                  </a:lnTo>
                  <a:lnTo>
                    <a:pt x="379655" y="780097"/>
                  </a:lnTo>
                  <a:lnTo>
                    <a:pt x="379412" y="781844"/>
                  </a:lnTo>
                  <a:lnTo>
                    <a:pt x="379655" y="783590"/>
                  </a:lnTo>
                  <a:lnTo>
                    <a:pt x="380382" y="785336"/>
                  </a:lnTo>
                  <a:lnTo>
                    <a:pt x="380867" y="786833"/>
                  </a:lnTo>
                  <a:lnTo>
                    <a:pt x="382080" y="788081"/>
                  </a:lnTo>
                  <a:lnTo>
                    <a:pt x="383535" y="789328"/>
                  </a:lnTo>
                  <a:lnTo>
                    <a:pt x="384748" y="790076"/>
                  </a:lnTo>
                  <a:lnTo>
                    <a:pt x="386203" y="790326"/>
                  </a:lnTo>
                  <a:lnTo>
                    <a:pt x="387901" y="790575"/>
                  </a:lnTo>
                  <a:lnTo>
                    <a:pt x="390084" y="790326"/>
                  </a:lnTo>
                  <a:lnTo>
                    <a:pt x="391539" y="790076"/>
                  </a:lnTo>
                  <a:lnTo>
                    <a:pt x="392752" y="789328"/>
                  </a:lnTo>
                  <a:lnTo>
                    <a:pt x="394207" y="788081"/>
                  </a:lnTo>
                  <a:lnTo>
                    <a:pt x="395420" y="786833"/>
                  </a:lnTo>
                  <a:lnTo>
                    <a:pt x="395905" y="785336"/>
                  </a:lnTo>
                  <a:lnTo>
                    <a:pt x="396633" y="783590"/>
                  </a:lnTo>
                  <a:lnTo>
                    <a:pt x="396875" y="781844"/>
                  </a:lnTo>
                  <a:lnTo>
                    <a:pt x="396633" y="780097"/>
                  </a:lnTo>
                  <a:lnTo>
                    <a:pt x="395905" y="778351"/>
                  </a:lnTo>
                  <a:lnTo>
                    <a:pt x="395420" y="776854"/>
                  </a:lnTo>
                  <a:lnTo>
                    <a:pt x="394207" y="775357"/>
                  </a:lnTo>
                  <a:lnTo>
                    <a:pt x="392752" y="774609"/>
                  </a:lnTo>
                  <a:lnTo>
                    <a:pt x="391539" y="773611"/>
                  </a:lnTo>
                  <a:lnTo>
                    <a:pt x="390084" y="773112"/>
                  </a:lnTo>
                  <a:lnTo>
                    <a:pt x="387901" y="773112"/>
                  </a:lnTo>
                  <a:lnTo>
                    <a:pt x="386203" y="773112"/>
                  </a:lnTo>
                  <a:close/>
                  <a:moveTo>
                    <a:pt x="1500453" y="754062"/>
                  </a:moveTo>
                  <a:lnTo>
                    <a:pt x="1498336" y="754334"/>
                  </a:lnTo>
                  <a:lnTo>
                    <a:pt x="1496749" y="754607"/>
                  </a:lnTo>
                  <a:lnTo>
                    <a:pt x="1495161" y="755423"/>
                  </a:lnTo>
                  <a:lnTo>
                    <a:pt x="1493574" y="756784"/>
                  </a:lnTo>
                  <a:lnTo>
                    <a:pt x="1492251" y="758144"/>
                  </a:lnTo>
                  <a:lnTo>
                    <a:pt x="1491721" y="759777"/>
                  </a:lnTo>
                  <a:lnTo>
                    <a:pt x="1490928" y="761682"/>
                  </a:lnTo>
                  <a:lnTo>
                    <a:pt x="1490663" y="763587"/>
                  </a:lnTo>
                  <a:lnTo>
                    <a:pt x="1490928" y="765492"/>
                  </a:lnTo>
                  <a:lnTo>
                    <a:pt x="1491721" y="767397"/>
                  </a:lnTo>
                  <a:lnTo>
                    <a:pt x="1492251" y="769030"/>
                  </a:lnTo>
                  <a:lnTo>
                    <a:pt x="1493574" y="770663"/>
                  </a:lnTo>
                  <a:lnTo>
                    <a:pt x="1495161" y="771479"/>
                  </a:lnTo>
                  <a:lnTo>
                    <a:pt x="1496749" y="772568"/>
                  </a:lnTo>
                  <a:lnTo>
                    <a:pt x="1498336" y="773112"/>
                  </a:lnTo>
                  <a:lnTo>
                    <a:pt x="1500453" y="773112"/>
                  </a:lnTo>
                  <a:lnTo>
                    <a:pt x="1502305" y="773112"/>
                  </a:lnTo>
                  <a:lnTo>
                    <a:pt x="1503892" y="772568"/>
                  </a:lnTo>
                  <a:lnTo>
                    <a:pt x="1505480" y="771479"/>
                  </a:lnTo>
                  <a:lnTo>
                    <a:pt x="1507067" y="770663"/>
                  </a:lnTo>
                  <a:lnTo>
                    <a:pt x="1508126" y="769030"/>
                  </a:lnTo>
                  <a:lnTo>
                    <a:pt x="1508919" y="767397"/>
                  </a:lnTo>
                  <a:lnTo>
                    <a:pt x="1509449" y="765492"/>
                  </a:lnTo>
                  <a:lnTo>
                    <a:pt x="1509713" y="763587"/>
                  </a:lnTo>
                  <a:lnTo>
                    <a:pt x="1509449" y="761682"/>
                  </a:lnTo>
                  <a:lnTo>
                    <a:pt x="1508919" y="759777"/>
                  </a:lnTo>
                  <a:lnTo>
                    <a:pt x="1508126" y="758144"/>
                  </a:lnTo>
                  <a:lnTo>
                    <a:pt x="1507067" y="756784"/>
                  </a:lnTo>
                  <a:lnTo>
                    <a:pt x="1505480" y="755423"/>
                  </a:lnTo>
                  <a:lnTo>
                    <a:pt x="1503892" y="754607"/>
                  </a:lnTo>
                  <a:lnTo>
                    <a:pt x="1502305" y="754334"/>
                  </a:lnTo>
                  <a:lnTo>
                    <a:pt x="1500453" y="754062"/>
                  </a:lnTo>
                  <a:close/>
                  <a:moveTo>
                    <a:pt x="1292225" y="754062"/>
                  </a:moveTo>
                  <a:lnTo>
                    <a:pt x="1290108" y="754334"/>
                  </a:lnTo>
                  <a:lnTo>
                    <a:pt x="1288786" y="754607"/>
                  </a:lnTo>
                  <a:lnTo>
                    <a:pt x="1286669" y="755423"/>
                  </a:lnTo>
                  <a:lnTo>
                    <a:pt x="1285611" y="756784"/>
                  </a:lnTo>
                  <a:lnTo>
                    <a:pt x="1284288" y="758144"/>
                  </a:lnTo>
                  <a:lnTo>
                    <a:pt x="1283494" y="759777"/>
                  </a:lnTo>
                  <a:lnTo>
                    <a:pt x="1282965" y="761682"/>
                  </a:lnTo>
                  <a:lnTo>
                    <a:pt x="1282700" y="763587"/>
                  </a:lnTo>
                  <a:lnTo>
                    <a:pt x="1282965" y="765492"/>
                  </a:lnTo>
                  <a:lnTo>
                    <a:pt x="1283494" y="767397"/>
                  </a:lnTo>
                  <a:lnTo>
                    <a:pt x="1284288" y="769030"/>
                  </a:lnTo>
                  <a:lnTo>
                    <a:pt x="1285611" y="770663"/>
                  </a:lnTo>
                  <a:lnTo>
                    <a:pt x="1286669" y="771479"/>
                  </a:lnTo>
                  <a:lnTo>
                    <a:pt x="1288786" y="772568"/>
                  </a:lnTo>
                  <a:lnTo>
                    <a:pt x="1290108" y="773112"/>
                  </a:lnTo>
                  <a:lnTo>
                    <a:pt x="1292225" y="773112"/>
                  </a:lnTo>
                  <a:lnTo>
                    <a:pt x="1294077" y="773112"/>
                  </a:lnTo>
                  <a:lnTo>
                    <a:pt x="1295929" y="772568"/>
                  </a:lnTo>
                  <a:lnTo>
                    <a:pt x="1297517" y="771479"/>
                  </a:lnTo>
                  <a:lnTo>
                    <a:pt x="1298840" y="770663"/>
                  </a:lnTo>
                  <a:lnTo>
                    <a:pt x="1299898" y="769030"/>
                  </a:lnTo>
                  <a:lnTo>
                    <a:pt x="1300956" y="767397"/>
                  </a:lnTo>
                  <a:lnTo>
                    <a:pt x="1301486" y="765492"/>
                  </a:lnTo>
                  <a:lnTo>
                    <a:pt x="1301750" y="763587"/>
                  </a:lnTo>
                  <a:lnTo>
                    <a:pt x="1301486" y="761682"/>
                  </a:lnTo>
                  <a:lnTo>
                    <a:pt x="1300956" y="759777"/>
                  </a:lnTo>
                  <a:lnTo>
                    <a:pt x="1299898" y="758144"/>
                  </a:lnTo>
                  <a:lnTo>
                    <a:pt x="1298840" y="756784"/>
                  </a:lnTo>
                  <a:lnTo>
                    <a:pt x="1297517" y="755423"/>
                  </a:lnTo>
                  <a:lnTo>
                    <a:pt x="1295929" y="754607"/>
                  </a:lnTo>
                  <a:lnTo>
                    <a:pt x="1294077" y="754334"/>
                  </a:lnTo>
                  <a:lnTo>
                    <a:pt x="1292225" y="754062"/>
                  </a:lnTo>
                  <a:close/>
                  <a:moveTo>
                    <a:pt x="315912" y="754062"/>
                  </a:moveTo>
                  <a:lnTo>
                    <a:pt x="314007" y="754334"/>
                  </a:lnTo>
                  <a:lnTo>
                    <a:pt x="312102" y="754607"/>
                  </a:lnTo>
                  <a:lnTo>
                    <a:pt x="310469" y="755423"/>
                  </a:lnTo>
                  <a:lnTo>
                    <a:pt x="309108" y="756784"/>
                  </a:lnTo>
                  <a:lnTo>
                    <a:pt x="308020" y="758144"/>
                  </a:lnTo>
                  <a:lnTo>
                    <a:pt x="306931" y="759777"/>
                  </a:lnTo>
                  <a:lnTo>
                    <a:pt x="306387" y="761682"/>
                  </a:lnTo>
                  <a:lnTo>
                    <a:pt x="306387" y="763587"/>
                  </a:lnTo>
                  <a:lnTo>
                    <a:pt x="306387" y="765492"/>
                  </a:lnTo>
                  <a:lnTo>
                    <a:pt x="306931" y="767397"/>
                  </a:lnTo>
                  <a:lnTo>
                    <a:pt x="308020" y="769030"/>
                  </a:lnTo>
                  <a:lnTo>
                    <a:pt x="309108" y="770663"/>
                  </a:lnTo>
                  <a:lnTo>
                    <a:pt x="310469" y="771479"/>
                  </a:lnTo>
                  <a:lnTo>
                    <a:pt x="312102" y="772568"/>
                  </a:lnTo>
                  <a:lnTo>
                    <a:pt x="314007" y="773112"/>
                  </a:lnTo>
                  <a:lnTo>
                    <a:pt x="315912" y="773112"/>
                  </a:lnTo>
                  <a:lnTo>
                    <a:pt x="317817" y="773112"/>
                  </a:lnTo>
                  <a:lnTo>
                    <a:pt x="319722" y="772568"/>
                  </a:lnTo>
                  <a:lnTo>
                    <a:pt x="321355" y="771479"/>
                  </a:lnTo>
                  <a:lnTo>
                    <a:pt x="322716" y="770663"/>
                  </a:lnTo>
                  <a:lnTo>
                    <a:pt x="324076" y="769030"/>
                  </a:lnTo>
                  <a:lnTo>
                    <a:pt x="324893" y="767397"/>
                  </a:lnTo>
                  <a:lnTo>
                    <a:pt x="325437" y="765492"/>
                  </a:lnTo>
                  <a:lnTo>
                    <a:pt x="325437" y="763587"/>
                  </a:lnTo>
                  <a:lnTo>
                    <a:pt x="325437" y="761682"/>
                  </a:lnTo>
                  <a:lnTo>
                    <a:pt x="324893" y="759777"/>
                  </a:lnTo>
                  <a:lnTo>
                    <a:pt x="324076" y="758144"/>
                  </a:lnTo>
                  <a:lnTo>
                    <a:pt x="322716" y="756784"/>
                  </a:lnTo>
                  <a:lnTo>
                    <a:pt x="321355" y="755423"/>
                  </a:lnTo>
                  <a:lnTo>
                    <a:pt x="319722" y="754607"/>
                  </a:lnTo>
                  <a:lnTo>
                    <a:pt x="317817" y="754334"/>
                  </a:lnTo>
                  <a:lnTo>
                    <a:pt x="315912" y="754062"/>
                  </a:lnTo>
                  <a:close/>
                  <a:moveTo>
                    <a:pt x="107950" y="754062"/>
                  </a:moveTo>
                  <a:lnTo>
                    <a:pt x="106045" y="754334"/>
                  </a:lnTo>
                  <a:lnTo>
                    <a:pt x="104140" y="754607"/>
                  </a:lnTo>
                  <a:lnTo>
                    <a:pt x="102507" y="755423"/>
                  </a:lnTo>
                  <a:lnTo>
                    <a:pt x="100874" y="756784"/>
                  </a:lnTo>
                  <a:lnTo>
                    <a:pt x="100058" y="758144"/>
                  </a:lnTo>
                  <a:lnTo>
                    <a:pt x="98969" y="759777"/>
                  </a:lnTo>
                  <a:lnTo>
                    <a:pt x="98425" y="761682"/>
                  </a:lnTo>
                  <a:lnTo>
                    <a:pt x="98425" y="763587"/>
                  </a:lnTo>
                  <a:lnTo>
                    <a:pt x="98425" y="765492"/>
                  </a:lnTo>
                  <a:lnTo>
                    <a:pt x="98969" y="767397"/>
                  </a:lnTo>
                  <a:lnTo>
                    <a:pt x="100058" y="769030"/>
                  </a:lnTo>
                  <a:lnTo>
                    <a:pt x="100874" y="770663"/>
                  </a:lnTo>
                  <a:lnTo>
                    <a:pt x="102507" y="771479"/>
                  </a:lnTo>
                  <a:lnTo>
                    <a:pt x="104140" y="772568"/>
                  </a:lnTo>
                  <a:lnTo>
                    <a:pt x="106045" y="773112"/>
                  </a:lnTo>
                  <a:lnTo>
                    <a:pt x="107950" y="773112"/>
                  </a:lnTo>
                  <a:lnTo>
                    <a:pt x="109855" y="773112"/>
                  </a:lnTo>
                  <a:lnTo>
                    <a:pt x="111760" y="772568"/>
                  </a:lnTo>
                  <a:lnTo>
                    <a:pt x="113393" y="771479"/>
                  </a:lnTo>
                  <a:lnTo>
                    <a:pt x="114754" y="770663"/>
                  </a:lnTo>
                  <a:lnTo>
                    <a:pt x="115842" y="769030"/>
                  </a:lnTo>
                  <a:lnTo>
                    <a:pt x="116931" y="767397"/>
                  </a:lnTo>
                  <a:lnTo>
                    <a:pt x="117203" y="765492"/>
                  </a:lnTo>
                  <a:lnTo>
                    <a:pt x="117475" y="763587"/>
                  </a:lnTo>
                  <a:lnTo>
                    <a:pt x="117203" y="761682"/>
                  </a:lnTo>
                  <a:lnTo>
                    <a:pt x="116931" y="759777"/>
                  </a:lnTo>
                  <a:lnTo>
                    <a:pt x="115842" y="758144"/>
                  </a:lnTo>
                  <a:lnTo>
                    <a:pt x="114754" y="756784"/>
                  </a:lnTo>
                  <a:lnTo>
                    <a:pt x="113393" y="755423"/>
                  </a:lnTo>
                  <a:lnTo>
                    <a:pt x="111760" y="754607"/>
                  </a:lnTo>
                  <a:lnTo>
                    <a:pt x="109855" y="754334"/>
                  </a:lnTo>
                  <a:lnTo>
                    <a:pt x="107950" y="754062"/>
                  </a:lnTo>
                  <a:close/>
                  <a:moveTo>
                    <a:pt x="919320" y="733425"/>
                  </a:moveTo>
                  <a:lnTo>
                    <a:pt x="917227" y="734222"/>
                  </a:lnTo>
                  <a:lnTo>
                    <a:pt x="915133" y="735284"/>
                  </a:lnTo>
                  <a:lnTo>
                    <a:pt x="913040" y="736612"/>
                  </a:lnTo>
                  <a:lnTo>
                    <a:pt x="911993" y="738471"/>
                  </a:lnTo>
                  <a:lnTo>
                    <a:pt x="910685" y="740331"/>
                  </a:lnTo>
                  <a:lnTo>
                    <a:pt x="910161" y="742190"/>
                  </a:lnTo>
                  <a:lnTo>
                    <a:pt x="909638" y="744580"/>
                  </a:lnTo>
                  <a:lnTo>
                    <a:pt x="909638" y="803275"/>
                  </a:lnTo>
                  <a:lnTo>
                    <a:pt x="933451" y="803275"/>
                  </a:lnTo>
                  <a:lnTo>
                    <a:pt x="933451" y="744580"/>
                  </a:lnTo>
                  <a:lnTo>
                    <a:pt x="933451" y="742190"/>
                  </a:lnTo>
                  <a:lnTo>
                    <a:pt x="932666" y="740331"/>
                  </a:lnTo>
                  <a:lnTo>
                    <a:pt x="931619" y="738471"/>
                  </a:lnTo>
                  <a:lnTo>
                    <a:pt x="930049" y="736612"/>
                  </a:lnTo>
                  <a:lnTo>
                    <a:pt x="928217" y="735284"/>
                  </a:lnTo>
                  <a:lnTo>
                    <a:pt x="926386" y="734222"/>
                  </a:lnTo>
                  <a:lnTo>
                    <a:pt x="924031" y="733425"/>
                  </a:lnTo>
                  <a:lnTo>
                    <a:pt x="921675" y="733425"/>
                  </a:lnTo>
                  <a:lnTo>
                    <a:pt x="919320" y="733425"/>
                  </a:lnTo>
                  <a:close/>
                  <a:moveTo>
                    <a:pt x="832007" y="733425"/>
                  </a:moveTo>
                  <a:lnTo>
                    <a:pt x="829390" y="734222"/>
                  </a:lnTo>
                  <a:lnTo>
                    <a:pt x="827559" y="735284"/>
                  </a:lnTo>
                  <a:lnTo>
                    <a:pt x="825727" y="736612"/>
                  </a:lnTo>
                  <a:lnTo>
                    <a:pt x="824157" y="738471"/>
                  </a:lnTo>
                  <a:lnTo>
                    <a:pt x="823372" y="740331"/>
                  </a:lnTo>
                  <a:lnTo>
                    <a:pt x="822325" y="742190"/>
                  </a:lnTo>
                  <a:lnTo>
                    <a:pt x="822325" y="744580"/>
                  </a:lnTo>
                  <a:lnTo>
                    <a:pt x="822325" y="803275"/>
                  </a:lnTo>
                  <a:lnTo>
                    <a:pt x="846138" y="803275"/>
                  </a:lnTo>
                  <a:lnTo>
                    <a:pt x="846138" y="744580"/>
                  </a:lnTo>
                  <a:lnTo>
                    <a:pt x="845876" y="742190"/>
                  </a:lnTo>
                  <a:lnTo>
                    <a:pt x="845091" y="740331"/>
                  </a:lnTo>
                  <a:lnTo>
                    <a:pt x="844306" y="738471"/>
                  </a:lnTo>
                  <a:lnTo>
                    <a:pt x="842736" y="736612"/>
                  </a:lnTo>
                  <a:lnTo>
                    <a:pt x="840904" y="735284"/>
                  </a:lnTo>
                  <a:lnTo>
                    <a:pt x="838811" y="734222"/>
                  </a:lnTo>
                  <a:lnTo>
                    <a:pt x="836456" y="733425"/>
                  </a:lnTo>
                  <a:lnTo>
                    <a:pt x="834101" y="733425"/>
                  </a:lnTo>
                  <a:lnTo>
                    <a:pt x="832007" y="733425"/>
                  </a:lnTo>
                  <a:close/>
                  <a:moveTo>
                    <a:pt x="772189" y="733425"/>
                  </a:moveTo>
                  <a:lnTo>
                    <a:pt x="769834" y="733685"/>
                  </a:lnTo>
                  <a:lnTo>
                    <a:pt x="767478" y="734463"/>
                  </a:lnTo>
                  <a:lnTo>
                    <a:pt x="765647" y="735242"/>
                  </a:lnTo>
                  <a:lnTo>
                    <a:pt x="763815" y="736540"/>
                  </a:lnTo>
                  <a:lnTo>
                    <a:pt x="762245" y="738357"/>
                  </a:lnTo>
                  <a:lnTo>
                    <a:pt x="761460" y="740174"/>
                  </a:lnTo>
                  <a:lnTo>
                    <a:pt x="760413" y="741991"/>
                  </a:lnTo>
                  <a:lnTo>
                    <a:pt x="760413" y="744327"/>
                  </a:lnTo>
                  <a:lnTo>
                    <a:pt x="760413" y="801688"/>
                  </a:lnTo>
                  <a:lnTo>
                    <a:pt x="784226" y="801688"/>
                  </a:lnTo>
                  <a:lnTo>
                    <a:pt x="784226" y="744327"/>
                  </a:lnTo>
                  <a:lnTo>
                    <a:pt x="783964" y="741991"/>
                  </a:lnTo>
                  <a:lnTo>
                    <a:pt x="783179" y="740174"/>
                  </a:lnTo>
                  <a:lnTo>
                    <a:pt x="782133" y="738357"/>
                  </a:lnTo>
                  <a:lnTo>
                    <a:pt x="780824" y="736540"/>
                  </a:lnTo>
                  <a:lnTo>
                    <a:pt x="778992" y="735242"/>
                  </a:lnTo>
                  <a:lnTo>
                    <a:pt x="776899" y="734463"/>
                  </a:lnTo>
                  <a:lnTo>
                    <a:pt x="774544" y="733685"/>
                  </a:lnTo>
                  <a:lnTo>
                    <a:pt x="772189" y="733425"/>
                  </a:lnTo>
                  <a:close/>
                  <a:moveTo>
                    <a:pt x="684370" y="733425"/>
                  </a:moveTo>
                  <a:lnTo>
                    <a:pt x="682277" y="734222"/>
                  </a:lnTo>
                  <a:lnTo>
                    <a:pt x="679922" y="735284"/>
                  </a:lnTo>
                  <a:lnTo>
                    <a:pt x="678090" y="736612"/>
                  </a:lnTo>
                  <a:lnTo>
                    <a:pt x="677043" y="738471"/>
                  </a:lnTo>
                  <a:lnTo>
                    <a:pt x="675735" y="740331"/>
                  </a:lnTo>
                  <a:lnTo>
                    <a:pt x="675211" y="742190"/>
                  </a:lnTo>
                  <a:lnTo>
                    <a:pt x="674688" y="744580"/>
                  </a:lnTo>
                  <a:lnTo>
                    <a:pt x="674688" y="803275"/>
                  </a:lnTo>
                  <a:lnTo>
                    <a:pt x="698501" y="803275"/>
                  </a:lnTo>
                  <a:lnTo>
                    <a:pt x="698501" y="744580"/>
                  </a:lnTo>
                  <a:lnTo>
                    <a:pt x="698501" y="742190"/>
                  </a:lnTo>
                  <a:lnTo>
                    <a:pt x="697716" y="740331"/>
                  </a:lnTo>
                  <a:lnTo>
                    <a:pt x="696669" y="738471"/>
                  </a:lnTo>
                  <a:lnTo>
                    <a:pt x="695099" y="736612"/>
                  </a:lnTo>
                  <a:lnTo>
                    <a:pt x="693267" y="735284"/>
                  </a:lnTo>
                  <a:lnTo>
                    <a:pt x="691436" y="734222"/>
                  </a:lnTo>
                  <a:lnTo>
                    <a:pt x="689342" y="733425"/>
                  </a:lnTo>
                  <a:lnTo>
                    <a:pt x="686725" y="733425"/>
                  </a:lnTo>
                  <a:lnTo>
                    <a:pt x="684370" y="733425"/>
                  </a:lnTo>
                  <a:close/>
                  <a:moveTo>
                    <a:pt x="1395148" y="725487"/>
                  </a:moveTo>
                  <a:lnTo>
                    <a:pt x="1393561" y="725753"/>
                  </a:lnTo>
                  <a:lnTo>
                    <a:pt x="1392238" y="726019"/>
                  </a:lnTo>
                  <a:lnTo>
                    <a:pt x="1390915" y="726552"/>
                  </a:lnTo>
                  <a:lnTo>
                    <a:pt x="1389592" y="727616"/>
                  </a:lnTo>
                  <a:lnTo>
                    <a:pt x="1388533" y="728947"/>
                  </a:lnTo>
                  <a:lnTo>
                    <a:pt x="1388004" y="730011"/>
                  </a:lnTo>
                  <a:lnTo>
                    <a:pt x="1387740" y="731342"/>
                  </a:lnTo>
                  <a:lnTo>
                    <a:pt x="1387475" y="732938"/>
                  </a:lnTo>
                  <a:lnTo>
                    <a:pt x="1387475" y="771525"/>
                  </a:lnTo>
                  <a:lnTo>
                    <a:pt x="1403350" y="771525"/>
                  </a:lnTo>
                  <a:lnTo>
                    <a:pt x="1403350" y="732938"/>
                  </a:lnTo>
                  <a:lnTo>
                    <a:pt x="1403086" y="731342"/>
                  </a:lnTo>
                  <a:lnTo>
                    <a:pt x="1402556" y="730011"/>
                  </a:lnTo>
                  <a:lnTo>
                    <a:pt x="1402027" y="728947"/>
                  </a:lnTo>
                  <a:lnTo>
                    <a:pt x="1400704" y="727616"/>
                  </a:lnTo>
                  <a:lnTo>
                    <a:pt x="1399911" y="726552"/>
                  </a:lnTo>
                  <a:lnTo>
                    <a:pt x="1398323" y="726019"/>
                  </a:lnTo>
                  <a:lnTo>
                    <a:pt x="1397000" y="725753"/>
                  </a:lnTo>
                  <a:lnTo>
                    <a:pt x="1395148" y="725487"/>
                  </a:lnTo>
                  <a:close/>
                  <a:moveTo>
                    <a:pt x="212052" y="725487"/>
                  </a:moveTo>
                  <a:lnTo>
                    <a:pt x="210599" y="725753"/>
                  </a:lnTo>
                  <a:lnTo>
                    <a:pt x="209146" y="726019"/>
                  </a:lnTo>
                  <a:lnTo>
                    <a:pt x="207935" y="726552"/>
                  </a:lnTo>
                  <a:lnTo>
                    <a:pt x="206724" y="727616"/>
                  </a:lnTo>
                  <a:lnTo>
                    <a:pt x="205998" y="728947"/>
                  </a:lnTo>
                  <a:lnTo>
                    <a:pt x="205271" y="730011"/>
                  </a:lnTo>
                  <a:lnTo>
                    <a:pt x="204787" y="731342"/>
                  </a:lnTo>
                  <a:lnTo>
                    <a:pt x="204787" y="732938"/>
                  </a:lnTo>
                  <a:lnTo>
                    <a:pt x="204787" y="771525"/>
                  </a:lnTo>
                  <a:lnTo>
                    <a:pt x="219075" y="771525"/>
                  </a:lnTo>
                  <a:lnTo>
                    <a:pt x="219075" y="732938"/>
                  </a:lnTo>
                  <a:lnTo>
                    <a:pt x="219075" y="731342"/>
                  </a:lnTo>
                  <a:lnTo>
                    <a:pt x="218591" y="730011"/>
                  </a:lnTo>
                  <a:lnTo>
                    <a:pt x="217864" y="728947"/>
                  </a:lnTo>
                  <a:lnTo>
                    <a:pt x="217138" y="727616"/>
                  </a:lnTo>
                  <a:lnTo>
                    <a:pt x="215927" y="726552"/>
                  </a:lnTo>
                  <a:lnTo>
                    <a:pt x="214716" y="726019"/>
                  </a:lnTo>
                  <a:lnTo>
                    <a:pt x="213263" y="725753"/>
                  </a:lnTo>
                  <a:lnTo>
                    <a:pt x="212052" y="725487"/>
                  </a:lnTo>
                  <a:close/>
                  <a:moveTo>
                    <a:pt x="906371" y="449262"/>
                  </a:moveTo>
                  <a:lnTo>
                    <a:pt x="904997" y="449529"/>
                  </a:lnTo>
                  <a:lnTo>
                    <a:pt x="903898" y="449796"/>
                  </a:lnTo>
                  <a:lnTo>
                    <a:pt x="903074" y="450595"/>
                  </a:lnTo>
                  <a:lnTo>
                    <a:pt x="902250" y="451395"/>
                  </a:lnTo>
                  <a:lnTo>
                    <a:pt x="901975" y="452462"/>
                  </a:lnTo>
                  <a:lnTo>
                    <a:pt x="901700" y="453528"/>
                  </a:lnTo>
                  <a:lnTo>
                    <a:pt x="901700" y="546584"/>
                  </a:lnTo>
                  <a:lnTo>
                    <a:pt x="915988" y="552450"/>
                  </a:lnTo>
                  <a:lnTo>
                    <a:pt x="915988" y="458594"/>
                  </a:lnTo>
                  <a:lnTo>
                    <a:pt x="915713" y="457528"/>
                  </a:lnTo>
                  <a:lnTo>
                    <a:pt x="915439" y="456195"/>
                  </a:lnTo>
                  <a:lnTo>
                    <a:pt x="914614" y="454595"/>
                  </a:lnTo>
                  <a:lnTo>
                    <a:pt x="913790" y="453262"/>
                  </a:lnTo>
                  <a:lnTo>
                    <a:pt x="912691" y="452462"/>
                  </a:lnTo>
                  <a:lnTo>
                    <a:pt x="911867" y="451129"/>
                  </a:lnTo>
                  <a:lnTo>
                    <a:pt x="910218" y="450595"/>
                  </a:lnTo>
                  <a:lnTo>
                    <a:pt x="908844" y="449796"/>
                  </a:lnTo>
                  <a:lnTo>
                    <a:pt x="907470" y="449529"/>
                  </a:lnTo>
                  <a:lnTo>
                    <a:pt x="906371" y="449262"/>
                  </a:lnTo>
                  <a:close/>
                  <a:moveTo>
                    <a:pt x="702042" y="449262"/>
                  </a:moveTo>
                  <a:lnTo>
                    <a:pt x="700943" y="449529"/>
                  </a:lnTo>
                  <a:lnTo>
                    <a:pt x="699294" y="449796"/>
                  </a:lnTo>
                  <a:lnTo>
                    <a:pt x="697920" y="450595"/>
                  </a:lnTo>
                  <a:lnTo>
                    <a:pt x="696546" y="451129"/>
                  </a:lnTo>
                  <a:lnTo>
                    <a:pt x="695173" y="452462"/>
                  </a:lnTo>
                  <a:lnTo>
                    <a:pt x="694348" y="453262"/>
                  </a:lnTo>
                  <a:lnTo>
                    <a:pt x="693249" y="454595"/>
                  </a:lnTo>
                  <a:lnTo>
                    <a:pt x="692700" y="456195"/>
                  </a:lnTo>
                  <a:lnTo>
                    <a:pt x="692425" y="457528"/>
                  </a:lnTo>
                  <a:lnTo>
                    <a:pt x="692150" y="458594"/>
                  </a:lnTo>
                  <a:lnTo>
                    <a:pt x="692150" y="552450"/>
                  </a:lnTo>
                  <a:lnTo>
                    <a:pt x="706438" y="546584"/>
                  </a:lnTo>
                  <a:lnTo>
                    <a:pt x="706438" y="453528"/>
                  </a:lnTo>
                  <a:lnTo>
                    <a:pt x="706438" y="452462"/>
                  </a:lnTo>
                  <a:lnTo>
                    <a:pt x="705614" y="451395"/>
                  </a:lnTo>
                  <a:lnTo>
                    <a:pt x="705064" y="450595"/>
                  </a:lnTo>
                  <a:lnTo>
                    <a:pt x="704240" y="449796"/>
                  </a:lnTo>
                  <a:lnTo>
                    <a:pt x="703141" y="449529"/>
                  </a:lnTo>
                  <a:lnTo>
                    <a:pt x="702042" y="449262"/>
                  </a:lnTo>
                  <a:close/>
                  <a:moveTo>
                    <a:pt x="853247" y="436562"/>
                  </a:moveTo>
                  <a:lnTo>
                    <a:pt x="851590" y="437352"/>
                  </a:lnTo>
                  <a:lnTo>
                    <a:pt x="850210" y="437878"/>
                  </a:lnTo>
                  <a:lnTo>
                    <a:pt x="848829" y="438405"/>
                  </a:lnTo>
                  <a:lnTo>
                    <a:pt x="848001" y="439721"/>
                  </a:lnTo>
                  <a:lnTo>
                    <a:pt x="847725" y="441037"/>
                  </a:lnTo>
                  <a:lnTo>
                    <a:pt x="847725" y="532372"/>
                  </a:lnTo>
                  <a:lnTo>
                    <a:pt x="873125" y="538162"/>
                  </a:lnTo>
                  <a:lnTo>
                    <a:pt x="873125" y="446038"/>
                  </a:lnTo>
                  <a:lnTo>
                    <a:pt x="872849" y="444459"/>
                  </a:lnTo>
                  <a:lnTo>
                    <a:pt x="872297" y="443143"/>
                  </a:lnTo>
                  <a:lnTo>
                    <a:pt x="870916" y="441826"/>
                  </a:lnTo>
                  <a:lnTo>
                    <a:pt x="869536" y="440510"/>
                  </a:lnTo>
                  <a:lnTo>
                    <a:pt x="867603" y="439458"/>
                  </a:lnTo>
                  <a:lnTo>
                    <a:pt x="865395" y="438405"/>
                  </a:lnTo>
                  <a:lnTo>
                    <a:pt x="863186" y="437615"/>
                  </a:lnTo>
                  <a:lnTo>
                    <a:pt x="860425" y="436825"/>
                  </a:lnTo>
                  <a:lnTo>
                    <a:pt x="857940" y="436562"/>
                  </a:lnTo>
                  <a:lnTo>
                    <a:pt x="855732" y="436562"/>
                  </a:lnTo>
                  <a:lnTo>
                    <a:pt x="853247" y="436562"/>
                  </a:lnTo>
                  <a:close/>
                  <a:moveTo>
                    <a:pt x="746333" y="436562"/>
                  </a:moveTo>
                  <a:lnTo>
                    <a:pt x="743745" y="436825"/>
                  </a:lnTo>
                  <a:lnTo>
                    <a:pt x="741415" y="437615"/>
                  </a:lnTo>
                  <a:lnTo>
                    <a:pt x="739344" y="438405"/>
                  </a:lnTo>
                  <a:lnTo>
                    <a:pt x="737015" y="439458"/>
                  </a:lnTo>
                  <a:lnTo>
                    <a:pt x="735203" y="440510"/>
                  </a:lnTo>
                  <a:lnTo>
                    <a:pt x="734168" y="441826"/>
                  </a:lnTo>
                  <a:lnTo>
                    <a:pt x="732873" y="443143"/>
                  </a:lnTo>
                  <a:lnTo>
                    <a:pt x="732356" y="444459"/>
                  </a:lnTo>
                  <a:lnTo>
                    <a:pt x="731838" y="446038"/>
                  </a:lnTo>
                  <a:lnTo>
                    <a:pt x="731838" y="538162"/>
                  </a:lnTo>
                  <a:lnTo>
                    <a:pt x="755651" y="532372"/>
                  </a:lnTo>
                  <a:lnTo>
                    <a:pt x="755651" y="441037"/>
                  </a:lnTo>
                  <a:lnTo>
                    <a:pt x="755392" y="439721"/>
                  </a:lnTo>
                  <a:lnTo>
                    <a:pt x="754875" y="438405"/>
                  </a:lnTo>
                  <a:lnTo>
                    <a:pt x="753580" y="437878"/>
                  </a:lnTo>
                  <a:lnTo>
                    <a:pt x="752027" y="437352"/>
                  </a:lnTo>
                  <a:lnTo>
                    <a:pt x="750474" y="436562"/>
                  </a:lnTo>
                  <a:lnTo>
                    <a:pt x="748404" y="436562"/>
                  </a:lnTo>
                  <a:lnTo>
                    <a:pt x="746333" y="436562"/>
                  </a:lnTo>
                  <a:close/>
                  <a:moveTo>
                    <a:pt x="802482" y="434975"/>
                  </a:moveTo>
                  <a:lnTo>
                    <a:pt x="799893" y="435240"/>
                  </a:lnTo>
                  <a:lnTo>
                    <a:pt x="797822" y="435504"/>
                  </a:lnTo>
                  <a:lnTo>
                    <a:pt x="795752" y="436298"/>
                  </a:lnTo>
                  <a:lnTo>
                    <a:pt x="794199" y="436827"/>
                  </a:lnTo>
                  <a:lnTo>
                    <a:pt x="792646" y="437886"/>
                  </a:lnTo>
                  <a:lnTo>
                    <a:pt x="791352" y="438944"/>
                  </a:lnTo>
                  <a:lnTo>
                    <a:pt x="790834" y="440267"/>
                  </a:lnTo>
                  <a:lnTo>
                    <a:pt x="790575" y="441590"/>
                  </a:lnTo>
                  <a:lnTo>
                    <a:pt x="790575" y="533400"/>
                  </a:lnTo>
                  <a:lnTo>
                    <a:pt x="814388" y="533400"/>
                  </a:lnTo>
                  <a:lnTo>
                    <a:pt x="814388" y="441590"/>
                  </a:lnTo>
                  <a:lnTo>
                    <a:pt x="814129" y="440267"/>
                  </a:lnTo>
                  <a:lnTo>
                    <a:pt x="813353" y="438944"/>
                  </a:lnTo>
                  <a:lnTo>
                    <a:pt x="812317" y="437886"/>
                  </a:lnTo>
                  <a:lnTo>
                    <a:pt x="810764" y="436827"/>
                  </a:lnTo>
                  <a:lnTo>
                    <a:pt x="809211" y="436298"/>
                  </a:lnTo>
                  <a:lnTo>
                    <a:pt x="806882" y="435504"/>
                  </a:lnTo>
                  <a:lnTo>
                    <a:pt x="804811" y="435240"/>
                  </a:lnTo>
                  <a:lnTo>
                    <a:pt x="802482" y="434975"/>
                  </a:lnTo>
                  <a:close/>
                  <a:moveTo>
                    <a:pt x="912632" y="328612"/>
                  </a:moveTo>
                  <a:lnTo>
                    <a:pt x="912087" y="328870"/>
                  </a:lnTo>
                  <a:lnTo>
                    <a:pt x="910999" y="329902"/>
                  </a:lnTo>
                  <a:lnTo>
                    <a:pt x="910727" y="330934"/>
                  </a:lnTo>
                  <a:lnTo>
                    <a:pt x="909910" y="332224"/>
                  </a:lnTo>
                  <a:lnTo>
                    <a:pt x="909638" y="333772"/>
                  </a:lnTo>
                  <a:lnTo>
                    <a:pt x="909638" y="335578"/>
                  </a:lnTo>
                  <a:lnTo>
                    <a:pt x="909910" y="339705"/>
                  </a:lnTo>
                  <a:lnTo>
                    <a:pt x="910999" y="343575"/>
                  </a:lnTo>
                  <a:lnTo>
                    <a:pt x="911543" y="345381"/>
                  </a:lnTo>
                  <a:lnTo>
                    <a:pt x="912632" y="346670"/>
                  </a:lnTo>
                  <a:lnTo>
                    <a:pt x="913176" y="347960"/>
                  </a:lnTo>
                  <a:lnTo>
                    <a:pt x="914264" y="348734"/>
                  </a:lnTo>
                  <a:lnTo>
                    <a:pt x="915081" y="348992"/>
                  </a:lnTo>
                  <a:lnTo>
                    <a:pt x="916169" y="349250"/>
                  </a:lnTo>
                  <a:lnTo>
                    <a:pt x="916714" y="348992"/>
                  </a:lnTo>
                  <a:lnTo>
                    <a:pt x="917802" y="348218"/>
                  </a:lnTo>
                  <a:lnTo>
                    <a:pt x="918347" y="347186"/>
                  </a:lnTo>
                  <a:lnTo>
                    <a:pt x="918619" y="345639"/>
                  </a:lnTo>
                  <a:lnTo>
                    <a:pt x="919163" y="344091"/>
                  </a:lnTo>
                  <a:lnTo>
                    <a:pt x="919163" y="342285"/>
                  </a:lnTo>
                  <a:lnTo>
                    <a:pt x="918619" y="338415"/>
                  </a:lnTo>
                  <a:lnTo>
                    <a:pt x="917802" y="334546"/>
                  </a:lnTo>
                  <a:lnTo>
                    <a:pt x="916986" y="332740"/>
                  </a:lnTo>
                  <a:lnTo>
                    <a:pt x="916169" y="331450"/>
                  </a:lnTo>
                  <a:lnTo>
                    <a:pt x="915625" y="330160"/>
                  </a:lnTo>
                  <a:lnTo>
                    <a:pt x="914537" y="329386"/>
                  </a:lnTo>
                  <a:lnTo>
                    <a:pt x="913448" y="328612"/>
                  </a:lnTo>
                  <a:lnTo>
                    <a:pt x="912632" y="328612"/>
                  </a:lnTo>
                  <a:close/>
                  <a:moveTo>
                    <a:pt x="694578" y="328612"/>
                  </a:moveTo>
                  <a:lnTo>
                    <a:pt x="693738" y="329386"/>
                  </a:lnTo>
                  <a:lnTo>
                    <a:pt x="692897" y="330160"/>
                  </a:lnTo>
                  <a:lnTo>
                    <a:pt x="692057" y="331450"/>
                  </a:lnTo>
                  <a:lnTo>
                    <a:pt x="690936" y="332740"/>
                  </a:lnTo>
                  <a:lnTo>
                    <a:pt x="690376" y="334546"/>
                  </a:lnTo>
                  <a:lnTo>
                    <a:pt x="689255" y="338415"/>
                  </a:lnTo>
                  <a:lnTo>
                    <a:pt x="688975" y="342285"/>
                  </a:lnTo>
                  <a:lnTo>
                    <a:pt x="689255" y="344091"/>
                  </a:lnTo>
                  <a:lnTo>
                    <a:pt x="689255" y="345639"/>
                  </a:lnTo>
                  <a:lnTo>
                    <a:pt x="690096" y="347186"/>
                  </a:lnTo>
                  <a:lnTo>
                    <a:pt x="690656" y="348218"/>
                  </a:lnTo>
                  <a:lnTo>
                    <a:pt x="691216" y="348992"/>
                  </a:lnTo>
                  <a:lnTo>
                    <a:pt x="692337" y="349250"/>
                  </a:lnTo>
                  <a:lnTo>
                    <a:pt x="692897" y="348992"/>
                  </a:lnTo>
                  <a:lnTo>
                    <a:pt x="694018" y="348734"/>
                  </a:lnTo>
                  <a:lnTo>
                    <a:pt x="694858" y="347960"/>
                  </a:lnTo>
                  <a:lnTo>
                    <a:pt x="695979" y="346670"/>
                  </a:lnTo>
                  <a:lnTo>
                    <a:pt x="697379" y="343575"/>
                  </a:lnTo>
                  <a:lnTo>
                    <a:pt x="698500" y="339705"/>
                  </a:lnTo>
                  <a:lnTo>
                    <a:pt x="698500" y="335578"/>
                  </a:lnTo>
                  <a:lnTo>
                    <a:pt x="698500" y="333772"/>
                  </a:lnTo>
                  <a:lnTo>
                    <a:pt x="698220" y="332224"/>
                  </a:lnTo>
                  <a:lnTo>
                    <a:pt x="697940" y="330934"/>
                  </a:lnTo>
                  <a:lnTo>
                    <a:pt x="697379" y="329902"/>
                  </a:lnTo>
                  <a:lnTo>
                    <a:pt x="696539" y="328870"/>
                  </a:lnTo>
                  <a:lnTo>
                    <a:pt x="695699" y="328612"/>
                  </a:lnTo>
                  <a:lnTo>
                    <a:pt x="694578" y="328612"/>
                  </a:lnTo>
                  <a:close/>
                  <a:moveTo>
                    <a:pt x="865453" y="312737"/>
                  </a:moveTo>
                  <a:lnTo>
                    <a:pt x="863865" y="313266"/>
                  </a:lnTo>
                  <a:lnTo>
                    <a:pt x="862278" y="314325"/>
                  </a:lnTo>
                  <a:lnTo>
                    <a:pt x="860955" y="315648"/>
                  </a:lnTo>
                  <a:lnTo>
                    <a:pt x="860161" y="317235"/>
                  </a:lnTo>
                  <a:lnTo>
                    <a:pt x="859103" y="319087"/>
                  </a:lnTo>
                  <a:lnTo>
                    <a:pt x="858838" y="320939"/>
                  </a:lnTo>
                  <a:lnTo>
                    <a:pt x="858838" y="323056"/>
                  </a:lnTo>
                  <a:lnTo>
                    <a:pt x="858838" y="325173"/>
                  </a:lnTo>
                  <a:lnTo>
                    <a:pt x="859632" y="327289"/>
                  </a:lnTo>
                  <a:lnTo>
                    <a:pt x="860426" y="329671"/>
                  </a:lnTo>
                  <a:lnTo>
                    <a:pt x="861749" y="331258"/>
                  </a:lnTo>
                  <a:lnTo>
                    <a:pt x="862807" y="332581"/>
                  </a:lnTo>
                  <a:lnTo>
                    <a:pt x="864394" y="333639"/>
                  </a:lnTo>
                  <a:lnTo>
                    <a:pt x="865982" y="334168"/>
                  </a:lnTo>
                  <a:lnTo>
                    <a:pt x="867834" y="334962"/>
                  </a:lnTo>
                  <a:lnTo>
                    <a:pt x="869422" y="334698"/>
                  </a:lnTo>
                  <a:lnTo>
                    <a:pt x="871274" y="333904"/>
                  </a:lnTo>
                  <a:lnTo>
                    <a:pt x="872597" y="333110"/>
                  </a:lnTo>
                  <a:lnTo>
                    <a:pt x="873920" y="331787"/>
                  </a:lnTo>
                  <a:lnTo>
                    <a:pt x="874978" y="330200"/>
                  </a:lnTo>
                  <a:lnTo>
                    <a:pt x="875772" y="328348"/>
                  </a:lnTo>
                  <a:lnTo>
                    <a:pt x="876036" y="326496"/>
                  </a:lnTo>
                  <a:lnTo>
                    <a:pt x="876301" y="324379"/>
                  </a:lnTo>
                  <a:lnTo>
                    <a:pt x="876036" y="321998"/>
                  </a:lnTo>
                  <a:lnTo>
                    <a:pt x="875507" y="319881"/>
                  </a:lnTo>
                  <a:lnTo>
                    <a:pt x="874449" y="318029"/>
                  </a:lnTo>
                  <a:lnTo>
                    <a:pt x="873126" y="316177"/>
                  </a:lnTo>
                  <a:lnTo>
                    <a:pt x="872068" y="314854"/>
                  </a:lnTo>
                  <a:lnTo>
                    <a:pt x="870480" y="313796"/>
                  </a:lnTo>
                  <a:lnTo>
                    <a:pt x="868893" y="313002"/>
                  </a:lnTo>
                  <a:lnTo>
                    <a:pt x="867305" y="312737"/>
                  </a:lnTo>
                  <a:lnTo>
                    <a:pt x="865453" y="312737"/>
                  </a:lnTo>
                  <a:close/>
                  <a:moveTo>
                    <a:pt x="740834" y="312737"/>
                  </a:moveTo>
                  <a:lnTo>
                    <a:pt x="738982" y="313002"/>
                  </a:lnTo>
                  <a:lnTo>
                    <a:pt x="737394" y="313796"/>
                  </a:lnTo>
                  <a:lnTo>
                    <a:pt x="735807" y="314854"/>
                  </a:lnTo>
                  <a:lnTo>
                    <a:pt x="734484" y="316177"/>
                  </a:lnTo>
                  <a:lnTo>
                    <a:pt x="733161" y="318029"/>
                  </a:lnTo>
                  <a:lnTo>
                    <a:pt x="732367" y="319881"/>
                  </a:lnTo>
                  <a:lnTo>
                    <a:pt x="732103" y="321998"/>
                  </a:lnTo>
                  <a:lnTo>
                    <a:pt x="731838" y="324379"/>
                  </a:lnTo>
                  <a:lnTo>
                    <a:pt x="731838" y="326496"/>
                  </a:lnTo>
                  <a:lnTo>
                    <a:pt x="732367" y="328348"/>
                  </a:lnTo>
                  <a:lnTo>
                    <a:pt x="732896" y="330200"/>
                  </a:lnTo>
                  <a:lnTo>
                    <a:pt x="733955" y="331787"/>
                  </a:lnTo>
                  <a:lnTo>
                    <a:pt x="735278" y="333110"/>
                  </a:lnTo>
                  <a:lnTo>
                    <a:pt x="736601" y="333904"/>
                  </a:lnTo>
                  <a:lnTo>
                    <a:pt x="738188" y="334698"/>
                  </a:lnTo>
                  <a:lnTo>
                    <a:pt x="740040" y="334962"/>
                  </a:lnTo>
                  <a:lnTo>
                    <a:pt x="741628" y="334168"/>
                  </a:lnTo>
                  <a:lnTo>
                    <a:pt x="743215" y="333639"/>
                  </a:lnTo>
                  <a:lnTo>
                    <a:pt x="744803" y="332581"/>
                  </a:lnTo>
                  <a:lnTo>
                    <a:pt x="746391" y="331258"/>
                  </a:lnTo>
                  <a:lnTo>
                    <a:pt x="747449" y="329671"/>
                  </a:lnTo>
                  <a:lnTo>
                    <a:pt x="748243" y="327289"/>
                  </a:lnTo>
                  <a:lnTo>
                    <a:pt x="748772" y="325173"/>
                  </a:lnTo>
                  <a:lnTo>
                    <a:pt x="749301" y="323056"/>
                  </a:lnTo>
                  <a:lnTo>
                    <a:pt x="748772" y="320939"/>
                  </a:lnTo>
                  <a:lnTo>
                    <a:pt x="748507" y="319087"/>
                  </a:lnTo>
                  <a:lnTo>
                    <a:pt x="747978" y="317235"/>
                  </a:lnTo>
                  <a:lnTo>
                    <a:pt x="746655" y="315648"/>
                  </a:lnTo>
                  <a:lnTo>
                    <a:pt x="745332" y="314325"/>
                  </a:lnTo>
                  <a:lnTo>
                    <a:pt x="744274" y="313266"/>
                  </a:lnTo>
                  <a:lnTo>
                    <a:pt x="742422" y="312737"/>
                  </a:lnTo>
                  <a:lnTo>
                    <a:pt x="740834" y="312737"/>
                  </a:lnTo>
                  <a:close/>
                  <a:moveTo>
                    <a:pt x="804070" y="300037"/>
                  </a:moveTo>
                  <a:lnTo>
                    <a:pt x="800997" y="300302"/>
                  </a:lnTo>
                  <a:lnTo>
                    <a:pt x="798205" y="301360"/>
                  </a:lnTo>
                  <a:lnTo>
                    <a:pt x="795412" y="302418"/>
                  </a:lnTo>
                  <a:lnTo>
                    <a:pt x="793457" y="304535"/>
                  </a:lnTo>
                  <a:lnTo>
                    <a:pt x="791502" y="306387"/>
                  </a:lnTo>
                  <a:lnTo>
                    <a:pt x="790105" y="308768"/>
                  </a:lnTo>
                  <a:lnTo>
                    <a:pt x="789267" y="311679"/>
                  </a:lnTo>
                  <a:lnTo>
                    <a:pt x="788988" y="314325"/>
                  </a:lnTo>
                  <a:lnTo>
                    <a:pt x="789267" y="317235"/>
                  </a:lnTo>
                  <a:lnTo>
                    <a:pt x="790105" y="319881"/>
                  </a:lnTo>
                  <a:lnTo>
                    <a:pt x="791502" y="322527"/>
                  </a:lnTo>
                  <a:lnTo>
                    <a:pt x="793457" y="324379"/>
                  </a:lnTo>
                  <a:lnTo>
                    <a:pt x="795412" y="326231"/>
                  </a:lnTo>
                  <a:lnTo>
                    <a:pt x="798205" y="327554"/>
                  </a:lnTo>
                  <a:lnTo>
                    <a:pt x="800997" y="328348"/>
                  </a:lnTo>
                  <a:lnTo>
                    <a:pt x="804070" y="328612"/>
                  </a:lnTo>
                  <a:lnTo>
                    <a:pt x="806862" y="328348"/>
                  </a:lnTo>
                  <a:lnTo>
                    <a:pt x="809935" y="327554"/>
                  </a:lnTo>
                  <a:lnTo>
                    <a:pt x="812169" y="326231"/>
                  </a:lnTo>
                  <a:lnTo>
                    <a:pt x="814682" y="324379"/>
                  </a:lnTo>
                  <a:lnTo>
                    <a:pt x="816637" y="322527"/>
                  </a:lnTo>
                  <a:lnTo>
                    <a:pt x="817755" y="319881"/>
                  </a:lnTo>
                  <a:lnTo>
                    <a:pt x="818872" y="317235"/>
                  </a:lnTo>
                  <a:lnTo>
                    <a:pt x="819151" y="314325"/>
                  </a:lnTo>
                  <a:lnTo>
                    <a:pt x="818872" y="311679"/>
                  </a:lnTo>
                  <a:lnTo>
                    <a:pt x="817755" y="308768"/>
                  </a:lnTo>
                  <a:lnTo>
                    <a:pt x="816637" y="306387"/>
                  </a:lnTo>
                  <a:lnTo>
                    <a:pt x="814682" y="304535"/>
                  </a:lnTo>
                  <a:lnTo>
                    <a:pt x="812169" y="302418"/>
                  </a:lnTo>
                  <a:lnTo>
                    <a:pt x="809935" y="301360"/>
                  </a:lnTo>
                  <a:lnTo>
                    <a:pt x="806862" y="300302"/>
                  </a:lnTo>
                  <a:lnTo>
                    <a:pt x="804070" y="300037"/>
                  </a:lnTo>
                  <a:close/>
                  <a:moveTo>
                    <a:pt x="817042" y="117160"/>
                  </a:moveTo>
                  <a:lnTo>
                    <a:pt x="815718" y="117689"/>
                  </a:lnTo>
                  <a:lnTo>
                    <a:pt x="815189" y="118483"/>
                  </a:lnTo>
                  <a:lnTo>
                    <a:pt x="814924" y="119540"/>
                  </a:lnTo>
                  <a:lnTo>
                    <a:pt x="814924" y="158682"/>
                  </a:lnTo>
                  <a:lnTo>
                    <a:pt x="821543" y="158682"/>
                  </a:lnTo>
                  <a:lnTo>
                    <a:pt x="821543" y="119540"/>
                  </a:lnTo>
                  <a:lnTo>
                    <a:pt x="821278" y="118483"/>
                  </a:lnTo>
                  <a:lnTo>
                    <a:pt x="820484" y="117689"/>
                  </a:lnTo>
                  <a:lnTo>
                    <a:pt x="819690" y="117160"/>
                  </a:lnTo>
                  <a:lnTo>
                    <a:pt x="818366" y="117160"/>
                  </a:lnTo>
                  <a:lnTo>
                    <a:pt x="817042" y="117160"/>
                  </a:lnTo>
                  <a:close/>
                  <a:moveTo>
                    <a:pt x="803010" y="117160"/>
                  </a:moveTo>
                  <a:lnTo>
                    <a:pt x="801686" y="117689"/>
                  </a:lnTo>
                  <a:lnTo>
                    <a:pt x="801157" y="118483"/>
                  </a:lnTo>
                  <a:lnTo>
                    <a:pt x="800892" y="119540"/>
                  </a:lnTo>
                  <a:lnTo>
                    <a:pt x="800892" y="158682"/>
                  </a:lnTo>
                  <a:lnTo>
                    <a:pt x="807511" y="158682"/>
                  </a:lnTo>
                  <a:lnTo>
                    <a:pt x="807511" y="119540"/>
                  </a:lnTo>
                  <a:lnTo>
                    <a:pt x="806981" y="118483"/>
                  </a:lnTo>
                  <a:lnTo>
                    <a:pt x="806452" y="117689"/>
                  </a:lnTo>
                  <a:lnTo>
                    <a:pt x="805658" y="117160"/>
                  </a:lnTo>
                  <a:lnTo>
                    <a:pt x="804334" y="117160"/>
                  </a:lnTo>
                  <a:lnTo>
                    <a:pt x="803010" y="117160"/>
                  </a:lnTo>
                  <a:close/>
                  <a:moveTo>
                    <a:pt x="788978" y="117160"/>
                  </a:moveTo>
                  <a:lnTo>
                    <a:pt x="787654" y="117689"/>
                  </a:lnTo>
                  <a:lnTo>
                    <a:pt x="787125" y="118483"/>
                  </a:lnTo>
                  <a:lnTo>
                    <a:pt x="786860" y="119540"/>
                  </a:lnTo>
                  <a:lnTo>
                    <a:pt x="786860" y="158682"/>
                  </a:lnTo>
                  <a:lnTo>
                    <a:pt x="793479" y="158682"/>
                  </a:lnTo>
                  <a:lnTo>
                    <a:pt x="793479" y="119540"/>
                  </a:lnTo>
                  <a:lnTo>
                    <a:pt x="792949" y="118483"/>
                  </a:lnTo>
                  <a:lnTo>
                    <a:pt x="792420" y="117689"/>
                  </a:lnTo>
                  <a:lnTo>
                    <a:pt x="791625" y="117160"/>
                  </a:lnTo>
                  <a:lnTo>
                    <a:pt x="790302" y="117160"/>
                  </a:lnTo>
                  <a:lnTo>
                    <a:pt x="788978" y="117160"/>
                  </a:lnTo>
                  <a:close/>
                  <a:moveTo>
                    <a:pt x="803275" y="0"/>
                  </a:moveTo>
                  <a:lnTo>
                    <a:pt x="804863" y="0"/>
                  </a:lnTo>
                  <a:lnTo>
                    <a:pt x="804863" y="25654"/>
                  </a:lnTo>
                  <a:lnTo>
                    <a:pt x="806187" y="25918"/>
                  </a:lnTo>
                  <a:lnTo>
                    <a:pt x="807511" y="26976"/>
                  </a:lnTo>
                  <a:lnTo>
                    <a:pt x="808040" y="27770"/>
                  </a:lnTo>
                  <a:lnTo>
                    <a:pt x="808305" y="29092"/>
                  </a:lnTo>
                  <a:lnTo>
                    <a:pt x="808305" y="33588"/>
                  </a:lnTo>
                  <a:lnTo>
                    <a:pt x="809629" y="34381"/>
                  </a:lnTo>
                  <a:lnTo>
                    <a:pt x="810423" y="35968"/>
                  </a:lnTo>
                  <a:lnTo>
                    <a:pt x="812012" y="37026"/>
                  </a:lnTo>
                  <a:lnTo>
                    <a:pt x="813865" y="37819"/>
                  </a:lnTo>
                  <a:lnTo>
                    <a:pt x="815189" y="38877"/>
                  </a:lnTo>
                  <a:lnTo>
                    <a:pt x="816777" y="39935"/>
                  </a:lnTo>
                  <a:lnTo>
                    <a:pt x="818896" y="42844"/>
                  </a:lnTo>
                  <a:lnTo>
                    <a:pt x="820749" y="45225"/>
                  </a:lnTo>
                  <a:lnTo>
                    <a:pt x="822337" y="48134"/>
                  </a:lnTo>
                  <a:lnTo>
                    <a:pt x="823396" y="50249"/>
                  </a:lnTo>
                  <a:lnTo>
                    <a:pt x="824191" y="52630"/>
                  </a:lnTo>
                  <a:lnTo>
                    <a:pt x="824985" y="51043"/>
                  </a:lnTo>
                  <a:lnTo>
                    <a:pt x="826044" y="49720"/>
                  </a:lnTo>
                  <a:lnTo>
                    <a:pt x="827103" y="49456"/>
                  </a:lnTo>
                  <a:lnTo>
                    <a:pt x="827633" y="49720"/>
                  </a:lnTo>
                  <a:lnTo>
                    <a:pt x="828427" y="50514"/>
                  </a:lnTo>
                  <a:lnTo>
                    <a:pt x="828956" y="51836"/>
                  </a:lnTo>
                  <a:lnTo>
                    <a:pt x="829221" y="53423"/>
                  </a:lnTo>
                  <a:lnTo>
                    <a:pt x="830015" y="57126"/>
                  </a:lnTo>
                  <a:lnTo>
                    <a:pt x="830015" y="61622"/>
                  </a:lnTo>
                  <a:lnTo>
                    <a:pt x="830280" y="65589"/>
                  </a:lnTo>
                  <a:lnTo>
                    <a:pt x="830015" y="69556"/>
                  </a:lnTo>
                  <a:lnTo>
                    <a:pt x="831869" y="70878"/>
                  </a:lnTo>
                  <a:lnTo>
                    <a:pt x="832928" y="72200"/>
                  </a:lnTo>
                  <a:lnTo>
                    <a:pt x="833457" y="73787"/>
                  </a:lnTo>
                  <a:lnTo>
                    <a:pt x="833457" y="75374"/>
                  </a:lnTo>
                  <a:lnTo>
                    <a:pt x="833457" y="76696"/>
                  </a:lnTo>
                  <a:lnTo>
                    <a:pt x="832928" y="77754"/>
                  </a:lnTo>
                  <a:lnTo>
                    <a:pt x="832398" y="79077"/>
                  </a:lnTo>
                  <a:lnTo>
                    <a:pt x="833987" y="80134"/>
                  </a:lnTo>
                  <a:lnTo>
                    <a:pt x="835310" y="81192"/>
                  </a:lnTo>
                  <a:lnTo>
                    <a:pt x="835840" y="82515"/>
                  </a:lnTo>
                  <a:lnTo>
                    <a:pt x="836370" y="83308"/>
                  </a:lnTo>
                  <a:lnTo>
                    <a:pt x="836634" y="84630"/>
                  </a:lnTo>
                  <a:lnTo>
                    <a:pt x="836634" y="85424"/>
                  </a:lnTo>
                  <a:lnTo>
                    <a:pt x="836105" y="87540"/>
                  </a:lnTo>
                  <a:lnTo>
                    <a:pt x="835310" y="88862"/>
                  </a:lnTo>
                  <a:lnTo>
                    <a:pt x="833987" y="90184"/>
                  </a:lnTo>
                  <a:lnTo>
                    <a:pt x="832663" y="91242"/>
                  </a:lnTo>
                  <a:lnTo>
                    <a:pt x="832663" y="97325"/>
                  </a:lnTo>
                  <a:lnTo>
                    <a:pt x="830545" y="100234"/>
                  </a:lnTo>
                  <a:lnTo>
                    <a:pt x="830545" y="149954"/>
                  </a:lnTo>
                  <a:lnTo>
                    <a:pt x="831869" y="151012"/>
                  </a:lnTo>
                  <a:lnTo>
                    <a:pt x="832663" y="152335"/>
                  </a:lnTo>
                  <a:lnTo>
                    <a:pt x="833457" y="153392"/>
                  </a:lnTo>
                  <a:lnTo>
                    <a:pt x="833722" y="154715"/>
                  </a:lnTo>
                  <a:lnTo>
                    <a:pt x="833987" y="156831"/>
                  </a:lnTo>
                  <a:lnTo>
                    <a:pt x="833987" y="157888"/>
                  </a:lnTo>
                  <a:lnTo>
                    <a:pt x="838223" y="159740"/>
                  </a:lnTo>
                  <a:lnTo>
                    <a:pt x="842194" y="161327"/>
                  </a:lnTo>
                  <a:lnTo>
                    <a:pt x="845107" y="163178"/>
                  </a:lnTo>
                  <a:lnTo>
                    <a:pt x="847489" y="165294"/>
                  </a:lnTo>
                  <a:lnTo>
                    <a:pt x="849343" y="167145"/>
                  </a:lnTo>
                  <a:lnTo>
                    <a:pt x="850402" y="168996"/>
                  </a:lnTo>
                  <a:lnTo>
                    <a:pt x="851196" y="170847"/>
                  </a:lnTo>
                  <a:lnTo>
                    <a:pt x="851725" y="172963"/>
                  </a:lnTo>
                  <a:lnTo>
                    <a:pt x="851725" y="174286"/>
                  </a:lnTo>
                  <a:lnTo>
                    <a:pt x="851725" y="175872"/>
                  </a:lnTo>
                  <a:lnTo>
                    <a:pt x="851196" y="178517"/>
                  </a:lnTo>
                  <a:lnTo>
                    <a:pt x="850137" y="180368"/>
                  </a:lnTo>
                  <a:lnTo>
                    <a:pt x="849872" y="180897"/>
                  </a:lnTo>
                  <a:lnTo>
                    <a:pt x="849872" y="187509"/>
                  </a:lnTo>
                  <a:lnTo>
                    <a:pt x="851461" y="189360"/>
                  </a:lnTo>
                  <a:lnTo>
                    <a:pt x="852255" y="191212"/>
                  </a:lnTo>
                  <a:lnTo>
                    <a:pt x="853049" y="192798"/>
                  </a:lnTo>
                  <a:lnTo>
                    <a:pt x="853049" y="194650"/>
                  </a:lnTo>
                  <a:lnTo>
                    <a:pt x="852785" y="196501"/>
                  </a:lnTo>
                  <a:lnTo>
                    <a:pt x="851990" y="198088"/>
                  </a:lnTo>
                  <a:lnTo>
                    <a:pt x="851196" y="199675"/>
                  </a:lnTo>
                  <a:lnTo>
                    <a:pt x="849872" y="201261"/>
                  </a:lnTo>
                  <a:lnTo>
                    <a:pt x="846960" y="203906"/>
                  </a:lnTo>
                  <a:lnTo>
                    <a:pt x="844577" y="205757"/>
                  </a:lnTo>
                  <a:lnTo>
                    <a:pt x="841665" y="207873"/>
                  </a:lnTo>
                  <a:lnTo>
                    <a:pt x="846430" y="210518"/>
                  </a:lnTo>
                  <a:lnTo>
                    <a:pt x="850931" y="213427"/>
                  </a:lnTo>
                  <a:lnTo>
                    <a:pt x="858874" y="219510"/>
                  </a:lnTo>
                  <a:lnTo>
                    <a:pt x="866287" y="226122"/>
                  </a:lnTo>
                  <a:lnTo>
                    <a:pt x="872906" y="232733"/>
                  </a:lnTo>
                  <a:lnTo>
                    <a:pt x="878996" y="239345"/>
                  </a:lnTo>
                  <a:lnTo>
                    <a:pt x="884291" y="246221"/>
                  </a:lnTo>
                  <a:lnTo>
                    <a:pt x="889321" y="252569"/>
                  </a:lnTo>
                  <a:lnTo>
                    <a:pt x="893292" y="258916"/>
                  </a:lnTo>
                  <a:lnTo>
                    <a:pt x="896734" y="264734"/>
                  </a:lnTo>
                  <a:lnTo>
                    <a:pt x="899911" y="270023"/>
                  </a:lnTo>
                  <a:lnTo>
                    <a:pt x="902029" y="275048"/>
                  </a:lnTo>
                  <a:lnTo>
                    <a:pt x="904147" y="279280"/>
                  </a:lnTo>
                  <a:lnTo>
                    <a:pt x="906795" y="285363"/>
                  </a:lnTo>
                  <a:lnTo>
                    <a:pt x="907325" y="287478"/>
                  </a:lnTo>
                  <a:lnTo>
                    <a:pt x="907854" y="287214"/>
                  </a:lnTo>
                  <a:lnTo>
                    <a:pt x="908119" y="285363"/>
                  </a:lnTo>
                  <a:lnTo>
                    <a:pt x="908913" y="283776"/>
                  </a:lnTo>
                  <a:lnTo>
                    <a:pt x="909707" y="282189"/>
                  </a:lnTo>
                  <a:lnTo>
                    <a:pt x="911031" y="281396"/>
                  </a:lnTo>
                  <a:lnTo>
                    <a:pt x="909707" y="280602"/>
                  </a:lnTo>
                  <a:lnTo>
                    <a:pt x="908913" y="279809"/>
                  </a:lnTo>
                  <a:lnTo>
                    <a:pt x="908119" y="278487"/>
                  </a:lnTo>
                  <a:lnTo>
                    <a:pt x="908119" y="277164"/>
                  </a:lnTo>
                  <a:lnTo>
                    <a:pt x="908119" y="276106"/>
                  </a:lnTo>
                  <a:lnTo>
                    <a:pt x="908913" y="274784"/>
                  </a:lnTo>
                  <a:lnTo>
                    <a:pt x="909972" y="273726"/>
                  </a:lnTo>
                  <a:lnTo>
                    <a:pt x="911296" y="273197"/>
                  </a:lnTo>
                  <a:lnTo>
                    <a:pt x="910502" y="272404"/>
                  </a:lnTo>
                  <a:lnTo>
                    <a:pt x="909972" y="271081"/>
                  </a:lnTo>
                  <a:lnTo>
                    <a:pt x="910502" y="270023"/>
                  </a:lnTo>
                  <a:lnTo>
                    <a:pt x="910766" y="269230"/>
                  </a:lnTo>
                  <a:lnTo>
                    <a:pt x="911561" y="268966"/>
                  </a:lnTo>
                  <a:lnTo>
                    <a:pt x="912620" y="268437"/>
                  </a:lnTo>
                  <a:lnTo>
                    <a:pt x="913414" y="268966"/>
                  </a:lnTo>
                  <a:lnTo>
                    <a:pt x="914208" y="269230"/>
                  </a:lnTo>
                  <a:lnTo>
                    <a:pt x="914738" y="270023"/>
                  </a:lnTo>
                  <a:lnTo>
                    <a:pt x="915003" y="271081"/>
                  </a:lnTo>
                  <a:lnTo>
                    <a:pt x="914738" y="272404"/>
                  </a:lnTo>
                  <a:lnTo>
                    <a:pt x="913944" y="273197"/>
                  </a:lnTo>
                  <a:lnTo>
                    <a:pt x="915003" y="273726"/>
                  </a:lnTo>
                  <a:lnTo>
                    <a:pt x="916062" y="274784"/>
                  </a:lnTo>
                  <a:lnTo>
                    <a:pt x="916591" y="276106"/>
                  </a:lnTo>
                  <a:lnTo>
                    <a:pt x="916856" y="277164"/>
                  </a:lnTo>
                  <a:lnTo>
                    <a:pt x="916591" y="278487"/>
                  </a:lnTo>
                  <a:lnTo>
                    <a:pt x="916062" y="279809"/>
                  </a:lnTo>
                  <a:lnTo>
                    <a:pt x="915532" y="280602"/>
                  </a:lnTo>
                  <a:lnTo>
                    <a:pt x="914208" y="281396"/>
                  </a:lnTo>
                  <a:lnTo>
                    <a:pt x="915003" y="282189"/>
                  </a:lnTo>
                  <a:lnTo>
                    <a:pt x="916062" y="283511"/>
                  </a:lnTo>
                  <a:lnTo>
                    <a:pt x="916591" y="285098"/>
                  </a:lnTo>
                  <a:lnTo>
                    <a:pt x="917385" y="286950"/>
                  </a:lnTo>
                  <a:lnTo>
                    <a:pt x="919503" y="287478"/>
                  </a:lnTo>
                  <a:lnTo>
                    <a:pt x="921621" y="288536"/>
                  </a:lnTo>
                  <a:lnTo>
                    <a:pt x="923475" y="289330"/>
                  </a:lnTo>
                  <a:lnTo>
                    <a:pt x="925063" y="290652"/>
                  </a:lnTo>
                  <a:lnTo>
                    <a:pt x="926387" y="291974"/>
                  </a:lnTo>
                  <a:lnTo>
                    <a:pt x="927181" y="293297"/>
                  </a:lnTo>
                  <a:lnTo>
                    <a:pt x="928770" y="296206"/>
                  </a:lnTo>
                  <a:lnTo>
                    <a:pt x="929829" y="299115"/>
                  </a:lnTo>
                  <a:lnTo>
                    <a:pt x="930358" y="301231"/>
                  </a:lnTo>
                  <a:lnTo>
                    <a:pt x="930623" y="303876"/>
                  </a:lnTo>
                  <a:lnTo>
                    <a:pt x="929035" y="306256"/>
                  </a:lnTo>
                  <a:lnTo>
                    <a:pt x="929035" y="310223"/>
                  </a:lnTo>
                  <a:lnTo>
                    <a:pt x="936713" y="310223"/>
                  </a:lnTo>
                  <a:lnTo>
                    <a:pt x="934330" y="317892"/>
                  </a:lnTo>
                  <a:lnTo>
                    <a:pt x="931682" y="321331"/>
                  </a:lnTo>
                  <a:lnTo>
                    <a:pt x="931682" y="356505"/>
                  </a:lnTo>
                  <a:lnTo>
                    <a:pt x="935124" y="359150"/>
                  </a:lnTo>
                  <a:lnTo>
                    <a:pt x="935124" y="375811"/>
                  </a:lnTo>
                  <a:lnTo>
                    <a:pt x="937507" y="377663"/>
                  </a:lnTo>
                  <a:lnTo>
                    <a:pt x="939625" y="379514"/>
                  </a:lnTo>
                  <a:lnTo>
                    <a:pt x="942008" y="381365"/>
                  </a:lnTo>
                  <a:lnTo>
                    <a:pt x="943596" y="383216"/>
                  </a:lnTo>
                  <a:lnTo>
                    <a:pt x="945185" y="385068"/>
                  </a:lnTo>
                  <a:lnTo>
                    <a:pt x="945979" y="386919"/>
                  </a:lnTo>
                  <a:lnTo>
                    <a:pt x="947038" y="388770"/>
                  </a:lnTo>
                  <a:lnTo>
                    <a:pt x="947568" y="390886"/>
                  </a:lnTo>
                  <a:lnTo>
                    <a:pt x="947833" y="392737"/>
                  </a:lnTo>
                  <a:lnTo>
                    <a:pt x="948097" y="394060"/>
                  </a:lnTo>
                  <a:lnTo>
                    <a:pt x="948097" y="397498"/>
                  </a:lnTo>
                  <a:lnTo>
                    <a:pt x="947568" y="400671"/>
                  </a:lnTo>
                  <a:lnTo>
                    <a:pt x="946244" y="403845"/>
                  </a:lnTo>
                  <a:lnTo>
                    <a:pt x="944655" y="406225"/>
                  </a:lnTo>
                  <a:lnTo>
                    <a:pt x="942802" y="408870"/>
                  </a:lnTo>
                  <a:lnTo>
                    <a:pt x="941214" y="410986"/>
                  </a:lnTo>
                  <a:lnTo>
                    <a:pt x="939360" y="412837"/>
                  </a:lnTo>
                  <a:lnTo>
                    <a:pt x="936713" y="415746"/>
                  </a:lnTo>
                  <a:lnTo>
                    <a:pt x="935389" y="416540"/>
                  </a:lnTo>
                  <a:lnTo>
                    <a:pt x="935654" y="418920"/>
                  </a:lnTo>
                  <a:lnTo>
                    <a:pt x="935389" y="421036"/>
                  </a:lnTo>
                  <a:lnTo>
                    <a:pt x="935124" y="422887"/>
                  </a:lnTo>
                  <a:lnTo>
                    <a:pt x="934859" y="424474"/>
                  </a:lnTo>
                  <a:lnTo>
                    <a:pt x="933800" y="426589"/>
                  </a:lnTo>
                  <a:lnTo>
                    <a:pt x="933271" y="427647"/>
                  </a:lnTo>
                  <a:lnTo>
                    <a:pt x="933271" y="545601"/>
                  </a:lnTo>
                  <a:lnTo>
                    <a:pt x="935918" y="548774"/>
                  </a:lnTo>
                  <a:lnTo>
                    <a:pt x="935918" y="567816"/>
                  </a:lnTo>
                  <a:lnTo>
                    <a:pt x="938831" y="569932"/>
                  </a:lnTo>
                  <a:lnTo>
                    <a:pt x="940949" y="572576"/>
                  </a:lnTo>
                  <a:lnTo>
                    <a:pt x="942537" y="574428"/>
                  </a:lnTo>
                  <a:lnTo>
                    <a:pt x="943596" y="576015"/>
                  </a:lnTo>
                  <a:lnTo>
                    <a:pt x="944126" y="577072"/>
                  </a:lnTo>
                  <a:lnTo>
                    <a:pt x="944391" y="578395"/>
                  </a:lnTo>
                  <a:lnTo>
                    <a:pt x="944391" y="579188"/>
                  </a:lnTo>
                  <a:lnTo>
                    <a:pt x="947833" y="579188"/>
                  </a:lnTo>
                  <a:lnTo>
                    <a:pt x="953392" y="585800"/>
                  </a:lnTo>
                  <a:lnTo>
                    <a:pt x="949686" y="595850"/>
                  </a:lnTo>
                  <a:lnTo>
                    <a:pt x="949686" y="605900"/>
                  </a:lnTo>
                  <a:lnTo>
                    <a:pt x="967954" y="605900"/>
                  </a:lnTo>
                  <a:lnTo>
                    <a:pt x="963983" y="615156"/>
                  </a:lnTo>
                  <a:lnTo>
                    <a:pt x="963983" y="627057"/>
                  </a:lnTo>
                  <a:lnTo>
                    <a:pt x="980663" y="634462"/>
                  </a:lnTo>
                  <a:lnTo>
                    <a:pt x="975897" y="647421"/>
                  </a:lnTo>
                  <a:lnTo>
                    <a:pt x="965571" y="647421"/>
                  </a:lnTo>
                  <a:lnTo>
                    <a:pt x="965571" y="685505"/>
                  </a:lnTo>
                  <a:lnTo>
                    <a:pt x="1223181" y="685505"/>
                  </a:lnTo>
                  <a:lnTo>
                    <a:pt x="1223181" y="679422"/>
                  </a:lnTo>
                  <a:lnTo>
                    <a:pt x="1220003" y="679422"/>
                  </a:lnTo>
                  <a:lnTo>
                    <a:pt x="1220003" y="674397"/>
                  </a:lnTo>
                  <a:lnTo>
                    <a:pt x="1223181" y="674397"/>
                  </a:lnTo>
                  <a:lnTo>
                    <a:pt x="1223181" y="624677"/>
                  </a:lnTo>
                  <a:lnTo>
                    <a:pt x="1216826" y="624677"/>
                  </a:lnTo>
                  <a:lnTo>
                    <a:pt x="1216826" y="615156"/>
                  </a:lnTo>
                  <a:lnTo>
                    <a:pt x="1223181" y="615156"/>
                  </a:lnTo>
                  <a:lnTo>
                    <a:pt x="1223181" y="611189"/>
                  </a:lnTo>
                  <a:lnTo>
                    <a:pt x="1239331" y="611189"/>
                  </a:lnTo>
                  <a:lnTo>
                    <a:pt x="1239331" y="615156"/>
                  </a:lnTo>
                  <a:lnTo>
                    <a:pt x="1245685" y="615156"/>
                  </a:lnTo>
                  <a:lnTo>
                    <a:pt x="1245685" y="624677"/>
                  </a:lnTo>
                  <a:lnTo>
                    <a:pt x="1239331" y="624677"/>
                  </a:lnTo>
                  <a:lnTo>
                    <a:pt x="1239331" y="674397"/>
                  </a:lnTo>
                  <a:lnTo>
                    <a:pt x="1242508" y="674397"/>
                  </a:lnTo>
                  <a:lnTo>
                    <a:pt x="1242508" y="679422"/>
                  </a:lnTo>
                  <a:lnTo>
                    <a:pt x="1239331" y="679422"/>
                  </a:lnTo>
                  <a:lnTo>
                    <a:pt x="1239331" y="685505"/>
                  </a:lnTo>
                  <a:lnTo>
                    <a:pt x="1259717" y="685505"/>
                  </a:lnTo>
                  <a:lnTo>
                    <a:pt x="1277721" y="632611"/>
                  </a:lnTo>
                  <a:lnTo>
                    <a:pt x="1275338" y="632611"/>
                  </a:lnTo>
                  <a:lnTo>
                    <a:pt x="1275338" y="628115"/>
                  </a:lnTo>
                  <a:lnTo>
                    <a:pt x="1288576" y="628115"/>
                  </a:lnTo>
                  <a:lnTo>
                    <a:pt x="1394479" y="589238"/>
                  </a:lnTo>
                  <a:lnTo>
                    <a:pt x="1500382" y="628115"/>
                  </a:lnTo>
                  <a:lnTo>
                    <a:pt x="1513620" y="628115"/>
                  </a:lnTo>
                  <a:lnTo>
                    <a:pt x="1513620" y="632611"/>
                  </a:lnTo>
                  <a:lnTo>
                    <a:pt x="1510178" y="632611"/>
                  </a:lnTo>
                  <a:lnTo>
                    <a:pt x="1553863" y="757705"/>
                  </a:lnTo>
                  <a:lnTo>
                    <a:pt x="1553863" y="710894"/>
                  </a:lnTo>
                  <a:lnTo>
                    <a:pt x="1545126" y="710894"/>
                  </a:lnTo>
                  <a:lnTo>
                    <a:pt x="1545126" y="698199"/>
                  </a:lnTo>
                  <a:lnTo>
                    <a:pt x="1553863" y="698199"/>
                  </a:lnTo>
                  <a:lnTo>
                    <a:pt x="1553863" y="692646"/>
                  </a:lnTo>
                  <a:lnTo>
                    <a:pt x="1576367" y="692646"/>
                  </a:lnTo>
                  <a:lnTo>
                    <a:pt x="1576367" y="698199"/>
                  </a:lnTo>
                  <a:lnTo>
                    <a:pt x="1584840" y="698199"/>
                  </a:lnTo>
                  <a:lnTo>
                    <a:pt x="1584840" y="710894"/>
                  </a:lnTo>
                  <a:lnTo>
                    <a:pt x="1576367" y="710894"/>
                  </a:lnTo>
                  <a:lnTo>
                    <a:pt x="1576367" y="780185"/>
                  </a:lnTo>
                  <a:lnTo>
                    <a:pt x="1580868" y="780185"/>
                  </a:lnTo>
                  <a:lnTo>
                    <a:pt x="1580868" y="787326"/>
                  </a:lnTo>
                  <a:lnTo>
                    <a:pt x="1576367" y="787326"/>
                  </a:lnTo>
                  <a:lnTo>
                    <a:pt x="1576367" y="801871"/>
                  </a:lnTo>
                  <a:lnTo>
                    <a:pt x="1583516" y="802400"/>
                  </a:lnTo>
                  <a:lnTo>
                    <a:pt x="1599401" y="802400"/>
                  </a:lnTo>
                  <a:lnTo>
                    <a:pt x="1606020" y="805838"/>
                  </a:lnTo>
                  <a:lnTo>
                    <a:pt x="1606020" y="812979"/>
                  </a:lnTo>
                  <a:lnTo>
                    <a:pt x="1598872" y="816946"/>
                  </a:lnTo>
                  <a:lnTo>
                    <a:pt x="1598872" y="964785"/>
                  </a:lnTo>
                  <a:lnTo>
                    <a:pt x="1606020" y="964785"/>
                  </a:lnTo>
                  <a:lnTo>
                    <a:pt x="1598342" y="970603"/>
                  </a:lnTo>
                  <a:lnTo>
                    <a:pt x="1598342" y="1093846"/>
                  </a:lnTo>
                  <a:lnTo>
                    <a:pt x="1608138" y="1093846"/>
                  </a:lnTo>
                  <a:lnTo>
                    <a:pt x="1602049" y="1100457"/>
                  </a:lnTo>
                  <a:lnTo>
                    <a:pt x="1597548" y="1100457"/>
                  </a:lnTo>
                  <a:lnTo>
                    <a:pt x="1597548" y="1194873"/>
                  </a:lnTo>
                  <a:lnTo>
                    <a:pt x="1603902" y="1194873"/>
                  </a:lnTo>
                  <a:lnTo>
                    <a:pt x="1603902" y="1227138"/>
                  </a:lnTo>
                  <a:lnTo>
                    <a:pt x="916062" y="1227138"/>
                  </a:lnTo>
                  <a:lnTo>
                    <a:pt x="692341" y="1227138"/>
                  </a:lnTo>
                  <a:lnTo>
                    <a:pt x="4766" y="1227138"/>
                  </a:lnTo>
                  <a:lnTo>
                    <a:pt x="4766" y="1194873"/>
                  </a:lnTo>
                  <a:lnTo>
                    <a:pt x="10590" y="1194873"/>
                  </a:lnTo>
                  <a:lnTo>
                    <a:pt x="10590" y="1100457"/>
                  </a:lnTo>
                  <a:lnTo>
                    <a:pt x="6619" y="1100457"/>
                  </a:lnTo>
                  <a:lnTo>
                    <a:pt x="0" y="1093846"/>
                  </a:lnTo>
                  <a:lnTo>
                    <a:pt x="10061" y="1093846"/>
                  </a:lnTo>
                  <a:lnTo>
                    <a:pt x="10061" y="970603"/>
                  </a:lnTo>
                  <a:lnTo>
                    <a:pt x="2648" y="964785"/>
                  </a:lnTo>
                  <a:lnTo>
                    <a:pt x="9267" y="964785"/>
                  </a:lnTo>
                  <a:lnTo>
                    <a:pt x="9267" y="816946"/>
                  </a:lnTo>
                  <a:lnTo>
                    <a:pt x="2648" y="812979"/>
                  </a:lnTo>
                  <a:lnTo>
                    <a:pt x="2648" y="805838"/>
                  </a:lnTo>
                  <a:lnTo>
                    <a:pt x="8737" y="802400"/>
                  </a:lnTo>
                  <a:lnTo>
                    <a:pt x="24623" y="802400"/>
                  </a:lnTo>
                  <a:lnTo>
                    <a:pt x="31771" y="801871"/>
                  </a:lnTo>
                  <a:lnTo>
                    <a:pt x="31771" y="787326"/>
                  </a:lnTo>
                  <a:lnTo>
                    <a:pt x="27800" y="787326"/>
                  </a:lnTo>
                  <a:lnTo>
                    <a:pt x="27800" y="780185"/>
                  </a:lnTo>
                  <a:lnTo>
                    <a:pt x="31771" y="780185"/>
                  </a:lnTo>
                  <a:lnTo>
                    <a:pt x="31771" y="710894"/>
                  </a:lnTo>
                  <a:lnTo>
                    <a:pt x="23563" y="710894"/>
                  </a:lnTo>
                  <a:lnTo>
                    <a:pt x="23563" y="698199"/>
                  </a:lnTo>
                  <a:lnTo>
                    <a:pt x="31771" y="698199"/>
                  </a:lnTo>
                  <a:lnTo>
                    <a:pt x="31771" y="692646"/>
                  </a:lnTo>
                  <a:lnTo>
                    <a:pt x="54540" y="692646"/>
                  </a:lnTo>
                  <a:lnTo>
                    <a:pt x="54540" y="698199"/>
                  </a:lnTo>
                  <a:lnTo>
                    <a:pt x="63012" y="698199"/>
                  </a:lnTo>
                  <a:lnTo>
                    <a:pt x="63012" y="710894"/>
                  </a:lnTo>
                  <a:lnTo>
                    <a:pt x="54540" y="710894"/>
                  </a:lnTo>
                  <a:lnTo>
                    <a:pt x="54540" y="757705"/>
                  </a:lnTo>
                  <a:lnTo>
                    <a:pt x="97960" y="632611"/>
                  </a:lnTo>
                  <a:lnTo>
                    <a:pt x="94519" y="632611"/>
                  </a:lnTo>
                  <a:lnTo>
                    <a:pt x="94519" y="628115"/>
                  </a:lnTo>
                  <a:lnTo>
                    <a:pt x="108286" y="628115"/>
                  </a:lnTo>
                  <a:lnTo>
                    <a:pt x="213924" y="589238"/>
                  </a:lnTo>
                  <a:lnTo>
                    <a:pt x="319563" y="628115"/>
                  </a:lnTo>
                  <a:lnTo>
                    <a:pt x="333065" y="628115"/>
                  </a:lnTo>
                  <a:lnTo>
                    <a:pt x="333065" y="632611"/>
                  </a:lnTo>
                  <a:lnTo>
                    <a:pt x="330947" y="632611"/>
                  </a:lnTo>
                  <a:lnTo>
                    <a:pt x="348686" y="685505"/>
                  </a:lnTo>
                  <a:lnTo>
                    <a:pt x="368807" y="685505"/>
                  </a:lnTo>
                  <a:lnTo>
                    <a:pt x="368807" y="679422"/>
                  </a:lnTo>
                  <a:lnTo>
                    <a:pt x="365895" y="679422"/>
                  </a:lnTo>
                  <a:lnTo>
                    <a:pt x="365895" y="674397"/>
                  </a:lnTo>
                  <a:lnTo>
                    <a:pt x="368807" y="674397"/>
                  </a:lnTo>
                  <a:lnTo>
                    <a:pt x="368807" y="624677"/>
                  </a:lnTo>
                  <a:lnTo>
                    <a:pt x="362983" y="624677"/>
                  </a:lnTo>
                  <a:lnTo>
                    <a:pt x="362983" y="615156"/>
                  </a:lnTo>
                  <a:lnTo>
                    <a:pt x="368807" y="615156"/>
                  </a:lnTo>
                  <a:lnTo>
                    <a:pt x="368807" y="611189"/>
                  </a:lnTo>
                  <a:lnTo>
                    <a:pt x="385487" y="611189"/>
                  </a:lnTo>
                  <a:lnTo>
                    <a:pt x="385487" y="615156"/>
                  </a:lnTo>
                  <a:lnTo>
                    <a:pt x="391312" y="615156"/>
                  </a:lnTo>
                  <a:lnTo>
                    <a:pt x="391312" y="624677"/>
                  </a:lnTo>
                  <a:lnTo>
                    <a:pt x="385487" y="624677"/>
                  </a:lnTo>
                  <a:lnTo>
                    <a:pt x="385487" y="674397"/>
                  </a:lnTo>
                  <a:lnTo>
                    <a:pt x="388400" y="674397"/>
                  </a:lnTo>
                  <a:lnTo>
                    <a:pt x="388400" y="679422"/>
                  </a:lnTo>
                  <a:lnTo>
                    <a:pt x="385487" y="679422"/>
                  </a:lnTo>
                  <a:lnTo>
                    <a:pt x="385487" y="685505"/>
                  </a:lnTo>
                  <a:lnTo>
                    <a:pt x="642567" y="685505"/>
                  </a:lnTo>
                  <a:lnTo>
                    <a:pt x="642567" y="647421"/>
                  </a:lnTo>
                  <a:lnTo>
                    <a:pt x="632241" y="647421"/>
                  </a:lnTo>
                  <a:lnTo>
                    <a:pt x="627740" y="634462"/>
                  </a:lnTo>
                  <a:lnTo>
                    <a:pt x="644155" y="627057"/>
                  </a:lnTo>
                  <a:lnTo>
                    <a:pt x="644155" y="615156"/>
                  </a:lnTo>
                  <a:lnTo>
                    <a:pt x="640714" y="605900"/>
                  </a:lnTo>
                  <a:lnTo>
                    <a:pt x="658452" y="605900"/>
                  </a:lnTo>
                  <a:lnTo>
                    <a:pt x="658452" y="595850"/>
                  </a:lnTo>
                  <a:lnTo>
                    <a:pt x="654746" y="585800"/>
                  </a:lnTo>
                  <a:lnTo>
                    <a:pt x="660835" y="579188"/>
                  </a:lnTo>
                  <a:lnTo>
                    <a:pt x="663748" y="579188"/>
                  </a:lnTo>
                  <a:lnTo>
                    <a:pt x="664277" y="578395"/>
                  </a:lnTo>
                  <a:lnTo>
                    <a:pt x="664277" y="577072"/>
                  </a:lnTo>
                  <a:lnTo>
                    <a:pt x="664807" y="576015"/>
                  </a:lnTo>
                  <a:lnTo>
                    <a:pt x="665601" y="574428"/>
                  </a:lnTo>
                  <a:lnTo>
                    <a:pt x="667189" y="572576"/>
                  </a:lnTo>
                  <a:lnTo>
                    <a:pt x="669572" y="569932"/>
                  </a:lnTo>
                  <a:lnTo>
                    <a:pt x="672485" y="567816"/>
                  </a:lnTo>
                  <a:lnTo>
                    <a:pt x="672485" y="548774"/>
                  </a:lnTo>
                  <a:lnTo>
                    <a:pt x="675132" y="545601"/>
                  </a:lnTo>
                  <a:lnTo>
                    <a:pt x="675132" y="427647"/>
                  </a:lnTo>
                  <a:lnTo>
                    <a:pt x="674867" y="426589"/>
                  </a:lnTo>
                  <a:lnTo>
                    <a:pt x="673544" y="424474"/>
                  </a:lnTo>
                  <a:lnTo>
                    <a:pt x="673279" y="422887"/>
                  </a:lnTo>
                  <a:lnTo>
                    <a:pt x="673014" y="421036"/>
                  </a:lnTo>
                  <a:lnTo>
                    <a:pt x="673014" y="418920"/>
                  </a:lnTo>
                  <a:lnTo>
                    <a:pt x="673279" y="416540"/>
                  </a:lnTo>
                  <a:lnTo>
                    <a:pt x="671955" y="415746"/>
                  </a:lnTo>
                  <a:lnTo>
                    <a:pt x="668778" y="412837"/>
                  </a:lnTo>
                  <a:lnTo>
                    <a:pt x="667189" y="410986"/>
                  </a:lnTo>
                  <a:lnTo>
                    <a:pt x="665336" y="408870"/>
                  </a:lnTo>
                  <a:lnTo>
                    <a:pt x="663483" y="406225"/>
                  </a:lnTo>
                  <a:lnTo>
                    <a:pt x="662424" y="403845"/>
                  </a:lnTo>
                  <a:lnTo>
                    <a:pt x="661100" y="400671"/>
                  </a:lnTo>
                  <a:lnTo>
                    <a:pt x="660306" y="397498"/>
                  </a:lnTo>
                  <a:lnTo>
                    <a:pt x="660041" y="394060"/>
                  </a:lnTo>
                  <a:lnTo>
                    <a:pt x="660306" y="392737"/>
                  </a:lnTo>
                  <a:lnTo>
                    <a:pt x="660835" y="390886"/>
                  </a:lnTo>
                  <a:lnTo>
                    <a:pt x="661365" y="388770"/>
                  </a:lnTo>
                  <a:lnTo>
                    <a:pt x="662424" y="386919"/>
                  </a:lnTo>
                  <a:lnTo>
                    <a:pt x="663483" y="385068"/>
                  </a:lnTo>
                  <a:lnTo>
                    <a:pt x="664807" y="383216"/>
                  </a:lnTo>
                  <a:lnTo>
                    <a:pt x="666660" y="381365"/>
                  </a:lnTo>
                  <a:lnTo>
                    <a:pt x="668513" y="379514"/>
                  </a:lnTo>
                  <a:lnTo>
                    <a:pt x="670631" y="377663"/>
                  </a:lnTo>
                  <a:lnTo>
                    <a:pt x="673279" y="375811"/>
                  </a:lnTo>
                  <a:lnTo>
                    <a:pt x="673279" y="359150"/>
                  </a:lnTo>
                  <a:lnTo>
                    <a:pt x="676985" y="356505"/>
                  </a:lnTo>
                  <a:lnTo>
                    <a:pt x="676985" y="321331"/>
                  </a:lnTo>
                  <a:lnTo>
                    <a:pt x="673808" y="317892"/>
                  </a:lnTo>
                  <a:lnTo>
                    <a:pt x="671955" y="310223"/>
                  </a:lnTo>
                  <a:lnTo>
                    <a:pt x="679103" y="310223"/>
                  </a:lnTo>
                  <a:lnTo>
                    <a:pt x="679103" y="306256"/>
                  </a:lnTo>
                  <a:lnTo>
                    <a:pt x="677780" y="303876"/>
                  </a:lnTo>
                  <a:lnTo>
                    <a:pt x="677780" y="301231"/>
                  </a:lnTo>
                  <a:lnTo>
                    <a:pt x="678574" y="299115"/>
                  </a:lnTo>
                  <a:lnTo>
                    <a:pt x="679368" y="296206"/>
                  </a:lnTo>
                  <a:lnTo>
                    <a:pt x="680957" y="293297"/>
                  </a:lnTo>
                  <a:lnTo>
                    <a:pt x="682281" y="291974"/>
                  </a:lnTo>
                  <a:lnTo>
                    <a:pt x="683604" y="290652"/>
                  </a:lnTo>
                  <a:lnTo>
                    <a:pt x="685193" y="289330"/>
                  </a:lnTo>
                  <a:lnTo>
                    <a:pt x="686517" y="288536"/>
                  </a:lnTo>
                  <a:lnTo>
                    <a:pt x="688900" y="287478"/>
                  </a:lnTo>
                  <a:lnTo>
                    <a:pt x="691282" y="286950"/>
                  </a:lnTo>
                  <a:lnTo>
                    <a:pt x="691547" y="285098"/>
                  </a:lnTo>
                  <a:lnTo>
                    <a:pt x="692341" y="283511"/>
                  </a:lnTo>
                  <a:lnTo>
                    <a:pt x="693136" y="282189"/>
                  </a:lnTo>
                  <a:lnTo>
                    <a:pt x="694195" y="281396"/>
                  </a:lnTo>
                  <a:lnTo>
                    <a:pt x="693136" y="280602"/>
                  </a:lnTo>
                  <a:lnTo>
                    <a:pt x="692341" y="279809"/>
                  </a:lnTo>
                  <a:lnTo>
                    <a:pt x="691547" y="278487"/>
                  </a:lnTo>
                  <a:lnTo>
                    <a:pt x="691282" y="277164"/>
                  </a:lnTo>
                  <a:lnTo>
                    <a:pt x="691547" y="276106"/>
                  </a:lnTo>
                  <a:lnTo>
                    <a:pt x="692341" y="274784"/>
                  </a:lnTo>
                  <a:lnTo>
                    <a:pt x="693136" y="273726"/>
                  </a:lnTo>
                  <a:lnTo>
                    <a:pt x="694459" y="273197"/>
                  </a:lnTo>
                  <a:lnTo>
                    <a:pt x="693930" y="272404"/>
                  </a:lnTo>
                  <a:lnTo>
                    <a:pt x="693400" y="271081"/>
                  </a:lnTo>
                  <a:lnTo>
                    <a:pt x="693400" y="270023"/>
                  </a:lnTo>
                  <a:lnTo>
                    <a:pt x="694195" y="269230"/>
                  </a:lnTo>
                  <a:lnTo>
                    <a:pt x="694989" y="268966"/>
                  </a:lnTo>
                  <a:lnTo>
                    <a:pt x="696048" y="268437"/>
                  </a:lnTo>
                  <a:lnTo>
                    <a:pt x="696842" y="268966"/>
                  </a:lnTo>
                  <a:lnTo>
                    <a:pt x="697637" y="269230"/>
                  </a:lnTo>
                  <a:lnTo>
                    <a:pt x="698166" y="270023"/>
                  </a:lnTo>
                  <a:lnTo>
                    <a:pt x="698431" y="271081"/>
                  </a:lnTo>
                  <a:lnTo>
                    <a:pt x="697901" y="272404"/>
                  </a:lnTo>
                  <a:lnTo>
                    <a:pt x="697372" y="273197"/>
                  </a:lnTo>
                  <a:lnTo>
                    <a:pt x="698431" y="273726"/>
                  </a:lnTo>
                  <a:lnTo>
                    <a:pt x="699490" y="274784"/>
                  </a:lnTo>
                  <a:lnTo>
                    <a:pt x="700019" y="276106"/>
                  </a:lnTo>
                  <a:lnTo>
                    <a:pt x="700284" y="277164"/>
                  </a:lnTo>
                  <a:lnTo>
                    <a:pt x="700019" y="278487"/>
                  </a:lnTo>
                  <a:lnTo>
                    <a:pt x="699490" y="279809"/>
                  </a:lnTo>
                  <a:lnTo>
                    <a:pt x="698431" y="280602"/>
                  </a:lnTo>
                  <a:lnTo>
                    <a:pt x="697637" y="281396"/>
                  </a:lnTo>
                  <a:lnTo>
                    <a:pt x="698431" y="282189"/>
                  </a:lnTo>
                  <a:lnTo>
                    <a:pt x="699490" y="283776"/>
                  </a:lnTo>
                  <a:lnTo>
                    <a:pt x="700019" y="285363"/>
                  </a:lnTo>
                  <a:lnTo>
                    <a:pt x="700814" y="287214"/>
                  </a:lnTo>
                  <a:lnTo>
                    <a:pt x="701078" y="287478"/>
                  </a:lnTo>
                  <a:lnTo>
                    <a:pt x="701873" y="285363"/>
                  </a:lnTo>
                  <a:lnTo>
                    <a:pt x="704520" y="279280"/>
                  </a:lnTo>
                  <a:lnTo>
                    <a:pt x="706374" y="275048"/>
                  </a:lnTo>
                  <a:lnTo>
                    <a:pt x="708756" y="270023"/>
                  </a:lnTo>
                  <a:lnTo>
                    <a:pt x="711669" y="264734"/>
                  </a:lnTo>
                  <a:lnTo>
                    <a:pt x="715375" y="258916"/>
                  </a:lnTo>
                  <a:lnTo>
                    <a:pt x="719347" y="252569"/>
                  </a:lnTo>
                  <a:lnTo>
                    <a:pt x="724112" y="246221"/>
                  </a:lnTo>
                  <a:lnTo>
                    <a:pt x="729407" y="239345"/>
                  </a:lnTo>
                  <a:lnTo>
                    <a:pt x="735232" y="232733"/>
                  </a:lnTo>
                  <a:lnTo>
                    <a:pt x="742116" y="226122"/>
                  </a:lnTo>
                  <a:lnTo>
                    <a:pt x="749264" y="219510"/>
                  </a:lnTo>
                  <a:lnTo>
                    <a:pt x="757737" y="213427"/>
                  </a:lnTo>
                  <a:lnTo>
                    <a:pt x="762237" y="210518"/>
                  </a:lnTo>
                  <a:lnTo>
                    <a:pt x="766474" y="207873"/>
                  </a:lnTo>
                  <a:lnTo>
                    <a:pt x="763826" y="205757"/>
                  </a:lnTo>
                  <a:lnTo>
                    <a:pt x="761178" y="203906"/>
                  </a:lnTo>
                  <a:lnTo>
                    <a:pt x="758796" y="201261"/>
                  </a:lnTo>
                  <a:lnTo>
                    <a:pt x="757472" y="199675"/>
                  </a:lnTo>
                  <a:lnTo>
                    <a:pt x="756677" y="198088"/>
                  </a:lnTo>
                  <a:lnTo>
                    <a:pt x="755618" y="196501"/>
                  </a:lnTo>
                  <a:lnTo>
                    <a:pt x="755354" y="194650"/>
                  </a:lnTo>
                  <a:lnTo>
                    <a:pt x="755354" y="192798"/>
                  </a:lnTo>
                  <a:lnTo>
                    <a:pt x="755883" y="191212"/>
                  </a:lnTo>
                  <a:lnTo>
                    <a:pt x="756942" y="189360"/>
                  </a:lnTo>
                  <a:lnTo>
                    <a:pt x="758796" y="187509"/>
                  </a:lnTo>
                  <a:lnTo>
                    <a:pt x="758796" y="180897"/>
                  </a:lnTo>
                  <a:lnTo>
                    <a:pt x="758001" y="180368"/>
                  </a:lnTo>
                  <a:lnTo>
                    <a:pt x="757472" y="178517"/>
                  </a:lnTo>
                  <a:lnTo>
                    <a:pt x="756942" y="175872"/>
                  </a:lnTo>
                  <a:lnTo>
                    <a:pt x="756677" y="174286"/>
                  </a:lnTo>
                  <a:lnTo>
                    <a:pt x="756942" y="172963"/>
                  </a:lnTo>
                  <a:lnTo>
                    <a:pt x="757207" y="170847"/>
                  </a:lnTo>
                  <a:lnTo>
                    <a:pt x="757737" y="168996"/>
                  </a:lnTo>
                  <a:lnTo>
                    <a:pt x="759060" y="167145"/>
                  </a:lnTo>
                  <a:lnTo>
                    <a:pt x="760914" y="165294"/>
                  </a:lnTo>
                  <a:lnTo>
                    <a:pt x="763296" y="163178"/>
                  </a:lnTo>
                  <a:lnTo>
                    <a:pt x="766209" y="161327"/>
                  </a:lnTo>
                  <a:lnTo>
                    <a:pt x="769915" y="159740"/>
                  </a:lnTo>
                  <a:lnTo>
                    <a:pt x="774681" y="157888"/>
                  </a:lnTo>
                  <a:lnTo>
                    <a:pt x="774681" y="156831"/>
                  </a:lnTo>
                  <a:lnTo>
                    <a:pt x="774946" y="154715"/>
                  </a:lnTo>
                  <a:lnTo>
                    <a:pt x="775211" y="153392"/>
                  </a:lnTo>
                  <a:lnTo>
                    <a:pt x="776005" y="152335"/>
                  </a:lnTo>
                  <a:lnTo>
                    <a:pt x="776534" y="151012"/>
                  </a:lnTo>
                  <a:lnTo>
                    <a:pt x="777858" y="149954"/>
                  </a:lnTo>
                  <a:lnTo>
                    <a:pt x="777858" y="100234"/>
                  </a:lnTo>
                  <a:lnTo>
                    <a:pt x="775475" y="97325"/>
                  </a:lnTo>
                  <a:lnTo>
                    <a:pt x="775475" y="91242"/>
                  </a:lnTo>
                  <a:lnTo>
                    <a:pt x="774416" y="90184"/>
                  </a:lnTo>
                  <a:lnTo>
                    <a:pt x="773357" y="88862"/>
                  </a:lnTo>
                  <a:lnTo>
                    <a:pt x="772563" y="87540"/>
                  </a:lnTo>
                  <a:lnTo>
                    <a:pt x="771769" y="85424"/>
                  </a:lnTo>
                  <a:lnTo>
                    <a:pt x="771769" y="84630"/>
                  </a:lnTo>
                  <a:lnTo>
                    <a:pt x="771769" y="83308"/>
                  </a:lnTo>
                  <a:lnTo>
                    <a:pt x="772563" y="82515"/>
                  </a:lnTo>
                  <a:lnTo>
                    <a:pt x="773357" y="81192"/>
                  </a:lnTo>
                  <a:lnTo>
                    <a:pt x="774416" y="80134"/>
                  </a:lnTo>
                  <a:lnTo>
                    <a:pt x="776005" y="79077"/>
                  </a:lnTo>
                  <a:lnTo>
                    <a:pt x="775475" y="77754"/>
                  </a:lnTo>
                  <a:lnTo>
                    <a:pt x="775211" y="76696"/>
                  </a:lnTo>
                  <a:lnTo>
                    <a:pt x="774946" y="75374"/>
                  </a:lnTo>
                  <a:lnTo>
                    <a:pt x="774946" y="73787"/>
                  </a:lnTo>
                  <a:lnTo>
                    <a:pt x="775475" y="72200"/>
                  </a:lnTo>
                  <a:lnTo>
                    <a:pt x="776534" y="70878"/>
                  </a:lnTo>
                  <a:lnTo>
                    <a:pt x="778388" y="69556"/>
                  </a:lnTo>
                  <a:lnTo>
                    <a:pt x="778388" y="65589"/>
                  </a:lnTo>
                  <a:lnTo>
                    <a:pt x="778388" y="61622"/>
                  </a:lnTo>
                  <a:lnTo>
                    <a:pt x="778652" y="57126"/>
                  </a:lnTo>
                  <a:lnTo>
                    <a:pt x="779447" y="53423"/>
                  </a:lnTo>
                  <a:lnTo>
                    <a:pt x="779711" y="51836"/>
                  </a:lnTo>
                  <a:lnTo>
                    <a:pt x="779976" y="50514"/>
                  </a:lnTo>
                  <a:lnTo>
                    <a:pt x="780506" y="49720"/>
                  </a:lnTo>
                  <a:lnTo>
                    <a:pt x="781565" y="49456"/>
                  </a:lnTo>
                  <a:lnTo>
                    <a:pt x="782359" y="49720"/>
                  </a:lnTo>
                  <a:lnTo>
                    <a:pt x="783418" y="51043"/>
                  </a:lnTo>
                  <a:lnTo>
                    <a:pt x="784212" y="52630"/>
                  </a:lnTo>
                  <a:lnTo>
                    <a:pt x="785007" y="50249"/>
                  </a:lnTo>
                  <a:lnTo>
                    <a:pt x="785801" y="48134"/>
                  </a:lnTo>
                  <a:lnTo>
                    <a:pt x="787389" y="45225"/>
                  </a:lnTo>
                  <a:lnTo>
                    <a:pt x="789243" y="42844"/>
                  </a:lnTo>
                  <a:lnTo>
                    <a:pt x="791890" y="39935"/>
                  </a:lnTo>
                  <a:lnTo>
                    <a:pt x="792949" y="38877"/>
                  </a:lnTo>
                  <a:lnTo>
                    <a:pt x="794538" y="37819"/>
                  </a:lnTo>
                  <a:lnTo>
                    <a:pt x="796126" y="37026"/>
                  </a:lnTo>
                  <a:lnTo>
                    <a:pt x="797980" y="35968"/>
                  </a:lnTo>
                  <a:lnTo>
                    <a:pt x="799039" y="34381"/>
                  </a:lnTo>
                  <a:lnTo>
                    <a:pt x="799833" y="33588"/>
                  </a:lnTo>
                  <a:lnTo>
                    <a:pt x="799833" y="29092"/>
                  </a:lnTo>
                  <a:lnTo>
                    <a:pt x="800362" y="27770"/>
                  </a:lnTo>
                  <a:lnTo>
                    <a:pt x="801157" y="26976"/>
                  </a:lnTo>
                  <a:lnTo>
                    <a:pt x="802216" y="25918"/>
                  </a:lnTo>
                  <a:lnTo>
                    <a:pt x="803275" y="25654"/>
                  </a:lnTo>
                  <a:lnTo>
                    <a:pt x="803275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80" name="TextBox 1"/>
            <p:cNvSpPr txBox="1"/>
            <p:nvPr/>
          </p:nvSpPr>
          <p:spPr>
            <a:xfrm>
              <a:off x="5284198" y="3820364"/>
              <a:ext cx="1104900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E94B2B"/>
                  </a:solidFill>
                  <a:latin typeface="冬青黑体简体中文 W6" panose="020B0600000000000000" pitchFamily="34" charset="-122"/>
                  <a:ea typeface="冬青黑体简体中文 W6" panose="020B0600000000000000" pitchFamily="34" charset="-122"/>
                </a:rPr>
                <a:t>2007</a:t>
              </a:r>
              <a:endParaRPr lang="zh-CN" altLang="en-US" sz="1600" dirty="0">
                <a:solidFill>
                  <a:srgbClr val="E94B2B"/>
                </a:solidFill>
                <a:latin typeface="冬青黑体简体中文 W6" panose="020B0600000000000000" pitchFamily="34" charset="-122"/>
                <a:ea typeface="冬青黑体简体中文 W6" panose="020B0600000000000000" pitchFamily="34" charset="-122"/>
              </a:endParaRPr>
            </a:p>
          </p:txBody>
        </p:sp>
        <p:sp>
          <p:nvSpPr>
            <p:cNvPr id="81" name="TextBox 2"/>
            <p:cNvSpPr txBox="1"/>
            <p:nvPr/>
          </p:nvSpPr>
          <p:spPr>
            <a:xfrm>
              <a:off x="5065463" y="4073193"/>
              <a:ext cx="162492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大学名称</a:t>
              </a:r>
              <a:endParaRPr lang="zh-CN" altLang="en-US" sz="14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  <p:sp>
          <p:nvSpPr>
            <p:cNvPr id="82" name="TextBox 1"/>
            <p:cNvSpPr txBox="1"/>
            <p:nvPr/>
          </p:nvSpPr>
          <p:spPr>
            <a:xfrm>
              <a:off x="8606380" y="3820364"/>
              <a:ext cx="1461793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zh-CN" sz="1600" dirty="0" smtClean="0">
                  <a:solidFill>
                    <a:srgbClr val="E94B2B"/>
                  </a:solidFill>
                  <a:latin typeface="冬青黑体简体中文 W6" panose="020B0600000000000000" pitchFamily="34" charset="-122"/>
                  <a:ea typeface="冬青黑体简体中文 W6" panose="020B0600000000000000" pitchFamily="34" charset="-122"/>
                </a:rPr>
                <a:t>2010-NOW</a:t>
              </a:r>
              <a:endParaRPr lang="zh-CN" altLang="en-US" sz="1600" dirty="0">
                <a:solidFill>
                  <a:srgbClr val="E94B2B"/>
                </a:solidFill>
                <a:latin typeface="冬青黑体简体中文 W6" panose="020B0600000000000000" pitchFamily="34" charset="-122"/>
                <a:ea typeface="冬青黑体简体中文 W6" panose="020B0600000000000000" pitchFamily="34" charset="-122"/>
              </a:endParaRPr>
            </a:p>
          </p:txBody>
        </p:sp>
        <p:sp>
          <p:nvSpPr>
            <p:cNvPr id="83" name="TextBox 2"/>
            <p:cNvSpPr txBox="1"/>
            <p:nvPr/>
          </p:nvSpPr>
          <p:spPr>
            <a:xfrm>
              <a:off x="8550684" y="4073193"/>
              <a:ext cx="1624920" cy="30777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sz="1400" dirty="0" smtClean="0">
                  <a:solidFill>
                    <a:schemeClr val="bg1"/>
                  </a:solidFill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学位名称</a:t>
              </a:r>
              <a:endParaRPr lang="zh-CN" altLang="en-US" sz="14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  <p:pic>
          <p:nvPicPr>
            <p:cNvPr id="84" name="图片 8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8550684" y="2849102"/>
              <a:ext cx="1487525" cy="743763"/>
            </a:xfrm>
            <a:prstGeom prst="rect">
              <a:avLst/>
            </a:prstGeom>
          </p:spPr>
        </p:pic>
        <p:sp>
          <p:nvSpPr>
            <p:cNvPr id="85" name="椭圆 84"/>
            <p:cNvSpPr/>
            <p:nvPr/>
          </p:nvSpPr>
          <p:spPr>
            <a:xfrm>
              <a:off x="6054725" y="3387725"/>
              <a:ext cx="82550" cy="82550"/>
            </a:xfrm>
            <a:prstGeom prst="ellipse">
              <a:avLst/>
            </a:prstGeom>
            <a:solidFill>
              <a:srgbClr val="1A3445"/>
            </a:solidFill>
            <a:ln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25" name="TextBox 1"/>
          <p:cNvSpPr txBox="1"/>
          <p:nvPr/>
        </p:nvSpPr>
        <p:spPr>
          <a:xfrm>
            <a:off x="1668334" y="3816723"/>
            <a:ext cx="14617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E94B2B"/>
                </a:solidFill>
                <a:latin typeface="冬青黑体简体中文 W6" panose="020B0600000000000000" pitchFamily="34" charset="-122"/>
                <a:ea typeface="冬青黑体简体中文 W6" panose="020B0600000000000000" pitchFamily="34" charset="-122"/>
              </a:rPr>
              <a:t>2012-2013</a:t>
            </a:r>
            <a:endParaRPr lang="zh-CN" altLang="en-US" sz="1600" dirty="0">
              <a:solidFill>
                <a:srgbClr val="E94B2B"/>
              </a:solidFill>
              <a:latin typeface="冬青黑体简体中文 W6" panose="020B0600000000000000" pitchFamily="34" charset="-122"/>
              <a:ea typeface="冬青黑体简体中文 W6" panose="020B0600000000000000" pitchFamily="34" charset="-122"/>
            </a:endParaRPr>
          </a:p>
        </p:txBody>
      </p:sp>
      <p:sp>
        <p:nvSpPr>
          <p:cNvPr id="26" name="TextBox 2"/>
          <p:cNvSpPr txBox="1"/>
          <p:nvPr/>
        </p:nvSpPr>
        <p:spPr>
          <a:xfrm>
            <a:off x="1612638" y="4146495"/>
            <a:ext cx="151748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公司名称</a:t>
            </a:r>
            <a:endParaRPr lang="zh-CN" altLang="en-US" sz="20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7" name="KSO_Shape"/>
          <p:cNvSpPr>
            <a:spLocks/>
          </p:cNvSpPr>
          <p:nvPr/>
        </p:nvSpPr>
        <p:spPr bwMode="auto">
          <a:xfrm>
            <a:off x="2098252" y="2918337"/>
            <a:ext cx="601957" cy="699950"/>
          </a:xfrm>
          <a:custGeom>
            <a:avLst/>
            <a:gdLst>
              <a:gd name="T0" fmla="*/ 2147483646 w 5822"/>
              <a:gd name="T1" fmla="*/ 2147483646 h 6759"/>
              <a:gd name="T2" fmla="*/ 2147483646 w 5822"/>
              <a:gd name="T3" fmla="*/ 2147483646 h 6759"/>
              <a:gd name="T4" fmla="*/ 2147483646 w 5822"/>
              <a:gd name="T5" fmla="*/ 2147483646 h 6759"/>
              <a:gd name="T6" fmla="*/ 2147483646 w 5822"/>
              <a:gd name="T7" fmla="*/ 2147483646 h 6759"/>
              <a:gd name="T8" fmla="*/ 2147483646 w 5822"/>
              <a:gd name="T9" fmla="*/ 2147483646 h 6759"/>
              <a:gd name="T10" fmla="*/ 2147483646 w 5822"/>
              <a:gd name="T11" fmla="*/ 1253760573 h 6759"/>
              <a:gd name="T12" fmla="*/ 2147483646 w 5822"/>
              <a:gd name="T13" fmla="*/ 2147483646 h 6759"/>
              <a:gd name="T14" fmla="*/ 2147483646 w 5822"/>
              <a:gd name="T15" fmla="*/ 2147483646 h 6759"/>
              <a:gd name="T16" fmla="*/ 2147483646 w 5822"/>
              <a:gd name="T17" fmla="*/ 2147483646 h 6759"/>
              <a:gd name="T18" fmla="*/ 2147483646 w 5822"/>
              <a:gd name="T19" fmla="*/ 2147483646 h 6759"/>
              <a:gd name="T20" fmla="*/ 2147483646 w 5822"/>
              <a:gd name="T21" fmla="*/ 2147483646 h 6759"/>
              <a:gd name="T22" fmla="*/ 2147483646 w 5822"/>
              <a:gd name="T23" fmla="*/ 2147483646 h 6759"/>
              <a:gd name="T24" fmla="*/ 2147483646 w 5822"/>
              <a:gd name="T25" fmla="*/ 2147483646 h 6759"/>
              <a:gd name="T26" fmla="*/ 2147483646 w 5822"/>
              <a:gd name="T27" fmla="*/ 2147483646 h 6759"/>
              <a:gd name="T28" fmla="*/ 2147483646 w 5822"/>
              <a:gd name="T29" fmla="*/ 2147483646 h 6759"/>
              <a:gd name="T30" fmla="*/ 2147483646 w 5822"/>
              <a:gd name="T31" fmla="*/ 2147483646 h 6759"/>
              <a:gd name="T32" fmla="*/ 2147483646 w 5822"/>
              <a:gd name="T33" fmla="*/ 2147483646 h 6759"/>
              <a:gd name="T34" fmla="*/ 2147483646 w 5822"/>
              <a:gd name="T35" fmla="*/ 2147483646 h 6759"/>
              <a:gd name="T36" fmla="*/ 2147483646 w 5822"/>
              <a:gd name="T37" fmla="*/ 2147483646 h 6759"/>
              <a:gd name="T38" fmla="*/ 2147483646 w 5822"/>
              <a:gd name="T39" fmla="*/ 2147483646 h 6759"/>
              <a:gd name="T40" fmla="*/ 0 w 5822"/>
              <a:gd name="T41" fmla="*/ 2147483646 h 6759"/>
              <a:gd name="T42" fmla="*/ 2147483646 w 5822"/>
              <a:gd name="T43" fmla="*/ 2147483646 h 6759"/>
              <a:gd name="T44" fmla="*/ 2147483646 w 5822"/>
              <a:gd name="T45" fmla="*/ 2147483646 h 6759"/>
              <a:gd name="T46" fmla="*/ 2147483646 w 5822"/>
              <a:gd name="T47" fmla="*/ 2147483646 h 6759"/>
              <a:gd name="T48" fmla="*/ 2147483646 w 5822"/>
              <a:gd name="T49" fmla="*/ 2147483646 h 6759"/>
              <a:gd name="T50" fmla="*/ 2147483646 w 5822"/>
              <a:gd name="T51" fmla="*/ 2147483646 h 6759"/>
              <a:gd name="T52" fmla="*/ 2147483646 w 5822"/>
              <a:gd name="T53" fmla="*/ 2147483646 h 6759"/>
              <a:gd name="T54" fmla="*/ 2147483646 w 5822"/>
              <a:gd name="T55" fmla="*/ 2147483646 h 6759"/>
              <a:gd name="T56" fmla="*/ 2147483646 w 5822"/>
              <a:gd name="T57" fmla="*/ 2147483646 h 6759"/>
              <a:gd name="T58" fmla="*/ 2147483646 w 5822"/>
              <a:gd name="T59" fmla="*/ 2147483646 h 6759"/>
              <a:gd name="T60" fmla="*/ 2147483646 w 5822"/>
              <a:gd name="T61" fmla="*/ 2147483646 h 6759"/>
              <a:gd name="T62" fmla="*/ 2147483646 w 5822"/>
              <a:gd name="T63" fmla="*/ 2147483646 h 6759"/>
              <a:gd name="T64" fmla="*/ 2147483646 w 5822"/>
              <a:gd name="T65" fmla="*/ 2147483646 h 6759"/>
              <a:gd name="T66" fmla="*/ 2147483646 w 5822"/>
              <a:gd name="T67" fmla="*/ 2147483646 h 6759"/>
              <a:gd name="T68" fmla="*/ 2147483646 w 5822"/>
              <a:gd name="T69" fmla="*/ 2147483646 h 6759"/>
              <a:gd name="T70" fmla="*/ 2147483646 w 5822"/>
              <a:gd name="T71" fmla="*/ 2147483646 h 6759"/>
              <a:gd name="T72" fmla="*/ 2147483646 w 5822"/>
              <a:gd name="T73" fmla="*/ 2147483646 h 6759"/>
              <a:gd name="T74" fmla="*/ 2147483646 w 5822"/>
              <a:gd name="T75" fmla="*/ 2147483646 h 6759"/>
              <a:gd name="T76" fmla="*/ 2147483646 w 5822"/>
              <a:gd name="T77" fmla="*/ 2147483646 h 6759"/>
              <a:gd name="T78" fmla="*/ 2147483646 w 5822"/>
              <a:gd name="T79" fmla="*/ 2147483646 h 6759"/>
              <a:gd name="T80" fmla="*/ 2147483646 w 5822"/>
              <a:gd name="T81" fmla="*/ 2147483646 h 6759"/>
              <a:gd name="T82" fmla="*/ 2147483646 w 5822"/>
              <a:gd name="T83" fmla="*/ 2147483646 h 6759"/>
              <a:gd name="T84" fmla="*/ 2147483646 w 5822"/>
              <a:gd name="T85" fmla="*/ 2147483646 h 6759"/>
              <a:gd name="T86" fmla="*/ 2147483646 w 5822"/>
              <a:gd name="T87" fmla="*/ 2147483646 h 6759"/>
              <a:gd name="T88" fmla="*/ 2147483646 w 5822"/>
              <a:gd name="T89" fmla="*/ 2147483646 h 6759"/>
              <a:gd name="T90" fmla="*/ 2147483646 w 5822"/>
              <a:gd name="T91" fmla="*/ 2147483646 h 6759"/>
              <a:gd name="T92" fmla="*/ 2147483646 w 5822"/>
              <a:gd name="T93" fmla="*/ 2147483646 h 6759"/>
              <a:gd name="T94" fmla="*/ 2147483646 w 5822"/>
              <a:gd name="T95" fmla="*/ 2147483646 h 6759"/>
              <a:gd name="T96" fmla="*/ 2147483646 w 5822"/>
              <a:gd name="T97" fmla="*/ 2147483646 h 675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822" h="6759">
                <a:moveTo>
                  <a:pt x="0" y="6351"/>
                </a:moveTo>
                <a:lnTo>
                  <a:pt x="129" y="6351"/>
                </a:lnTo>
                <a:lnTo>
                  <a:pt x="129" y="3057"/>
                </a:lnTo>
                <a:lnTo>
                  <a:pt x="129" y="2914"/>
                </a:lnTo>
                <a:lnTo>
                  <a:pt x="266" y="2865"/>
                </a:lnTo>
                <a:lnTo>
                  <a:pt x="1775" y="2337"/>
                </a:lnTo>
                <a:lnTo>
                  <a:pt x="1775" y="1515"/>
                </a:lnTo>
                <a:lnTo>
                  <a:pt x="1775" y="1386"/>
                </a:lnTo>
                <a:lnTo>
                  <a:pt x="1892" y="1331"/>
                </a:lnTo>
                <a:lnTo>
                  <a:pt x="4422" y="137"/>
                </a:lnTo>
                <a:lnTo>
                  <a:pt x="4714" y="0"/>
                </a:lnTo>
                <a:lnTo>
                  <a:pt x="4714" y="56"/>
                </a:lnTo>
                <a:lnTo>
                  <a:pt x="5511" y="532"/>
                </a:lnTo>
                <a:lnTo>
                  <a:pt x="5511" y="6326"/>
                </a:lnTo>
                <a:lnTo>
                  <a:pt x="5822" y="6326"/>
                </a:lnTo>
                <a:lnTo>
                  <a:pt x="5822" y="6734"/>
                </a:lnTo>
                <a:lnTo>
                  <a:pt x="4510" y="6734"/>
                </a:lnTo>
                <a:lnTo>
                  <a:pt x="4305" y="6734"/>
                </a:lnTo>
                <a:lnTo>
                  <a:pt x="4305" y="6529"/>
                </a:lnTo>
                <a:lnTo>
                  <a:pt x="4305" y="643"/>
                </a:lnTo>
                <a:lnTo>
                  <a:pt x="2183" y="1644"/>
                </a:lnTo>
                <a:lnTo>
                  <a:pt x="2183" y="2194"/>
                </a:lnTo>
                <a:lnTo>
                  <a:pt x="2798" y="1979"/>
                </a:lnTo>
                <a:lnTo>
                  <a:pt x="3035" y="1895"/>
                </a:lnTo>
                <a:lnTo>
                  <a:pt x="3035" y="1889"/>
                </a:lnTo>
                <a:lnTo>
                  <a:pt x="3042" y="1892"/>
                </a:lnTo>
                <a:lnTo>
                  <a:pt x="3068" y="1884"/>
                </a:lnTo>
                <a:lnTo>
                  <a:pt x="3068" y="1909"/>
                </a:lnTo>
                <a:lnTo>
                  <a:pt x="3862" y="2381"/>
                </a:lnTo>
                <a:lnTo>
                  <a:pt x="3862" y="6313"/>
                </a:lnTo>
                <a:lnTo>
                  <a:pt x="4177" y="6313"/>
                </a:lnTo>
                <a:lnTo>
                  <a:pt x="4177" y="6722"/>
                </a:lnTo>
                <a:lnTo>
                  <a:pt x="2865" y="6722"/>
                </a:lnTo>
                <a:lnTo>
                  <a:pt x="2661" y="6722"/>
                </a:lnTo>
                <a:lnTo>
                  <a:pt x="2661" y="6517"/>
                </a:lnTo>
                <a:lnTo>
                  <a:pt x="2661" y="2458"/>
                </a:lnTo>
                <a:lnTo>
                  <a:pt x="538" y="3202"/>
                </a:lnTo>
                <a:lnTo>
                  <a:pt x="538" y="6556"/>
                </a:lnTo>
                <a:lnTo>
                  <a:pt x="538" y="6759"/>
                </a:lnTo>
                <a:lnTo>
                  <a:pt x="334" y="6759"/>
                </a:lnTo>
                <a:lnTo>
                  <a:pt x="0" y="6759"/>
                </a:lnTo>
                <a:lnTo>
                  <a:pt x="0" y="6351"/>
                </a:lnTo>
                <a:close/>
                <a:moveTo>
                  <a:pt x="776" y="6707"/>
                </a:moveTo>
                <a:lnTo>
                  <a:pt x="776" y="6707"/>
                </a:lnTo>
                <a:lnTo>
                  <a:pt x="1501" y="6707"/>
                </a:lnTo>
                <a:lnTo>
                  <a:pt x="2348" y="6707"/>
                </a:lnTo>
                <a:lnTo>
                  <a:pt x="2348" y="5989"/>
                </a:lnTo>
                <a:lnTo>
                  <a:pt x="1501" y="6044"/>
                </a:lnTo>
                <a:lnTo>
                  <a:pt x="776" y="6092"/>
                </a:lnTo>
                <a:lnTo>
                  <a:pt x="776" y="6707"/>
                </a:lnTo>
                <a:close/>
                <a:moveTo>
                  <a:pt x="776" y="4048"/>
                </a:moveTo>
                <a:lnTo>
                  <a:pt x="776" y="4048"/>
                </a:lnTo>
                <a:lnTo>
                  <a:pt x="1501" y="3842"/>
                </a:lnTo>
                <a:lnTo>
                  <a:pt x="2348" y="3604"/>
                </a:lnTo>
                <a:lnTo>
                  <a:pt x="2348" y="2883"/>
                </a:lnTo>
                <a:lnTo>
                  <a:pt x="1501" y="3178"/>
                </a:lnTo>
                <a:lnTo>
                  <a:pt x="776" y="3431"/>
                </a:lnTo>
                <a:lnTo>
                  <a:pt x="776" y="4048"/>
                </a:lnTo>
                <a:close/>
                <a:moveTo>
                  <a:pt x="776" y="4926"/>
                </a:moveTo>
                <a:lnTo>
                  <a:pt x="776" y="4926"/>
                </a:lnTo>
                <a:lnTo>
                  <a:pt x="1501" y="4788"/>
                </a:lnTo>
                <a:lnTo>
                  <a:pt x="2348" y="4628"/>
                </a:lnTo>
                <a:lnTo>
                  <a:pt x="2348" y="3909"/>
                </a:lnTo>
                <a:lnTo>
                  <a:pt x="1501" y="4124"/>
                </a:lnTo>
                <a:lnTo>
                  <a:pt x="776" y="4310"/>
                </a:lnTo>
                <a:lnTo>
                  <a:pt x="776" y="4926"/>
                </a:lnTo>
                <a:close/>
                <a:moveTo>
                  <a:pt x="776" y="5811"/>
                </a:moveTo>
                <a:lnTo>
                  <a:pt x="776" y="5811"/>
                </a:lnTo>
                <a:lnTo>
                  <a:pt x="1501" y="5741"/>
                </a:lnTo>
                <a:lnTo>
                  <a:pt x="2348" y="5661"/>
                </a:lnTo>
                <a:lnTo>
                  <a:pt x="2348" y="4942"/>
                </a:lnTo>
                <a:lnTo>
                  <a:pt x="1501" y="5078"/>
                </a:lnTo>
                <a:lnTo>
                  <a:pt x="776" y="5194"/>
                </a:lnTo>
                <a:lnTo>
                  <a:pt x="776" y="58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9" name="椭圆 28"/>
          <p:cNvSpPr/>
          <p:nvPr/>
        </p:nvSpPr>
        <p:spPr>
          <a:xfrm>
            <a:off x="2349501" y="3678005"/>
            <a:ext cx="82551" cy="82550"/>
          </a:xfrm>
          <a:prstGeom prst="ellipse">
            <a:avLst/>
          </a:prstGeom>
          <a:solidFill>
            <a:srgbClr val="1A344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椭圆 29"/>
          <p:cNvSpPr/>
          <p:nvPr/>
        </p:nvSpPr>
        <p:spPr>
          <a:xfrm>
            <a:off x="5836649" y="3678005"/>
            <a:ext cx="82551" cy="82550"/>
          </a:xfrm>
          <a:prstGeom prst="ellipse">
            <a:avLst/>
          </a:prstGeom>
          <a:solidFill>
            <a:srgbClr val="1A344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椭圆 30"/>
          <p:cNvSpPr/>
          <p:nvPr/>
        </p:nvSpPr>
        <p:spPr>
          <a:xfrm>
            <a:off x="6054726" y="3678005"/>
            <a:ext cx="82551" cy="82550"/>
          </a:xfrm>
          <a:prstGeom prst="ellipse">
            <a:avLst/>
          </a:prstGeom>
          <a:solidFill>
            <a:srgbClr val="1A3445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TextBox 1"/>
          <p:cNvSpPr txBox="1"/>
          <p:nvPr/>
        </p:nvSpPr>
        <p:spPr>
          <a:xfrm>
            <a:off x="5277836" y="3816723"/>
            <a:ext cx="14617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E94B2B"/>
                </a:solidFill>
                <a:latin typeface="冬青黑体简体中文 W6" panose="020B0600000000000000" pitchFamily="34" charset="-122"/>
                <a:ea typeface="冬青黑体简体中文 W6" panose="020B0600000000000000" pitchFamily="34" charset="-122"/>
              </a:rPr>
              <a:t>2013-2014</a:t>
            </a:r>
            <a:endParaRPr lang="zh-CN" altLang="en-US" sz="1600" dirty="0">
              <a:solidFill>
                <a:srgbClr val="E94B2B"/>
              </a:solidFill>
              <a:latin typeface="冬青黑体简体中文 W6" panose="020B0600000000000000" pitchFamily="34" charset="-122"/>
              <a:ea typeface="冬青黑体简体中文 W6" panose="020B0600000000000000" pitchFamily="34" charset="-122"/>
            </a:endParaRPr>
          </a:p>
        </p:txBody>
      </p:sp>
      <p:sp>
        <p:nvSpPr>
          <p:cNvPr id="33" name="TextBox 2"/>
          <p:cNvSpPr txBox="1"/>
          <p:nvPr/>
        </p:nvSpPr>
        <p:spPr>
          <a:xfrm>
            <a:off x="5222139" y="4146495"/>
            <a:ext cx="1624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公司名称</a:t>
            </a:r>
          </a:p>
        </p:txBody>
      </p:sp>
      <p:sp>
        <p:nvSpPr>
          <p:cNvPr id="34" name="KSO_Shape"/>
          <p:cNvSpPr>
            <a:spLocks/>
          </p:cNvSpPr>
          <p:nvPr/>
        </p:nvSpPr>
        <p:spPr bwMode="auto">
          <a:xfrm>
            <a:off x="5707754" y="2918337"/>
            <a:ext cx="601957" cy="699950"/>
          </a:xfrm>
          <a:custGeom>
            <a:avLst/>
            <a:gdLst>
              <a:gd name="T0" fmla="*/ 2147483646 w 5822"/>
              <a:gd name="T1" fmla="*/ 2147483646 h 6759"/>
              <a:gd name="T2" fmla="*/ 2147483646 w 5822"/>
              <a:gd name="T3" fmla="*/ 2147483646 h 6759"/>
              <a:gd name="T4" fmla="*/ 2147483646 w 5822"/>
              <a:gd name="T5" fmla="*/ 2147483646 h 6759"/>
              <a:gd name="T6" fmla="*/ 2147483646 w 5822"/>
              <a:gd name="T7" fmla="*/ 2147483646 h 6759"/>
              <a:gd name="T8" fmla="*/ 2147483646 w 5822"/>
              <a:gd name="T9" fmla="*/ 2147483646 h 6759"/>
              <a:gd name="T10" fmla="*/ 2147483646 w 5822"/>
              <a:gd name="T11" fmla="*/ 1253760573 h 6759"/>
              <a:gd name="T12" fmla="*/ 2147483646 w 5822"/>
              <a:gd name="T13" fmla="*/ 2147483646 h 6759"/>
              <a:gd name="T14" fmla="*/ 2147483646 w 5822"/>
              <a:gd name="T15" fmla="*/ 2147483646 h 6759"/>
              <a:gd name="T16" fmla="*/ 2147483646 w 5822"/>
              <a:gd name="T17" fmla="*/ 2147483646 h 6759"/>
              <a:gd name="T18" fmla="*/ 2147483646 w 5822"/>
              <a:gd name="T19" fmla="*/ 2147483646 h 6759"/>
              <a:gd name="T20" fmla="*/ 2147483646 w 5822"/>
              <a:gd name="T21" fmla="*/ 2147483646 h 6759"/>
              <a:gd name="T22" fmla="*/ 2147483646 w 5822"/>
              <a:gd name="T23" fmla="*/ 2147483646 h 6759"/>
              <a:gd name="T24" fmla="*/ 2147483646 w 5822"/>
              <a:gd name="T25" fmla="*/ 2147483646 h 6759"/>
              <a:gd name="T26" fmla="*/ 2147483646 w 5822"/>
              <a:gd name="T27" fmla="*/ 2147483646 h 6759"/>
              <a:gd name="T28" fmla="*/ 2147483646 w 5822"/>
              <a:gd name="T29" fmla="*/ 2147483646 h 6759"/>
              <a:gd name="T30" fmla="*/ 2147483646 w 5822"/>
              <a:gd name="T31" fmla="*/ 2147483646 h 6759"/>
              <a:gd name="T32" fmla="*/ 2147483646 w 5822"/>
              <a:gd name="T33" fmla="*/ 2147483646 h 6759"/>
              <a:gd name="T34" fmla="*/ 2147483646 w 5822"/>
              <a:gd name="T35" fmla="*/ 2147483646 h 6759"/>
              <a:gd name="T36" fmla="*/ 2147483646 w 5822"/>
              <a:gd name="T37" fmla="*/ 2147483646 h 6759"/>
              <a:gd name="T38" fmla="*/ 2147483646 w 5822"/>
              <a:gd name="T39" fmla="*/ 2147483646 h 6759"/>
              <a:gd name="T40" fmla="*/ 0 w 5822"/>
              <a:gd name="T41" fmla="*/ 2147483646 h 6759"/>
              <a:gd name="T42" fmla="*/ 2147483646 w 5822"/>
              <a:gd name="T43" fmla="*/ 2147483646 h 6759"/>
              <a:gd name="T44" fmla="*/ 2147483646 w 5822"/>
              <a:gd name="T45" fmla="*/ 2147483646 h 6759"/>
              <a:gd name="T46" fmla="*/ 2147483646 w 5822"/>
              <a:gd name="T47" fmla="*/ 2147483646 h 6759"/>
              <a:gd name="T48" fmla="*/ 2147483646 w 5822"/>
              <a:gd name="T49" fmla="*/ 2147483646 h 6759"/>
              <a:gd name="T50" fmla="*/ 2147483646 w 5822"/>
              <a:gd name="T51" fmla="*/ 2147483646 h 6759"/>
              <a:gd name="T52" fmla="*/ 2147483646 w 5822"/>
              <a:gd name="T53" fmla="*/ 2147483646 h 6759"/>
              <a:gd name="T54" fmla="*/ 2147483646 w 5822"/>
              <a:gd name="T55" fmla="*/ 2147483646 h 6759"/>
              <a:gd name="T56" fmla="*/ 2147483646 w 5822"/>
              <a:gd name="T57" fmla="*/ 2147483646 h 6759"/>
              <a:gd name="T58" fmla="*/ 2147483646 w 5822"/>
              <a:gd name="T59" fmla="*/ 2147483646 h 6759"/>
              <a:gd name="T60" fmla="*/ 2147483646 w 5822"/>
              <a:gd name="T61" fmla="*/ 2147483646 h 6759"/>
              <a:gd name="T62" fmla="*/ 2147483646 w 5822"/>
              <a:gd name="T63" fmla="*/ 2147483646 h 6759"/>
              <a:gd name="T64" fmla="*/ 2147483646 w 5822"/>
              <a:gd name="T65" fmla="*/ 2147483646 h 6759"/>
              <a:gd name="T66" fmla="*/ 2147483646 w 5822"/>
              <a:gd name="T67" fmla="*/ 2147483646 h 6759"/>
              <a:gd name="T68" fmla="*/ 2147483646 w 5822"/>
              <a:gd name="T69" fmla="*/ 2147483646 h 6759"/>
              <a:gd name="T70" fmla="*/ 2147483646 w 5822"/>
              <a:gd name="T71" fmla="*/ 2147483646 h 6759"/>
              <a:gd name="T72" fmla="*/ 2147483646 w 5822"/>
              <a:gd name="T73" fmla="*/ 2147483646 h 6759"/>
              <a:gd name="T74" fmla="*/ 2147483646 w 5822"/>
              <a:gd name="T75" fmla="*/ 2147483646 h 6759"/>
              <a:gd name="T76" fmla="*/ 2147483646 w 5822"/>
              <a:gd name="T77" fmla="*/ 2147483646 h 6759"/>
              <a:gd name="T78" fmla="*/ 2147483646 w 5822"/>
              <a:gd name="T79" fmla="*/ 2147483646 h 6759"/>
              <a:gd name="T80" fmla="*/ 2147483646 w 5822"/>
              <a:gd name="T81" fmla="*/ 2147483646 h 6759"/>
              <a:gd name="T82" fmla="*/ 2147483646 w 5822"/>
              <a:gd name="T83" fmla="*/ 2147483646 h 6759"/>
              <a:gd name="T84" fmla="*/ 2147483646 w 5822"/>
              <a:gd name="T85" fmla="*/ 2147483646 h 6759"/>
              <a:gd name="T86" fmla="*/ 2147483646 w 5822"/>
              <a:gd name="T87" fmla="*/ 2147483646 h 6759"/>
              <a:gd name="T88" fmla="*/ 2147483646 w 5822"/>
              <a:gd name="T89" fmla="*/ 2147483646 h 6759"/>
              <a:gd name="T90" fmla="*/ 2147483646 w 5822"/>
              <a:gd name="T91" fmla="*/ 2147483646 h 6759"/>
              <a:gd name="T92" fmla="*/ 2147483646 w 5822"/>
              <a:gd name="T93" fmla="*/ 2147483646 h 6759"/>
              <a:gd name="T94" fmla="*/ 2147483646 w 5822"/>
              <a:gd name="T95" fmla="*/ 2147483646 h 6759"/>
              <a:gd name="T96" fmla="*/ 2147483646 w 5822"/>
              <a:gd name="T97" fmla="*/ 2147483646 h 675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822" h="6759">
                <a:moveTo>
                  <a:pt x="0" y="6351"/>
                </a:moveTo>
                <a:lnTo>
                  <a:pt x="129" y="6351"/>
                </a:lnTo>
                <a:lnTo>
                  <a:pt x="129" y="3057"/>
                </a:lnTo>
                <a:lnTo>
                  <a:pt x="129" y="2914"/>
                </a:lnTo>
                <a:lnTo>
                  <a:pt x="266" y="2865"/>
                </a:lnTo>
                <a:lnTo>
                  <a:pt x="1775" y="2337"/>
                </a:lnTo>
                <a:lnTo>
                  <a:pt x="1775" y="1515"/>
                </a:lnTo>
                <a:lnTo>
                  <a:pt x="1775" y="1386"/>
                </a:lnTo>
                <a:lnTo>
                  <a:pt x="1892" y="1331"/>
                </a:lnTo>
                <a:lnTo>
                  <a:pt x="4422" y="137"/>
                </a:lnTo>
                <a:lnTo>
                  <a:pt x="4714" y="0"/>
                </a:lnTo>
                <a:lnTo>
                  <a:pt x="4714" y="56"/>
                </a:lnTo>
                <a:lnTo>
                  <a:pt x="5511" y="532"/>
                </a:lnTo>
                <a:lnTo>
                  <a:pt x="5511" y="6326"/>
                </a:lnTo>
                <a:lnTo>
                  <a:pt x="5822" y="6326"/>
                </a:lnTo>
                <a:lnTo>
                  <a:pt x="5822" y="6734"/>
                </a:lnTo>
                <a:lnTo>
                  <a:pt x="4510" y="6734"/>
                </a:lnTo>
                <a:lnTo>
                  <a:pt x="4305" y="6734"/>
                </a:lnTo>
                <a:lnTo>
                  <a:pt x="4305" y="6529"/>
                </a:lnTo>
                <a:lnTo>
                  <a:pt x="4305" y="643"/>
                </a:lnTo>
                <a:lnTo>
                  <a:pt x="2183" y="1644"/>
                </a:lnTo>
                <a:lnTo>
                  <a:pt x="2183" y="2194"/>
                </a:lnTo>
                <a:lnTo>
                  <a:pt x="2798" y="1979"/>
                </a:lnTo>
                <a:lnTo>
                  <a:pt x="3035" y="1895"/>
                </a:lnTo>
                <a:lnTo>
                  <a:pt x="3035" y="1889"/>
                </a:lnTo>
                <a:lnTo>
                  <a:pt x="3042" y="1892"/>
                </a:lnTo>
                <a:lnTo>
                  <a:pt x="3068" y="1884"/>
                </a:lnTo>
                <a:lnTo>
                  <a:pt x="3068" y="1909"/>
                </a:lnTo>
                <a:lnTo>
                  <a:pt x="3862" y="2381"/>
                </a:lnTo>
                <a:lnTo>
                  <a:pt x="3862" y="6313"/>
                </a:lnTo>
                <a:lnTo>
                  <a:pt x="4177" y="6313"/>
                </a:lnTo>
                <a:lnTo>
                  <a:pt x="4177" y="6722"/>
                </a:lnTo>
                <a:lnTo>
                  <a:pt x="2865" y="6722"/>
                </a:lnTo>
                <a:lnTo>
                  <a:pt x="2661" y="6722"/>
                </a:lnTo>
                <a:lnTo>
                  <a:pt x="2661" y="6517"/>
                </a:lnTo>
                <a:lnTo>
                  <a:pt x="2661" y="2458"/>
                </a:lnTo>
                <a:lnTo>
                  <a:pt x="538" y="3202"/>
                </a:lnTo>
                <a:lnTo>
                  <a:pt x="538" y="6556"/>
                </a:lnTo>
                <a:lnTo>
                  <a:pt x="538" y="6759"/>
                </a:lnTo>
                <a:lnTo>
                  <a:pt x="334" y="6759"/>
                </a:lnTo>
                <a:lnTo>
                  <a:pt x="0" y="6759"/>
                </a:lnTo>
                <a:lnTo>
                  <a:pt x="0" y="6351"/>
                </a:lnTo>
                <a:close/>
                <a:moveTo>
                  <a:pt x="776" y="6707"/>
                </a:moveTo>
                <a:lnTo>
                  <a:pt x="776" y="6707"/>
                </a:lnTo>
                <a:lnTo>
                  <a:pt x="1501" y="6707"/>
                </a:lnTo>
                <a:lnTo>
                  <a:pt x="2348" y="6707"/>
                </a:lnTo>
                <a:lnTo>
                  <a:pt x="2348" y="5989"/>
                </a:lnTo>
                <a:lnTo>
                  <a:pt x="1501" y="6044"/>
                </a:lnTo>
                <a:lnTo>
                  <a:pt x="776" y="6092"/>
                </a:lnTo>
                <a:lnTo>
                  <a:pt x="776" y="6707"/>
                </a:lnTo>
                <a:close/>
                <a:moveTo>
                  <a:pt x="776" y="4048"/>
                </a:moveTo>
                <a:lnTo>
                  <a:pt x="776" y="4048"/>
                </a:lnTo>
                <a:lnTo>
                  <a:pt x="1501" y="3842"/>
                </a:lnTo>
                <a:lnTo>
                  <a:pt x="2348" y="3604"/>
                </a:lnTo>
                <a:lnTo>
                  <a:pt x="2348" y="2883"/>
                </a:lnTo>
                <a:lnTo>
                  <a:pt x="1501" y="3178"/>
                </a:lnTo>
                <a:lnTo>
                  <a:pt x="776" y="3431"/>
                </a:lnTo>
                <a:lnTo>
                  <a:pt x="776" y="4048"/>
                </a:lnTo>
                <a:close/>
                <a:moveTo>
                  <a:pt x="776" y="4926"/>
                </a:moveTo>
                <a:lnTo>
                  <a:pt x="776" y="4926"/>
                </a:lnTo>
                <a:lnTo>
                  <a:pt x="1501" y="4788"/>
                </a:lnTo>
                <a:lnTo>
                  <a:pt x="2348" y="4628"/>
                </a:lnTo>
                <a:lnTo>
                  <a:pt x="2348" y="3909"/>
                </a:lnTo>
                <a:lnTo>
                  <a:pt x="1501" y="4124"/>
                </a:lnTo>
                <a:lnTo>
                  <a:pt x="776" y="4310"/>
                </a:lnTo>
                <a:lnTo>
                  <a:pt x="776" y="4926"/>
                </a:lnTo>
                <a:close/>
                <a:moveTo>
                  <a:pt x="776" y="5811"/>
                </a:moveTo>
                <a:lnTo>
                  <a:pt x="776" y="5811"/>
                </a:lnTo>
                <a:lnTo>
                  <a:pt x="1501" y="5741"/>
                </a:lnTo>
                <a:lnTo>
                  <a:pt x="2348" y="5661"/>
                </a:lnTo>
                <a:lnTo>
                  <a:pt x="2348" y="4942"/>
                </a:lnTo>
                <a:lnTo>
                  <a:pt x="1501" y="5078"/>
                </a:lnTo>
                <a:lnTo>
                  <a:pt x="776" y="5194"/>
                </a:lnTo>
                <a:lnTo>
                  <a:pt x="776" y="58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5" name="TextBox 1"/>
          <p:cNvSpPr txBox="1"/>
          <p:nvPr/>
        </p:nvSpPr>
        <p:spPr>
          <a:xfrm>
            <a:off x="8644581" y="3816723"/>
            <a:ext cx="1461793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1600" dirty="0" smtClean="0">
                <a:solidFill>
                  <a:srgbClr val="E94B2B"/>
                </a:solidFill>
                <a:latin typeface="冬青黑体简体中文 W6" panose="020B0600000000000000" pitchFamily="34" charset="-122"/>
                <a:ea typeface="冬青黑体简体中文 W6" panose="020B0600000000000000" pitchFamily="34" charset="-122"/>
              </a:rPr>
              <a:t>2014-NOW</a:t>
            </a:r>
            <a:endParaRPr lang="zh-CN" altLang="en-US" sz="1600" dirty="0">
              <a:solidFill>
                <a:srgbClr val="E94B2B"/>
              </a:solidFill>
              <a:latin typeface="冬青黑体简体中文 W6" panose="020B0600000000000000" pitchFamily="34" charset="-122"/>
              <a:ea typeface="冬青黑体简体中文 W6" panose="020B0600000000000000" pitchFamily="34" charset="-122"/>
            </a:endParaRPr>
          </a:p>
        </p:txBody>
      </p:sp>
      <p:sp>
        <p:nvSpPr>
          <p:cNvPr id="36" name="TextBox 2"/>
          <p:cNvSpPr txBox="1"/>
          <p:nvPr/>
        </p:nvSpPr>
        <p:spPr>
          <a:xfrm>
            <a:off x="8588884" y="4146495"/>
            <a:ext cx="162492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20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公司名称</a:t>
            </a:r>
          </a:p>
        </p:txBody>
      </p:sp>
      <p:sp>
        <p:nvSpPr>
          <p:cNvPr id="37" name="KSO_Shape"/>
          <p:cNvSpPr>
            <a:spLocks/>
          </p:cNvSpPr>
          <p:nvPr/>
        </p:nvSpPr>
        <p:spPr bwMode="auto">
          <a:xfrm>
            <a:off x="9074500" y="2918337"/>
            <a:ext cx="601957" cy="699950"/>
          </a:xfrm>
          <a:custGeom>
            <a:avLst/>
            <a:gdLst>
              <a:gd name="T0" fmla="*/ 2147483646 w 5822"/>
              <a:gd name="T1" fmla="*/ 2147483646 h 6759"/>
              <a:gd name="T2" fmla="*/ 2147483646 w 5822"/>
              <a:gd name="T3" fmla="*/ 2147483646 h 6759"/>
              <a:gd name="T4" fmla="*/ 2147483646 w 5822"/>
              <a:gd name="T5" fmla="*/ 2147483646 h 6759"/>
              <a:gd name="T6" fmla="*/ 2147483646 w 5822"/>
              <a:gd name="T7" fmla="*/ 2147483646 h 6759"/>
              <a:gd name="T8" fmla="*/ 2147483646 w 5822"/>
              <a:gd name="T9" fmla="*/ 2147483646 h 6759"/>
              <a:gd name="T10" fmla="*/ 2147483646 w 5822"/>
              <a:gd name="T11" fmla="*/ 1253760573 h 6759"/>
              <a:gd name="T12" fmla="*/ 2147483646 w 5822"/>
              <a:gd name="T13" fmla="*/ 2147483646 h 6759"/>
              <a:gd name="T14" fmla="*/ 2147483646 w 5822"/>
              <a:gd name="T15" fmla="*/ 2147483646 h 6759"/>
              <a:gd name="T16" fmla="*/ 2147483646 w 5822"/>
              <a:gd name="T17" fmla="*/ 2147483646 h 6759"/>
              <a:gd name="T18" fmla="*/ 2147483646 w 5822"/>
              <a:gd name="T19" fmla="*/ 2147483646 h 6759"/>
              <a:gd name="T20" fmla="*/ 2147483646 w 5822"/>
              <a:gd name="T21" fmla="*/ 2147483646 h 6759"/>
              <a:gd name="T22" fmla="*/ 2147483646 w 5822"/>
              <a:gd name="T23" fmla="*/ 2147483646 h 6759"/>
              <a:gd name="T24" fmla="*/ 2147483646 w 5822"/>
              <a:gd name="T25" fmla="*/ 2147483646 h 6759"/>
              <a:gd name="T26" fmla="*/ 2147483646 w 5822"/>
              <a:gd name="T27" fmla="*/ 2147483646 h 6759"/>
              <a:gd name="T28" fmla="*/ 2147483646 w 5822"/>
              <a:gd name="T29" fmla="*/ 2147483646 h 6759"/>
              <a:gd name="T30" fmla="*/ 2147483646 w 5822"/>
              <a:gd name="T31" fmla="*/ 2147483646 h 6759"/>
              <a:gd name="T32" fmla="*/ 2147483646 w 5822"/>
              <a:gd name="T33" fmla="*/ 2147483646 h 6759"/>
              <a:gd name="T34" fmla="*/ 2147483646 w 5822"/>
              <a:gd name="T35" fmla="*/ 2147483646 h 6759"/>
              <a:gd name="T36" fmla="*/ 2147483646 w 5822"/>
              <a:gd name="T37" fmla="*/ 2147483646 h 6759"/>
              <a:gd name="T38" fmla="*/ 2147483646 w 5822"/>
              <a:gd name="T39" fmla="*/ 2147483646 h 6759"/>
              <a:gd name="T40" fmla="*/ 0 w 5822"/>
              <a:gd name="T41" fmla="*/ 2147483646 h 6759"/>
              <a:gd name="T42" fmla="*/ 2147483646 w 5822"/>
              <a:gd name="T43" fmla="*/ 2147483646 h 6759"/>
              <a:gd name="T44" fmla="*/ 2147483646 w 5822"/>
              <a:gd name="T45" fmla="*/ 2147483646 h 6759"/>
              <a:gd name="T46" fmla="*/ 2147483646 w 5822"/>
              <a:gd name="T47" fmla="*/ 2147483646 h 6759"/>
              <a:gd name="T48" fmla="*/ 2147483646 w 5822"/>
              <a:gd name="T49" fmla="*/ 2147483646 h 6759"/>
              <a:gd name="T50" fmla="*/ 2147483646 w 5822"/>
              <a:gd name="T51" fmla="*/ 2147483646 h 6759"/>
              <a:gd name="T52" fmla="*/ 2147483646 w 5822"/>
              <a:gd name="T53" fmla="*/ 2147483646 h 6759"/>
              <a:gd name="T54" fmla="*/ 2147483646 w 5822"/>
              <a:gd name="T55" fmla="*/ 2147483646 h 6759"/>
              <a:gd name="T56" fmla="*/ 2147483646 w 5822"/>
              <a:gd name="T57" fmla="*/ 2147483646 h 6759"/>
              <a:gd name="T58" fmla="*/ 2147483646 w 5822"/>
              <a:gd name="T59" fmla="*/ 2147483646 h 6759"/>
              <a:gd name="T60" fmla="*/ 2147483646 w 5822"/>
              <a:gd name="T61" fmla="*/ 2147483646 h 6759"/>
              <a:gd name="T62" fmla="*/ 2147483646 w 5822"/>
              <a:gd name="T63" fmla="*/ 2147483646 h 6759"/>
              <a:gd name="T64" fmla="*/ 2147483646 w 5822"/>
              <a:gd name="T65" fmla="*/ 2147483646 h 6759"/>
              <a:gd name="T66" fmla="*/ 2147483646 w 5822"/>
              <a:gd name="T67" fmla="*/ 2147483646 h 6759"/>
              <a:gd name="T68" fmla="*/ 2147483646 w 5822"/>
              <a:gd name="T69" fmla="*/ 2147483646 h 6759"/>
              <a:gd name="T70" fmla="*/ 2147483646 w 5822"/>
              <a:gd name="T71" fmla="*/ 2147483646 h 6759"/>
              <a:gd name="T72" fmla="*/ 2147483646 w 5822"/>
              <a:gd name="T73" fmla="*/ 2147483646 h 6759"/>
              <a:gd name="T74" fmla="*/ 2147483646 w 5822"/>
              <a:gd name="T75" fmla="*/ 2147483646 h 6759"/>
              <a:gd name="T76" fmla="*/ 2147483646 w 5822"/>
              <a:gd name="T77" fmla="*/ 2147483646 h 6759"/>
              <a:gd name="T78" fmla="*/ 2147483646 w 5822"/>
              <a:gd name="T79" fmla="*/ 2147483646 h 6759"/>
              <a:gd name="T80" fmla="*/ 2147483646 w 5822"/>
              <a:gd name="T81" fmla="*/ 2147483646 h 6759"/>
              <a:gd name="T82" fmla="*/ 2147483646 w 5822"/>
              <a:gd name="T83" fmla="*/ 2147483646 h 6759"/>
              <a:gd name="T84" fmla="*/ 2147483646 w 5822"/>
              <a:gd name="T85" fmla="*/ 2147483646 h 6759"/>
              <a:gd name="T86" fmla="*/ 2147483646 w 5822"/>
              <a:gd name="T87" fmla="*/ 2147483646 h 6759"/>
              <a:gd name="T88" fmla="*/ 2147483646 w 5822"/>
              <a:gd name="T89" fmla="*/ 2147483646 h 6759"/>
              <a:gd name="T90" fmla="*/ 2147483646 w 5822"/>
              <a:gd name="T91" fmla="*/ 2147483646 h 6759"/>
              <a:gd name="T92" fmla="*/ 2147483646 w 5822"/>
              <a:gd name="T93" fmla="*/ 2147483646 h 6759"/>
              <a:gd name="T94" fmla="*/ 2147483646 w 5822"/>
              <a:gd name="T95" fmla="*/ 2147483646 h 6759"/>
              <a:gd name="T96" fmla="*/ 2147483646 w 5822"/>
              <a:gd name="T97" fmla="*/ 2147483646 h 6759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5822" h="6759">
                <a:moveTo>
                  <a:pt x="0" y="6351"/>
                </a:moveTo>
                <a:lnTo>
                  <a:pt x="129" y="6351"/>
                </a:lnTo>
                <a:lnTo>
                  <a:pt x="129" y="3057"/>
                </a:lnTo>
                <a:lnTo>
                  <a:pt x="129" y="2914"/>
                </a:lnTo>
                <a:lnTo>
                  <a:pt x="266" y="2865"/>
                </a:lnTo>
                <a:lnTo>
                  <a:pt x="1775" y="2337"/>
                </a:lnTo>
                <a:lnTo>
                  <a:pt x="1775" y="1515"/>
                </a:lnTo>
                <a:lnTo>
                  <a:pt x="1775" y="1386"/>
                </a:lnTo>
                <a:lnTo>
                  <a:pt x="1892" y="1331"/>
                </a:lnTo>
                <a:lnTo>
                  <a:pt x="4422" y="137"/>
                </a:lnTo>
                <a:lnTo>
                  <a:pt x="4714" y="0"/>
                </a:lnTo>
                <a:lnTo>
                  <a:pt x="4714" y="56"/>
                </a:lnTo>
                <a:lnTo>
                  <a:pt x="5511" y="532"/>
                </a:lnTo>
                <a:lnTo>
                  <a:pt x="5511" y="6326"/>
                </a:lnTo>
                <a:lnTo>
                  <a:pt x="5822" y="6326"/>
                </a:lnTo>
                <a:lnTo>
                  <a:pt x="5822" y="6734"/>
                </a:lnTo>
                <a:lnTo>
                  <a:pt x="4510" y="6734"/>
                </a:lnTo>
                <a:lnTo>
                  <a:pt x="4305" y="6734"/>
                </a:lnTo>
                <a:lnTo>
                  <a:pt x="4305" y="6529"/>
                </a:lnTo>
                <a:lnTo>
                  <a:pt x="4305" y="643"/>
                </a:lnTo>
                <a:lnTo>
                  <a:pt x="2183" y="1644"/>
                </a:lnTo>
                <a:lnTo>
                  <a:pt x="2183" y="2194"/>
                </a:lnTo>
                <a:lnTo>
                  <a:pt x="2798" y="1979"/>
                </a:lnTo>
                <a:lnTo>
                  <a:pt x="3035" y="1895"/>
                </a:lnTo>
                <a:lnTo>
                  <a:pt x="3035" y="1889"/>
                </a:lnTo>
                <a:lnTo>
                  <a:pt x="3042" y="1892"/>
                </a:lnTo>
                <a:lnTo>
                  <a:pt x="3068" y="1884"/>
                </a:lnTo>
                <a:lnTo>
                  <a:pt x="3068" y="1909"/>
                </a:lnTo>
                <a:lnTo>
                  <a:pt x="3862" y="2381"/>
                </a:lnTo>
                <a:lnTo>
                  <a:pt x="3862" y="6313"/>
                </a:lnTo>
                <a:lnTo>
                  <a:pt x="4177" y="6313"/>
                </a:lnTo>
                <a:lnTo>
                  <a:pt x="4177" y="6722"/>
                </a:lnTo>
                <a:lnTo>
                  <a:pt x="2865" y="6722"/>
                </a:lnTo>
                <a:lnTo>
                  <a:pt x="2661" y="6722"/>
                </a:lnTo>
                <a:lnTo>
                  <a:pt x="2661" y="6517"/>
                </a:lnTo>
                <a:lnTo>
                  <a:pt x="2661" y="2458"/>
                </a:lnTo>
                <a:lnTo>
                  <a:pt x="538" y="3202"/>
                </a:lnTo>
                <a:lnTo>
                  <a:pt x="538" y="6556"/>
                </a:lnTo>
                <a:lnTo>
                  <a:pt x="538" y="6759"/>
                </a:lnTo>
                <a:lnTo>
                  <a:pt x="334" y="6759"/>
                </a:lnTo>
                <a:lnTo>
                  <a:pt x="0" y="6759"/>
                </a:lnTo>
                <a:lnTo>
                  <a:pt x="0" y="6351"/>
                </a:lnTo>
                <a:close/>
                <a:moveTo>
                  <a:pt x="776" y="6707"/>
                </a:moveTo>
                <a:lnTo>
                  <a:pt x="776" y="6707"/>
                </a:lnTo>
                <a:lnTo>
                  <a:pt x="1501" y="6707"/>
                </a:lnTo>
                <a:lnTo>
                  <a:pt x="2348" y="6707"/>
                </a:lnTo>
                <a:lnTo>
                  <a:pt x="2348" y="5989"/>
                </a:lnTo>
                <a:lnTo>
                  <a:pt x="1501" y="6044"/>
                </a:lnTo>
                <a:lnTo>
                  <a:pt x="776" y="6092"/>
                </a:lnTo>
                <a:lnTo>
                  <a:pt x="776" y="6707"/>
                </a:lnTo>
                <a:close/>
                <a:moveTo>
                  <a:pt x="776" y="4048"/>
                </a:moveTo>
                <a:lnTo>
                  <a:pt x="776" y="4048"/>
                </a:lnTo>
                <a:lnTo>
                  <a:pt x="1501" y="3842"/>
                </a:lnTo>
                <a:lnTo>
                  <a:pt x="2348" y="3604"/>
                </a:lnTo>
                <a:lnTo>
                  <a:pt x="2348" y="2883"/>
                </a:lnTo>
                <a:lnTo>
                  <a:pt x="1501" y="3178"/>
                </a:lnTo>
                <a:lnTo>
                  <a:pt x="776" y="3431"/>
                </a:lnTo>
                <a:lnTo>
                  <a:pt x="776" y="4048"/>
                </a:lnTo>
                <a:close/>
                <a:moveTo>
                  <a:pt x="776" y="4926"/>
                </a:moveTo>
                <a:lnTo>
                  <a:pt x="776" y="4926"/>
                </a:lnTo>
                <a:lnTo>
                  <a:pt x="1501" y="4788"/>
                </a:lnTo>
                <a:lnTo>
                  <a:pt x="2348" y="4628"/>
                </a:lnTo>
                <a:lnTo>
                  <a:pt x="2348" y="3909"/>
                </a:lnTo>
                <a:lnTo>
                  <a:pt x="1501" y="4124"/>
                </a:lnTo>
                <a:lnTo>
                  <a:pt x="776" y="4310"/>
                </a:lnTo>
                <a:lnTo>
                  <a:pt x="776" y="4926"/>
                </a:lnTo>
                <a:close/>
                <a:moveTo>
                  <a:pt x="776" y="5811"/>
                </a:moveTo>
                <a:lnTo>
                  <a:pt x="776" y="5811"/>
                </a:lnTo>
                <a:lnTo>
                  <a:pt x="1501" y="5741"/>
                </a:lnTo>
                <a:lnTo>
                  <a:pt x="2348" y="5661"/>
                </a:lnTo>
                <a:lnTo>
                  <a:pt x="2348" y="4942"/>
                </a:lnTo>
                <a:lnTo>
                  <a:pt x="1501" y="5078"/>
                </a:lnTo>
                <a:lnTo>
                  <a:pt x="776" y="5194"/>
                </a:lnTo>
                <a:lnTo>
                  <a:pt x="776" y="5811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5080340" y="1036122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>
                <a:solidFill>
                  <a:schemeClr val="bg1"/>
                </a:solidFill>
                <a:latin typeface="冬青黑体简体中文 W6" panose="020B0600000000000000" pitchFamily="34" charset="-122"/>
                <a:ea typeface="冬青黑体简体中文 W6" panose="020B0600000000000000" pitchFamily="34" charset="-122"/>
              </a:rPr>
              <a:t>个人学习经历</a:t>
            </a:r>
          </a:p>
        </p:txBody>
      </p:sp>
      <p:sp>
        <p:nvSpPr>
          <p:cNvPr id="57" name="矩形 56"/>
          <p:cNvSpPr/>
          <p:nvPr/>
        </p:nvSpPr>
        <p:spPr>
          <a:xfrm>
            <a:off x="5080340" y="1036122"/>
            <a:ext cx="2031325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400" dirty="0" smtClean="0">
                <a:solidFill>
                  <a:schemeClr val="bg1"/>
                </a:solidFill>
                <a:latin typeface="冬青黑体简体中文 W6" panose="020B0600000000000000" pitchFamily="34" charset="-122"/>
                <a:ea typeface="冬青黑体简体中文 W6" panose="020B0600000000000000" pitchFamily="34" charset="-122"/>
              </a:rPr>
              <a:t>个人工作经历</a:t>
            </a:r>
            <a:endParaRPr lang="zh-CN" altLang="en-US" sz="2400" dirty="0">
              <a:solidFill>
                <a:schemeClr val="bg1"/>
              </a:solidFill>
              <a:latin typeface="冬青黑体简体中文 W6" panose="020B0600000000000000" pitchFamily="34" charset="-122"/>
              <a:ea typeface="冬青黑体简体中文 W6" panose="020B0600000000000000" pitchFamily="34" charset="-122"/>
            </a:endParaRPr>
          </a:p>
        </p:txBody>
      </p:sp>
      <p:sp>
        <p:nvSpPr>
          <p:cNvPr id="86" name="TextBox 2"/>
          <p:cNvSpPr txBox="1"/>
          <p:nvPr/>
        </p:nvSpPr>
        <p:spPr>
          <a:xfrm>
            <a:off x="1612638" y="4512519"/>
            <a:ext cx="15174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E94B2B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担 任 职 务</a:t>
            </a:r>
            <a:endParaRPr lang="zh-CN" altLang="en-US" sz="1600" dirty="0">
              <a:solidFill>
                <a:srgbClr val="E94B2B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87" name="TextBox 2"/>
          <p:cNvSpPr txBox="1"/>
          <p:nvPr/>
        </p:nvSpPr>
        <p:spPr>
          <a:xfrm>
            <a:off x="5249986" y="4512519"/>
            <a:ext cx="15174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E94B2B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担 任 职 务</a:t>
            </a:r>
            <a:endParaRPr lang="zh-CN" altLang="en-US" sz="1600" dirty="0">
              <a:solidFill>
                <a:srgbClr val="E94B2B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88" name="TextBox 2"/>
          <p:cNvSpPr txBox="1"/>
          <p:nvPr/>
        </p:nvSpPr>
        <p:spPr>
          <a:xfrm>
            <a:off x="8633590" y="4512519"/>
            <a:ext cx="1517489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1600" dirty="0" smtClean="0">
                <a:solidFill>
                  <a:srgbClr val="E94B2B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担 任 职 务</a:t>
            </a:r>
            <a:endParaRPr lang="zh-CN" altLang="en-US" sz="1600" dirty="0">
              <a:solidFill>
                <a:srgbClr val="E94B2B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7491539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3.125E-6 -3.33333E-6 L -0.91041 -3.33333E-6 " pathEditMode="relative" rAng="0" ptsTypes="AA">
                                      <p:cBhvr>
                                        <p:cTn id="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45521" y="0"/>
                                    </p:animMotion>
                                  </p:childTnLst>
                                </p:cTn>
                              </p:par>
                              <p:par>
                                <p:cTn id="7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" dur="500"/>
                                        <p:tgtEl>
                                          <p:spTgt spid="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" presetClass="entr" presetSubtype="2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"/>
                                        <p:tgtEl>
                                          <p:spTgt spid="2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8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17" presetClass="entr" presetSubtype="1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12" presetClass="entr" presetSubtype="4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17" presetClass="entr" presetSubtype="10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1" presetID="42" presetClass="path" presetSubtype="0" accel="50000" de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0 -1.11111E-6 L -0.30391 -1.11111E-6 " pathEditMode="relative" rAng="0" ptsTypes="AA">
                                      <p:cBhvr>
                                        <p:cTn id="32" dur="75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5195" y="0"/>
                                    </p:animMotion>
                                  </p:childTnLst>
                                </p:cTn>
                              </p:par>
                              <p:par>
                                <p:cTn id="33" presetID="10" presetClass="entr" presetSubtype="0" fill="hold" grpId="0" nodeType="withEffect">
                                  <p:stCondLst>
                                    <p:cond delay="11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63" presetClass="path" presetSubtype="0" accel="50000" decel="50000" fill="hold" grpId="1" nodeType="withEffect">
                                  <p:stCondLst>
                                    <p:cond delay="1500"/>
                                  </p:stCondLst>
                                  <p:childTnLst>
                                    <p:animMotion origin="layout" path="M -3.75E-6 -1.11111E-6 L 0.2862 -1.11111E-6 " pathEditMode="relative" rAng="0" ptsTypes="AA">
                                      <p:cBhvr>
                                        <p:cTn id="37" dur="1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10" y="0"/>
                                    </p:animMotion>
                                  </p:childTnLst>
                                </p:cTn>
                              </p:par>
                              <p:par>
                                <p:cTn id="38" presetID="12" presetClass="entr" presetSubtype="1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7" presetClass="entr" presetSubtype="1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12" presetClass="entr" presetSubtype="4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9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7" presetClass="entr" presetSubtype="10" fill="hold" grpId="0" nodeType="withEffect">
                                  <p:stCondLst>
                                    <p:cond delay="275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8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10" presetClass="entr" presetSubtype="0" fill="hold" grpId="1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6" dur="25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63" presetClass="path" presetSubtype="0" accel="50000" decel="50000" fill="hold" grpId="0" nodeType="withEffect">
                                  <p:stCondLst>
                                    <p:cond delay="3000"/>
                                  </p:stCondLst>
                                  <p:childTnLst>
                                    <p:animMotion origin="layout" path="M -1.45833E-6 -1.11111E-6 L 0.2862 -1.11111E-6 " pathEditMode="relative" rAng="0" ptsTypes="AA">
                                      <p:cBhvr>
                                        <p:cTn id="58" dur="20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14310" y="0"/>
                                    </p:animMotion>
                                  </p:childTnLst>
                                </p:cTn>
                              </p:par>
                              <p:par>
                                <p:cTn id="59" presetID="12" presetClass="entr" presetSubtype="1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17" presetClass="entr" presetSubtype="1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7" presetID="12" presetClass="entr" presetSubtype="4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9" dur="500"/>
                                        <p:tgtEl>
                                          <p:spTgt spid="3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7" presetClass="entr" presetSubtype="10" fill="hold" grpId="0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3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500" fill="hold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" grpId="0"/>
      <p:bldP spid="26" grpId="0"/>
      <p:bldP spid="27" grpId="0" animBg="1"/>
      <p:bldP spid="29" grpId="0" animBg="1"/>
      <p:bldP spid="29" grpId="1" animBg="1"/>
      <p:bldP spid="30" grpId="0" animBg="1"/>
      <p:bldP spid="30" grpId="1" animBg="1"/>
      <p:bldP spid="31" grpId="0" animBg="1"/>
      <p:bldP spid="32" grpId="0"/>
      <p:bldP spid="33" grpId="0"/>
      <p:bldP spid="34" grpId="0" animBg="1"/>
      <p:bldP spid="35" grpId="0"/>
      <p:bldP spid="36" grpId="0"/>
      <p:bldP spid="37" grpId="0" animBg="1"/>
      <p:bldP spid="38" grpId="0"/>
      <p:bldP spid="57" grpId="0"/>
      <p:bldP spid="86" grpId="0"/>
      <p:bldP spid="87" grpId="0"/>
      <p:bldP spid="88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57133" y="711200"/>
            <a:ext cx="3619500" cy="419100"/>
          </a:xfrm>
          <a:prstGeom prst="rect">
            <a:avLst/>
          </a:prstGeom>
          <a:solidFill>
            <a:srgbClr val="1D38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41697" y="711200"/>
            <a:ext cx="115436" cy="419100"/>
          </a:xfrm>
          <a:prstGeom prst="rect">
            <a:avLst/>
          </a:prstGeom>
          <a:solidFill>
            <a:srgbClr val="F232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470660" y="736084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职业技能</a:t>
            </a:r>
            <a:endParaRPr lang="zh-CN" altLang="en-US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514600" y="796271"/>
            <a:ext cx="1798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Proficiency skill</a:t>
            </a:r>
            <a:endParaRPr lang="zh-CN" altLang="en-US" sz="12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grpSp>
        <p:nvGrpSpPr>
          <p:cNvPr id="29" name="组合 28"/>
          <p:cNvGrpSpPr/>
          <p:nvPr/>
        </p:nvGrpSpPr>
        <p:grpSpPr>
          <a:xfrm>
            <a:off x="1166679" y="2336800"/>
            <a:ext cx="2679700" cy="2670032"/>
            <a:chOff x="1996932" y="2336800"/>
            <a:chExt cx="2679700" cy="2670032"/>
          </a:xfrm>
        </p:grpSpPr>
        <p:grpSp>
          <p:nvGrpSpPr>
            <p:cNvPr id="23" name="组合 22"/>
            <p:cNvGrpSpPr/>
            <p:nvPr/>
          </p:nvGrpSpPr>
          <p:grpSpPr>
            <a:xfrm>
              <a:off x="1996932" y="2336800"/>
              <a:ext cx="2679700" cy="2670032"/>
              <a:chOff x="1996932" y="2336800"/>
              <a:chExt cx="2679700" cy="2670032"/>
            </a:xfrm>
          </p:grpSpPr>
          <p:sp>
            <p:nvSpPr>
              <p:cNvPr id="10" name="同心圆 9"/>
              <p:cNvSpPr/>
              <p:nvPr/>
            </p:nvSpPr>
            <p:spPr>
              <a:xfrm>
                <a:off x="2006600" y="2336800"/>
                <a:ext cx="2670032" cy="2670032"/>
              </a:xfrm>
              <a:prstGeom prst="donut">
                <a:avLst>
                  <a:gd name="adj" fmla="val 6248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1" name="空心弧 10"/>
              <p:cNvSpPr/>
              <p:nvPr/>
            </p:nvSpPr>
            <p:spPr>
              <a:xfrm rot="15667923">
                <a:off x="1996932" y="2336800"/>
                <a:ext cx="2670032" cy="2670032"/>
              </a:xfrm>
              <a:prstGeom prst="blockArc">
                <a:avLst>
                  <a:gd name="adj1" fmla="val 3355866"/>
                  <a:gd name="adj2" fmla="val 19070556"/>
                  <a:gd name="adj3" fmla="val 5926"/>
                </a:avLst>
              </a:prstGeom>
              <a:solidFill>
                <a:srgbClr val="1D384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2" name="文本框 11"/>
              <p:cNvSpPr txBox="1"/>
              <p:nvPr/>
            </p:nvSpPr>
            <p:spPr>
              <a:xfrm>
                <a:off x="2488307" y="3830050"/>
                <a:ext cx="16748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dirty="0" smtClean="0"/>
                  <a:t>Photoshop</a:t>
                </a:r>
                <a:endParaRPr lang="zh-CN" altLang="en-US" sz="2400" dirty="0"/>
              </a:p>
            </p:txBody>
          </p:sp>
        </p:grpSp>
        <p:sp>
          <p:nvSpPr>
            <p:cNvPr id="26" name="文本框 25"/>
            <p:cNvSpPr txBox="1"/>
            <p:nvPr/>
          </p:nvSpPr>
          <p:spPr>
            <a:xfrm>
              <a:off x="2866883" y="2968173"/>
              <a:ext cx="89988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dirty="0" smtClean="0"/>
                <a:t>Ps</a:t>
              </a:r>
              <a:endParaRPr lang="zh-CN" altLang="en-US" sz="6000" dirty="0"/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4712269" y="2336800"/>
            <a:ext cx="2679700" cy="2670032"/>
            <a:chOff x="5246168" y="2336800"/>
            <a:chExt cx="2679700" cy="2670032"/>
          </a:xfrm>
        </p:grpSpPr>
        <p:grpSp>
          <p:nvGrpSpPr>
            <p:cNvPr id="24" name="组合 23"/>
            <p:cNvGrpSpPr/>
            <p:nvPr/>
          </p:nvGrpSpPr>
          <p:grpSpPr>
            <a:xfrm>
              <a:off x="5246168" y="2336800"/>
              <a:ext cx="2679700" cy="2670032"/>
              <a:chOff x="5246168" y="2336800"/>
              <a:chExt cx="2679700" cy="2670032"/>
            </a:xfrm>
          </p:grpSpPr>
          <p:sp>
            <p:nvSpPr>
              <p:cNvPr id="13" name="同心圆 12"/>
              <p:cNvSpPr/>
              <p:nvPr/>
            </p:nvSpPr>
            <p:spPr>
              <a:xfrm>
                <a:off x="5255836" y="2336800"/>
                <a:ext cx="2670032" cy="2670032"/>
              </a:xfrm>
              <a:prstGeom prst="donut">
                <a:avLst>
                  <a:gd name="adj" fmla="val 6248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空心弧 13"/>
              <p:cNvSpPr/>
              <p:nvPr/>
            </p:nvSpPr>
            <p:spPr>
              <a:xfrm rot="18110723">
                <a:off x="5246168" y="2336800"/>
                <a:ext cx="2670032" cy="2670032"/>
              </a:xfrm>
              <a:prstGeom prst="blockArc">
                <a:avLst>
                  <a:gd name="adj1" fmla="val 1640337"/>
                  <a:gd name="adj2" fmla="val 19070556"/>
                  <a:gd name="adj3" fmla="val 5926"/>
                </a:avLst>
              </a:prstGeom>
              <a:solidFill>
                <a:srgbClr val="1D384B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5" name="文本框 14"/>
              <p:cNvSpPr txBox="1"/>
              <p:nvPr/>
            </p:nvSpPr>
            <p:spPr>
              <a:xfrm>
                <a:off x="5833615" y="3830050"/>
                <a:ext cx="1514475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dirty="0" smtClean="0"/>
                  <a:t>Illustrator</a:t>
                </a:r>
                <a:endParaRPr lang="zh-CN" altLang="en-US" sz="2400" dirty="0"/>
              </a:p>
            </p:txBody>
          </p:sp>
        </p:grpSp>
        <p:sp>
          <p:nvSpPr>
            <p:cNvPr id="27" name="文本框 26"/>
            <p:cNvSpPr txBox="1"/>
            <p:nvPr/>
          </p:nvSpPr>
          <p:spPr>
            <a:xfrm>
              <a:off x="6145931" y="2991797"/>
              <a:ext cx="89988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dirty="0" smtClean="0"/>
                <a:t>Ai</a:t>
              </a:r>
              <a:endParaRPr lang="zh-CN" altLang="en-US" sz="6000" dirty="0"/>
            </a:p>
          </p:txBody>
        </p:sp>
      </p:grpSp>
      <p:grpSp>
        <p:nvGrpSpPr>
          <p:cNvPr id="31" name="组合 30"/>
          <p:cNvGrpSpPr/>
          <p:nvPr/>
        </p:nvGrpSpPr>
        <p:grpSpPr>
          <a:xfrm>
            <a:off x="8257858" y="2336800"/>
            <a:ext cx="2679700" cy="2670032"/>
            <a:chOff x="8429307" y="2336800"/>
            <a:chExt cx="2679700" cy="2670032"/>
          </a:xfrm>
        </p:grpSpPr>
        <p:grpSp>
          <p:nvGrpSpPr>
            <p:cNvPr id="25" name="组合 24"/>
            <p:cNvGrpSpPr/>
            <p:nvPr/>
          </p:nvGrpSpPr>
          <p:grpSpPr>
            <a:xfrm>
              <a:off x="8429307" y="2336800"/>
              <a:ext cx="2679700" cy="2670032"/>
              <a:chOff x="8429307" y="2336800"/>
              <a:chExt cx="2679700" cy="2670032"/>
            </a:xfrm>
          </p:grpSpPr>
          <p:sp>
            <p:nvSpPr>
              <p:cNvPr id="19" name="同心圆 18"/>
              <p:cNvSpPr/>
              <p:nvPr/>
            </p:nvSpPr>
            <p:spPr>
              <a:xfrm>
                <a:off x="8438975" y="2336800"/>
                <a:ext cx="2670032" cy="2670032"/>
              </a:xfrm>
              <a:prstGeom prst="donut">
                <a:avLst>
                  <a:gd name="adj" fmla="val 6248"/>
                </a:avLst>
              </a:prstGeom>
              <a:solidFill>
                <a:schemeClr val="bg1">
                  <a:lumMod val="8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0" name="空心弧 19"/>
              <p:cNvSpPr/>
              <p:nvPr/>
            </p:nvSpPr>
            <p:spPr>
              <a:xfrm rot="18110723">
                <a:off x="8429307" y="2336800"/>
                <a:ext cx="2670032" cy="2670032"/>
              </a:xfrm>
              <a:prstGeom prst="blockArc">
                <a:avLst>
                  <a:gd name="adj1" fmla="val 19073224"/>
                  <a:gd name="adj2" fmla="val 19070556"/>
                  <a:gd name="adj3" fmla="val 5926"/>
                </a:avLst>
              </a:prstGeom>
              <a:solidFill>
                <a:srgbClr val="F2321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21" name="文本框 20"/>
              <p:cNvSpPr txBox="1"/>
              <p:nvPr/>
            </p:nvSpPr>
            <p:spPr>
              <a:xfrm>
                <a:off x="8905422" y="3830050"/>
                <a:ext cx="1737137" cy="46166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2400" dirty="0" smtClean="0"/>
                  <a:t>PowerPoint</a:t>
                </a:r>
                <a:endParaRPr lang="zh-CN" altLang="en-US" sz="2400" dirty="0"/>
              </a:p>
            </p:txBody>
          </p:sp>
        </p:grpSp>
        <p:sp>
          <p:nvSpPr>
            <p:cNvPr id="28" name="文本框 27"/>
            <p:cNvSpPr txBox="1"/>
            <p:nvPr/>
          </p:nvSpPr>
          <p:spPr>
            <a:xfrm>
              <a:off x="9090288" y="2991797"/>
              <a:ext cx="1370747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6000" dirty="0" smtClean="0"/>
                <a:t>PPT</a:t>
              </a:r>
              <a:endParaRPr lang="zh-CN" altLang="en-US" sz="6000" dirty="0"/>
            </a:p>
          </p:txBody>
        </p:sp>
      </p:grpSp>
    </p:spTree>
    <p:extLst>
      <p:ext uri="{BB962C8B-B14F-4D97-AF65-F5344CB8AC3E}">
        <p14:creationId xmlns:p14="http://schemas.microsoft.com/office/powerpoint/2010/main" xmlns="" val="822761887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0" presetID="6" presetClass="emph" presetSubtype="0" autoRev="1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animScale>
                                      <p:cBhvr>
                                        <p:cTn id="11" dur="250" fill="hold"/>
                                        <p:tgtEl>
                                          <p:spTgt spid="2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2" presetID="53" presetClass="entr" presetSubtype="16" fill="hold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6" presetClass="emph" presetSubtype="0" autoRev="1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animScale>
                                      <p:cBhvr>
                                        <p:cTn id="18" dur="250" fill="hold"/>
                                        <p:tgtEl>
                                          <p:spTgt spid="3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9" presetID="53" presetClass="entr" presetSubtype="16" fill="hold" nodeType="withEffect">
                                  <p:stCondLst>
                                    <p:cond delay="6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mph" presetSubtype="0" autoRev="1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animScale>
                                      <p:cBhvr>
                                        <p:cTn id="25" dur="250" fill="hold"/>
                                        <p:tgtEl>
                                          <p:spTgt spid="3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57133" y="711200"/>
            <a:ext cx="3619500" cy="419100"/>
          </a:xfrm>
          <a:prstGeom prst="rect">
            <a:avLst/>
          </a:prstGeom>
          <a:solidFill>
            <a:srgbClr val="1D38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41697" y="711200"/>
            <a:ext cx="115436" cy="419100"/>
          </a:xfrm>
          <a:prstGeom prst="rect">
            <a:avLst/>
          </a:prstGeom>
          <a:solidFill>
            <a:srgbClr val="F232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470660" y="736084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个人作品</a:t>
            </a:r>
            <a:endParaRPr lang="zh-CN" altLang="en-US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514600" y="796271"/>
            <a:ext cx="179832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Personal works</a:t>
            </a:r>
            <a:endParaRPr lang="zh-CN" altLang="en-US" sz="12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pic>
        <p:nvPicPr>
          <p:cNvPr id="2" name="图片 1">
            <a:hlinkClick r:id="rId2"/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7132" y="1600202"/>
            <a:ext cx="3826587" cy="2152455"/>
          </a:xfrm>
          <a:prstGeom prst="rect">
            <a:avLst/>
          </a:prstGeom>
        </p:spPr>
      </p:pic>
      <p:pic>
        <p:nvPicPr>
          <p:cNvPr id="3" name="图片 2">
            <a:hlinkClick r:id="rId4"/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4601" y="1600202"/>
            <a:ext cx="3822700" cy="2150269"/>
          </a:xfrm>
          <a:prstGeom prst="rect">
            <a:avLst/>
          </a:prstGeom>
        </p:spPr>
      </p:pic>
      <p:pic>
        <p:nvPicPr>
          <p:cNvPr id="4" name="图片 3">
            <a:hlinkClick r:id="rId6"/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327133" y="3871322"/>
            <a:ext cx="3822699" cy="2150269"/>
          </a:xfrm>
          <a:prstGeom prst="rect">
            <a:avLst/>
          </a:prstGeom>
        </p:spPr>
      </p:pic>
      <p:pic>
        <p:nvPicPr>
          <p:cNvPr id="9" name="图片 8">
            <a:hlinkClick r:id="rId8"/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4601" y="3871321"/>
            <a:ext cx="3822700" cy="2150269"/>
          </a:xfrm>
          <a:prstGeom prst="rect">
            <a:avLst/>
          </a:prstGeom>
        </p:spPr>
      </p:pic>
      <p:grpSp>
        <p:nvGrpSpPr>
          <p:cNvPr id="22" name="组合 21"/>
          <p:cNvGrpSpPr/>
          <p:nvPr/>
        </p:nvGrpSpPr>
        <p:grpSpPr>
          <a:xfrm>
            <a:off x="1470660" y="2933700"/>
            <a:ext cx="406400" cy="1155700"/>
            <a:chOff x="1470660" y="2933700"/>
            <a:chExt cx="406400" cy="1155700"/>
          </a:xfrm>
        </p:grpSpPr>
        <p:sp>
          <p:nvSpPr>
            <p:cNvPr id="32" name="圆角矩形 31"/>
            <p:cNvSpPr/>
            <p:nvPr/>
          </p:nvSpPr>
          <p:spPr>
            <a:xfrm>
              <a:off x="1470660" y="2933700"/>
              <a:ext cx="406400" cy="115570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任意多边形 34"/>
            <p:cNvSpPr/>
            <p:nvPr/>
          </p:nvSpPr>
          <p:spPr>
            <a:xfrm rot="16200000">
              <a:off x="1505267" y="3424483"/>
              <a:ext cx="337185" cy="174133"/>
            </a:xfrm>
            <a:custGeom>
              <a:avLst/>
              <a:gdLst>
                <a:gd name="connsiteX0" fmla="*/ 337185 w 337185"/>
                <a:gd name="connsiteY0" fmla="*/ 174133 h 174133"/>
                <a:gd name="connsiteX1" fmla="*/ 278780 w 337185"/>
                <a:gd name="connsiteY1" fmla="*/ 174133 h 174133"/>
                <a:gd name="connsiteX2" fmla="*/ 168593 w 337185"/>
                <a:gd name="connsiteY2" fmla="*/ 60325 h 174133"/>
                <a:gd name="connsiteX3" fmla="*/ 58406 w 337185"/>
                <a:gd name="connsiteY3" fmla="*/ 174133 h 174133"/>
                <a:gd name="connsiteX4" fmla="*/ 0 w 337185"/>
                <a:gd name="connsiteY4" fmla="*/ 174133 h 174133"/>
                <a:gd name="connsiteX5" fmla="*/ 168593 w 337185"/>
                <a:gd name="connsiteY5" fmla="*/ 0 h 174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7185" h="174133">
                  <a:moveTo>
                    <a:pt x="337185" y="174133"/>
                  </a:moveTo>
                  <a:lnTo>
                    <a:pt x="278780" y="174133"/>
                  </a:lnTo>
                  <a:lnTo>
                    <a:pt x="168593" y="60325"/>
                  </a:lnTo>
                  <a:lnTo>
                    <a:pt x="58406" y="174133"/>
                  </a:lnTo>
                  <a:lnTo>
                    <a:pt x="0" y="174133"/>
                  </a:lnTo>
                  <a:lnTo>
                    <a:pt x="168593" y="0"/>
                  </a:lnTo>
                  <a:close/>
                </a:path>
              </a:pathLst>
            </a:custGeom>
            <a:solidFill>
              <a:srgbClr val="F23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18" name="组合 17"/>
          <p:cNvGrpSpPr/>
          <p:nvPr/>
        </p:nvGrpSpPr>
        <p:grpSpPr>
          <a:xfrm>
            <a:off x="10597371" y="2933700"/>
            <a:ext cx="406400" cy="1155700"/>
            <a:chOff x="10597371" y="2933700"/>
            <a:chExt cx="406400" cy="1155700"/>
          </a:xfrm>
        </p:grpSpPr>
        <p:sp>
          <p:nvSpPr>
            <p:cNvPr id="16" name="圆角矩形 15"/>
            <p:cNvSpPr/>
            <p:nvPr/>
          </p:nvSpPr>
          <p:spPr>
            <a:xfrm>
              <a:off x="10597371" y="2933700"/>
              <a:ext cx="406400" cy="1155700"/>
            </a:xfrm>
            <a:prstGeom prst="roundRect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任意多边形 36"/>
            <p:cNvSpPr/>
            <p:nvPr/>
          </p:nvSpPr>
          <p:spPr>
            <a:xfrm rot="5400000" flipH="1">
              <a:off x="10637338" y="3424483"/>
              <a:ext cx="337185" cy="174133"/>
            </a:xfrm>
            <a:custGeom>
              <a:avLst/>
              <a:gdLst>
                <a:gd name="connsiteX0" fmla="*/ 337185 w 337185"/>
                <a:gd name="connsiteY0" fmla="*/ 174133 h 174133"/>
                <a:gd name="connsiteX1" fmla="*/ 278780 w 337185"/>
                <a:gd name="connsiteY1" fmla="*/ 174133 h 174133"/>
                <a:gd name="connsiteX2" fmla="*/ 168593 w 337185"/>
                <a:gd name="connsiteY2" fmla="*/ 60325 h 174133"/>
                <a:gd name="connsiteX3" fmla="*/ 58406 w 337185"/>
                <a:gd name="connsiteY3" fmla="*/ 174133 h 174133"/>
                <a:gd name="connsiteX4" fmla="*/ 0 w 337185"/>
                <a:gd name="connsiteY4" fmla="*/ 174133 h 174133"/>
                <a:gd name="connsiteX5" fmla="*/ 168593 w 337185"/>
                <a:gd name="connsiteY5" fmla="*/ 0 h 17413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37185" h="174133">
                  <a:moveTo>
                    <a:pt x="337185" y="174133"/>
                  </a:moveTo>
                  <a:lnTo>
                    <a:pt x="278780" y="174133"/>
                  </a:lnTo>
                  <a:lnTo>
                    <a:pt x="168593" y="60325"/>
                  </a:lnTo>
                  <a:lnTo>
                    <a:pt x="58406" y="174133"/>
                  </a:lnTo>
                  <a:lnTo>
                    <a:pt x="0" y="174133"/>
                  </a:lnTo>
                  <a:lnTo>
                    <a:pt x="168593" y="0"/>
                  </a:lnTo>
                  <a:close/>
                </a:path>
              </a:pathLst>
            </a:custGeom>
            <a:solidFill>
              <a:srgbClr val="F2321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</p:spTree>
    <p:extLst>
      <p:ext uri="{BB962C8B-B14F-4D97-AF65-F5344CB8AC3E}">
        <p14:creationId xmlns:p14="http://schemas.microsoft.com/office/powerpoint/2010/main" xmlns="" val="174697803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57133" y="711200"/>
            <a:ext cx="3619500" cy="419100"/>
          </a:xfrm>
          <a:prstGeom prst="rect">
            <a:avLst/>
          </a:prstGeom>
          <a:solidFill>
            <a:srgbClr val="1D38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41697" y="711200"/>
            <a:ext cx="115436" cy="419100"/>
          </a:xfrm>
          <a:prstGeom prst="rect">
            <a:avLst/>
          </a:prstGeom>
          <a:solidFill>
            <a:srgbClr val="F232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470660" y="736084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兴趣爱好</a:t>
            </a:r>
            <a:endParaRPr lang="zh-CN" altLang="en-US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514600" y="796271"/>
            <a:ext cx="2057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Interests and hobbies</a:t>
            </a:r>
            <a:endParaRPr lang="zh-CN" altLang="en-US" sz="12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grpSp>
        <p:nvGrpSpPr>
          <p:cNvPr id="11" name="组合 10"/>
          <p:cNvGrpSpPr/>
          <p:nvPr/>
        </p:nvGrpSpPr>
        <p:grpSpPr>
          <a:xfrm>
            <a:off x="1241283" y="3005407"/>
            <a:ext cx="1625600" cy="1440627"/>
            <a:chOff x="1752600" y="3005405"/>
            <a:chExt cx="1625600" cy="1440627"/>
          </a:xfrm>
        </p:grpSpPr>
        <p:sp>
          <p:nvSpPr>
            <p:cNvPr id="14" name="KSO_Shape"/>
            <p:cNvSpPr>
              <a:spLocks/>
            </p:cNvSpPr>
            <p:nvPr/>
          </p:nvSpPr>
          <p:spPr bwMode="auto">
            <a:xfrm>
              <a:off x="1877607" y="3005405"/>
              <a:ext cx="1273985" cy="906653"/>
            </a:xfrm>
            <a:custGeom>
              <a:avLst/>
              <a:gdLst/>
              <a:ahLst/>
              <a:cxnLst/>
              <a:rect l="0" t="0" r="r" b="b"/>
              <a:pathLst>
                <a:path w="2060576" h="1465263">
                  <a:moveTo>
                    <a:pt x="1558363" y="990918"/>
                  </a:moveTo>
                  <a:lnTo>
                    <a:pt x="1525030" y="995998"/>
                  </a:lnTo>
                  <a:lnTo>
                    <a:pt x="1491381" y="1000126"/>
                  </a:lnTo>
                  <a:lnTo>
                    <a:pt x="1456779" y="1003301"/>
                  </a:lnTo>
                  <a:lnTo>
                    <a:pt x="1421224" y="1006158"/>
                  </a:lnTo>
                  <a:lnTo>
                    <a:pt x="1402812" y="1006793"/>
                  </a:lnTo>
                  <a:lnTo>
                    <a:pt x="1384717" y="1008063"/>
                  </a:lnTo>
                  <a:lnTo>
                    <a:pt x="1366305" y="1008381"/>
                  </a:lnTo>
                  <a:lnTo>
                    <a:pt x="1347893" y="1008698"/>
                  </a:lnTo>
                  <a:lnTo>
                    <a:pt x="1328846" y="1008698"/>
                  </a:lnTo>
                  <a:lnTo>
                    <a:pt x="1310117" y="1008381"/>
                  </a:lnTo>
                  <a:lnTo>
                    <a:pt x="1290752" y="1008063"/>
                  </a:lnTo>
                  <a:lnTo>
                    <a:pt x="1271388" y="1007111"/>
                  </a:lnTo>
                  <a:lnTo>
                    <a:pt x="1245992" y="1005841"/>
                  </a:lnTo>
                  <a:lnTo>
                    <a:pt x="1220278" y="1003301"/>
                  </a:lnTo>
                  <a:lnTo>
                    <a:pt x="1194247" y="1000443"/>
                  </a:lnTo>
                  <a:lnTo>
                    <a:pt x="1168217" y="996633"/>
                  </a:lnTo>
                  <a:lnTo>
                    <a:pt x="1162185" y="1257301"/>
                  </a:lnTo>
                  <a:lnTo>
                    <a:pt x="1189168" y="1260476"/>
                  </a:lnTo>
                  <a:lnTo>
                    <a:pt x="1215199" y="1263651"/>
                  </a:lnTo>
                  <a:lnTo>
                    <a:pt x="1241230" y="1265873"/>
                  </a:lnTo>
                  <a:lnTo>
                    <a:pt x="1266943" y="1267461"/>
                  </a:lnTo>
                  <a:lnTo>
                    <a:pt x="1286308" y="1268096"/>
                  </a:lnTo>
                  <a:lnTo>
                    <a:pt x="1305355" y="1268413"/>
                  </a:lnTo>
                  <a:lnTo>
                    <a:pt x="1324402" y="1268413"/>
                  </a:lnTo>
                  <a:lnTo>
                    <a:pt x="1343132" y="1268413"/>
                  </a:lnTo>
                  <a:lnTo>
                    <a:pt x="1361861" y="1268096"/>
                  </a:lnTo>
                  <a:lnTo>
                    <a:pt x="1379956" y="1267461"/>
                  </a:lnTo>
                  <a:lnTo>
                    <a:pt x="1398050" y="1266508"/>
                  </a:lnTo>
                  <a:lnTo>
                    <a:pt x="1416145" y="1265556"/>
                  </a:lnTo>
                  <a:lnTo>
                    <a:pt x="1433922" y="1264286"/>
                  </a:lnTo>
                  <a:lnTo>
                    <a:pt x="1451382" y="1262698"/>
                  </a:lnTo>
                  <a:lnTo>
                    <a:pt x="1485667" y="1259206"/>
                  </a:lnTo>
                  <a:lnTo>
                    <a:pt x="1519316" y="1254443"/>
                  </a:lnTo>
                  <a:lnTo>
                    <a:pt x="1552331" y="1249363"/>
                  </a:lnTo>
                  <a:lnTo>
                    <a:pt x="1558363" y="990918"/>
                  </a:lnTo>
                  <a:close/>
                  <a:moveTo>
                    <a:pt x="678074" y="884873"/>
                  </a:moveTo>
                  <a:lnTo>
                    <a:pt x="672042" y="1155066"/>
                  </a:lnTo>
                  <a:lnTo>
                    <a:pt x="719977" y="1164908"/>
                  </a:lnTo>
                  <a:lnTo>
                    <a:pt x="768229" y="1176021"/>
                  </a:lnTo>
                  <a:lnTo>
                    <a:pt x="817117" y="1186816"/>
                  </a:lnTo>
                  <a:lnTo>
                    <a:pt x="866004" y="1198246"/>
                  </a:lnTo>
                  <a:lnTo>
                    <a:pt x="914574" y="1209041"/>
                  </a:lnTo>
                  <a:lnTo>
                    <a:pt x="963144" y="1220153"/>
                  </a:lnTo>
                  <a:lnTo>
                    <a:pt x="1011396" y="1230631"/>
                  </a:lnTo>
                  <a:lnTo>
                    <a:pt x="1059331" y="1240156"/>
                  </a:lnTo>
                  <a:lnTo>
                    <a:pt x="1065680" y="978218"/>
                  </a:lnTo>
                  <a:lnTo>
                    <a:pt x="1041554" y="972821"/>
                  </a:lnTo>
                  <a:lnTo>
                    <a:pt x="1017428" y="967106"/>
                  </a:lnTo>
                  <a:lnTo>
                    <a:pt x="968858" y="955358"/>
                  </a:lnTo>
                  <a:lnTo>
                    <a:pt x="920288" y="943293"/>
                  </a:lnTo>
                  <a:lnTo>
                    <a:pt x="871718" y="930911"/>
                  </a:lnTo>
                  <a:lnTo>
                    <a:pt x="822831" y="918528"/>
                  </a:lnTo>
                  <a:lnTo>
                    <a:pt x="774578" y="906146"/>
                  </a:lnTo>
                  <a:lnTo>
                    <a:pt x="726009" y="895033"/>
                  </a:lnTo>
                  <a:lnTo>
                    <a:pt x="702200" y="889636"/>
                  </a:lnTo>
                  <a:lnTo>
                    <a:pt x="678074" y="884873"/>
                  </a:lnTo>
                  <a:close/>
                  <a:moveTo>
                    <a:pt x="1937716" y="876301"/>
                  </a:moveTo>
                  <a:lnTo>
                    <a:pt x="1911685" y="888048"/>
                  </a:lnTo>
                  <a:lnTo>
                    <a:pt x="1883114" y="900113"/>
                  </a:lnTo>
                  <a:lnTo>
                    <a:pt x="1852004" y="912813"/>
                  </a:lnTo>
                  <a:lnTo>
                    <a:pt x="1835814" y="918846"/>
                  </a:lnTo>
                  <a:lnTo>
                    <a:pt x="1818672" y="925196"/>
                  </a:lnTo>
                  <a:lnTo>
                    <a:pt x="1800895" y="931228"/>
                  </a:lnTo>
                  <a:lnTo>
                    <a:pt x="1782800" y="937261"/>
                  </a:lnTo>
                  <a:lnTo>
                    <a:pt x="1764070" y="943293"/>
                  </a:lnTo>
                  <a:lnTo>
                    <a:pt x="1744706" y="949008"/>
                  </a:lnTo>
                  <a:lnTo>
                    <a:pt x="1724707" y="955041"/>
                  </a:lnTo>
                  <a:lnTo>
                    <a:pt x="1704072" y="960438"/>
                  </a:lnTo>
                  <a:lnTo>
                    <a:pt x="1683438" y="966153"/>
                  </a:lnTo>
                  <a:lnTo>
                    <a:pt x="1661851" y="970916"/>
                  </a:lnTo>
                  <a:lnTo>
                    <a:pt x="1655820" y="1227773"/>
                  </a:lnTo>
                  <a:lnTo>
                    <a:pt x="1677724" y="1222058"/>
                  </a:lnTo>
                  <a:lnTo>
                    <a:pt x="1698993" y="1216026"/>
                  </a:lnTo>
                  <a:lnTo>
                    <a:pt x="1719627" y="1209993"/>
                  </a:lnTo>
                  <a:lnTo>
                    <a:pt x="1739627" y="1203326"/>
                  </a:lnTo>
                  <a:lnTo>
                    <a:pt x="1758991" y="1196976"/>
                  </a:lnTo>
                  <a:lnTo>
                    <a:pt x="1778038" y="1190626"/>
                  </a:lnTo>
                  <a:lnTo>
                    <a:pt x="1796133" y="1183958"/>
                  </a:lnTo>
                  <a:lnTo>
                    <a:pt x="1813910" y="1177291"/>
                  </a:lnTo>
                  <a:lnTo>
                    <a:pt x="1830735" y="1170623"/>
                  </a:lnTo>
                  <a:lnTo>
                    <a:pt x="1846925" y="1163638"/>
                  </a:lnTo>
                  <a:lnTo>
                    <a:pt x="1878035" y="1150303"/>
                  </a:lnTo>
                  <a:lnTo>
                    <a:pt x="1906288" y="1136968"/>
                  </a:lnTo>
                  <a:lnTo>
                    <a:pt x="1931684" y="1124586"/>
                  </a:lnTo>
                  <a:lnTo>
                    <a:pt x="1937716" y="876301"/>
                  </a:lnTo>
                  <a:close/>
                  <a:moveTo>
                    <a:pt x="399987" y="852488"/>
                  </a:moveTo>
                  <a:lnTo>
                    <a:pt x="382845" y="853441"/>
                  </a:lnTo>
                  <a:lnTo>
                    <a:pt x="366338" y="854393"/>
                  </a:lnTo>
                  <a:lnTo>
                    <a:pt x="349513" y="856616"/>
                  </a:lnTo>
                  <a:lnTo>
                    <a:pt x="333005" y="859473"/>
                  </a:lnTo>
                  <a:lnTo>
                    <a:pt x="316815" y="863283"/>
                  </a:lnTo>
                  <a:lnTo>
                    <a:pt x="308879" y="865506"/>
                  </a:lnTo>
                  <a:lnTo>
                    <a:pt x="300625" y="867728"/>
                  </a:lnTo>
                  <a:lnTo>
                    <a:pt x="293324" y="1132841"/>
                  </a:lnTo>
                  <a:lnTo>
                    <a:pt x="309514" y="1129983"/>
                  </a:lnTo>
                  <a:lnTo>
                    <a:pt x="325704" y="1128078"/>
                  </a:lnTo>
                  <a:lnTo>
                    <a:pt x="342211" y="1126491"/>
                  </a:lnTo>
                  <a:lnTo>
                    <a:pt x="358719" y="1125221"/>
                  </a:lnTo>
                  <a:lnTo>
                    <a:pt x="375226" y="1123951"/>
                  </a:lnTo>
                  <a:lnTo>
                    <a:pt x="392368" y="1123633"/>
                  </a:lnTo>
                  <a:lnTo>
                    <a:pt x="409193" y="1123633"/>
                  </a:lnTo>
                  <a:lnTo>
                    <a:pt x="426653" y="1123951"/>
                  </a:lnTo>
                  <a:lnTo>
                    <a:pt x="444113" y="1124586"/>
                  </a:lnTo>
                  <a:lnTo>
                    <a:pt x="461573" y="1125538"/>
                  </a:lnTo>
                  <a:lnTo>
                    <a:pt x="479350" y="1126808"/>
                  </a:lnTo>
                  <a:lnTo>
                    <a:pt x="497127" y="1128078"/>
                  </a:lnTo>
                  <a:lnTo>
                    <a:pt x="514904" y="1129983"/>
                  </a:lnTo>
                  <a:lnTo>
                    <a:pt x="532999" y="1131888"/>
                  </a:lnTo>
                  <a:lnTo>
                    <a:pt x="569188" y="1136968"/>
                  </a:lnTo>
                  <a:lnTo>
                    <a:pt x="575220" y="867411"/>
                  </a:lnTo>
                  <a:lnTo>
                    <a:pt x="539348" y="862648"/>
                  </a:lnTo>
                  <a:lnTo>
                    <a:pt x="503476" y="858521"/>
                  </a:lnTo>
                  <a:lnTo>
                    <a:pt x="486016" y="856616"/>
                  </a:lnTo>
                  <a:lnTo>
                    <a:pt x="468239" y="854711"/>
                  </a:lnTo>
                  <a:lnTo>
                    <a:pt x="450779" y="853758"/>
                  </a:lnTo>
                  <a:lnTo>
                    <a:pt x="433954" y="853123"/>
                  </a:lnTo>
                  <a:lnTo>
                    <a:pt x="416812" y="852488"/>
                  </a:lnTo>
                  <a:lnTo>
                    <a:pt x="399987" y="852488"/>
                  </a:lnTo>
                  <a:close/>
                  <a:moveTo>
                    <a:pt x="2019300" y="725488"/>
                  </a:moveTo>
                  <a:lnTo>
                    <a:pt x="2018348" y="787083"/>
                  </a:lnTo>
                  <a:lnTo>
                    <a:pt x="2018665" y="787083"/>
                  </a:lnTo>
                  <a:lnTo>
                    <a:pt x="2010729" y="1127761"/>
                  </a:lnTo>
                  <a:lnTo>
                    <a:pt x="2010094" y="1127761"/>
                  </a:lnTo>
                  <a:lnTo>
                    <a:pt x="2009142" y="1169353"/>
                  </a:lnTo>
                  <a:lnTo>
                    <a:pt x="2005650" y="1171576"/>
                  </a:lnTo>
                  <a:lnTo>
                    <a:pt x="1996126" y="1178561"/>
                  </a:lnTo>
                  <a:lnTo>
                    <a:pt x="1979301" y="1188721"/>
                  </a:lnTo>
                  <a:lnTo>
                    <a:pt x="1968826" y="1195071"/>
                  </a:lnTo>
                  <a:lnTo>
                    <a:pt x="1956763" y="1202056"/>
                  </a:lnTo>
                  <a:lnTo>
                    <a:pt x="1943112" y="1209676"/>
                  </a:lnTo>
                  <a:lnTo>
                    <a:pt x="1927557" y="1217931"/>
                  </a:lnTo>
                  <a:lnTo>
                    <a:pt x="1911050" y="1226186"/>
                  </a:lnTo>
                  <a:lnTo>
                    <a:pt x="1892638" y="1235393"/>
                  </a:lnTo>
                  <a:lnTo>
                    <a:pt x="1873591" y="1244283"/>
                  </a:lnTo>
                  <a:lnTo>
                    <a:pt x="1852321" y="1253491"/>
                  </a:lnTo>
                  <a:lnTo>
                    <a:pt x="1830100" y="1262698"/>
                  </a:lnTo>
                  <a:lnTo>
                    <a:pt x="1806291" y="1271906"/>
                  </a:lnTo>
                  <a:lnTo>
                    <a:pt x="1781213" y="1281431"/>
                  </a:lnTo>
                  <a:lnTo>
                    <a:pt x="1754864" y="1290321"/>
                  </a:lnTo>
                  <a:lnTo>
                    <a:pt x="1727246" y="1299211"/>
                  </a:lnTo>
                  <a:lnTo>
                    <a:pt x="1698041" y="1307466"/>
                  </a:lnTo>
                  <a:lnTo>
                    <a:pt x="1667883" y="1315721"/>
                  </a:lnTo>
                  <a:lnTo>
                    <a:pt x="1636455" y="1323341"/>
                  </a:lnTo>
                  <a:lnTo>
                    <a:pt x="1603758" y="1330008"/>
                  </a:lnTo>
                  <a:lnTo>
                    <a:pt x="1586933" y="1333501"/>
                  </a:lnTo>
                  <a:lnTo>
                    <a:pt x="1570108" y="1336676"/>
                  </a:lnTo>
                  <a:lnTo>
                    <a:pt x="1552649" y="1339533"/>
                  </a:lnTo>
                  <a:lnTo>
                    <a:pt x="1534871" y="1342391"/>
                  </a:lnTo>
                  <a:lnTo>
                    <a:pt x="1516777" y="1344613"/>
                  </a:lnTo>
                  <a:lnTo>
                    <a:pt x="1498682" y="1346836"/>
                  </a:lnTo>
                  <a:lnTo>
                    <a:pt x="1479952" y="1349058"/>
                  </a:lnTo>
                  <a:lnTo>
                    <a:pt x="1461223" y="1350646"/>
                  </a:lnTo>
                  <a:lnTo>
                    <a:pt x="1442176" y="1351916"/>
                  </a:lnTo>
                  <a:lnTo>
                    <a:pt x="1423129" y="1353503"/>
                  </a:lnTo>
                  <a:lnTo>
                    <a:pt x="1403447" y="1354773"/>
                  </a:lnTo>
                  <a:lnTo>
                    <a:pt x="1383448" y="1355091"/>
                  </a:lnTo>
                  <a:lnTo>
                    <a:pt x="1363131" y="1355726"/>
                  </a:lnTo>
                  <a:lnTo>
                    <a:pt x="1342814" y="1355726"/>
                  </a:lnTo>
                  <a:lnTo>
                    <a:pt x="1322180" y="1355726"/>
                  </a:lnTo>
                  <a:lnTo>
                    <a:pt x="1301228" y="1355091"/>
                  </a:lnTo>
                  <a:lnTo>
                    <a:pt x="1280276" y="1354456"/>
                  </a:lnTo>
                  <a:lnTo>
                    <a:pt x="1259007" y="1353186"/>
                  </a:lnTo>
                  <a:lnTo>
                    <a:pt x="1237103" y="1351598"/>
                  </a:lnTo>
                  <a:lnTo>
                    <a:pt x="1215517" y="1349693"/>
                  </a:lnTo>
                  <a:lnTo>
                    <a:pt x="1193295" y="1347153"/>
                  </a:lnTo>
                  <a:lnTo>
                    <a:pt x="1171391" y="1344613"/>
                  </a:lnTo>
                  <a:lnTo>
                    <a:pt x="1148852" y="1341438"/>
                  </a:lnTo>
                  <a:lnTo>
                    <a:pt x="1126631" y="1337628"/>
                  </a:lnTo>
                  <a:lnTo>
                    <a:pt x="1104092" y="1333818"/>
                  </a:lnTo>
                  <a:lnTo>
                    <a:pt x="1081235" y="1329691"/>
                  </a:lnTo>
                  <a:lnTo>
                    <a:pt x="1035840" y="1321118"/>
                  </a:lnTo>
                  <a:lnTo>
                    <a:pt x="989810" y="1311276"/>
                  </a:lnTo>
                  <a:lnTo>
                    <a:pt x="943779" y="1301116"/>
                  </a:lnTo>
                  <a:lnTo>
                    <a:pt x="897749" y="1290003"/>
                  </a:lnTo>
                  <a:lnTo>
                    <a:pt x="805371" y="1268413"/>
                  </a:lnTo>
                  <a:lnTo>
                    <a:pt x="759658" y="1257936"/>
                  </a:lnTo>
                  <a:lnTo>
                    <a:pt x="713945" y="1247776"/>
                  </a:lnTo>
                  <a:lnTo>
                    <a:pt x="668550" y="1237933"/>
                  </a:lnTo>
                  <a:lnTo>
                    <a:pt x="624107" y="1229678"/>
                  </a:lnTo>
                  <a:lnTo>
                    <a:pt x="601568" y="1225551"/>
                  </a:lnTo>
                  <a:lnTo>
                    <a:pt x="579664" y="1222058"/>
                  </a:lnTo>
                  <a:lnTo>
                    <a:pt x="557760" y="1218566"/>
                  </a:lnTo>
                  <a:lnTo>
                    <a:pt x="535856" y="1215708"/>
                  </a:lnTo>
                  <a:lnTo>
                    <a:pt x="514269" y="1212851"/>
                  </a:lnTo>
                  <a:lnTo>
                    <a:pt x="493000" y="1210946"/>
                  </a:lnTo>
                  <a:lnTo>
                    <a:pt x="471731" y="1209041"/>
                  </a:lnTo>
                  <a:lnTo>
                    <a:pt x="450779" y="1208088"/>
                  </a:lnTo>
                  <a:lnTo>
                    <a:pt x="430145" y="1207136"/>
                  </a:lnTo>
                  <a:lnTo>
                    <a:pt x="409828" y="1206818"/>
                  </a:lnTo>
                  <a:lnTo>
                    <a:pt x="389829" y="1207136"/>
                  </a:lnTo>
                  <a:lnTo>
                    <a:pt x="369512" y="1208088"/>
                  </a:lnTo>
                  <a:lnTo>
                    <a:pt x="350148" y="1209676"/>
                  </a:lnTo>
                  <a:lnTo>
                    <a:pt x="330466" y="1211263"/>
                  </a:lnTo>
                  <a:lnTo>
                    <a:pt x="311419" y="1214121"/>
                  </a:lnTo>
                  <a:lnTo>
                    <a:pt x="292689" y="1217613"/>
                  </a:lnTo>
                  <a:lnTo>
                    <a:pt x="273960" y="1221106"/>
                  </a:lnTo>
                  <a:lnTo>
                    <a:pt x="255865" y="1226186"/>
                  </a:lnTo>
                  <a:lnTo>
                    <a:pt x="238088" y="1231901"/>
                  </a:lnTo>
                  <a:lnTo>
                    <a:pt x="220628" y="1237933"/>
                  </a:lnTo>
                  <a:lnTo>
                    <a:pt x="203803" y="1244918"/>
                  </a:lnTo>
                  <a:lnTo>
                    <a:pt x="195549" y="1248728"/>
                  </a:lnTo>
                  <a:lnTo>
                    <a:pt x="186978" y="1252856"/>
                  </a:lnTo>
                  <a:lnTo>
                    <a:pt x="178725" y="1257301"/>
                  </a:lnTo>
                  <a:lnTo>
                    <a:pt x="170788" y="1261746"/>
                  </a:lnTo>
                  <a:lnTo>
                    <a:pt x="162852" y="1266191"/>
                  </a:lnTo>
                  <a:lnTo>
                    <a:pt x="154916" y="1271271"/>
                  </a:lnTo>
                  <a:lnTo>
                    <a:pt x="146980" y="1276351"/>
                  </a:lnTo>
                  <a:lnTo>
                    <a:pt x="139361" y="1281748"/>
                  </a:lnTo>
                  <a:lnTo>
                    <a:pt x="132059" y="1287463"/>
                  </a:lnTo>
                  <a:lnTo>
                    <a:pt x="124441" y="1293496"/>
                  </a:lnTo>
                  <a:lnTo>
                    <a:pt x="117139" y="1299528"/>
                  </a:lnTo>
                  <a:lnTo>
                    <a:pt x="109838" y="1305561"/>
                  </a:lnTo>
                  <a:lnTo>
                    <a:pt x="102854" y="1312228"/>
                  </a:lnTo>
                  <a:lnTo>
                    <a:pt x="95553" y="1319213"/>
                  </a:lnTo>
                  <a:lnTo>
                    <a:pt x="88886" y="1326516"/>
                  </a:lnTo>
                  <a:lnTo>
                    <a:pt x="81902" y="1333501"/>
                  </a:lnTo>
                  <a:lnTo>
                    <a:pt x="75236" y="1341121"/>
                  </a:lnTo>
                  <a:lnTo>
                    <a:pt x="68887" y="1349058"/>
                  </a:lnTo>
                  <a:lnTo>
                    <a:pt x="62220" y="1357313"/>
                  </a:lnTo>
                  <a:lnTo>
                    <a:pt x="55871" y="1365568"/>
                  </a:lnTo>
                  <a:lnTo>
                    <a:pt x="49840" y="1374458"/>
                  </a:lnTo>
                  <a:lnTo>
                    <a:pt x="43808" y="1383031"/>
                  </a:lnTo>
                  <a:lnTo>
                    <a:pt x="37777" y="1392556"/>
                  </a:lnTo>
                  <a:lnTo>
                    <a:pt x="32063" y="1402081"/>
                  </a:lnTo>
                  <a:lnTo>
                    <a:pt x="26348" y="1411923"/>
                  </a:lnTo>
                  <a:lnTo>
                    <a:pt x="20952" y="1422083"/>
                  </a:lnTo>
                  <a:lnTo>
                    <a:pt x="15555" y="1432243"/>
                  </a:lnTo>
                  <a:lnTo>
                    <a:pt x="10159" y="1442721"/>
                  </a:lnTo>
                  <a:lnTo>
                    <a:pt x="5079" y="1453833"/>
                  </a:lnTo>
                  <a:lnTo>
                    <a:pt x="0" y="1465263"/>
                  </a:lnTo>
                  <a:lnTo>
                    <a:pt x="1905" y="1387158"/>
                  </a:lnTo>
                  <a:lnTo>
                    <a:pt x="5714" y="1377316"/>
                  </a:lnTo>
                  <a:lnTo>
                    <a:pt x="9524" y="1368108"/>
                  </a:lnTo>
                  <a:lnTo>
                    <a:pt x="13968" y="1358583"/>
                  </a:lnTo>
                  <a:lnTo>
                    <a:pt x="18412" y="1349376"/>
                  </a:lnTo>
                  <a:lnTo>
                    <a:pt x="23174" y="1340486"/>
                  </a:lnTo>
                  <a:lnTo>
                    <a:pt x="28253" y="1331278"/>
                  </a:lnTo>
                  <a:lnTo>
                    <a:pt x="33650" y="1322706"/>
                  </a:lnTo>
                  <a:lnTo>
                    <a:pt x="39046" y="1313816"/>
                  </a:lnTo>
                  <a:lnTo>
                    <a:pt x="44761" y="1305243"/>
                  </a:lnTo>
                  <a:lnTo>
                    <a:pt x="50792" y="1296988"/>
                  </a:lnTo>
                  <a:lnTo>
                    <a:pt x="56824" y="1289051"/>
                  </a:lnTo>
                  <a:lnTo>
                    <a:pt x="63173" y="1281113"/>
                  </a:lnTo>
                  <a:lnTo>
                    <a:pt x="69522" y="1273176"/>
                  </a:lnTo>
                  <a:lnTo>
                    <a:pt x="75871" y="1265556"/>
                  </a:lnTo>
                  <a:lnTo>
                    <a:pt x="82855" y="1257936"/>
                  </a:lnTo>
                  <a:lnTo>
                    <a:pt x="89521" y="1250633"/>
                  </a:lnTo>
                  <a:lnTo>
                    <a:pt x="103489" y="1236981"/>
                  </a:lnTo>
                  <a:lnTo>
                    <a:pt x="117457" y="1224281"/>
                  </a:lnTo>
                  <a:lnTo>
                    <a:pt x="132059" y="1212533"/>
                  </a:lnTo>
                  <a:lnTo>
                    <a:pt x="146662" y="1201738"/>
                  </a:lnTo>
                  <a:lnTo>
                    <a:pt x="160947" y="1191896"/>
                  </a:lnTo>
                  <a:lnTo>
                    <a:pt x="175233" y="1183006"/>
                  </a:lnTo>
                  <a:lnTo>
                    <a:pt x="189518" y="1175386"/>
                  </a:lnTo>
                  <a:lnTo>
                    <a:pt x="196184" y="1172528"/>
                  </a:lnTo>
                  <a:lnTo>
                    <a:pt x="202851" y="1169353"/>
                  </a:lnTo>
                  <a:lnTo>
                    <a:pt x="208247" y="893446"/>
                  </a:lnTo>
                  <a:lnTo>
                    <a:pt x="196819" y="898208"/>
                  </a:lnTo>
                  <a:lnTo>
                    <a:pt x="185074" y="904241"/>
                  </a:lnTo>
                  <a:lnTo>
                    <a:pt x="173645" y="910908"/>
                  </a:lnTo>
                  <a:lnTo>
                    <a:pt x="160947" y="918846"/>
                  </a:lnTo>
                  <a:lnTo>
                    <a:pt x="148884" y="927736"/>
                  </a:lnTo>
                  <a:lnTo>
                    <a:pt x="142535" y="932816"/>
                  </a:lnTo>
                  <a:lnTo>
                    <a:pt x="136504" y="937896"/>
                  </a:lnTo>
                  <a:lnTo>
                    <a:pt x="130155" y="943611"/>
                  </a:lnTo>
                  <a:lnTo>
                    <a:pt x="123488" y="949643"/>
                  </a:lnTo>
                  <a:lnTo>
                    <a:pt x="117139" y="956311"/>
                  </a:lnTo>
                  <a:lnTo>
                    <a:pt x="111108" y="962978"/>
                  </a:lnTo>
                  <a:lnTo>
                    <a:pt x="104441" y="970281"/>
                  </a:lnTo>
                  <a:lnTo>
                    <a:pt x="97775" y="977901"/>
                  </a:lnTo>
                  <a:lnTo>
                    <a:pt x="91426" y="985838"/>
                  </a:lnTo>
                  <a:lnTo>
                    <a:pt x="85077" y="994093"/>
                  </a:lnTo>
                  <a:lnTo>
                    <a:pt x="78728" y="1002983"/>
                  </a:lnTo>
                  <a:lnTo>
                    <a:pt x="72061" y="1012508"/>
                  </a:lnTo>
                  <a:lnTo>
                    <a:pt x="65712" y="1022351"/>
                  </a:lnTo>
                  <a:lnTo>
                    <a:pt x="59363" y="1032511"/>
                  </a:lnTo>
                  <a:lnTo>
                    <a:pt x="52697" y="1043306"/>
                  </a:lnTo>
                  <a:lnTo>
                    <a:pt x="46030" y="1054418"/>
                  </a:lnTo>
                  <a:lnTo>
                    <a:pt x="39681" y="1066483"/>
                  </a:lnTo>
                  <a:lnTo>
                    <a:pt x="33332" y="1078548"/>
                  </a:lnTo>
                  <a:lnTo>
                    <a:pt x="26983" y="1091883"/>
                  </a:lnTo>
                  <a:lnTo>
                    <a:pt x="20317" y="1105218"/>
                  </a:lnTo>
                  <a:lnTo>
                    <a:pt x="13968" y="1119188"/>
                  </a:lnTo>
                  <a:lnTo>
                    <a:pt x="7936" y="1133793"/>
                  </a:lnTo>
                  <a:lnTo>
                    <a:pt x="10476" y="1021716"/>
                  </a:lnTo>
                  <a:lnTo>
                    <a:pt x="15555" y="1010286"/>
                  </a:lnTo>
                  <a:lnTo>
                    <a:pt x="20317" y="999173"/>
                  </a:lnTo>
                  <a:lnTo>
                    <a:pt x="25714" y="988696"/>
                  </a:lnTo>
                  <a:lnTo>
                    <a:pt x="31428" y="978536"/>
                  </a:lnTo>
                  <a:lnTo>
                    <a:pt x="36824" y="968376"/>
                  </a:lnTo>
                  <a:lnTo>
                    <a:pt x="42221" y="958533"/>
                  </a:lnTo>
                  <a:lnTo>
                    <a:pt x="48253" y="949008"/>
                  </a:lnTo>
                  <a:lnTo>
                    <a:pt x="53967" y="939483"/>
                  </a:lnTo>
                  <a:lnTo>
                    <a:pt x="59998" y="930911"/>
                  </a:lnTo>
                  <a:lnTo>
                    <a:pt x="66665" y="922021"/>
                  </a:lnTo>
                  <a:lnTo>
                    <a:pt x="72696" y="913766"/>
                  </a:lnTo>
                  <a:lnTo>
                    <a:pt x="79045" y="905511"/>
                  </a:lnTo>
                  <a:lnTo>
                    <a:pt x="85712" y="897573"/>
                  </a:lnTo>
                  <a:lnTo>
                    <a:pt x="92378" y="889953"/>
                  </a:lnTo>
                  <a:lnTo>
                    <a:pt x="99045" y="882968"/>
                  </a:lnTo>
                  <a:lnTo>
                    <a:pt x="106346" y="875666"/>
                  </a:lnTo>
                  <a:lnTo>
                    <a:pt x="113012" y="868998"/>
                  </a:lnTo>
                  <a:lnTo>
                    <a:pt x="120314" y="862331"/>
                  </a:lnTo>
                  <a:lnTo>
                    <a:pt x="127298" y="855981"/>
                  </a:lnTo>
                  <a:lnTo>
                    <a:pt x="134916" y="849948"/>
                  </a:lnTo>
                  <a:lnTo>
                    <a:pt x="142218" y="843916"/>
                  </a:lnTo>
                  <a:lnTo>
                    <a:pt x="149837" y="838201"/>
                  </a:lnTo>
                  <a:lnTo>
                    <a:pt x="157773" y="832803"/>
                  </a:lnTo>
                  <a:lnTo>
                    <a:pt x="165074" y="827723"/>
                  </a:lnTo>
                  <a:lnTo>
                    <a:pt x="173010" y="822643"/>
                  </a:lnTo>
                  <a:lnTo>
                    <a:pt x="180947" y="818198"/>
                  </a:lnTo>
                  <a:lnTo>
                    <a:pt x="189518" y="813753"/>
                  </a:lnTo>
                  <a:lnTo>
                    <a:pt x="197454" y="809626"/>
                  </a:lnTo>
                  <a:lnTo>
                    <a:pt x="205708" y="805181"/>
                  </a:lnTo>
                  <a:lnTo>
                    <a:pt x="213961" y="801688"/>
                  </a:lnTo>
                  <a:lnTo>
                    <a:pt x="231421" y="794386"/>
                  </a:lnTo>
                  <a:lnTo>
                    <a:pt x="248564" y="788353"/>
                  </a:lnTo>
                  <a:lnTo>
                    <a:pt x="266341" y="782638"/>
                  </a:lnTo>
                  <a:lnTo>
                    <a:pt x="284753" y="778193"/>
                  </a:lnTo>
                  <a:lnTo>
                    <a:pt x="303165" y="774066"/>
                  </a:lnTo>
                  <a:lnTo>
                    <a:pt x="321577" y="770573"/>
                  </a:lnTo>
                  <a:lnTo>
                    <a:pt x="340942" y="768033"/>
                  </a:lnTo>
                  <a:lnTo>
                    <a:pt x="360306" y="766128"/>
                  </a:lnTo>
                  <a:lnTo>
                    <a:pt x="379988" y="764541"/>
                  </a:lnTo>
                  <a:lnTo>
                    <a:pt x="399987" y="763588"/>
                  </a:lnTo>
                  <a:lnTo>
                    <a:pt x="419987" y="763271"/>
                  </a:lnTo>
                  <a:lnTo>
                    <a:pt x="440621" y="763588"/>
                  </a:lnTo>
                  <a:lnTo>
                    <a:pt x="461255" y="764541"/>
                  </a:lnTo>
                  <a:lnTo>
                    <a:pt x="482207" y="765493"/>
                  </a:lnTo>
                  <a:lnTo>
                    <a:pt x="503476" y="767398"/>
                  </a:lnTo>
                  <a:lnTo>
                    <a:pt x="524745" y="769938"/>
                  </a:lnTo>
                  <a:lnTo>
                    <a:pt x="546014" y="772161"/>
                  </a:lnTo>
                  <a:lnTo>
                    <a:pt x="567918" y="775018"/>
                  </a:lnTo>
                  <a:lnTo>
                    <a:pt x="590140" y="778511"/>
                  </a:lnTo>
                  <a:lnTo>
                    <a:pt x="612044" y="782003"/>
                  </a:lnTo>
                  <a:lnTo>
                    <a:pt x="634265" y="786131"/>
                  </a:lnTo>
                  <a:lnTo>
                    <a:pt x="679343" y="794703"/>
                  </a:lnTo>
                  <a:lnTo>
                    <a:pt x="724104" y="804228"/>
                  </a:lnTo>
                  <a:lnTo>
                    <a:pt x="769817" y="814388"/>
                  </a:lnTo>
                  <a:lnTo>
                    <a:pt x="816164" y="824866"/>
                  </a:lnTo>
                  <a:lnTo>
                    <a:pt x="908225" y="846456"/>
                  </a:lnTo>
                  <a:lnTo>
                    <a:pt x="954255" y="857568"/>
                  </a:lnTo>
                  <a:lnTo>
                    <a:pt x="999968" y="867728"/>
                  </a:lnTo>
                  <a:lnTo>
                    <a:pt x="1046316" y="877571"/>
                  </a:lnTo>
                  <a:lnTo>
                    <a:pt x="1091394" y="886143"/>
                  </a:lnTo>
                  <a:lnTo>
                    <a:pt x="1114250" y="890271"/>
                  </a:lnTo>
                  <a:lnTo>
                    <a:pt x="1136789" y="894081"/>
                  </a:lnTo>
                  <a:lnTo>
                    <a:pt x="1159328" y="897891"/>
                  </a:lnTo>
                  <a:lnTo>
                    <a:pt x="1181549" y="901066"/>
                  </a:lnTo>
                  <a:lnTo>
                    <a:pt x="1203453" y="903606"/>
                  </a:lnTo>
                  <a:lnTo>
                    <a:pt x="1225675" y="906146"/>
                  </a:lnTo>
                  <a:lnTo>
                    <a:pt x="1247262" y="908051"/>
                  </a:lnTo>
                  <a:lnTo>
                    <a:pt x="1269166" y="909638"/>
                  </a:lnTo>
                  <a:lnTo>
                    <a:pt x="1290435" y="910908"/>
                  </a:lnTo>
                  <a:lnTo>
                    <a:pt x="1311386" y="911543"/>
                  </a:lnTo>
                  <a:lnTo>
                    <a:pt x="1332656" y="912178"/>
                  </a:lnTo>
                  <a:lnTo>
                    <a:pt x="1352972" y="912178"/>
                  </a:lnTo>
                  <a:lnTo>
                    <a:pt x="1373607" y="912178"/>
                  </a:lnTo>
                  <a:lnTo>
                    <a:pt x="1393606" y="911543"/>
                  </a:lnTo>
                  <a:lnTo>
                    <a:pt x="1413605" y="910908"/>
                  </a:lnTo>
                  <a:lnTo>
                    <a:pt x="1433287" y="909956"/>
                  </a:lnTo>
                  <a:lnTo>
                    <a:pt x="1452334" y="908686"/>
                  </a:lnTo>
                  <a:lnTo>
                    <a:pt x="1471699" y="907098"/>
                  </a:lnTo>
                  <a:lnTo>
                    <a:pt x="1490428" y="905193"/>
                  </a:lnTo>
                  <a:lnTo>
                    <a:pt x="1508840" y="903288"/>
                  </a:lnTo>
                  <a:lnTo>
                    <a:pt x="1527253" y="901066"/>
                  </a:lnTo>
                  <a:lnTo>
                    <a:pt x="1545030" y="898843"/>
                  </a:lnTo>
                  <a:lnTo>
                    <a:pt x="1562807" y="895668"/>
                  </a:lnTo>
                  <a:lnTo>
                    <a:pt x="1580267" y="893128"/>
                  </a:lnTo>
                  <a:lnTo>
                    <a:pt x="1597092" y="889953"/>
                  </a:lnTo>
                  <a:lnTo>
                    <a:pt x="1613916" y="886778"/>
                  </a:lnTo>
                  <a:lnTo>
                    <a:pt x="1646614" y="879476"/>
                  </a:lnTo>
                  <a:lnTo>
                    <a:pt x="1678041" y="871856"/>
                  </a:lnTo>
                  <a:lnTo>
                    <a:pt x="1708199" y="863918"/>
                  </a:lnTo>
                  <a:lnTo>
                    <a:pt x="1737405" y="855663"/>
                  </a:lnTo>
                  <a:lnTo>
                    <a:pt x="1765023" y="846456"/>
                  </a:lnTo>
                  <a:lnTo>
                    <a:pt x="1791371" y="837566"/>
                  </a:lnTo>
                  <a:lnTo>
                    <a:pt x="1816450" y="828358"/>
                  </a:lnTo>
                  <a:lnTo>
                    <a:pt x="1840258" y="818833"/>
                  </a:lnTo>
                  <a:lnTo>
                    <a:pt x="1862480" y="809943"/>
                  </a:lnTo>
                  <a:lnTo>
                    <a:pt x="1883749" y="800418"/>
                  </a:lnTo>
                  <a:lnTo>
                    <a:pt x="1903113" y="791211"/>
                  </a:lnTo>
                  <a:lnTo>
                    <a:pt x="1921208" y="782638"/>
                  </a:lnTo>
                  <a:lnTo>
                    <a:pt x="1938033" y="774066"/>
                  </a:lnTo>
                  <a:lnTo>
                    <a:pt x="1953271" y="766128"/>
                  </a:lnTo>
                  <a:lnTo>
                    <a:pt x="1966921" y="758508"/>
                  </a:lnTo>
                  <a:lnTo>
                    <a:pt x="1978984" y="751523"/>
                  </a:lnTo>
                  <a:lnTo>
                    <a:pt x="1989460" y="745173"/>
                  </a:lnTo>
                  <a:lnTo>
                    <a:pt x="2006285" y="734696"/>
                  </a:lnTo>
                  <a:lnTo>
                    <a:pt x="2016126" y="728346"/>
                  </a:lnTo>
                  <a:lnTo>
                    <a:pt x="2019300" y="725488"/>
                  </a:lnTo>
                  <a:close/>
                  <a:moveTo>
                    <a:pt x="1546743" y="504987"/>
                  </a:moveTo>
                  <a:lnTo>
                    <a:pt x="1538163" y="505305"/>
                  </a:lnTo>
                  <a:lnTo>
                    <a:pt x="1529265" y="505623"/>
                  </a:lnTo>
                  <a:lnTo>
                    <a:pt x="1520368" y="506259"/>
                  </a:lnTo>
                  <a:lnTo>
                    <a:pt x="1511470" y="507531"/>
                  </a:lnTo>
                  <a:lnTo>
                    <a:pt x="1502890" y="508803"/>
                  </a:lnTo>
                  <a:lnTo>
                    <a:pt x="1493993" y="510075"/>
                  </a:lnTo>
                  <a:lnTo>
                    <a:pt x="1485731" y="511983"/>
                  </a:lnTo>
                  <a:lnTo>
                    <a:pt x="1477469" y="513891"/>
                  </a:lnTo>
                  <a:lnTo>
                    <a:pt x="1469207" y="516117"/>
                  </a:lnTo>
                  <a:lnTo>
                    <a:pt x="1461263" y="518661"/>
                  </a:lnTo>
                  <a:lnTo>
                    <a:pt x="1453318" y="521523"/>
                  </a:lnTo>
                  <a:lnTo>
                    <a:pt x="1445692" y="524067"/>
                  </a:lnTo>
                  <a:lnTo>
                    <a:pt x="1438383" y="527247"/>
                  </a:lnTo>
                  <a:lnTo>
                    <a:pt x="1431392" y="530745"/>
                  </a:lnTo>
                  <a:lnTo>
                    <a:pt x="1425037" y="533925"/>
                  </a:lnTo>
                  <a:lnTo>
                    <a:pt x="1418681" y="537741"/>
                  </a:lnTo>
                  <a:lnTo>
                    <a:pt x="1413279" y="541239"/>
                  </a:lnTo>
                  <a:lnTo>
                    <a:pt x="1407877" y="545373"/>
                  </a:lnTo>
                  <a:lnTo>
                    <a:pt x="1402793" y="549189"/>
                  </a:lnTo>
                  <a:lnTo>
                    <a:pt x="1398344" y="553323"/>
                  </a:lnTo>
                  <a:lnTo>
                    <a:pt x="1394213" y="557457"/>
                  </a:lnTo>
                  <a:lnTo>
                    <a:pt x="1390400" y="561591"/>
                  </a:lnTo>
                  <a:lnTo>
                    <a:pt x="1386904" y="566361"/>
                  </a:lnTo>
                  <a:lnTo>
                    <a:pt x="1384044" y="570813"/>
                  </a:lnTo>
                  <a:lnTo>
                    <a:pt x="1381820" y="575265"/>
                  </a:lnTo>
                  <a:lnTo>
                    <a:pt x="1379596" y="580035"/>
                  </a:lnTo>
                  <a:lnTo>
                    <a:pt x="1378007" y="584487"/>
                  </a:lnTo>
                  <a:lnTo>
                    <a:pt x="1376418" y="589258"/>
                  </a:lnTo>
                  <a:lnTo>
                    <a:pt x="1375782" y="594028"/>
                  </a:lnTo>
                  <a:lnTo>
                    <a:pt x="1375465" y="598798"/>
                  </a:lnTo>
                  <a:lnTo>
                    <a:pt x="1375465" y="603250"/>
                  </a:lnTo>
                  <a:lnTo>
                    <a:pt x="1375782" y="608338"/>
                  </a:lnTo>
                  <a:lnTo>
                    <a:pt x="1376418" y="612790"/>
                  </a:lnTo>
                  <a:lnTo>
                    <a:pt x="1377689" y="617878"/>
                  </a:lnTo>
                  <a:lnTo>
                    <a:pt x="1379596" y="622648"/>
                  </a:lnTo>
                  <a:lnTo>
                    <a:pt x="1381820" y="627100"/>
                  </a:lnTo>
                  <a:lnTo>
                    <a:pt x="1384044" y="632188"/>
                  </a:lnTo>
                  <a:lnTo>
                    <a:pt x="1386904" y="636640"/>
                  </a:lnTo>
                  <a:lnTo>
                    <a:pt x="1390718" y="641092"/>
                  </a:lnTo>
                  <a:lnTo>
                    <a:pt x="1394531" y="645862"/>
                  </a:lnTo>
                  <a:lnTo>
                    <a:pt x="1399297" y="650314"/>
                  </a:lnTo>
                  <a:lnTo>
                    <a:pt x="1403746" y="654766"/>
                  </a:lnTo>
                  <a:lnTo>
                    <a:pt x="1409148" y="658900"/>
                  </a:lnTo>
                  <a:lnTo>
                    <a:pt x="1414550" y="663352"/>
                  </a:lnTo>
                  <a:lnTo>
                    <a:pt x="1420588" y="666850"/>
                  </a:lnTo>
                  <a:lnTo>
                    <a:pt x="1427261" y="670666"/>
                  </a:lnTo>
                  <a:lnTo>
                    <a:pt x="1433617" y="674482"/>
                  </a:lnTo>
                  <a:lnTo>
                    <a:pt x="1440290" y="677980"/>
                  </a:lnTo>
                  <a:lnTo>
                    <a:pt x="1447598" y="680842"/>
                  </a:lnTo>
                  <a:lnTo>
                    <a:pt x="1454907" y="684022"/>
                  </a:lnTo>
                  <a:lnTo>
                    <a:pt x="1462216" y="686566"/>
                  </a:lnTo>
                  <a:lnTo>
                    <a:pt x="1470160" y="689428"/>
                  </a:lnTo>
                  <a:lnTo>
                    <a:pt x="1478104" y="691654"/>
                  </a:lnTo>
                  <a:lnTo>
                    <a:pt x="1486049" y="693880"/>
                  </a:lnTo>
                  <a:lnTo>
                    <a:pt x="1494628" y="695788"/>
                  </a:lnTo>
                  <a:lnTo>
                    <a:pt x="1502890" y="697696"/>
                  </a:lnTo>
                  <a:lnTo>
                    <a:pt x="1511470" y="699286"/>
                  </a:lnTo>
                  <a:lnTo>
                    <a:pt x="1519732" y="700240"/>
                  </a:lnTo>
                  <a:lnTo>
                    <a:pt x="1528630" y="701512"/>
                  </a:lnTo>
                  <a:lnTo>
                    <a:pt x="1537527" y="702148"/>
                  </a:lnTo>
                  <a:lnTo>
                    <a:pt x="1546425" y="702466"/>
                  </a:lnTo>
                  <a:lnTo>
                    <a:pt x="1555005" y="703102"/>
                  </a:lnTo>
                  <a:lnTo>
                    <a:pt x="1564220" y="703420"/>
                  </a:lnTo>
                  <a:lnTo>
                    <a:pt x="1572800" y="703420"/>
                  </a:lnTo>
                  <a:lnTo>
                    <a:pt x="1582015" y="703102"/>
                  </a:lnTo>
                  <a:lnTo>
                    <a:pt x="1590595" y="702148"/>
                  </a:lnTo>
                  <a:lnTo>
                    <a:pt x="1599175" y="701512"/>
                  </a:lnTo>
                  <a:lnTo>
                    <a:pt x="1608390" y="700558"/>
                  </a:lnTo>
                  <a:lnTo>
                    <a:pt x="1616970" y="699286"/>
                  </a:lnTo>
                  <a:lnTo>
                    <a:pt x="1625549" y="697696"/>
                  </a:lnTo>
                  <a:lnTo>
                    <a:pt x="1634129" y="696106"/>
                  </a:lnTo>
                  <a:lnTo>
                    <a:pt x="1642391" y="694198"/>
                  </a:lnTo>
                  <a:lnTo>
                    <a:pt x="1650336" y="691972"/>
                  </a:lnTo>
                  <a:lnTo>
                    <a:pt x="1658598" y="689428"/>
                  </a:lnTo>
                  <a:lnTo>
                    <a:pt x="1666542" y="686566"/>
                  </a:lnTo>
                  <a:lnTo>
                    <a:pt x="1674168" y="683704"/>
                  </a:lnTo>
                  <a:lnTo>
                    <a:pt x="1681477" y="680524"/>
                  </a:lnTo>
                  <a:lnTo>
                    <a:pt x="1688150" y="677344"/>
                  </a:lnTo>
                  <a:lnTo>
                    <a:pt x="1694506" y="673846"/>
                  </a:lnTo>
                  <a:lnTo>
                    <a:pt x="1700543" y="670348"/>
                  </a:lnTo>
                  <a:lnTo>
                    <a:pt x="1706899" y="666532"/>
                  </a:lnTo>
                  <a:lnTo>
                    <a:pt x="1711983" y="662716"/>
                  </a:lnTo>
                  <a:lnTo>
                    <a:pt x="1717067" y="658582"/>
                  </a:lnTo>
                  <a:lnTo>
                    <a:pt x="1721516" y="654766"/>
                  </a:lnTo>
                  <a:lnTo>
                    <a:pt x="1725647" y="650632"/>
                  </a:lnTo>
                  <a:lnTo>
                    <a:pt x="1729460" y="646180"/>
                  </a:lnTo>
                  <a:lnTo>
                    <a:pt x="1732320" y="642046"/>
                  </a:lnTo>
                  <a:lnTo>
                    <a:pt x="1735498" y="637594"/>
                  </a:lnTo>
                  <a:lnTo>
                    <a:pt x="1738040" y="632824"/>
                  </a:lnTo>
                  <a:lnTo>
                    <a:pt x="1739947" y="628372"/>
                  </a:lnTo>
                  <a:lnTo>
                    <a:pt x="1741853" y="623284"/>
                  </a:lnTo>
                  <a:lnTo>
                    <a:pt x="1743124" y="618832"/>
                  </a:lnTo>
                  <a:lnTo>
                    <a:pt x="1744078" y="614380"/>
                  </a:lnTo>
                  <a:lnTo>
                    <a:pt x="1744713" y="609292"/>
                  </a:lnTo>
                  <a:lnTo>
                    <a:pt x="1744713" y="604522"/>
                  </a:lnTo>
                  <a:lnTo>
                    <a:pt x="1744078" y="600070"/>
                  </a:lnTo>
                  <a:lnTo>
                    <a:pt x="1743442" y="594982"/>
                  </a:lnTo>
                  <a:lnTo>
                    <a:pt x="1741853" y="590212"/>
                  </a:lnTo>
                  <a:lnTo>
                    <a:pt x="1740264" y="585441"/>
                  </a:lnTo>
                  <a:lnTo>
                    <a:pt x="1738040" y="580671"/>
                  </a:lnTo>
                  <a:lnTo>
                    <a:pt x="1735498" y="576219"/>
                  </a:lnTo>
                  <a:lnTo>
                    <a:pt x="1732320" y="571449"/>
                  </a:lnTo>
                  <a:lnTo>
                    <a:pt x="1729142" y="566679"/>
                  </a:lnTo>
                  <a:lnTo>
                    <a:pt x="1725329" y="562227"/>
                  </a:lnTo>
                  <a:lnTo>
                    <a:pt x="1720880" y="557457"/>
                  </a:lnTo>
                  <a:lnTo>
                    <a:pt x="1715796" y="553323"/>
                  </a:lnTo>
                  <a:lnTo>
                    <a:pt x="1710394" y="548871"/>
                  </a:lnTo>
                  <a:lnTo>
                    <a:pt x="1704992" y="544737"/>
                  </a:lnTo>
                  <a:lnTo>
                    <a:pt x="1698954" y="540921"/>
                  </a:lnTo>
                  <a:lnTo>
                    <a:pt x="1692599" y="537105"/>
                  </a:lnTo>
                  <a:lnTo>
                    <a:pt x="1685926" y="533289"/>
                  </a:lnTo>
                  <a:lnTo>
                    <a:pt x="1679253" y="529791"/>
                  </a:lnTo>
                  <a:lnTo>
                    <a:pt x="1672262" y="526929"/>
                  </a:lnTo>
                  <a:lnTo>
                    <a:pt x="1664635" y="523749"/>
                  </a:lnTo>
                  <a:lnTo>
                    <a:pt x="1657326" y="521205"/>
                  </a:lnTo>
                  <a:lnTo>
                    <a:pt x="1649700" y="518661"/>
                  </a:lnTo>
                  <a:lnTo>
                    <a:pt x="1641756" y="516117"/>
                  </a:lnTo>
                  <a:lnTo>
                    <a:pt x="1633494" y="513891"/>
                  </a:lnTo>
                  <a:lnTo>
                    <a:pt x="1625549" y="511983"/>
                  </a:lnTo>
                  <a:lnTo>
                    <a:pt x="1616652" y="510711"/>
                  </a:lnTo>
                  <a:lnTo>
                    <a:pt x="1608390" y="509121"/>
                  </a:lnTo>
                  <a:lnTo>
                    <a:pt x="1599810" y="507849"/>
                  </a:lnTo>
                  <a:lnTo>
                    <a:pt x="1590913" y="506895"/>
                  </a:lnTo>
                  <a:lnTo>
                    <a:pt x="1582333" y="505941"/>
                  </a:lnTo>
                  <a:lnTo>
                    <a:pt x="1573435" y="505305"/>
                  </a:lnTo>
                  <a:lnTo>
                    <a:pt x="1564538" y="504987"/>
                  </a:lnTo>
                  <a:lnTo>
                    <a:pt x="1555640" y="504987"/>
                  </a:lnTo>
                  <a:lnTo>
                    <a:pt x="1546743" y="504987"/>
                  </a:lnTo>
                  <a:close/>
                  <a:moveTo>
                    <a:pt x="1042760" y="493221"/>
                  </a:moveTo>
                  <a:lnTo>
                    <a:pt x="1034180" y="493539"/>
                  </a:lnTo>
                  <a:lnTo>
                    <a:pt x="1024965" y="493857"/>
                  </a:lnTo>
                  <a:lnTo>
                    <a:pt x="1016385" y="494175"/>
                  </a:lnTo>
                  <a:lnTo>
                    <a:pt x="1007487" y="495447"/>
                  </a:lnTo>
                  <a:lnTo>
                    <a:pt x="999225" y="496719"/>
                  </a:lnTo>
                  <a:lnTo>
                    <a:pt x="990646" y="497673"/>
                  </a:lnTo>
                  <a:lnTo>
                    <a:pt x="982384" y="499263"/>
                  </a:lnTo>
                  <a:lnTo>
                    <a:pt x="974439" y="501171"/>
                  </a:lnTo>
                  <a:lnTo>
                    <a:pt x="965860" y="503079"/>
                  </a:lnTo>
                  <a:lnTo>
                    <a:pt x="958551" y="505305"/>
                  </a:lnTo>
                  <a:lnTo>
                    <a:pt x="950607" y="507849"/>
                  </a:lnTo>
                  <a:lnTo>
                    <a:pt x="943298" y="510711"/>
                  </a:lnTo>
                  <a:lnTo>
                    <a:pt x="935989" y="513255"/>
                  </a:lnTo>
                  <a:lnTo>
                    <a:pt x="928998" y="516117"/>
                  </a:lnTo>
                  <a:lnTo>
                    <a:pt x="922007" y="519615"/>
                  </a:lnTo>
                  <a:lnTo>
                    <a:pt x="915652" y="523113"/>
                  </a:lnTo>
                  <a:lnTo>
                    <a:pt x="909614" y="526929"/>
                  </a:lnTo>
                  <a:lnTo>
                    <a:pt x="903577" y="530745"/>
                  </a:lnTo>
                  <a:lnTo>
                    <a:pt x="898175" y="534879"/>
                  </a:lnTo>
                  <a:lnTo>
                    <a:pt x="893090" y="539013"/>
                  </a:lnTo>
                  <a:lnTo>
                    <a:pt x="888324" y="543147"/>
                  </a:lnTo>
                  <a:lnTo>
                    <a:pt x="884193" y="547599"/>
                  </a:lnTo>
                  <a:lnTo>
                    <a:pt x="880697" y="552369"/>
                  </a:lnTo>
                  <a:lnTo>
                    <a:pt x="877520" y="556821"/>
                  </a:lnTo>
                  <a:lnTo>
                    <a:pt x="874660" y="561273"/>
                  </a:lnTo>
                  <a:lnTo>
                    <a:pt x="872118" y="565725"/>
                  </a:lnTo>
                  <a:lnTo>
                    <a:pt x="870211" y="570495"/>
                  </a:lnTo>
                  <a:lnTo>
                    <a:pt x="868622" y="575265"/>
                  </a:lnTo>
                  <a:lnTo>
                    <a:pt x="867987" y="580035"/>
                  </a:lnTo>
                  <a:lnTo>
                    <a:pt x="867351" y="584805"/>
                  </a:lnTo>
                  <a:lnTo>
                    <a:pt x="866715" y="589576"/>
                  </a:lnTo>
                  <a:lnTo>
                    <a:pt x="867351" y="594346"/>
                  </a:lnTo>
                  <a:lnTo>
                    <a:pt x="867987" y="599116"/>
                  </a:lnTo>
                  <a:lnTo>
                    <a:pt x="868622" y="603886"/>
                  </a:lnTo>
                  <a:lnTo>
                    <a:pt x="870211" y="608656"/>
                  </a:lnTo>
                  <a:lnTo>
                    <a:pt x="872118" y="613108"/>
                  </a:lnTo>
                  <a:lnTo>
                    <a:pt x="874660" y="617878"/>
                  </a:lnTo>
                  <a:lnTo>
                    <a:pt x="877520" y="622330"/>
                  </a:lnTo>
                  <a:lnTo>
                    <a:pt x="880380" y="626782"/>
                  </a:lnTo>
                  <a:lnTo>
                    <a:pt x="883875" y="631234"/>
                  </a:lnTo>
                  <a:lnTo>
                    <a:pt x="888006" y="636004"/>
                  </a:lnTo>
                  <a:lnTo>
                    <a:pt x="892137" y="640138"/>
                  </a:lnTo>
                  <a:lnTo>
                    <a:pt x="897221" y="644272"/>
                  </a:lnTo>
                  <a:lnTo>
                    <a:pt x="901988" y="648406"/>
                  </a:lnTo>
                  <a:lnTo>
                    <a:pt x="907708" y="652222"/>
                  </a:lnTo>
                  <a:lnTo>
                    <a:pt x="913745" y="656038"/>
                  </a:lnTo>
                  <a:lnTo>
                    <a:pt x="919783" y="659854"/>
                  </a:lnTo>
                  <a:lnTo>
                    <a:pt x="926774" y="663670"/>
                  </a:lnTo>
                  <a:lnTo>
                    <a:pt x="933765" y="666850"/>
                  </a:lnTo>
                  <a:lnTo>
                    <a:pt x="941391" y="670030"/>
                  </a:lnTo>
                  <a:lnTo>
                    <a:pt x="949018" y="673528"/>
                  </a:lnTo>
                  <a:lnTo>
                    <a:pt x="956962" y="676072"/>
                  </a:lnTo>
                  <a:lnTo>
                    <a:pt x="965224" y="678616"/>
                  </a:lnTo>
                  <a:lnTo>
                    <a:pt x="973168" y="680842"/>
                  </a:lnTo>
                  <a:lnTo>
                    <a:pt x="981748" y="683386"/>
                  </a:lnTo>
                  <a:lnTo>
                    <a:pt x="990328" y="685294"/>
                  </a:lnTo>
                  <a:lnTo>
                    <a:pt x="998908" y="686566"/>
                  </a:lnTo>
                  <a:lnTo>
                    <a:pt x="1007487" y="688156"/>
                  </a:lnTo>
                  <a:lnTo>
                    <a:pt x="1016385" y="689428"/>
                  </a:lnTo>
                  <a:lnTo>
                    <a:pt x="1024965" y="690064"/>
                  </a:lnTo>
                  <a:lnTo>
                    <a:pt x="1034180" y="690700"/>
                  </a:lnTo>
                  <a:lnTo>
                    <a:pt x="1042760" y="691336"/>
                  </a:lnTo>
                  <a:lnTo>
                    <a:pt x="1051975" y="691654"/>
                  </a:lnTo>
                  <a:lnTo>
                    <a:pt x="1060555" y="691654"/>
                  </a:lnTo>
                  <a:lnTo>
                    <a:pt x="1069770" y="691336"/>
                  </a:lnTo>
                  <a:lnTo>
                    <a:pt x="1078350" y="690700"/>
                  </a:lnTo>
                  <a:lnTo>
                    <a:pt x="1086930" y="690382"/>
                  </a:lnTo>
                  <a:lnTo>
                    <a:pt x="1095827" y="689428"/>
                  </a:lnTo>
                  <a:lnTo>
                    <a:pt x="1104089" y="688156"/>
                  </a:lnTo>
                  <a:lnTo>
                    <a:pt x="1112669" y="687202"/>
                  </a:lnTo>
                  <a:lnTo>
                    <a:pt x="1121249" y="685612"/>
                  </a:lnTo>
                  <a:lnTo>
                    <a:pt x="1129193" y="683704"/>
                  </a:lnTo>
                  <a:lnTo>
                    <a:pt x="1137455" y="681796"/>
                  </a:lnTo>
                  <a:lnTo>
                    <a:pt x="1145082" y="679570"/>
                  </a:lnTo>
                  <a:lnTo>
                    <a:pt x="1153026" y="676708"/>
                  </a:lnTo>
                  <a:lnTo>
                    <a:pt x="1160017" y="674164"/>
                  </a:lnTo>
                  <a:lnTo>
                    <a:pt x="1167643" y="671620"/>
                  </a:lnTo>
                  <a:lnTo>
                    <a:pt x="1174316" y="668440"/>
                  </a:lnTo>
                  <a:lnTo>
                    <a:pt x="1181307" y="664942"/>
                  </a:lnTo>
                  <a:lnTo>
                    <a:pt x="1187663" y="661762"/>
                  </a:lnTo>
                  <a:lnTo>
                    <a:pt x="1193700" y="657946"/>
                  </a:lnTo>
                  <a:lnTo>
                    <a:pt x="1199738" y="654130"/>
                  </a:lnTo>
                  <a:lnTo>
                    <a:pt x="1205140" y="649996"/>
                  </a:lnTo>
                  <a:lnTo>
                    <a:pt x="1210224" y="645862"/>
                  </a:lnTo>
                  <a:lnTo>
                    <a:pt x="1214991" y="641728"/>
                  </a:lnTo>
                  <a:lnTo>
                    <a:pt x="1219122" y="636958"/>
                  </a:lnTo>
                  <a:lnTo>
                    <a:pt x="1222617" y="632506"/>
                  </a:lnTo>
                  <a:lnTo>
                    <a:pt x="1225795" y="628054"/>
                  </a:lnTo>
                  <a:lnTo>
                    <a:pt x="1228655" y="623284"/>
                  </a:lnTo>
                  <a:lnTo>
                    <a:pt x="1231197" y="618832"/>
                  </a:lnTo>
                  <a:lnTo>
                    <a:pt x="1233104" y="614380"/>
                  </a:lnTo>
                  <a:lnTo>
                    <a:pt x="1234693" y="609292"/>
                  </a:lnTo>
                  <a:lnTo>
                    <a:pt x="1235328" y="604840"/>
                  </a:lnTo>
                  <a:lnTo>
                    <a:pt x="1235964" y="600070"/>
                  </a:lnTo>
                  <a:lnTo>
                    <a:pt x="1236599" y="595300"/>
                  </a:lnTo>
                  <a:lnTo>
                    <a:pt x="1235964" y="590530"/>
                  </a:lnTo>
                  <a:lnTo>
                    <a:pt x="1235328" y="585441"/>
                  </a:lnTo>
                  <a:lnTo>
                    <a:pt x="1234693" y="580989"/>
                  </a:lnTo>
                  <a:lnTo>
                    <a:pt x="1233104" y="576219"/>
                  </a:lnTo>
                  <a:lnTo>
                    <a:pt x="1231197" y="571449"/>
                  </a:lnTo>
                  <a:lnTo>
                    <a:pt x="1228973" y="566997"/>
                  </a:lnTo>
                  <a:lnTo>
                    <a:pt x="1225795" y="562545"/>
                  </a:lnTo>
                  <a:lnTo>
                    <a:pt x="1222935" y="557775"/>
                  </a:lnTo>
                  <a:lnTo>
                    <a:pt x="1219440" y="553323"/>
                  </a:lnTo>
                  <a:lnTo>
                    <a:pt x="1215309" y="548871"/>
                  </a:lnTo>
                  <a:lnTo>
                    <a:pt x="1211178" y="544737"/>
                  </a:lnTo>
                  <a:lnTo>
                    <a:pt x="1206093" y="540603"/>
                  </a:lnTo>
                  <a:lnTo>
                    <a:pt x="1201327" y="536469"/>
                  </a:lnTo>
                  <a:lnTo>
                    <a:pt x="1195607" y="532653"/>
                  </a:lnTo>
                  <a:lnTo>
                    <a:pt x="1189569" y="528837"/>
                  </a:lnTo>
                  <a:lnTo>
                    <a:pt x="1183532" y="525021"/>
                  </a:lnTo>
                  <a:lnTo>
                    <a:pt x="1176859" y="521205"/>
                  </a:lnTo>
                  <a:lnTo>
                    <a:pt x="1169550" y="517707"/>
                  </a:lnTo>
                  <a:lnTo>
                    <a:pt x="1161923" y="514845"/>
                  </a:lnTo>
                  <a:lnTo>
                    <a:pt x="1154297" y="511347"/>
                  </a:lnTo>
                  <a:lnTo>
                    <a:pt x="1146353" y="508803"/>
                  </a:lnTo>
                  <a:lnTo>
                    <a:pt x="1138091" y="505941"/>
                  </a:lnTo>
                  <a:lnTo>
                    <a:pt x="1130147" y="503715"/>
                  </a:lnTo>
                  <a:lnTo>
                    <a:pt x="1121567" y="501489"/>
                  </a:lnTo>
                  <a:lnTo>
                    <a:pt x="1113305" y="499581"/>
                  </a:lnTo>
                  <a:lnTo>
                    <a:pt x="1104407" y="497991"/>
                  </a:lnTo>
                  <a:lnTo>
                    <a:pt x="1095827" y="496719"/>
                  </a:lnTo>
                  <a:lnTo>
                    <a:pt x="1086930" y="495447"/>
                  </a:lnTo>
                  <a:lnTo>
                    <a:pt x="1078350" y="494811"/>
                  </a:lnTo>
                  <a:lnTo>
                    <a:pt x="1069135" y="493857"/>
                  </a:lnTo>
                  <a:lnTo>
                    <a:pt x="1060555" y="493539"/>
                  </a:lnTo>
                  <a:lnTo>
                    <a:pt x="1051340" y="493221"/>
                  </a:lnTo>
                  <a:lnTo>
                    <a:pt x="1042760" y="493221"/>
                  </a:lnTo>
                  <a:close/>
                  <a:moveTo>
                    <a:pt x="1705310" y="248995"/>
                  </a:moveTo>
                  <a:lnTo>
                    <a:pt x="1696094" y="249313"/>
                  </a:lnTo>
                  <a:lnTo>
                    <a:pt x="1687197" y="249949"/>
                  </a:lnTo>
                  <a:lnTo>
                    <a:pt x="1677664" y="251221"/>
                  </a:lnTo>
                  <a:lnTo>
                    <a:pt x="1668448" y="252175"/>
                  </a:lnTo>
                  <a:lnTo>
                    <a:pt x="1659551" y="253765"/>
                  </a:lnTo>
                  <a:lnTo>
                    <a:pt x="1650653" y="255673"/>
                  </a:lnTo>
                  <a:lnTo>
                    <a:pt x="1642391" y="257581"/>
                  </a:lnTo>
                  <a:lnTo>
                    <a:pt x="1634129" y="259807"/>
                  </a:lnTo>
                  <a:lnTo>
                    <a:pt x="1626185" y="262033"/>
                  </a:lnTo>
                  <a:lnTo>
                    <a:pt x="1618559" y="264896"/>
                  </a:lnTo>
                  <a:lnTo>
                    <a:pt x="1611568" y="267440"/>
                  </a:lnTo>
                  <a:lnTo>
                    <a:pt x="1604259" y="270620"/>
                  </a:lnTo>
                  <a:lnTo>
                    <a:pt x="1597268" y="273482"/>
                  </a:lnTo>
                  <a:lnTo>
                    <a:pt x="1591230" y="276980"/>
                  </a:lnTo>
                  <a:lnTo>
                    <a:pt x="1585193" y="280478"/>
                  </a:lnTo>
                  <a:lnTo>
                    <a:pt x="1579155" y="283658"/>
                  </a:lnTo>
                  <a:lnTo>
                    <a:pt x="1574071" y="287474"/>
                  </a:lnTo>
                  <a:lnTo>
                    <a:pt x="1568986" y="291290"/>
                  </a:lnTo>
                  <a:lnTo>
                    <a:pt x="1564538" y="295424"/>
                  </a:lnTo>
                  <a:lnTo>
                    <a:pt x="1560089" y="299240"/>
                  </a:lnTo>
                  <a:lnTo>
                    <a:pt x="1556276" y="303374"/>
                  </a:lnTo>
                  <a:lnTo>
                    <a:pt x="1552462" y="307826"/>
                  </a:lnTo>
                  <a:lnTo>
                    <a:pt x="1549285" y="312278"/>
                  </a:lnTo>
                  <a:lnTo>
                    <a:pt x="1546743" y="316730"/>
                  </a:lnTo>
                  <a:lnTo>
                    <a:pt x="1544200" y="321182"/>
                  </a:lnTo>
                  <a:lnTo>
                    <a:pt x="1542294" y="326270"/>
                  </a:lnTo>
                  <a:lnTo>
                    <a:pt x="1540705" y="330722"/>
                  </a:lnTo>
                  <a:lnTo>
                    <a:pt x="1539434" y="335492"/>
                  </a:lnTo>
                  <a:lnTo>
                    <a:pt x="1539116" y="340262"/>
                  </a:lnTo>
                  <a:lnTo>
                    <a:pt x="1538798" y="345032"/>
                  </a:lnTo>
                  <a:lnTo>
                    <a:pt x="1539116" y="350120"/>
                  </a:lnTo>
                  <a:lnTo>
                    <a:pt x="1539434" y="354890"/>
                  </a:lnTo>
                  <a:lnTo>
                    <a:pt x="1540705" y="359978"/>
                  </a:lnTo>
                  <a:lnTo>
                    <a:pt x="1542612" y="364748"/>
                  </a:lnTo>
                  <a:lnTo>
                    <a:pt x="1544518" y="369836"/>
                  </a:lnTo>
                  <a:lnTo>
                    <a:pt x="1547060" y="374606"/>
                  </a:lnTo>
                  <a:lnTo>
                    <a:pt x="1550238" y="379694"/>
                  </a:lnTo>
                  <a:lnTo>
                    <a:pt x="1553416" y="384464"/>
                  </a:lnTo>
                  <a:lnTo>
                    <a:pt x="1557547" y="388916"/>
                  </a:lnTo>
                  <a:lnTo>
                    <a:pt x="1561996" y="393686"/>
                  </a:lnTo>
                  <a:lnTo>
                    <a:pt x="1566444" y="397820"/>
                  </a:lnTo>
                  <a:lnTo>
                    <a:pt x="1571211" y="401954"/>
                  </a:lnTo>
                  <a:lnTo>
                    <a:pt x="1576613" y="406088"/>
                  </a:lnTo>
                  <a:lnTo>
                    <a:pt x="1582333" y="409904"/>
                  </a:lnTo>
                  <a:lnTo>
                    <a:pt x="1588370" y="413720"/>
                  </a:lnTo>
                  <a:lnTo>
                    <a:pt x="1594726" y="416900"/>
                  </a:lnTo>
                  <a:lnTo>
                    <a:pt x="1601081" y="420398"/>
                  </a:lnTo>
                  <a:lnTo>
                    <a:pt x="1608072" y="423578"/>
                  </a:lnTo>
                  <a:lnTo>
                    <a:pt x="1615063" y="426441"/>
                  </a:lnTo>
                  <a:lnTo>
                    <a:pt x="1622372" y="429621"/>
                  </a:lnTo>
                  <a:lnTo>
                    <a:pt x="1629998" y="432165"/>
                  </a:lnTo>
                  <a:lnTo>
                    <a:pt x="1637625" y="434391"/>
                  </a:lnTo>
                  <a:lnTo>
                    <a:pt x="1645569" y="436617"/>
                  </a:lnTo>
                  <a:lnTo>
                    <a:pt x="1653831" y="438525"/>
                  </a:lnTo>
                  <a:lnTo>
                    <a:pt x="1662093" y="440433"/>
                  </a:lnTo>
                  <a:lnTo>
                    <a:pt x="1670355" y="442341"/>
                  </a:lnTo>
                  <a:lnTo>
                    <a:pt x="1679253" y="443613"/>
                  </a:lnTo>
                  <a:lnTo>
                    <a:pt x="1687832" y="444567"/>
                  </a:lnTo>
                  <a:lnTo>
                    <a:pt x="1696412" y="445839"/>
                  </a:lnTo>
                  <a:lnTo>
                    <a:pt x="1705627" y="446475"/>
                  </a:lnTo>
                  <a:lnTo>
                    <a:pt x="1714207" y="447111"/>
                  </a:lnTo>
                  <a:lnTo>
                    <a:pt x="1723423" y="447429"/>
                  </a:lnTo>
                  <a:lnTo>
                    <a:pt x="1732320" y="447429"/>
                  </a:lnTo>
                  <a:lnTo>
                    <a:pt x="1741853" y="447111"/>
                  </a:lnTo>
                  <a:lnTo>
                    <a:pt x="1751069" y="446475"/>
                  </a:lnTo>
                  <a:lnTo>
                    <a:pt x="1759966" y="445839"/>
                  </a:lnTo>
                  <a:lnTo>
                    <a:pt x="1769181" y="444567"/>
                  </a:lnTo>
                  <a:lnTo>
                    <a:pt x="1778714" y="443613"/>
                  </a:lnTo>
                  <a:lnTo>
                    <a:pt x="1787294" y="442023"/>
                  </a:lnTo>
                  <a:lnTo>
                    <a:pt x="1796192" y="440115"/>
                  </a:lnTo>
                  <a:lnTo>
                    <a:pt x="1804772" y="438207"/>
                  </a:lnTo>
                  <a:lnTo>
                    <a:pt x="1812716" y="435981"/>
                  </a:lnTo>
                  <a:lnTo>
                    <a:pt x="1820660" y="433755"/>
                  </a:lnTo>
                  <a:lnTo>
                    <a:pt x="1828287" y="431211"/>
                  </a:lnTo>
                  <a:lnTo>
                    <a:pt x="1835913" y="428349"/>
                  </a:lnTo>
                  <a:lnTo>
                    <a:pt x="1842586" y="425805"/>
                  </a:lnTo>
                  <a:lnTo>
                    <a:pt x="1849259" y="422306"/>
                  </a:lnTo>
                  <a:lnTo>
                    <a:pt x="1855933" y="419444"/>
                  </a:lnTo>
                  <a:lnTo>
                    <a:pt x="1861970" y="415946"/>
                  </a:lnTo>
                  <a:lnTo>
                    <a:pt x="1867690" y="412130"/>
                  </a:lnTo>
                  <a:lnTo>
                    <a:pt x="1872774" y="408314"/>
                  </a:lnTo>
                  <a:lnTo>
                    <a:pt x="1878176" y="404498"/>
                  </a:lnTo>
                  <a:lnTo>
                    <a:pt x="1882625" y="400682"/>
                  </a:lnTo>
                  <a:lnTo>
                    <a:pt x="1886756" y="396548"/>
                  </a:lnTo>
                  <a:lnTo>
                    <a:pt x="1890887" y="392414"/>
                  </a:lnTo>
                  <a:lnTo>
                    <a:pt x="1894383" y="388280"/>
                  </a:lnTo>
                  <a:lnTo>
                    <a:pt x="1897560" y="383828"/>
                  </a:lnTo>
                  <a:lnTo>
                    <a:pt x="1900420" y="379058"/>
                  </a:lnTo>
                  <a:lnTo>
                    <a:pt x="1902645" y="374606"/>
                  </a:lnTo>
                  <a:lnTo>
                    <a:pt x="1904551" y="370154"/>
                  </a:lnTo>
                  <a:lnTo>
                    <a:pt x="1906140" y="365066"/>
                  </a:lnTo>
                  <a:lnTo>
                    <a:pt x="1907411" y="360614"/>
                  </a:lnTo>
                  <a:lnTo>
                    <a:pt x="1908047" y="355844"/>
                  </a:lnTo>
                  <a:lnTo>
                    <a:pt x="1908047" y="350756"/>
                  </a:lnTo>
                  <a:lnTo>
                    <a:pt x="1908047" y="345986"/>
                  </a:lnTo>
                  <a:lnTo>
                    <a:pt x="1907411" y="340898"/>
                  </a:lnTo>
                  <a:lnTo>
                    <a:pt x="1906140" y="336128"/>
                  </a:lnTo>
                  <a:lnTo>
                    <a:pt x="1904551" y="331040"/>
                  </a:lnTo>
                  <a:lnTo>
                    <a:pt x="1902327" y="326270"/>
                  </a:lnTo>
                  <a:lnTo>
                    <a:pt x="1899785" y="321182"/>
                  </a:lnTo>
                  <a:lnTo>
                    <a:pt x="1896607" y="316412"/>
                  </a:lnTo>
                  <a:lnTo>
                    <a:pt x="1893112" y="311642"/>
                  </a:lnTo>
                  <a:lnTo>
                    <a:pt x="1889616" y="307190"/>
                  </a:lnTo>
                  <a:lnTo>
                    <a:pt x="1884850" y="302738"/>
                  </a:lnTo>
                  <a:lnTo>
                    <a:pt x="1880401" y="298286"/>
                  </a:lnTo>
                  <a:lnTo>
                    <a:pt x="1875634" y="293834"/>
                  </a:lnTo>
                  <a:lnTo>
                    <a:pt x="1870232" y="290018"/>
                  </a:lnTo>
                  <a:lnTo>
                    <a:pt x="1864512" y="285884"/>
                  </a:lnTo>
                  <a:lnTo>
                    <a:pt x="1858475" y="282704"/>
                  </a:lnTo>
                  <a:lnTo>
                    <a:pt x="1852437" y="278888"/>
                  </a:lnTo>
                  <a:lnTo>
                    <a:pt x="1846082" y="275390"/>
                  </a:lnTo>
                  <a:lnTo>
                    <a:pt x="1839091" y="272528"/>
                  </a:lnTo>
                  <a:lnTo>
                    <a:pt x="1832100" y="269348"/>
                  </a:lnTo>
                  <a:lnTo>
                    <a:pt x="1824791" y="266804"/>
                  </a:lnTo>
                  <a:lnTo>
                    <a:pt x="1817165" y="263941"/>
                  </a:lnTo>
                  <a:lnTo>
                    <a:pt x="1809220" y="261397"/>
                  </a:lnTo>
                  <a:lnTo>
                    <a:pt x="1801276" y="259171"/>
                  </a:lnTo>
                  <a:lnTo>
                    <a:pt x="1793332" y="257263"/>
                  </a:lnTo>
                  <a:lnTo>
                    <a:pt x="1785070" y="255355"/>
                  </a:lnTo>
                  <a:lnTo>
                    <a:pt x="1776808" y="253765"/>
                  </a:lnTo>
                  <a:lnTo>
                    <a:pt x="1767910" y="252175"/>
                  </a:lnTo>
                  <a:lnTo>
                    <a:pt x="1759331" y="251221"/>
                  </a:lnTo>
                  <a:lnTo>
                    <a:pt x="1750751" y="250267"/>
                  </a:lnTo>
                  <a:lnTo>
                    <a:pt x="1741535" y="249631"/>
                  </a:lnTo>
                  <a:lnTo>
                    <a:pt x="1732320" y="248995"/>
                  </a:lnTo>
                  <a:lnTo>
                    <a:pt x="1723423" y="248995"/>
                  </a:lnTo>
                  <a:lnTo>
                    <a:pt x="1714207" y="248995"/>
                  </a:lnTo>
                  <a:lnTo>
                    <a:pt x="1705310" y="248995"/>
                  </a:lnTo>
                  <a:close/>
                  <a:moveTo>
                    <a:pt x="887688" y="229915"/>
                  </a:moveTo>
                  <a:lnTo>
                    <a:pt x="878473" y="230233"/>
                  </a:lnTo>
                  <a:lnTo>
                    <a:pt x="869893" y="231187"/>
                  </a:lnTo>
                  <a:lnTo>
                    <a:pt x="861313" y="231823"/>
                  </a:lnTo>
                  <a:lnTo>
                    <a:pt x="852416" y="232459"/>
                  </a:lnTo>
                  <a:lnTo>
                    <a:pt x="844154" y="234049"/>
                  </a:lnTo>
                  <a:lnTo>
                    <a:pt x="835892" y="235639"/>
                  </a:lnTo>
                  <a:lnTo>
                    <a:pt x="827630" y="237229"/>
                  </a:lnTo>
                  <a:lnTo>
                    <a:pt x="819686" y="239137"/>
                  </a:lnTo>
                  <a:lnTo>
                    <a:pt x="811741" y="241045"/>
                  </a:lnTo>
                  <a:lnTo>
                    <a:pt x="804115" y="243271"/>
                  </a:lnTo>
                  <a:lnTo>
                    <a:pt x="796488" y="245815"/>
                  </a:lnTo>
                  <a:lnTo>
                    <a:pt x="789180" y="248359"/>
                  </a:lnTo>
                  <a:lnTo>
                    <a:pt x="782506" y="251539"/>
                  </a:lnTo>
                  <a:lnTo>
                    <a:pt x="775516" y="254719"/>
                  </a:lnTo>
                  <a:lnTo>
                    <a:pt x="769160" y="257581"/>
                  </a:lnTo>
                  <a:lnTo>
                    <a:pt x="763122" y="261079"/>
                  </a:lnTo>
                  <a:lnTo>
                    <a:pt x="757085" y="264896"/>
                  </a:lnTo>
                  <a:lnTo>
                    <a:pt x="751683" y="268712"/>
                  </a:lnTo>
                  <a:lnTo>
                    <a:pt x="746598" y="272528"/>
                  </a:lnTo>
                  <a:lnTo>
                    <a:pt x="741514" y="276662"/>
                  </a:lnTo>
                  <a:lnTo>
                    <a:pt x="737383" y="280796"/>
                  </a:lnTo>
                  <a:lnTo>
                    <a:pt x="733252" y="285248"/>
                  </a:lnTo>
                  <a:lnTo>
                    <a:pt x="729439" y="289700"/>
                  </a:lnTo>
                  <a:lnTo>
                    <a:pt x="726261" y="294788"/>
                  </a:lnTo>
                  <a:lnTo>
                    <a:pt x="723401" y="299558"/>
                  </a:lnTo>
                  <a:lnTo>
                    <a:pt x="721177" y="304328"/>
                  </a:lnTo>
                  <a:lnTo>
                    <a:pt x="719270" y="309098"/>
                  </a:lnTo>
                  <a:lnTo>
                    <a:pt x="717681" y="314186"/>
                  </a:lnTo>
                  <a:lnTo>
                    <a:pt x="717046" y="318956"/>
                  </a:lnTo>
                  <a:lnTo>
                    <a:pt x="716728" y="323726"/>
                  </a:lnTo>
                  <a:lnTo>
                    <a:pt x="716728" y="328814"/>
                  </a:lnTo>
                  <a:lnTo>
                    <a:pt x="717046" y="333584"/>
                  </a:lnTo>
                  <a:lnTo>
                    <a:pt x="717681" y="338354"/>
                  </a:lnTo>
                  <a:lnTo>
                    <a:pt x="719270" y="343124"/>
                  </a:lnTo>
                  <a:lnTo>
                    <a:pt x="720859" y="348212"/>
                  </a:lnTo>
                  <a:lnTo>
                    <a:pt x="723084" y="352664"/>
                  </a:lnTo>
                  <a:lnTo>
                    <a:pt x="725626" y="357116"/>
                  </a:lnTo>
                  <a:lnTo>
                    <a:pt x="728486" y="361886"/>
                  </a:lnTo>
                  <a:lnTo>
                    <a:pt x="731663" y="366338"/>
                  </a:lnTo>
                  <a:lnTo>
                    <a:pt x="735477" y="370472"/>
                  </a:lnTo>
                  <a:lnTo>
                    <a:pt x="739608" y="374924"/>
                  </a:lnTo>
                  <a:lnTo>
                    <a:pt x="744374" y="379058"/>
                  </a:lnTo>
                  <a:lnTo>
                    <a:pt x="749141" y="382874"/>
                  </a:lnTo>
                  <a:lnTo>
                    <a:pt x="754225" y="387008"/>
                  </a:lnTo>
                  <a:lnTo>
                    <a:pt x="759627" y="390824"/>
                  </a:lnTo>
                  <a:lnTo>
                    <a:pt x="765982" y="394640"/>
                  </a:lnTo>
                  <a:lnTo>
                    <a:pt x="772020" y="398138"/>
                  </a:lnTo>
                  <a:lnTo>
                    <a:pt x="778375" y="401636"/>
                  </a:lnTo>
                  <a:lnTo>
                    <a:pt x="785366" y="404816"/>
                  </a:lnTo>
                  <a:lnTo>
                    <a:pt x="792675" y="407996"/>
                  </a:lnTo>
                  <a:lnTo>
                    <a:pt x="799984" y="410540"/>
                  </a:lnTo>
                  <a:lnTo>
                    <a:pt x="807928" y="413402"/>
                  </a:lnTo>
                  <a:lnTo>
                    <a:pt x="815872" y="415946"/>
                  </a:lnTo>
                  <a:lnTo>
                    <a:pt x="824452" y="418172"/>
                  </a:lnTo>
                  <a:lnTo>
                    <a:pt x="832714" y="420398"/>
                  </a:lnTo>
                  <a:lnTo>
                    <a:pt x="841929" y="422306"/>
                  </a:lnTo>
                  <a:lnTo>
                    <a:pt x="850827" y="423896"/>
                  </a:lnTo>
                  <a:lnTo>
                    <a:pt x="860042" y="425487"/>
                  </a:lnTo>
                  <a:lnTo>
                    <a:pt x="869258" y="426441"/>
                  </a:lnTo>
                  <a:lnTo>
                    <a:pt x="878155" y="427395"/>
                  </a:lnTo>
                  <a:lnTo>
                    <a:pt x="887688" y="428031"/>
                  </a:lnTo>
                  <a:lnTo>
                    <a:pt x="896586" y="428349"/>
                  </a:lnTo>
                  <a:lnTo>
                    <a:pt x="905801" y="428349"/>
                  </a:lnTo>
                  <a:lnTo>
                    <a:pt x="914381" y="428349"/>
                  </a:lnTo>
                  <a:lnTo>
                    <a:pt x="923596" y="428031"/>
                  </a:lnTo>
                  <a:lnTo>
                    <a:pt x="932812" y="427713"/>
                  </a:lnTo>
                  <a:lnTo>
                    <a:pt x="941391" y="426759"/>
                  </a:lnTo>
                  <a:lnTo>
                    <a:pt x="949971" y="425805"/>
                  </a:lnTo>
                  <a:lnTo>
                    <a:pt x="958551" y="424532"/>
                  </a:lnTo>
                  <a:lnTo>
                    <a:pt x="966813" y="422942"/>
                  </a:lnTo>
                  <a:lnTo>
                    <a:pt x="975075" y="421352"/>
                  </a:lnTo>
                  <a:lnTo>
                    <a:pt x="983019" y="419762"/>
                  </a:lnTo>
                  <a:lnTo>
                    <a:pt x="990963" y="417536"/>
                  </a:lnTo>
                  <a:lnTo>
                    <a:pt x="998590" y="414992"/>
                  </a:lnTo>
                  <a:lnTo>
                    <a:pt x="1006216" y="412448"/>
                  </a:lnTo>
                  <a:lnTo>
                    <a:pt x="1013207" y="409904"/>
                  </a:lnTo>
                  <a:lnTo>
                    <a:pt x="1020198" y="407042"/>
                  </a:lnTo>
                  <a:lnTo>
                    <a:pt x="1026871" y="404180"/>
                  </a:lnTo>
                  <a:lnTo>
                    <a:pt x="1033227" y="400682"/>
                  </a:lnTo>
                  <a:lnTo>
                    <a:pt x="1039264" y="397502"/>
                  </a:lnTo>
                  <a:lnTo>
                    <a:pt x="1044984" y="393686"/>
                  </a:lnTo>
                  <a:lnTo>
                    <a:pt x="1050704" y="389870"/>
                  </a:lnTo>
                  <a:lnTo>
                    <a:pt x="1055788" y="386054"/>
                  </a:lnTo>
                  <a:lnTo>
                    <a:pt x="1060555" y="381920"/>
                  </a:lnTo>
                  <a:lnTo>
                    <a:pt x="1065004" y="377786"/>
                  </a:lnTo>
                  <a:lnTo>
                    <a:pt x="1069135" y="373016"/>
                  </a:lnTo>
                  <a:lnTo>
                    <a:pt x="1072630" y="368564"/>
                  </a:lnTo>
                  <a:lnTo>
                    <a:pt x="1076126" y="364112"/>
                  </a:lnTo>
                  <a:lnTo>
                    <a:pt x="1078668" y="359024"/>
                  </a:lnTo>
                  <a:lnTo>
                    <a:pt x="1081210" y="354254"/>
                  </a:lnTo>
                  <a:lnTo>
                    <a:pt x="1083117" y="349166"/>
                  </a:lnTo>
                  <a:lnTo>
                    <a:pt x="1084388" y="344396"/>
                  </a:lnTo>
                  <a:lnTo>
                    <a:pt x="1085659" y="339308"/>
                  </a:lnTo>
                  <a:lnTo>
                    <a:pt x="1085977" y="334538"/>
                  </a:lnTo>
                  <a:lnTo>
                    <a:pt x="1085977" y="329450"/>
                  </a:lnTo>
                  <a:lnTo>
                    <a:pt x="1085659" y="324998"/>
                  </a:lnTo>
                  <a:lnTo>
                    <a:pt x="1084705" y="320228"/>
                  </a:lnTo>
                  <a:lnTo>
                    <a:pt x="1083117" y="315140"/>
                  </a:lnTo>
                  <a:lnTo>
                    <a:pt x="1081846" y="310688"/>
                  </a:lnTo>
                  <a:lnTo>
                    <a:pt x="1079621" y="305600"/>
                  </a:lnTo>
                  <a:lnTo>
                    <a:pt x="1076761" y="301148"/>
                  </a:lnTo>
                  <a:lnTo>
                    <a:pt x="1073901" y="296696"/>
                  </a:lnTo>
                  <a:lnTo>
                    <a:pt x="1070406" y="291926"/>
                  </a:lnTo>
                  <a:lnTo>
                    <a:pt x="1066910" y="287792"/>
                  </a:lnTo>
                  <a:lnTo>
                    <a:pt x="1062779" y="283658"/>
                  </a:lnTo>
                  <a:lnTo>
                    <a:pt x="1058331" y="279524"/>
                  </a:lnTo>
                  <a:lnTo>
                    <a:pt x="1053246" y="275390"/>
                  </a:lnTo>
                  <a:lnTo>
                    <a:pt x="1048162" y="271256"/>
                  </a:lnTo>
                  <a:lnTo>
                    <a:pt x="1042760" y="267440"/>
                  </a:lnTo>
                  <a:lnTo>
                    <a:pt x="1036722" y="263941"/>
                  </a:lnTo>
                  <a:lnTo>
                    <a:pt x="1030367" y="260125"/>
                  </a:lnTo>
                  <a:lnTo>
                    <a:pt x="1024011" y="256945"/>
                  </a:lnTo>
                  <a:lnTo>
                    <a:pt x="1017020" y="253765"/>
                  </a:lnTo>
                  <a:lnTo>
                    <a:pt x="1009712" y="250267"/>
                  </a:lnTo>
                  <a:lnTo>
                    <a:pt x="1002403" y="247723"/>
                  </a:lnTo>
                  <a:lnTo>
                    <a:pt x="994459" y="245179"/>
                  </a:lnTo>
                  <a:lnTo>
                    <a:pt x="986515" y="242317"/>
                  </a:lnTo>
                  <a:lnTo>
                    <a:pt x="977935" y="240091"/>
                  </a:lnTo>
                  <a:lnTo>
                    <a:pt x="969355" y="237865"/>
                  </a:lnTo>
                  <a:lnTo>
                    <a:pt x="960457" y="235957"/>
                  </a:lnTo>
                  <a:lnTo>
                    <a:pt x="951242" y="234367"/>
                  </a:lnTo>
                  <a:lnTo>
                    <a:pt x="942027" y="233095"/>
                  </a:lnTo>
                  <a:lnTo>
                    <a:pt x="933129" y="231823"/>
                  </a:lnTo>
                  <a:lnTo>
                    <a:pt x="923914" y="231187"/>
                  </a:lnTo>
                  <a:lnTo>
                    <a:pt x="915016" y="230233"/>
                  </a:lnTo>
                  <a:lnTo>
                    <a:pt x="905801" y="229915"/>
                  </a:lnTo>
                  <a:lnTo>
                    <a:pt x="896586" y="229915"/>
                  </a:lnTo>
                  <a:lnTo>
                    <a:pt x="887688" y="229915"/>
                  </a:lnTo>
                  <a:close/>
                  <a:moveTo>
                    <a:pt x="1309369" y="78864"/>
                  </a:moveTo>
                  <a:lnTo>
                    <a:pt x="1300153" y="79182"/>
                  </a:lnTo>
                  <a:lnTo>
                    <a:pt x="1290620" y="79500"/>
                  </a:lnTo>
                  <a:lnTo>
                    <a:pt x="1281405" y="80454"/>
                  </a:lnTo>
                  <a:lnTo>
                    <a:pt x="1272507" y="81090"/>
                  </a:lnTo>
                  <a:lnTo>
                    <a:pt x="1263610" y="82362"/>
                  </a:lnTo>
                  <a:lnTo>
                    <a:pt x="1255030" y="83634"/>
                  </a:lnTo>
                  <a:lnTo>
                    <a:pt x="1246768" y="85224"/>
                  </a:lnTo>
                  <a:lnTo>
                    <a:pt x="1238506" y="87132"/>
                  </a:lnTo>
                  <a:lnTo>
                    <a:pt x="1230562" y="89040"/>
                  </a:lnTo>
                  <a:lnTo>
                    <a:pt x="1222935" y="91266"/>
                  </a:lnTo>
                  <a:lnTo>
                    <a:pt x="1215309" y="93492"/>
                  </a:lnTo>
                  <a:lnTo>
                    <a:pt x="1207682" y="96354"/>
                  </a:lnTo>
                  <a:lnTo>
                    <a:pt x="1201009" y="99216"/>
                  </a:lnTo>
                  <a:lnTo>
                    <a:pt x="1194018" y="102079"/>
                  </a:lnTo>
                  <a:lnTo>
                    <a:pt x="1187663" y="105259"/>
                  </a:lnTo>
                  <a:lnTo>
                    <a:pt x="1181307" y="108439"/>
                  </a:lnTo>
                  <a:lnTo>
                    <a:pt x="1175588" y="112255"/>
                  </a:lnTo>
                  <a:lnTo>
                    <a:pt x="1169868" y="115435"/>
                  </a:lnTo>
                  <a:lnTo>
                    <a:pt x="1164466" y="119251"/>
                  </a:lnTo>
                  <a:lnTo>
                    <a:pt x="1159699" y="123067"/>
                  </a:lnTo>
                  <a:lnTo>
                    <a:pt x="1155250" y="127201"/>
                  </a:lnTo>
                  <a:lnTo>
                    <a:pt x="1151119" y="131653"/>
                  </a:lnTo>
                  <a:lnTo>
                    <a:pt x="1147306" y="136105"/>
                  </a:lnTo>
                  <a:lnTo>
                    <a:pt x="1143811" y="140239"/>
                  </a:lnTo>
                  <a:lnTo>
                    <a:pt x="1140633" y="144691"/>
                  </a:lnTo>
                  <a:lnTo>
                    <a:pt x="1138091" y="149143"/>
                  </a:lnTo>
                  <a:lnTo>
                    <a:pt x="1135866" y="154231"/>
                  </a:lnTo>
                  <a:lnTo>
                    <a:pt x="1134278" y="159001"/>
                  </a:lnTo>
                  <a:lnTo>
                    <a:pt x="1132689" y="164089"/>
                  </a:lnTo>
                  <a:lnTo>
                    <a:pt x="1132053" y="168859"/>
                  </a:lnTo>
                  <a:lnTo>
                    <a:pt x="1131735" y="173947"/>
                  </a:lnTo>
                  <a:lnTo>
                    <a:pt x="1132053" y="179353"/>
                  </a:lnTo>
                  <a:lnTo>
                    <a:pt x="1132371" y="184123"/>
                  </a:lnTo>
                  <a:lnTo>
                    <a:pt x="1133642" y="189211"/>
                  </a:lnTo>
                  <a:lnTo>
                    <a:pt x="1135231" y="193981"/>
                  </a:lnTo>
                  <a:lnTo>
                    <a:pt x="1137137" y="198751"/>
                  </a:lnTo>
                  <a:lnTo>
                    <a:pt x="1139362" y="203839"/>
                  </a:lnTo>
                  <a:lnTo>
                    <a:pt x="1142222" y="208291"/>
                  </a:lnTo>
                  <a:lnTo>
                    <a:pt x="1145399" y="213061"/>
                  </a:lnTo>
                  <a:lnTo>
                    <a:pt x="1149213" y="217513"/>
                  </a:lnTo>
                  <a:lnTo>
                    <a:pt x="1153026" y="221965"/>
                  </a:lnTo>
                  <a:lnTo>
                    <a:pt x="1157475" y="226099"/>
                  </a:lnTo>
                  <a:lnTo>
                    <a:pt x="1161923" y="230233"/>
                  </a:lnTo>
                  <a:lnTo>
                    <a:pt x="1167326" y="234049"/>
                  </a:lnTo>
                  <a:lnTo>
                    <a:pt x="1172410" y="237865"/>
                  </a:lnTo>
                  <a:lnTo>
                    <a:pt x="1178130" y="241681"/>
                  </a:lnTo>
                  <a:lnTo>
                    <a:pt x="1184167" y="245497"/>
                  </a:lnTo>
                  <a:lnTo>
                    <a:pt x="1190841" y="248995"/>
                  </a:lnTo>
                  <a:lnTo>
                    <a:pt x="1197196" y="251857"/>
                  </a:lnTo>
                  <a:lnTo>
                    <a:pt x="1204187" y="255355"/>
                  </a:lnTo>
                  <a:lnTo>
                    <a:pt x="1211496" y="257899"/>
                  </a:lnTo>
                  <a:lnTo>
                    <a:pt x="1218804" y="261079"/>
                  </a:lnTo>
                  <a:lnTo>
                    <a:pt x="1226748" y="263305"/>
                  </a:lnTo>
                  <a:lnTo>
                    <a:pt x="1234057" y="265850"/>
                  </a:lnTo>
                  <a:lnTo>
                    <a:pt x="1242637" y="267758"/>
                  </a:lnTo>
                  <a:lnTo>
                    <a:pt x="1250899" y="269984"/>
                  </a:lnTo>
                  <a:lnTo>
                    <a:pt x="1259479" y="271574"/>
                  </a:lnTo>
                  <a:lnTo>
                    <a:pt x="1268376" y="273164"/>
                  </a:lnTo>
                  <a:lnTo>
                    <a:pt x="1276956" y="274754"/>
                  </a:lnTo>
                  <a:lnTo>
                    <a:pt x="1286171" y="275708"/>
                  </a:lnTo>
                  <a:lnTo>
                    <a:pt x="1295387" y="276662"/>
                  </a:lnTo>
                  <a:lnTo>
                    <a:pt x="1304920" y="276980"/>
                  </a:lnTo>
                  <a:lnTo>
                    <a:pt x="1314453" y="277298"/>
                  </a:lnTo>
                  <a:lnTo>
                    <a:pt x="1323986" y="277616"/>
                  </a:lnTo>
                  <a:lnTo>
                    <a:pt x="1333201" y="277298"/>
                  </a:lnTo>
                  <a:lnTo>
                    <a:pt x="1342417" y="276980"/>
                  </a:lnTo>
                  <a:lnTo>
                    <a:pt x="1351632" y="276026"/>
                  </a:lnTo>
                  <a:lnTo>
                    <a:pt x="1360530" y="275390"/>
                  </a:lnTo>
                  <a:lnTo>
                    <a:pt x="1369427" y="274118"/>
                  </a:lnTo>
                  <a:lnTo>
                    <a:pt x="1378007" y="272846"/>
                  </a:lnTo>
                  <a:lnTo>
                    <a:pt x="1386269" y="271256"/>
                  </a:lnTo>
                  <a:lnTo>
                    <a:pt x="1394531" y="269348"/>
                  </a:lnTo>
                  <a:lnTo>
                    <a:pt x="1402475" y="267440"/>
                  </a:lnTo>
                  <a:lnTo>
                    <a:pt x="1410102" y="265214"/>
                  </a:lnTo>
                  <a:lnTo>
                    <a:pt x="1417728" y="262987"/>
                  </a:lnTo>
                  <a:lnTo>
                    <a:pt x="1425355" y="260125"/>
                  </a:lnTo>
                  <a:lnTo>
                    <a:pt x="1432028" y="257263"/>
                  </a:lnTo>
                  <a:lnTo>
                    <a:pt x="1439019" y="254083"/>
                  </a:lnTo>
                  <a:lnTo>
                    <a:pt x="1445374" y="251221"/>
                  </a:lnTo>
                  <a:lnTo>
                    <a:pt x="1451729" y="247723"/>
                  </a:lnTo>
                  <a:lnTo>
                    <a:pt x="1457449" y="244225"/>
                  </a:lnTo>
                  <a:lnTo>
                    <a:pt x="1463169" y="241045"/>
                  </a:lnTo>
                  <a:lnTo>
                    <a:pt x="1468253" y="237229"/>
                  </a:lnTo>
                  <a:lnTo>
                    <a:pt x="1473338" y="233095"/>
                  </a:lnTo>
                  <a:lnTo>
                    <a:pt x="1477787" y="229279"/>
                  </a:lnTo>
                  <a:lnTo>
                    <a:pt x="1481918" y="225145"/>
                  </a:lnTo>
                  <a:lnTo>
                    <a:pt x="1485731" y="220375"/>
                  </a:lnTo>
                  <a:lnTo>
                    <a:pt x="1489226" y="215923"/>
                  </a:lnTo>
                  <a:lnTo>
                    <a:pt x="1492086" y="211471"/>
                  </a:lnTo>
                  <a:lnTo>
                    <a:pt x="1494628" y="207019"/>
                  </a:lnTo>
                  <a:lnTo>
                    <a:pt x="1496853" y="202249"/>
                  </a:lnTo>
                  <a:lnTo>
                    <a:pt x="1498759" y="197479"/>
                  </a:lnTo>
                  <a:lnTo>
                    <a:pt x="1499713" y="192391"/>
                  </a:lnTo>
                  <a:lnTo>
                    <a:pt x="1500666" y="187621"/>
                  </a:lnTo>
                  <a:lnTo>
                    <a:pt x="1500984" y="182215"/>
                  </a:lnTo>
                  <a:lnTo>
                    <a:pt x="1500984" y="177445"/>
                  </a:lnTo>
                  <a:lnTo>
                    <a:pt x="1500030" y="172039"/>
                  </a:lnTo>
                  <a:lnTo>
                    <a:pt x="1499395" y="166951"/>
                  </a:lnTo>
                  <a:lnTo>
                    <a:pt x="1497806" y="162181"/>
                  </a:lnTo>
                  <a:lnTo>
                    <a:pt x="1495899" y="157093"/>
                  </a:lnTo>
                  <a:lnTo>
                    <a:pt x="1493357" y="152641"/>
                  </a:lnTo>
                  <a:lnTo>
                    <a:pt x="1490815" y="147871"/>
                  </a:lnTo>
                  <a:lnTo>
                    <a:pt x="1487320" y="143101"/>
                  </a:lnTo>
                  <a:lnTo>
                    <a:pt x="1483824" y="138967"/>
                  </a:lnTo>
                  <a:lnTo>
                    <a:pt x="1479693" y="134515"/>
                  </a:lnTo>
                  <a:lnTo>
                    <a:pt x="1475562" y="130381"/>
                  </a:lnTo>
                  <a:lnTo>
                    <a:pt x="1470796" y="126247"/>
                  </a:lnTo>
                  <a:lnTo>
                    <a:pt x="1465711" y="122113"/>
                  </a:lnTo>
                  <a:lnTo>
                    <a:pt x="1460309" y="118297"/>
                  </a:lnTo>
                  <a:lnTo>
                    <a:pt x="1454907" y="114481"/>
                  </a:lnTo>
                  <a:lnTo>
                    <a:pt x="1448870" y="110983"/>
                  </a:lnTo>
                  <a:lnTo>
                    <a:pt x="1442196" y="107485"/>
                  </a:lnTo>
                  <a:lnTo>
                    <a:pt x="1435841" y="104305"/>
                  </a:lnTo>
                  <a:lnTo>
                    <a:pt x="1428532" y="101124"/>
                  </a:lnTo>
                  <a:lnTo>
                    <a:pt x="1421541" y="98262"/>
                  </a:lnTo>
                  <a:lnTo>
                    <a:pt x="1414233" y="95400"/>
                  </a:lnTo>
                  <a:lnTo>
                    <a:pt x="1406606" y="92856"/>
                  </a:lnTo>
                  <a:lnTo>
                    <a:pt x="1398662" y="90630"/>
                  </a:lnTo>
                  <a:lnTo>
                    <a:pt x="1390400" y="88404"/>
                  </a:lnTo>
                  <a:lnTo>
                    <a:pt x="1382138" y="86496"/>
                  </a:lnTo>
                  <a:lnTo>
                    <a:pt x="1373876" y="84906"/>
                  </a:lnTo>
                  <a:lnTo>
                    <a:pt x="1364978" y="83316"/>
                  </a:lnTo>
                  <a:lnTo>
                    <a:pt x="1356081" y="82044"/>
                  </a:lnTo>
                  <a:lnTo>
                    <a:pt x="1346865" y="80772"/>
                  </a:lnTo>
                  <a:lnTo>
                    <a:pt x="1337968" y="80136"/>
                  </a:lnTo>
                  <a:lnTo>
                    <a:pt x="1328435" y="79500"/>
                  </a:lnTo>
                  <a:lnTo>
                    <a:pt x="1318902" y="79182"/>
                  </a:lnTo>
                  <a:lnTo>
                    <a:pt x="1309369" y="78864"/>
                  </a:lnTo>
                  <a:close/>
                  <a:moveTo>
                    <a:pt x="1282994" y="0"/>
                  </a:moveTo>
                  <a:lnTo>
                    <a:pt x="1302060" y="0"/>
                  </a:lnTo>
                  <a:lnTo>
                    <a:pt x="1321126" y="318"/>
                  </a:lnTo>
                  <a:lnTo>
                    <a:pt x="1340828" y="1272"/>
                  </a:lnTo>
                  <a:lnTo>
                    <a:pt x="1359894" y="1908"/>
                  </a:lnTo>
                  <a:lnTo>
                    <a:pt x="1378960" y="3180"/>
                  </a:lnTo>
                  <a:lnTo>
                    <a:pt x="1398026" y="4134"/>
                  </a:lnTo>
                  <a:lnTo>
                    <a:pt x="1416457" y="5724"/>
                  </a:lnTo>
                  <a:lnTo>
                    <a:pt x="1435523" y="7632"/>
                  </a:lnTo>
                  <a:lnTo>
                    <a:pt x="1453636" y="9540"/>
                  </a:lnTo>
                  <a:lnTo>
                    <a:pt x="1472067" y="12084"/>
                  </a:lnTo>
                  <a:lnTo>
                    <a:pt x="1490497" y="14628"/>
                  </a:lnTo>
                  <a:lnTo>
                    <a:pt x="1507975" y="17490"/>
                  </a:lnTo>
                  <a:lnTo>
                    <a:pt x="1525770" y="20034"/>
                  </a:lnTo>
                  <a:lnTo>
                    <a:pt x="1543565" y="23532"/>
                  </a:lnTo>
                  <a:lnTo>
                    <a:pt x="1561042" y="27030"/>
                  </a:lnTo>
                  <a:lnTo>
                    <a:pt x="1578202" y="30846"/>
                  </a:lnTo>
                  <a:lnTo>
                    <a:pt x="1595044" y="34662"/>
                  </a:lnTo>
                  <a:lnTo>
                    <a:pt x="1612203" y="38796"/>
                  </a:lnTo>
                  <a:lnTo>
                    <a:pt x="1628727" y="42930"/>
                  </a:lnTo>
                  <a:lnTo>
                    <a:pt x="1644933" y="47382"/>
                  </a:lnTo>
                  <a:lnTo>
                    <a:pt x="1661457" y="51834"/>
                  </a:lnTo>
                  <a:lnTo>
                    <a:pt x="1677346" y="56922"/>
                  </a:lnTo>
                  <a:lnTo>
                    <a:pt x="1692599" y="62328"/>
                  </a:lnTo>
                  <a:lnTo>
                    <a:pt x="1708170" y="67416"/>
                  </a:lnTo>
                  <a:lnTo>
                    <a:pt x="1723423" y="72822"/>
                  </a:lnTo>
                  <a:lnTo>
                    <a:pt x="1738675" y="78546"/>
                  </a:lnTo>
                  <a:lnTo>
                    <a:pt x="1752975" y="84270"/>
                  </a:lnTo>
                  <a:lnTo>
                    <a:pt x="1767275" y="90312"/>
                  </a:lnTo>
                  <a:lnTo>
                    <a:pt x="1781574" y="96672"/>
                  </a:lnTo>
                  <a:lnTo>
                    <a:pt x="1795238" y="102715"/>
                  </a:lnTo>
                  <a:lnTo>
                    <a:pt x="1808903" y="109393"/>
                  </a:lnTo>
                  <a:lnTo>
                    <a:pt x="1822567" y="116071"/>
                  </a:lnTo>
                  <a:lnTo>
                    <a:pt x="1835277" y="122749"/>
                  </a:lnTo>
                  <a:lnTo>
                    <a:pt x="1847988" y="130063"/>
                  </a:lnTo>
                  <a:lnTo>
                    <a:pt x="1860381" y="137059"/>
                  </a:lnTo>
                  <a:lnTo>
                    <a:pt x="1872457" y="144373"/>
                  </a:lnTo>
                  <a:lnTo>
                    <a:pt x="1884214" y="152005"/>
                  </a:lnTo>
                  <a:lnTo>
                    <a:pt x="1895654" y="159637"/>
                  </a:lnTo>
                  <a:lnTo>
                    <a:pt x="1906776" y="167587"/>
                  </a:lnTo>
                  <a:lnTo>
                    <a:pt x="1917580" y="175537"/>
                  </a:lnTo>
                  <a:lnTo>
                    <a:pt x="1928066" y="183487"/>
                  </a:lnTo>
                  <a:lnTo>
                    <a:pt x="1937917" y="191755"/>
                  </a:lnTo>
                  <a:lnTo>
                    <a:pt x="1947768" y="199705"/>
                  </a:lnTo>
                  <a:lnTo>
                    <a:pt x="1957301" y="208291"/>
                  </a:lnTo>
                  <a:lnTo>
                    <a:pt x="1966199" y="216559"/>
                  </a:lnTo>
                  <a:lnTo>
                    <a:pt x="1974461" y="225463"/>
                  </a:lnTo>
                  <a:lnTo>
                    <a:pt x="1983040" y="234049"/>
                  </a:lnTo>
                  <a:lnTo>
                    <a:pt x="1990985" y="243271"/>
                  </a:lnTo>
                  <a:lnTo>
                    <a:pt x="1998293" y="252175"/>
                  </a:lnTo>
                  <a:lnTo>
                    <a:pt x="2005602" y="261397"/>
                  </a:lnTo>
                  <a:lnTo>
                    <a:pt x="2011957" y="270620"/>
                  </a:lnTo>
                  <a:lnTo>
                    <a:pt x="2018631" y="279842"/>
                  </a:lnTo>
                  <a:lnTo>
                    <a:pt x="2024033" y="289382"/>
                  </a:lnTo>
                  <a:lnTo>
                    <a:pt x="2029753" y="298922"/>
                  </a:lnTo>
                  <a:lnTo>
                    <a:pt x="2034837" y="308462"/>
                  </a:lnTo>
                  <a:lnTo>
                    <a:pt x="2039286" y="318320"/>
                  </a:lnTo>
                  <a:lnTo>
                    <a:pt x="2043417" y="328178"/>
                  </a:lnTo>
                  <a:lnTo>
                    <a:pt x="2047230" y="338036"/>
                  </a:lnTo>
                  <a:lnTo>
                    <a:pt x="2050725" y="347894"/>
                  </a:lnTo>
                  <a:lnTo>
                    <a:pt x="2053267" y="357434"/>
                  </a:lnTo>
                  <a:lnTo>
                    <a:pt x="2055810" y="367928"/>
                  </a:lnTo>
                  <a:lnTo>
                    <a:pt x="2057716" y="378104"/>
                  </a:lnTo>
                  <a:lnTo>
                    <a:pt x="2058987" y="388280"/>
                  </a:lnTo>
                  <a:lnTo>
                    <a:pt x="2060258" y="398456"/>
                  </a:lnTo>
                  <a:lnTo>
                    <a:pt x="2060576" y="408632"/>
                  </a:lnTo>
                  <a:lnTo>
                    <a:pt x="2060576" y="419444"/>
                  </a:lnTo>
                  <a:lnTo>
                    <a:pt x="2060258" y="429621"/>
                  </a:lnTo>
                  <a:lnTo>
                    <a:pt x="2059305" y="439797"/>
                  </a:lnTo>
                  <a:lnTo>
                    <a:pt x="2057716" y="449973"/>
                  </a:lnTo>
                  <a:lnTo>
                    <a:pt x="2055810" y="460149"/>
                  </a:lnTo>
                  <a:lnTo>
                    <a:pt x="2053267" y="470007"/>
                  </a:lnTo>
                  <a:lnTo>
                    <a:pt x="2050725" y="480183"/>
                  </a:lnTo>
                  <a:lnTo>
                    <a:pt x="2047230" y="490041"/>
                  </a:lnTo>
                  <a:lnTo>
                    <a:pt x="2043417" y="499899"/>
                  </a:lnTo>
                  <a:lnTo>
                    <a:pt x="2039286" y="509439"/>
                  </a:lnTo>
                  <a:lnTo>
                    <a:pt x="2034837" y="518979"/>
                  </a:lnTo>
                  <a:lnTo>
                    <a:pt x="2029753" y="528519"/>
                  </a:lnTo>
                  <a:lnTo>
                    <a:pt x="2024033" y="537741"/>
                  </a:lnTo>
                  <a:lnTo>
                    <a:pt x="2017995" y="547281"/>
                  </a:lnTo>
                  <a:lnTo>
                    <a:pt x="2011957" y="556503"/>
                  </a:lnTo>
                  <a:lnTo>
                    <a:pt x="2005284" y="565407"/>
                  </a:lnTo>
                  <a:lnTo>
                    <a:pt x="1997976" y="574311"/>
                  </a:lnTo>
                  <a:lnTo>
                    <a:pt x="1990349" y="582897"/>
                  </a:lnTo>
                  <a:lnTo>
                    <a:pt x="1983040" y="591484"/>
                  </a:lnTo>
                  <a:lnTo>
                    <a:pt x="1974461" y="600388"/>
                  </a:lnTo>
                  <a:lnTo>
                    <a:pt x="1965881" y="608656"/>
                  </a:lnTo>
                  <a:lnTo>
                    <a:pt x="1956983" y="616924"/>
                  </a:lnTo>
                  <a:lnTo>
                    <a:pt x="1947450" y="625192"/>
                  </a:lnTo>
                  <a:lnTo>
                    <a:pt x="1937599" y="633142"/>
                  </a:lnTo>
                  <a:lnTo>
                    <a:pt x="1927748" y="640774"/>
                  </a:lnTo>
                  <a:lnTo>
                    <a:pt x="1916944" y="648724"/>
                  </a:lnTo>
                  <a:lnTo>
                    <a:pt x="1906458" y="656356"/>
                  </a:lnTo>
                  <a:lnTo>
                    <a:pt x="1895018" y="663670"/>
                  </a:lnTo>
                  <a:lnTo>
                    <a:pt x="1883896" y="671302"/>
                  </a:lnTo>
                  <a:lnTo>
                    <a:pt x="1872139" y="677980"/>
                  </a:lnTo>
                  <a:lnTo>
                    <a:pt x="1860064" y="685294"/>
                  </a:lnTo>
                  <a:lnTo>
                    <a:pt x="1847353" y="691972"/>
                  </a:lnTo>
                  <a:lnTo>
                    <a:pt x="1834642" y="698332"/>
                  </a:lnTo>
                  <a:lnTo>
                    <a:pt x="1821613" y="705010"/>
                  </a:lnTo>
                  <a:lnTo>
                    <a:pt x="1808585" y="711370"/>
                  </a:lnTo>
                  <a:lnTo>
                    <a:pt x="1794921" y="717412"/>
                  </a:lnTo>
                  <a:lnTo>
                    <a:pt x="1780939" y="723454"/>
                  </a:lnTo>
                  <a:lnTo>
                    <a:pt x="1766957" y="729179"/>
                  </a:lnTo>
                  <a:lnTo>
                    <a:pt x="1752657" y="734267"/>
                  </a:lnTo>
                  <a:lnTo>
                    <a:pt x="1737722" y="739991"/>
                  </a:lnTo>
                  <a:lnTo>
                    <a:pt x="1723105" y="745079"/>
                  </a:lnTo>
                  <a:lnTo>
                    <a:pt x="1707852" y="750167"/>
                  </a:lnTo>
                  <a:lnTo>
                    <a:pt x="1692281" y="754937"/>
                  </a:lnTo>
                  <a:lnTo>
                    <a:pt x="1676393" y="759389"/>
                  </a:lnTo>
                  <a:lnTo>
                    <a:pt x="1660504" y="763841"/>
                  </a:lnTo>
                  <a:lnTo>
                    <a:pt x="1644616" y="767975"/>
                  </a:lnTo>
                  <a:lnTo>
                    <a:pt x="1628092" y="771791"/>
                  </a:lnTo>
                  <a:lnTo>
                    <a:pt x="1611885" y="775607"/>
                  </a:lnTo>
                  <a:lnTo>
                    <a:pt x="1594726" y="779423"/>
                  </a:lnTo>
                  <a:lnTo>
                    <a:pt x="1577884" y="782921"/>
                  </a:lnTo>
                  <a:lnTo>
                    <a:pt x="1560724" y="785783"/>
                  </a:lnTo>
                  <a:lnTo>
                    <a:pt x="1543247" y="788645"/>
                  </a:lnTo>
                  <a:lnTo>
                    <a:pt x="1525770" y="791189"/>
                  </a:lnTo>
                  <a:lnTo>
                    <a:pt x="1507975" y="793733"/>
                  </a:lnTo>
                  <a:lnTo>
                    <a:pt x="1490497" y="796277"/>
                  </a:lnTo>
                  <a:lnTo>
                    <a:pt x="1472067" y="797867"/>
                  </a:lnTo>
                  <a:lnTo>
                    <a:pt x="1453954" y="799457"/>
                  </a:lnTo>
                  <a:lnTo>
                    <a:pt x="1435523" y="801047"/>
                  </a:lnTo>
                  <a:lnTo>
                    <a:pt x="1417093" y="802637"/>
                  </a:lnTo>
                  <a:lnTo>
                    <a:pt x="1398026" y="803273"/>
                  </a:lnTo>
                  <a:lnTo>
                    <a:pt x="1379596" y="804227"/>
                  </a:lnTo>
                  <a:lnTo>
                    <a:pt x="1360530" y="804545"/>
                  </a:lnTo>
                  <a:lnTo>
                    <a:pt x="1341146" y="804863"/>
                  </a:lnTo>
                  <a:lnTo>
                    <a:pt x="1322079" y="804863"/>
                  </a:lnTo>
                  <a:lnTo>
                    <a:pt x="1302695" y="804545"/>
                  </a:lnTo>
                  <a:lnTo>
                    <a:pt x="1283311" y="804227"/>
                  </a:lnTo>
                  <a:lnTo>
                    <a:pt x="1264563" y="802955"/>
                  </a:lnTo>
                  <a:lnTo>
                    <a:pt x="1245179" y="802319"/>
                  </a:lnTo>
                  <a:lnTo>
                    <a:pt x="1226113" y="800729"/>
                  </a:lnTo>
                  <a:lnTo>
                    <a:pt x="1207365" y="799139"/>
                  </a:lnTo>
                  <a:lnTo>
                    <a:pt x="1188934" y="797231"/>
                  </a:lnTo>
                  <a:lnTo>
                    <a:pt x="1170185" y="795323"/>
                  </a:lnTo>
                  <a:lnTo>
                    <a:pt x="1152073" y="793097"/>
                  </a:lnTo>
                  <a:lnTo>
                    <a:pt x="1133960" y="790553"/>
                  </a:lnTo>
                  <a:lnTo>
                    <a:pt x="1115847" y="787691"/>
                  </a:lnTo>
                  <a:lnTo>
                    <a:pt x="1098052" y="784829"/>
                  </a:lnTo>
                  <a:lnTo>
                    <a:pt x="1080574" y="781331"/>
                  </a:lnTo>
                  <a:lnTo>
                    <a:pt x="1063097" y="777833"/>
                  </a:lnTo>
                  <a:lnTo>
                    <a:pt x="1045938" y="774653"/>
                  </a:lnTo>
                  <a:lnTo>
                    <a:pt x="1028778" y="770837"/>
                  </a:lnTo>
                  <a:lnTo>
                    <a:pt x="1012254" y="766703"/>
                  </a:lnTo>
                  <a:lnTo>
                    <a:pt x="995412" y="761933"/>
                  </a:lnTo>
                  <a:lnTo>
                    <a:pt x="979206" y="757799"/>
                  </a:lnTo>
                  <a:lnTo>
                    <a:pt x="963000" y="753029"/>
                  </a:lnTo>
                  <a:lnTo>
                    <a:pt x="947111" y="747941"/>
                  </a:lnTo>
                  <a:lnTo>
                    <a:pt x="931223" y="743171"/>
                  </a:lnTo>
                  <a:lnTo>
                    <a:pt x="915970" y="737765"/>
                  </a:lnTo>
                  <a:lnTo>
                    <a:pt x="900399" y="732041"/>
                  </a:lnTo>
                  <a:lnTo>
                    <a:pt x="885782" y="726317"/>
                  </a:lnTo>
                  <a:lnTo>
                    <a:pt x="871164" y="720910"/>
                  </a:lnTo>
                  <a:lnTo>
                    <a:pt x="856547" y="714550"/>
                  </a:lnTo>
                  <a:lnTo>
                    <a:pt x="842565" y="708508"/>
                  </a:lnTo>
                  <a:lnTo>
                    <a:pt x="828583" y="702148"/>
                  </a:lnTo>
                  <a:lnTo>
                    <a:pt x="814919" y="695788"/>
                  </a:lnTo>
                  <a:lnTo>
                    <a:pt x="801890" y="688792"/>
                  </a:lnTo>
                  <a:lnTo>
                    <a:pt x="788862" y="682114"/>
                  </a:lnTo>
                  <a:lnTo>
                    <a:pt x="776151" y="674800"/>
                  </a:lnTo>
                  <a:lnTo>
                    <a:pt x="763440" y="667804"/>
                  </a:lnTo>
                  <a:lnTo>
                    <a:pt x="751683" y="660490"/>
                  </a:lnTo>
                  <a:lnTo>
                    <a:pt x="739608" y="652858"/>
                  </a:lnTo>
                  <a:lnTo>
                    <a:pt x="728486" y="645544"/>
                  </a:lnTo>
                  <a:lnTo>
                    <a:pt x="717364" y="637912"/>
                  </a:lnTo>
                  <a:lnTo>
                    <a:pt x="706559" y="629962"/>
                  </a:lnTo>
                  <a:lnTo>
                    <a:pt x="696073" y="621694"/>
                  </a:lnTo>
                  <a:lnTo>
                    <a:pt x="685904" y="613744"/>
                  </a:lnTo>
                  <a:lnTo>
                    <a:pt x="676054" y="605158"/>
                  </a:lnTo>
                  <a:lnTo>
                    <a:pt x="667156" y="596890"/>
                  </a:lnTo>
                  <a:lnTo>
                    <a:pt x="657941" y="588303"/>
                  </a:lnTo>
                  <a:lnTo>
                    <a:pt x="649361" y="579399"/>
                  </a:lnTo>
                  <a:lnTo>
                    <a:pt x="641099" y="570813"/>
                  </a:lnTo>
                  <a:lnTo>
                    <a:pt x="633155" y="561591"/>
                  </a:lnTo>
                  <a:lnTo>
                    <a:pt x="625846" y="553005"/>
                  </a:lnTo>
                  <a:lnTo>
                    <a:pt x="618537" y="543783"/>
                  </a:lnTo>
                  <a:lnTo>
                    <a:pt x="611864" y="534561"/>
                  </a:lnTo>
                  <a:lnTo>
                    <a:pt x="605826" y="525339"/>
                  </a:lnTo>
                  <a:lnTo>
                    <a:pt x="599789" y="515799"/>
                  </a:lnTo>
                  <a:lnTo>
                    <a:pt x="594387" y="506259"/>
                  </a:lnTo>
                  <a:lnTo>
                    <a:pt x="589302" y="496719"/>
                  </a:lnTo>
                  <a:lnTo>
                    <a:pt x="584536" y="487179"/>
                  </a:lnTo>
                  <a:lnTo>
                    <a:pt x="580405" y="477321"/>
                  </a:lnTo>
                  <a:lnTo>
                    <a:pt x="576592" y="467463"/>
                  </a:lnTo>
                  <a:lnTo>
                    <a:pt x="573732" y="457287"/>
                  </a:lnTo>
                  <a:lnTo>
                    <a:pt x="570554" y="447429"/>
                  </a:lnTo>
                  <a:lnTo>
                    <a:pt x="568330" y="437253"/>
                  </a:lnTo>
                  <a:lnTo>
                    <a:pt x="566423" y="427395"/>
                  </a:lnTo>
                  <a:lnTo>
                    <a:pt x="564834" y="416900"/>
                  </a:lnTo>
                  <a:lnTo>
                    <a:pt x="563881" y="406724"/>
                  </a:lnTo>
                  <a:lnTo>
                    <a:pt x="563563" y="396230"/>
                  </a:lnTo>
                  <a:lnTo>
                    <a:pt x="563563" y="386054"/>
                  </a:lnTo>
                  <a:lnTo>
                    <a:pt x="563881" y="375242"/>
                  </a:lnTo>
                  <a:lnTo>
                    <a:pt x="564834" y="365066"/>
                  </a:lnTo>
                  <a:lnTo>
                    <a:pt x="566423" y="354890"/>
                  </a:lnTo>
                  <a:lnTo>
                    <a:pt x="568330" y="345032"/>
                  </a:lnTo>
                  <a:lnTo>
                    <a:pt x="570554" y="334856"/>
                  </a:lnTo>
                  <a:lnTo>
                    <a:pt x="573732" y="324998"/>
                  </a:lnTo>
                  <a:lnTo>
                    <a:pt x="576592" y="315140"/>
                  </a:lnTo>
                  <a:lnTo>
                    <a:pt x="580405" y="305282"/>
                  </a:lnTo>
                  <a:lnTo>
                    <a:pt x="584536" y="295424"/>
                  </a:lnTo>
                  <a:lnTo>
                    <a:pt x="589620" y="285884"/>
                  </a:lnTo>
                  <a:lnTo>
                    <a:pt x="594387" y="276662"/>
                  </a:lnTo>
                  <a:lnTo>
                    <a:pt x="599789" y="267122"/>
                  </a:lnTo>
                  <a:lnTo>
                    <a:pt x="605826" y="257899"/>
                  </a:lnTo>
                  <a:lnTo>
                    <a:pt x="612182" y="248995"/>
                  </a:lnTo>
                  <a:lnTo>
                    <a:pt x="618537" y="239773"/>
                  </a:lnTo>
                  <a:lnTo>
                    <a:pt x="625846" y="230869"/>
                  </a:lnTo>
                  <a:lnTo>
                    <a:pt x="633472" y="221965"/>
                  </a:lnTo>
                  <a:lnTo>
                    <a:pt x="641417" y="213379"/>
                  </a:lnTo>
                  <a:lnTo>
                    <a:pt x="649679" y="204475"/>
                  </a:lnTo>
                  <a:lnTo>
                    <a:pt x="658258" y="196207"/>
                  </a:lnTo>
                  <a:lnTo>
                    <a:pt x="667156" y="187939"/>
                  </a:lnTo>
                  <a:lnTo>
                    <a:pt x="676689" y="179989"/>
                  </a:lnTo>
                  <a:lnTo>
                    <a:pt x="686540" y="172039"/>
                  </a:lnTo>
                  <a:lnTo>
                    <a:pt x="696709" y="164089"/>
                  </a:lnTo>
                  <a:lnTo>
                    <a:pt x="706877" y="156457"/>
                  </a:lnTo>
                  <a:lnTo>
                    <a:pt x="717681" y="148825"/>
                  </a:lnTo>
                  <a:lnTo>
                    <a:pt x="728803" y="141193"/>
                  </a:lnTo>
                  <a:lnTo>
                    <a:pt x="740561" y="134197"/>
                  </a:lnTo>
                  <a:lnTo>
                    <a:pt x="752318" y="126883"/>
                  </a:lnTo>
                  <a:lnTo>
                    <a:pt x="764394" y="120205"/>
                  </a:lnTo>
                  <a:lnTo>
                    <a:pt x="776469" y="113209"/>
                  </a:lnTo>
                  <a:lnTo>
                    <a:pt x="789180" y="106531"/>
                  </a:lnTo>
                  <a:lnTo>
                    <a:pt x="802208" y="100170"/>
                  </a:lnTo>
                  <a:lnTo>
                    <a:pt x="815872" y="94128"/>
                  </a:lnTo>
                  <a:lnTo>
                    <a:pt x="828901" y="87450"/>
                  </a:lnTo>
                  <a:lnTo>
                    <a:pt x="842883" y="82044"/>
                  </a:lnTo>
                  <a:lnTo>
                    <a:pt x="857500" y="76320"/>
                  </a:lnTo>
                  <a:lnTo>
                    <a:pt x="871800" y="70596"/>
                  </a:lnTo>
                  <a:lnTo>
                    <a:pt x="886099" y="65190"/>
                  </a:lnTo>
                  <a:lnTo>
                    <a:pt x="901352" y="59784"/>
                  </a:lnTo>
                  <a:lnTo>
                    <a:pt x="916287" y="55014"/>
                  </a:lnTo>
                  <a:lnTo>
                    <a:pt x="931858" y="49926"/>
                  </a:lnTo>
                  <a:lnTo>
                    <a:pt x="947429" y="45474"/>
                  </a:lnTo>
                  <a:lnTo>
                    <a:pt x="963317" y="41340"/>
                  </a:lnTo>
                  <a:lnTo>
                    <a:pt x="979524" y="36888"/>
                  </a:lnTo>
                  <a:lnTo>
                    <a:pt x="995730" y="33072"/>
                  </a:lnTo>
                  <a:lnTo>
                    <a:pt x="1012572" y="29256"/>
                  </a:lnTo>
                  <a:lnTo>
                    <a:pt x="1029096" y="25758"/>
                  </a:lnTo>
                  <a:lnTo>
                    <a:pt x="1046255" y="22578"/>
                  </a:lnTo>
                  <a:lnTo>
                    <a:pt x="1063733" y="19398"/>
                  </a:lnTo>
                  <a:lnTo>
                    <a:pt x="1080892" y="16218"/>
                  </a:lnTo>
                  <a:lnTo>
                    <a:pt x="1098370" y="13674"/>
                  </a:lnTo>
                  <a:lnTo>
                    <a:pt x="1116165" y="11448"/>
                  </a:lnTo>
                  <a:lnTo>
                    <a:pt x="1133960" y="9222"/>
                  </a:lnTo>
                  <a:lnTo>
                    <a:pt x="1152073" y="7314"/>
                  </a:lnTo>
                  <a:lnTo>
                    <a:pt x="1170185" y="5406"/>
                  </a:lnTo>
                  <a:lnTo>
                    <a:pt x="1188934" y="3816"/>
                  </a:lnTo>
                  <a:lnTo>
                    <a:pt x="1207365" y="2862"/>
                  </a:lnTo>
                  <a:lnTo>
                    <a:pt x="1225795" y="1590"/>
                  </a:lnTo>
                  <a:lnTo>
                    <a:pt x="1244861" y="954"/>
                  </a:lnTo>
                  <a:lnTo>
                    <a:pt x="1263610" y="318"/>
                  </a:lnTo>
                  <a:lnTo>
                    <a:pt x="1282994" y="0"/>
                  </a:lnTo>
                  <a:close/>
                </a:path>
              </a:pathLst>
            </a:custGeom>
            <a:solidFill>
              <a:srgbClr val="1D384B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0" name="文本框 9"/>
            <p:cNvSpPr txBox="1"/>
            <p:nvPr/>
          </p:nvSpPr>
          <p:spPr>
            <a:xfrm>
              <a:off x="1752600" y="4076700"/>
              <a:ext cx="1625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电  影</a:t>
              </a:r>
              <a:endParaRPr lang="zh-CN" altLang="en-US" dirty="0"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</p:grpSp>
      <p:grpSp>
        <p:nvGrpSpPr>
          <p:cNvPr id="12" name="组合 11"/>
          <p:cNvGrpSpPr/>
          <p:nvPr/>
        </p:nvGrpSpPr>
        <p:grpSpPr>
          <a:xfrm>
            <a:off x="3296728" y="2841318"/>
            <a:ext cx="1295257" cy="1604714"/>
            <a:chOff x="4127571" y="2841318"/>
            <a:chExt cx="1295257" cy="1604714"/>
          </a:xfrm>
        </p:grpSpPr>
        <p:sp>
          <p:nvSpPr>
            <p:cNvPr id="18" name="文本框 17"/>
            <p:cNvSpPr txBox="1"/>
            <p:nvPr/>
          </p:nvSpPr>
          <p:spPr>
            <a:xfrm>
              <a:off x="4127571" y="4076700"/>
              <a:ext cx="1295257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音  乐</a:t>
              </a:r>
              <a:endParaRPr lang="zh-CN" altLang="en-US" dirty="0"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  <p:sp>
          <p:nvSpPr>
            <p:cNvPr id="19" name="KSO_Shape"/>
            <p:cNvSpPr>
              <a:spLocks/>
            </p:cNvSpPr>
            <p:nvPr/>
          </p:nvSpPr>
          <p:spPr bwMode="auto">
            <a:xfrm>
              <a:off x="4257675" y="2841318"/>
              <a:ext cx="1035050" cy="1070741"/>
            </a:xfrm>
            <a:custGeom>
              <a:avLst/>
              <a:gdLst>
                <a:gd name="T0" fmla="*/ 1370516 w 1285876"/>
                <a:gd name="T1" fmla="*/ 1431782 h 1330325"/>
                <a:gd name="T2" fmla="*/ 1670990 w 1285876"/>
                <a:gd name="T3" fmla="*/ 1567799 h 1330325"/>
                <a:gd name="T4" fmla="*/ 1142791 w 1285876"/>
                <a:gd name="T5" fmla="*/ 1057449 h 1330325"/>
                <a:gd name="T6" fmla="*/ 1060567 w 1285876"/>
                <a:gd name="T7" fmla="*/ 1088517 h 1330325"/>
                <a:gd name="T8" fmla="*/ 1001079 w 1285876"/>
                <a:gd name="T9" fmla="*/ 1149896 h 1330325"/>
                <a:gd name="T10" fmla="*/ 972661 w 1285876"/>
                <a:gd name="T11" fmla="*/ 1232112 h 1330325"/>
                <a:gd name="T12" fmla="*/ 983649 w 1285876"/>
                <a:gd name="T13" fmla="*/ 1320013 h 1330325"/>
                <a:gd name="T14" fmla="*/ 1031013 w 1285876"/>
                <a:gd name="T15" fmla="*/ 1391999 h 1330325"/>
                <a:gd name="T16" fmla="*/ 1104143 w 1285876"/>
                <a:gd name="T17" fmla="*/ 1437464 h 1330325"/>
                <a:gd name="T18" fmla="*/ 1194322 w 1285876"/>
                <a:gd name="T19" fmla="*/ 1448831 h 1330325"/>
                <a:gd name="T20" fmla="*/ 1278441 w 1285876"/>
                <a:gd name="T21" fmla="*/ 1421172 h 1330325"/>
                <a:gd name="T22" fmla="*/ 1340960 w 1285876"/>
                <a:gd name="T23" fmla="*/ 1362447 h 1330325"/>
                <a:gd name="T24" fmla="*/ 1373168 w 1285876"/>
                <a:gd name="T25" fmla="*/ 1282124 h 1330325"/>
                <a:gd name="T26" fmla="*/ 1366727 w 1285876"/>
                <a:gd name="T27" fmla="*/ 1193845 h 1330325"/>
                <a:gd name="T28" fmla="*/ 1323152 w 1285876"/>
                <a:gd name="T29" fmla="*/ 1119586 h 1330325"/>
                <a:gd name="T30" fmla="*/ 1251917 w 1285876"/>
                <a:gd name="T31" fmla="*/ 1070331 h 1330325"/>
                <a:gd name="T32" fmla="*/ 1163253 w 1285876"/>
                <a:gd name="T33" fmla="*/ 1055177 h 1330325"/>
                <a:gd name="T34" fmla="*/ 1345887 w 1285876"/>
                <a:gd name="T35" fmla="*/ 732750 h 1330325"/>
                <a:gd name="T36" fmla="*/ 1483431 w 1285876"/>
                <a:gd name="T37" fmla="*/ 768365 h 1330325"/>
                <a:gd name="T38" fmla="*/ 1647498 w 1285876"/>
                <a:gd name="T39" fmla="*/ 792235 h 1330325"/>
                <a:gd name="T40" fmla="*/ 1742605 w 1285876"/>
                <a:gd name="T41" fmla="*/ 910065 h 1330325"/>
                <a:gd name="T42" fmla="*/ 1807777 w 1285876"/>
                <a:gd name="T43" fmla="*/ 1046841 h 1330325"/>
                <a:gd name="T44" fmla="*/ 1839227 w 1285876"/>
                <a:gd name="T45" fmla="*/ 1199149 h 1330325"/>
                <a:gd name="T46" fmla="*/ 1833921 w 1285876"/>
                <a:gd name="T47" fmla="*/ 1351459 h 1330325"/>
                <a:gd name="T48" fmla="*/ 1795273 w 1285876"/>
                <a:gd name="T49" fmla="*/ 1491265 h 1330325"/>
                <a:gd name="T50" fmla="*/ 1727448 w 1285876"/>
                <a:gd name="T51" fmla="*/ 1617053 h 1330325"/>
                <a:gd name="T52" fmla="*/ 1634615 w 1285876"/>
                <a:gd name="T53" fmla="*/ 1724655 h 1330325"/>
                <a:gd name="T54" fmla="*/ 1519806 w 1285876"/>
                <a:gd name="T55" fmla="*/ 1810280 h 1330325"/>
                <a:gd name="T56" fmla="*/ 1387946 w 1285876"/>
                <a:gd name="T57" fmla="*/ 1870522 h 1330325"/>
                <a:gd name="T58" fmla="*/ 1242065 w 1285876"/>
                <a:gd name="T59" fmla="*/ 1901211 h 1330325"/>
                <a:gd name="T60" fmla="*/ 1055263 w 1285876"/>
                <a:gd name="T61" fmla="*/ 1894770 h 1330325"/>
                <a:gd name="T62" fmla="*/ 860503 w 1285876"/>
                <a:gd name="T63" fmla="*/ 1828466 h 1330325"/>
                <a:gd name="T64" fmla="*/ 698331 w 1285876"/>
                <a:gd name="T65" fmla="*/ 1710256 h 1330325"/>
                <a:gd name="T66" fmla="*/ 579732 w 1285876"/>
                <a:gd name="T67" fmla="*/ 1550370 h 1330325"/>
                <a:gd name="T68" fmla="*/ 718791 w 1285876"/>
                <a:gd name="T69" fmla="*/ 1493917 h 1330325"/>
                <a:gd name="T70" fmla="*/ 811624 w 1285876"/>
                <a:gd name="T71" fmla="*/ 1416248 h 1330325"/>
                <a:gd name="T72" fmla="*/ 1055642 w 1285876"/>
                <a:gd name="T73" fmla="*/ 1008574 h 1330325"/>
                <a:gd name="T74" fmla="*/ 1359741 w 1285876"/>
                <a:gd name="T75" fmla="*/ 4926 h 1330325"/>
                <a:gd name="T76" fmla="*/ 1391962 w 1285876"/>
                <a:gd name="T77" fmla="*/ 36382 h 1330325"/>
                <a:gd name="T78" fmla="*/ 1395752 w 1285876"/>
                <a:gd name="T79" fmla="*/ 89439 h 1330325"/>
                <a:gd name="T80" fmla="*/ 1410158 w 1285876"/>
                <a:gd name="T81" fmla="*/ 239895 h 1330325"/>
                <a:gd name="T82" fmla="*/ 1462849 w 1285876"/>
                <a:gd name="T83" fmla="*/ 379360 h 1330325"/>
                <a:gd name="T84" fmla="*/ 1526913 w 1285876"/>
                <a:gd name="T85" fmla="*/ 465389 h 1330325"/>
                <a:gd name="T86" fmla="*/ 1621680 w 1285876"/>
                <a:gd name="T87" fmla="*/ 538912 h 1330325"/>
                <a:gd name="T88" fmla="*/ 1732749 w 1285876"/>
                <a:gd name="T89" fmla="*/ 586284 h 1330325"/>
                <a:gd name="T90" fmla="*/ 1583015 w 1285876"/>
                <a:gd name="T91" fmla="*/ 602580 h 1330325"/>
                <a:gd name="T92" fmla="*/ 1412432 w 1285876"/>
                <a:gd name="T93" fmla="*/ 575674 h 1330325"/>
                <a:gd name="T94" fmla="*/ 1311598 w 1285876"/>
                <a:gd name="T95" fmla="*/ 528679 h 1330325"/>
                <a:gd name="T96" fmla="*/ 1216451 w 1285876"/>
                <a:gd name="T97" fmla="*/ 449472 h 1330325"/>
                <a:gd name="T98" fmla="*/ 705079 w 1285876"/>
                <a:gd name="T99" fmla="*/ 1273001 h 1330325"/>
                <a:gd name="T100" fmla="*/ 592115 w 1285876"/>
                <a:gd name="T101" fmla="*/ 1359408 h 1330325"/>
                <a:gd name="T102" fmla="*/ 441622 w 1285876"/>
                <a:gd name="T103" fmla="*/ 1386695 h 1330325"/>
                <a:gd name="T104" fmla="*/ 276724 w 1285876"/>
                <a:gd name="T105" fmla="*/ 1352966 h 1330325"/>
                <a:gd name="T106" fmla="*/ 126610 w 1285876"/>
                <a:gd name="T107" fmla="*/ 1258600 h 1330325"/>
                <a:gd name="T108" fmla="*/ 31084 w 1285876"/>
                <a:gd name="T109" fmla="*/ 1128987 h 1330325"/>
                <a:gd name="T110" fmla="*/ 0 w 1285876"/>
                <a:gd name="T111" fmla="*/ 986870 h 1330325"/>
                <a:gd name="T112" fmla="*/ 42076 w 1285876"/>
                <a:gd name="T113" fmla="*/ 853088 h 1330325"/>
                <a:gd name="T114" fmla="*/ 149734 w 1285876"/>
                <a:gd name="T115" fmla="*/ 760996 h 1330325"/>
                <a:gd name="T116" fmla="*/ 297195 w 1285876"/>
                <a:gd name="T117" fmla="*/ 726508 h 1330325"/>
                <a:gd name="T118" fmla="*/ 461713 w 1285876"/>
                <a:gd name="T119" fmla="*/ 753795 h 1330325"/>
                <a:gd name="T120" fmla="*/ 611826 w 1285876"/>
                <a:gd name="T121" fmla="*/ 839444 h 1330325"/>
                <a:gd name="T122" fmla="*/ 711901 w 1285876"/>
                <a:gd name="T123" fmla="*/ 958067 h 1330325"/>
                <a:gd name="T124" fmla="*/ 1305533 w 1285876"/>
                <a:gd name="T125" fmla="*/ 6442 h 1330325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  <a:gd name="T183" fmla="*/ 0 60000 65536"/>
                <a:gd name="T184" fmla="*/ 0 60000 65536"/>
                <a:gd name="T185" fmla="*/ 0 60000 65536"/>
                <a:gd name="T186" fmla="*/ 0 60000 65536"/>
                <a:gd name="T187" fmla="*/ 0 60000 65536"/>
                <a:gd name="T188" fmla="*/ 0 60000 65536"/>
              </a:gdLst>
              <a:ahLst/>
              <a:cxnLst>
                <a:cxn ang="T126">
                  <a:pos x="T0" y="T1"/>
                </a:cxn>
                <a:cxn ang="T127">
                  <a:pos x="T2" y="T3"/>
                </a:cxn>
                <a:cxn ang="T128">
                  <a:pos x="T4" y="T5"/>
                </a:cxn>
                <a:cxn ang="T129">
                  <a:pos x="T6" y="T7"/>
                </a:cxn>
                <a:cxn ang="T130">
                  <a:pos x="T8" y="T9"/>
                </a:cxn>
                <a:cxn ang="T131">
                  <a:pos x="T10" y="T11"/>
                </a:cxn>
                <a:cxn ang="T132">
                  <a:pos x="T12" y="T13"/>
                </a:cxn>
                <a:cxn ang="T133">
                  <a:pos x="T14" y="T15"/>
                </a:cxn>
                <a:cxn ang="T134">
                  <a:pos x="T16" y="T17"/>
                </a:cxn>
                <a:cxn ang="T135">
                  <a:pos x="T18" y="T19"/>
                </a:cxn>
                <a:cxn ang="T136">
                  <a:pos x="T20" y="T21"/>
                </a:cxn>
                <a:cxn ang="T137">
                  <a:pos x="T22" y="T23"/>
                </a:cxn>
                <a:cxn ang="T138">
                  <a:pos x="T24" y="T25"/>
                </a:cxn>
                <a:cxn ang="T139">
                  <a:pos x="T26" y="T27"/>
                </a:cxn>
                <a:cxn ang="T140">
                  <a:pos x="T28" y="T29"/>
                </a:cxn>
                <a:cxn ang="T141">
                  <a:pos x="T30" y="T31"/>
                </a:cxn>
                <a:cxn ang="T142">
                  <a:pos x="T32" y="T33"/>
                </a:cxn>
                <a:cxn ang="T143">
                  <a:pos x="T34" y="T35"/>
                </a:cxn>
                <a:cxn ang="T144">
                  <a:pos x="T36" y="T37"/>
                </a:cxn>
                <a:cxn ang="T145">
                  <a:pos x="T38" y="T39"/>
                </a:cxn>
                <a:cxn ang="T146">
                  <a:pos x="T40" y="T41"/>
                </a:cxn>
                <a:cxn ang="T147">
                  <a:pos x="T42" y="T43"/>
                </a:cxn>
                <a:cxn ang="T148">
                  <a:pos x="T44" y="T45"/>
                </a:cxn>
                <a:cxn ang="T149">
                  <a:pos x="T46" y="T47"/>
                </a:cxn>
                <a:cxn ang="T150">
                  <a:pos x="T48" y="T49"/>
                </a:cxn>
                <a:cxn ang="T151">
                  <a:pos x="T50" y="T51"/>
                </a:cxn>
                <a:cxn ang="T152">
                  <a:pos x="T52" y="T53"/>
                </a:cxn>
                <a:cxn ang="T153">
                  <a:pos x="T54" y="T55"/>
                </a:cxn>
                <a:cxn ang="T154">
                  <a:pos x="T56" y="T57"/>
                </a:cxn>
                <a:cxn ang="T155">
                  <a:pos x="T58" y="T59"/>
                </a:cxn>
                <a:cxn ang="T156">
                  <a:pos x="T60" y="T61"/>
                </a:cxn>
                <a:cxn ang="T157">
                  <a:pos x="T62" y="T63"/>
                </a:cxn>
                <a:cxn ang="T158">
                  <a:pos x="T64" y="T65"/>
                </a:cxn>
                <a:cxn ang="T159">
                  <a:pos x="T66" y="T67"/>
                </a:cxn>
                <a:cxn ang="T160">
                  <a:pos x="T68" y="T69"/>
                </a:cxn>
                <a:cxn ang="T161">
                  <a:pos x="T70" y="T71"/>
                </a:cxn>
                <a:cxn ang="T162">
                  <a:pos x="T72" y="T73"/>
                </a:cxn>
                <a:cxn ang="T163">
                  <a:pos x="T74" y="T75"/>
                </a:cxn>
                <a:cxn ang="T164">
                  <a:pos x="T76" y="T77"/>
                </a:cxn>
                <a:cxn ang="T165">
                  <a:pos x="T78" y="T79"/>
                </a:cxn>
                <a:cxn ang="T166">
                  <a:pos x="T80" y="T81"/>
                </a:cxn>
                <a:cxn ang="T167">
                  <a:pos x="T82" y="T83"/>
                </a:cxn>
                <a:cxn ang="T168">
                  <a:pos x="T84" y="T85"/>
                </a:cxn>
                <a:cxn ang="T169">
                  <a:pos x="T86" y="T87"/>
                </a:cxn>
                <a:cxn ang="T170">
                  <a:pos x="T88" y="T89"/>
                </a:cxn>
                <a:cxn ang="T171">
                  <a:pos x="T90" y="T91"/>
                </a:cxn>
                <a:cxn ang="T172">
                  <a:pos x="T92" y="T93"/>
                </a:cxn>
                <a:cxn ang="T173">
                  <a:pos x="T94" y="T95"/>
                </a:cxn>
                <a:cxn ang="T174">
                  <a:pos x="T96" y="T97"/>
                </a:cxn>
                <a:cxn ang="T175">
                  <a:pos x="T98" y="T99"/>
                </a:cxn>
                <a:cxn ang="T176">
                  <a:pos x="T100" y="T101"/>
                </a:cxn>
                <a:cxn ang="T177">
                  <a:pos x="T102" y="T103"/>
                </a:cxn>
                <a:cxn ang="T178">
                  <a:pos x="T104" y="T105"/>
                </a:cxn>
                <a:cxn ang="T179">
                  <a:pos x="T106" y="T107"/>
                </a:cxn>
                <a:cxn ang="T180">
                  <a:pos x="T108" y="T109"/>
                </a:cxn>
                <a:cxn ang="T181">
                  <a:pos x="T110" y="T111"/>
                </a:cxn>
                <a:cxn ang="T182">
                  <a:pos x="T112" y="T113"/>
                </a:cxn>
                <a:cxn ang="T183">
                  <a:pos x="T114" y="T115"/>
                </a:cxn>
                <a:cxn ang="T184">
                  <a:pos x="T116" y="T117"/>
                </a:cxn>
                <a:cxn ang="T185">
                  <a:pos x="T118" y="T119"/>
                </a:cxn>
                <a:cxn ang="T186">
                  <a:pos x="T120" y="T121"/>
                </a:cxn>
                <a:cxn ang="T187">
                  <a:pos x="T122" y="T123"/>
                </a:cxn>
                <a:cxn ang="T188">
                  <a:pos x="T124" y="T125"/>
                </a:cxn>
              </a:cxnLst>
              <a:rect l="0" t="0" r="r" b="b"/>
              <a:pathLst>
                <a:path w="1285876" h="1330325">
                  <a:moveTo>
                    <a:pt x="988749" y="954352"/>
                  </a:moveTo>
                  <a:lnTo>
                    <a:pt x="986632" y="958850"/>
                  </a:lnTo>
                  <a:lnTo>
                    <a:pt x="983986" y="963348"/>
                  </a:lnTo>
                  <a:lnTo>
                    <a:pt x="979224" y="971815"/>
                  </a:lnTo>
                  <a:lnTo>
                    <a:pt x="973932" y="979488"/>
                  </a:lnTo>
                  <a:lnTo>
                    <a:pt x="968905" y="986367"/>
                  </a:lnTo>
                  <a:lnTo>
                    <a:pt x="964143" y="991923"/>
                  </a:lnTo>
                  <a:lnTo>
                    <a:pt x="960438" y="996156"/>
                  </a:lnTo>
                  <a:lnTo>
                    <a:pt x="956999" y="999861"/>
                  </a:lnTo>
                  <a:lnTo>
                    <a:pt x="1113103" y="1158081"/>
                  </a:lnTo>
                  <a:lnTo>
                    <a:pt x="1121834" y="1150409"/>
                  </a:lnTo>
                  <a:lnTo>
                    <a:pt x="1129772" y="1142206"/>
                  </a:lnTo>
                  <a:lnTo>
                    <a:pt x="1137709" y="1134269"/>
                  </a:lnTo>
                  <a:lnTo>
                    <a:pt x="1144324" y="1125802"/>
                  </a:lnTo>
                  <a:lnTo>
                    <a:pt x="1150938" y="1117865"/>
                  </a:lnTo>
                  <a:lnTo>
                    <a:pt x="1156759" y="1109663"/>
                  </a:lnTo>
                  <a:lnTo>
                    <a:pt x="1162051" y="1101990"/>
                  </a:lnTo>
                  <a:lnTo>
                    <a:pt x="1166813" y="1094846"/>
                  </a:lnTo>
                  <a:lnTo>
                    <a:pt x="1171047" y="1087702"/>
                  </a:lnTo>
                  <a:lnTo>
                    <a:pt x="1174751" y="1081617"/>
                  </a:lnTo>
                  <a:lnTo>
                    <a:pt x="1180307" y="1071034"/>
                  </a:lnTo>
                  <a:lnTo>
                    <a:pt x="1183747" y="1064154"/>
                  </a:lnTo>
                  <a:lnTo>
                    <a:pt x="1184805" y="1061509"/>
                  </a:lnTo>
                  <a:lnTo>
                    <a:pt x="988749" y="954352"/>
                  </a:lnTo>
                  <a:close/>
                  <a:moveTo>
                    <a:pt x="812272" y="736865"/>
                  </a:moveTo>
                  <a:lnTo>
                    <a:pt x="805128" y="737659"/>
                  </a:lnTo>
                  <a:lnTo>
                    <a:pt x="797984" y="738452"/>
                  </a:lnTo>
                  <a:lnTo>
                    <a:pt x="791105" y="739775"/>
                  </a:lnTo>
                  <a:lnTo>
                    <a:pt x="784490" y="741363"/>
                  </a:lnTo>
                  <a:lnTo>
                    <a:pt x="777611" y="743215"/>
                  </a:lnTo>
                  <a:lnTo>
                    <a:pt x="770997" y="745331"/>
                  </a:lnTo>
                  <a:lnTo>
                    <a:pt x="764647" y="747448"/>
                  </a:lnTo>
                  <a:lnTo>
                    <a:pt x="758297" y="750359"/>
                  </a:lnTo>
                  <a:lnTo>
                    <a:pt x="752476" y="753269"/>
                  </a:lnTo>
                  <a:lnTo>
                    <a:pt x="746655" y="756709"/>
                  </a:lnTo>
                  <a:lnTo>
                    <a:pt x="740569" y="760148"/>
                  </a:lnTo>
                  <a:lnTo>
                    <a:pt x="735013" y="764117"/>
                  </a:lnTo>
                  <a:lnTo>
                    <a:pt x="729722" y="768350"/>
                  </a:lnTo>
                  <a:lnTo>
                    <a:pt x="724694" y="772584"/>
                  </a:lnTo>
                  <a:lnTo>
                    <a:pt x="719932" y="777346"/>
                  </a:lnTo>
                  <a:lnTo>
                    <a:pt x="715169" y="781844"/>
                  </a:lnTo>
                  <a:lnTo>
                    <a:pt x="710936" y="786871"/>
                  </a:lnTo>
                  <a:lnTo>
                    <a:pt x="706438" y="792163"/>
                  </a:lnTo>
                  <a:lnTo>
                    <a:pt x="702469" y="797454"/>
                  </a:lnTo>
                  <a:lnTo>
                    <a:pt x="699030" y="803011"/>
                  </a:lnTo>
                  <a:lnTo>
                    <a:pt x="695590" y="808831"/>
                  </a:lnTo>
                  <a:lnTo>
                    <a:pt x="692680" y="814652"/>
                  </a:lnTo>
                  <a:lnTo>
                    <a:pt x="689769" y="821002"/>
                  </a:lnTo>
                  <a:lnTo>
                    <a:pt x="686859" y="827088"/>
                  </a:lnTo>
                  <a:lnTo>
                    <a:pt x="684742" y="833702"/>
                  </a:lnTo>
                  <a:lnTo>
                    <a:pt x="682890" y="840317"/>
                  </a:lnTo>
                  <a:lnTo>
                    <a:pt x="681303" y="846667"/>
                  </a:lnTo>
                  <a:lnTo>
                    <a:pt x="680244" y="853546"/>
                  </a:lnTo>
                  <a:lnTo>
                    <a:pt x="679186" y="860425"/>
                  </a:lnTo>
                  <a:lnTo>
                    <a:pt x="678657" y="867569"/>
                  </a:lnTo>
                  <a:lnTo>
                    <a:pt x="678657" y="874713"/>
                  </a:lnTo>
                  <a:lnTo>
                    <a:pt x="678657" y="881327"/>
                  </a:lnTo>
                  <a:lnTo>
                    <a:pt x="679186" y="888471"/>
                  </a:lnTo>
                  <a:lnTo>
                    <a:pt x="680244" y="895350"/>
                  </a:lnTo>
                  <a:lnTo>
                    <a:pt x="681303" y="902229"/>
                  </a:lnTo>
                  <a:lnTo>
                    <a:pt x="682890" y="909109"/>
                  </a:lnTo>
                  <a:lnTo>
                    <a:pt x="684742" y="915459"/>
                  </a:lnTo>
                  <a:lnTo>
                    <a:pt x="686859" y="921809"/>
                  </a:lnTo>
                  <a:lnTo>
                    <a:pt x="689769" y="928159"/>
                  </a:lnTo>
                  <a:lnTo>
                    <a:pt x="692680" y="934244"/>
                  </a:lnTo>
                  <a:lnTo>
                    <a:pt x="695590" y="940065"/>
                  </a:lnTo>
                  <a:lnTo>
                    <a:pt x="699030" y="945886"/>
                  </a:lnTo>
                  <a:lnTo>
                    <a:pt x="702469" y="951442"/>
                  </a:lnTo>
                  <a:lnTo>
                    <a:pt x="706438" y="956734"/>
                  </a:lnTo>
                  <a:lnTo>
                    <a:pt x="710936" y="962025"/>
                  </a:lnTo>
                  <a:lnTo>
                    <a:pt x="715169" y="967052"/>
                  </a:lnTo>
                  <a:lnTo>
                    <a:pt x="719932" y="972079"/>
                  </a:lnTo>
                  <a:lnTo>
                    <a:pt x="724694" y="976313"/>
                  </a:lnTo>
                  <a:lnTo>
                    <a:pt x="729722" y="980811"/>
                  </a:lnTo>
                  <a:lnTo>
                    <a:pt x="735013" y="985044"/>
                  </a:lnTo>
                  <a:lnTo>
                    <a:pt x="740569" y="988748"/>
                  </a:lnTo>
                  <a:lnTo>
                    <a:pt x="746655" y="992452"/>
                  </a:lnTo>
                  <a:lnTo>
                    <a:pt x="752476" y="995627"/>
                  </a:lnTo>
                  <a:lnTo>
                    <a:pt x="758297" y="998802"/>
                  </a:lnTo>
                  <a:lnTo>
                    <a:pt x="764647" y="1001448"/>
                  </a:lnTo>
                  <a:lnTo>
                    <a:pt x="770997" y="1003829"/>
                  </a:lnTo>
                  <a:lnTo>
                    <a:pt x="777611" y="1006211"/>
                  </a:lnTo>
                  <a:lnTo>
                    <a:pt x="784490" y="1008063"/>
                  </a:lnTo>
                  <a:lnTo>
                    <a:pt x="791105" y="1009650"/>
                  </a:lnTo>
                  <a:lnTo>
                    <a:pt x="797984" y="1010709"/>
                  </a:lnTo>
                  <a:lnTo>
                    <a:pt x="805128" y="1011767"/>
                  </a:lnTo>
                  <a:lnTo>
                    <a:pt x="812272" y="1012031"/>
                  </a:lnTo>
                  <a:lnTo>
                    <a:pt x="819415" y="1012296"/>
                  </a:lnTo>
                  <a:lnTo>
                    <a:pt x="826824" y="1012031"/>
                  </a:lnTo>
                  <a:lnTo>
                    <a:pt x="833967" y="1011767"/>
                  </a:lnTo>
                  <a:lnTo>
                    <a:pt x="841111" y="1010709"/>
                  </a:lnTo>
                  <a:lnTo>
                    <a:pt x="847990" y="1009650"/>
                  </a:lnTo>
                  <a:lnTo>
                    <a:pt x="854869" y="1008063"/>
                  </a:lnTo>
                  <a:lnTo>
                    <a:pt x="861484" y="1006211"/>
                  </a:lnTo>
                  <a:lnTo>
                    <a:pt x="868099" y="1003829"/>
                  </a:lnTo>
                  <a:lnTo>
                    <a:pt x="874184" y="1001448"/>
                  </a:lnTo>
                  <a:lnTo>
                    <a:pt x="880534" y="998802"/>
                  </a:lnTo>
                  <a:lnTo>
                    <a:pt x="886620" y="995627"/>
                  </a:lnTo>
                  <a:lnTo>
                    <a:pt x="892705" y="992452"/>
                  </a:lnTo>
                  <a:lnTo>
                    <a:pt x="898526" y="988748"/>
                  </a:lnTo>
                  <a:lnTo>
                    <a:pt x="903817" y="985044"/>
                  </a:lnTo>
                  <a:lnTo>
                    <a:pt x="909374" y="980811"/>
                  </a:lnTo>
                  <a:lnTo>
                    <a:pt x="914401" y="976313"/>
                  </a:lnTo>
                  <a:lnTo>
                    <a:pt x="919163" y="972079"/>
                  </a:lnTo>
                  <a:lnTo>
                    <a:pt x="923926" y="967052"/>
                  </a:lnTo>
                  <a:lnTo>
                    <a:pt x="928159" y="962025"/>
                  </a:lnTo>
                  <a:lnTo>
                    <a:pt x="932657" y="956734"/>
                  </a:lnTo>
                  <a:lnTo>
                    <a:pt x="936361" y="951442"/>
                  </a:lnTo>
                  <a:lnTo>
                    <a:pt x="940065" y="945886"/>
                  </a:lnTo>
                  <a:lnTo>
                    <a:pt x="943505" y="940065"/>
                  </a:lnTo>
                  <a:lnTo>
                    <a:pt x="946680" y="934244"/>
                  </a:lnTo>
                  <a:lnTo>
                    <a:pt x="949326" y="928159"/>
                  </a:lnTo>
                  <a:lnTo>
                    <a:pt x="951972" y="921809"/>
                  </a:lnTo>
                  <a:lnTo>
                    <a:pt x="954353" y="915459"/>
                  </a:lnTo>
                  <a:lnTo>
                    <a:pt x="956205" y="909109"/>
                  </a:lnTo>
                  <a:lnTo>
                    <a:pt x="957793" y="902229"/>
                  </a:lnTo>
                  <a:lnTo>
                    <a:pt x="958851" y="895350"/>
                  </a:lnTo>
                  <a:lnTo>
                    <a:pt x="959909" y="888471"/>
                  </a:lnTo>
                  <a:lnTo>
                    <a:pt x="960174" y="881327"/>
                  </a:lnTo>
                  <a:lnTo>
                    <a:pt x="960438" y="874713"/>
                  </a:lnTo>
                  <a:lnTo>
                    <a:pt x="960174" y="867569"/>
                  </a:lnTo>
                  <a:lnTo>
                    <a:pt x="959909" y="860425"/>
                  </a:lnTo>
                  <a:lnTo>
                    <a:pt x="958851" y="853546"/>
                  </a:lnTo>
                  <a:lnTo>
                    <a:pt x="957793" y="846667"/>
                  </a:lnTo>
                  <a:lnTo>
                    <a:pt x="956205" y="840317"/>
                  </a:lnTo>
                  <a:lnTo>
                    <a:pt x="954353" y="833702"/>
                  </a:lnTo>
                  <a:lnTo>
                    <a:pt x="951972" y="827088"/>
                  </a:lnTo>
                  <a:lnTo>
                    <a:pt x="949326" y="821002"/>
                  </a:lnTo>
                  <a:lnTo>
                    <a:pt x="946680" y="814652"/>
                  </a:lnTo>
                  <a:lnTo>
                    <a:pt x="943505" y="808831"/>
                  </a:lnTo>
                  <a:lnTo>
                    <a:pt x="940065" y="803011"/>
                  </a:lnTo>
                  <a:lnTo>
                    <a:pt x="936361" y="797454"/>
                  </a:lnTo>
                  <a:lnTo>
                    <a:pt x="932657" y="792163"/>
                  </a:lnTo>
                  <a:lnTo>
                    <a:pt x="928159" y="786871"/>
                  </a:lnTo>
                  <a:lnTo>
                    <a:pt x="923926" y="781844"/>
                  </a:lnTo>
                  <a:lnTo>
                    <a:pt x="919163" y="777346"/>
                  </a:lnTo>
                  <a:lnTo>
                    <a:pt x="914401" y="772584"/>
                  </a:lnTo>
                  <a:lnTo>
                    <a:pt x="909374" y="768350"/>
                  </a:lnTo>
                  <a:lnTo>
                    <a:pt x="903817" y="764117"/>
                  </a:lnTo>
                  <a:lnTo>
                    <a:pt x="898526" y="760148"/>
                  </a:lnTo>
                  <a:lnTo>
                    <a:pt x="892705" y="756709"/>
                  </a:lnTo>
                  <a:lnTo>
                    <a:pt x="886620" y="753269"/>
                  </a:lnTo>
                  <a:lnTo>
                    <a:pt x="880534" y="750359"/>
                  </a:lnTo>
                  <a:lnTo>
                    <a:pt x="874184" y="747448"/>
                  </a:lnTo>
                  <a:lnTo>
                    <a:pt x="868099" y="745331"/>
                  </a:lnTo>
                  <a:lnTo>
                    <a:pt x="861484" y="743215"/>
                  </a:lnTo>
                  <a:lnTo>
                    <a:pt x="854869" y="741363"/>
                  </a:lnTo>
                  <a:lnTo>
                    <a:pt x="847990" y="739775"/>
                  </a:lnTo>
                  <a:lnTo>
                    <a:pt x="841111" y="738452"/>
                  </a:lnTo>
                  <a:lnTo>
                    <a:pt x="833967" y="737659"/>
                  </a:lnTo>
                  <a:lnTo>
                    <a:pt x="826824" y="736865"/>
                  </a:lnTo>
                  <a:lnTo>
                    <a:pt x="819415" y="736865"/>
                  </a:lnTo>
                  <a:lnTo>
                    <a:pt x="812272" y="736865"/>
                  </a:lnTo>
                  <a:close/>
                  <a:moveTo>
                    <a:pt x="867834" y="473075"/>
                  </a:moveTo>
                  <a:lnTo>
                    <a:pt x="872332" y="476515"/>
                  </a:lnTo>
                  <a:lnTo>
                    <a:pt x="878417" y="480484"/>
                  </a:lnTo>
                  <a:lnTo>
                    <a:pt x="886355" y="485511"/>
                  </a:lnTo>
                  <a:lnTo>
                    <a:pt x="896674" y="491331"/>
                  </a:lnTo>
                  <a:lnTo>
                    <a:pt x="909109" y="498211"/>
                  </a:lnTo>
                  <a:lnTo>
                    <a:pt x="923397" y="504825"/>
                  </a:lnTo>
                  <a:lnTo>
                    <a:pt x="931334" y="508265"/>
                  </a:lnTo>
                  <a:lnTo>
                    <a:pt x="939801" y="511704"/>
                  </a:lnTo>
                  <a:lnTo>
                    <a:pt x="948797" y="515144"/>
                  </a:lnTo>
                  <a:lnTo>
                    <a:pt x="958057" y="518584"/>
                  </a:lnTo>
                  <a:lnTo>
                    <a:pt x="967582" y="521759"/>
                  </a:lnTo>
                  <a:lnTo>
                    <a:pt x="978165" y="524669"/>
                  </a:lnTo>
                  <a:lnTo>
                    <a:pt x="988749" y="527579"/>
                  </a:lnTo>
                  <a:lnTo>
                    <a:pt x="999861" y="530225"/>
                  </a:lnTo>
                  <a:lnTo>
                    <a:pt x="1011503" y="532606"/>
                  </a:lnTo>
                  <a:lnTo>
                    <a:pt x="1023409" y="534723"/>
                  </a:lnTo>
                  <a:lnTo>
                    <a:pt x="1035845" y="536575"/>
                  </a:lnTo>
                  <a:lnTo>
                    <a:pt x="1048545" y="538163"/>
                  </a:lnTo>
                  <a:lnTo>
                    <a:pt x="1061774" y="538956"/>
                  </a:lnTo>
                  <a:lnTo>
                    <a:pt x="1075268" y="539750"/>
                  </a:lnTo>
                  <a:lnTo>
                    <a:pt x="1089291" y="540015"/>
                  </a:lnTo>
                  <a:lnTo>
                    <a:pt x="1103578" y="539750"/>
                  </a:lnTo>
                  <a:lnTo>
                    <a:pt x="1118395" y="538692"/>
                  </a:lnTo>
                  <a:lnTo>
                    <a:pt x="1133211" y="537369"/>
                  </a:lnTo>
                  <a:lnTo>
                    <a:pt x="1141943" y="545306"/>
                  </a:lnTo>
                  <a:lnTo>
                    <a:pt x="1150409" y="553244"/>
                  </a:lnTo>
                  <a:lnTo>
                    <a:pt x="1158611" y="561711"/>
                  </a:lnTo>
                  <a:lnTo>
                    <a:pt x="1166813" y="570442"/>
                  </a:lnTo>
                  <a:lnTo>
                    <a:pt x="1174486" y="579173"/>
                  </a:lnTo>
                  <a:lnTo>
                    <a:pt x="1182424" y="588169"/>
                  </a:lnTo>
                  <a:lnTo>
                    <a:pt x="1189303" y="597165"/>
                  </a:lnTo>
                  <a:lnTo>
                    <a:pt x="1196447" y="606425"/>
                  </a:lnTo>
                  <a:lnTo>
                    <a:pt x="1203591" y="615950"/>
                  </a:lnTo>
                  <a:lnTo>
                    <a:pt x="1210205" y="625475"/>
                  </a:lnTo>
                  <a:lnTo>
                    <a:pt x="1216820" y="635529"/>
                  </a:lnTo>
                  <a:lnTo>
                    <a:pt x="1222641" y="645319"/>
                  </a:lnTo>
                  <a:lnTo>
                    <a:pt x="1228461" y="655638"/>
                  </a:lnTo>
                  <a:lnTo>
                    <a:pt x="1234282" y="665956"/>
                  </a:lnTo>
                  <a:lnTo>
                    <a:pt x="1239574" y="676540"/>
                  </a:lnTo>
                  <a:lnTo>
                    <a:pt x="1244601" y="686859"/>
                  </a:lnTo>
                  <a:lnTo>
                    <a:pt x="1249628" y="697706"/>
                  </a:lnTo>
                  <a:lnTo>
                    <a:pt x="1253861" y="708819"/>
                  </a:lnTo>
                  <a:lnTo>
                    <a:pt x="1258359" y="719931"/>
                  </a:lnTo>
                  <a:lnTo>
                    <a:pt x="1262328" y="731044"/>
                  </a:lnTo>
                  <a:lnTo>
                    <a:pt x="1266032" y="742421"/>
                  </a:lnTo>
                  <a:lnTo>
                    <a:pt x="1269472" y="754063"/>
                  </a:lnTo>
                  <a:lnTo>
                    <a:pt x="1272647" y="765440"/>
                  </a:lnTo>
                  <a:lnTo>
                    <a:pt x="1275293" y="777346"/>
                  </a:lnTo>
                  <a:lnTo>
                    <a:pt x="1277939" y="788988"/>
                  </a:lnTo>
                  <a:lnTo>
                    <a:pt x="1279791" y="800894"/>
                  </a:lnTo>
                  <a:lnTo>
                    <a:pt x="1281643" y="812800"/>
                  </a:lnTo>
                  <a:lnTo>
                    <a:pt x="1282966" y="824971"/>
                  </a:lnTo>
                  <a:lnTo>
                    <a:pt x="1284289" y="837406"/>
                  </a:lnTo>
                  <a:lnTo>
                    <a:pt x="1285347" y="849577"/>
                  </a:lnTo>
                  <a:lnTo>
                    <a:pt x="1285611" y="862013"/>
                  </a:lnTo>
                  <a:lnTo>
                    <a:pt x="1285876" y="874713"/>
                  </a:lnTo>
                  <a:lnTo>
                    <a:pt x="1285611" y="886090"/>
                  </a:lnTo>
                  <a:lnTo>
                    <a:pt x="1285347" y="897996"/>
                  </a:lnTo>
                  <a:lnTo>
                    <a:pt x="1284553" y="909638"/>
                  </a:lnTo>
                  <a:lnTo>
                    <a:pt x="1283495" y="921015"/>
                  </a:lnTo>
                  <a:lnTo>
                    <a:pt x="1282172" y="932656"/>
                  </a:lnTo>
                  <a:lnTo>
                    <a:pt x="1280584" y="943769"/>
                  </a:lnTo>
                  <a:lnTo>
                    <a:pt x="1278468" y="955146"/>
                  </a:lnTo>
                  <a:lnTo>
                    <a:pt x="1276351" y="966523"/>
                  </a:lnTo>
                  <a:lnTo>
                    <a:pt x="1273705" y="977371"/>
                  </a:lnTo>
                  <a:lnTo>
                    <a:pt x="1271324" y="988484"/>
                  </a:lnTo>
                  <a:lnTo>
                    <a:pt x="1268149" y="999331"/>
                  </a:lnTo>
                  <a:lnTo>
                    <a:pt x="1264709" y="1009915"/>
                  </a:lnTo>
                  <a:lnTo>
                    <a:pt x="1261270" y="1020763"/>
                  </a:lnTo>
                  <a:lnTo>
                    <a:pt x="1257566" y="1031346"/>
                  </a:lnTo>
                  <a:lnTo>
                    <a:pt x="1253597" y="1041400"/>
                  </a:lnTo>
                  <a:lnTo>
                    <a:pt x="1249363" y="1051984"/>
                  </a:lnTo>
                  <a:lnTo>
                    <a:pt x="1244601" y="1062038"/>
                  </a:lnTo>
                  <a:lnTo>
                    <a:pt x="1240103" y="1072092"/>
                  </a:lnTo>
                  <a:lnTo>
                    <a:pt x="1235076" y="1081881"/>
                  </a:lnTo>
                  <a:lnTo>
                    <a:pt x="1229784" y="1091671"/>
                  </a:lnTo>
                  <a:lnTo>
                    <a:pt x="1224228" y="1101461"/>
                  </a:lnTo>
                  <a:lnTo>
                    <a:pt x="1218143" y="1110721"/>
                  </a:lnTo>
                  <a:lnTo>
                    <a:pt x="1212322" y="1120246"/>
                  </a:lnTo>
                  <a:lnTo>
                    <a:pt x="1206236" y="1129242"/>
                  </a:lnTo>
                  <a:lnTo>
                    <a:pt x="1199886" y="1138238"/>
                  </a:lnTo>
                  <a:lnTo>
                    <a:pt x="1193272" y="1147234"/>
                  </a:lnTo>
                  <a:lnTo>
                    <a:pt x="1186393" y="1155965"/>
                  </a:lnTo>
                  <a:lnTo>
                    <a:pt x="1179513" y="1164167"/>
                  </a:lnTo>
                  <a:lnTo>
                    <a:pt x="1172105" y="1172634"/>
                  </a:lnTo>
                  <a:lnTo>
                    <a:pt x="1164697" y="1181100"/>
                  </a:lnTo>
                  <a:lnTo>
                    <a:pt x="1157288" y="1188773"/>
                  </a:lnTo>
                  <a:lnTo>
                    <a:pt x="1149351" y="1196975"/>
                  </a:lnTo>
                  <a:lnTo>
                    <a:pt x="1141413" y="1204384"/>
                  </a:lnTo>
                  <a:lnTo>
                    <a:pt x="1132947" y="1211792"/>
                  </a:lnTo>
                  <a:lnTo>
                    <a:pt x="1124480" y="1219200"/>
                  </a:lnTo>
                  <a:lnTo>
                    <a:pt x="1116278" y="1226079"/>
                  </a:lnTo>
                  <a:lnTo>
                    <a:pt x="1107547" y="1233223"/>
                  </a:lnTo>
                  <a:lnTo>
                    <a:pt x="1098551" y="1239573"/>
                  </a:lnTo>
                  <a:lnTo>
                    <a:pt x="1089555" y="1246188"/>
                  </a:lnTo>
                  <a:lnTo>
                    <a:pt x="1080295" y="1252273"/>
                  </a:lnTo>
                  <a:lnTo>
                    <a:pt x="1071034" y="1258359"/>
                  </a:lnTo>
                  <a:lnTo>
                    <a:pt x="1061245" y="1264179"/>
                  </a:lnTo>
                  <a:lnTo>
                    <a:pt x="1051720" y="1269736"/>
                  </a:lnTo>
                  <a:lnTo>
                    <a:pt x="1041665" y="1275292"/>
                  </a:lnTo>
                  <a:lnTo>
                    <a:pt x="1031876" y="1280319"/>
                  </a:lnTo>
                  <a:lnTo>
                    <a:pt x="1021557" y="1285346"/>
                  </a:lnTo>
                  <a:lnTo>
                    <a:pt x="1011503" y="1289844"/>
                  </a:lnTo>
                  <a:lnTo>
                    <a:pt x="1001184" y="1294342"/>
                  </a:lnTo>
                  <a:lnTo>
                    <a:pt x="990601" y="1298575"/>
                  </a:lnTo>
                  <a:lnTo>
                    <a:pt x="979753" y="1302544"/>
                  </a:lnTo>
                  <a:lnTo>
                    <a:pt x="969170" y="1306248"/>
                  </a:lnTo>
                  <a:lnTo>
                    <a:pt x="958322" y="1309688"/>
                  </a:lnTo>
                  <a:lnTo>
                    <a:pt x="947209" y="1312863"/>
                  </a:lnTo>
                  <a:lnTo>
                    <a:pt x="936097" y="1316038"/>
                  </a:lnTo>
                  <a:lnTo>
                    <a:pt x="924984" y="1318419"/>
                  </a:lnTo>
                  <a:lnTo>
                    <a:pt x="913342" y="1320800"/>
                  </a:lnTo>
                  <a:lnTo>
                    <a:pt x="902230" y="1323181"/>
                  </a:lnTo>
                  <a:lnTo>
                    <a:pt x="890324" y="1325034"/>
                  </a:lnTo>
                  <a:lnTo>
                    <a:pt x="878947" y="1326621"/>
                  </a:lnTo>
                  <a:lnTo>
                    <a:pt x="867305" y="1327679"/>
                  </a:lnTo>
                  <a:lnTo>
                    <a:pt x="855399" y="1329002"/>
                  </a:lnTo>
                  <a:lnTo>
                    <a:pt x="843492" y="1329531"/>
                  </a:lnTo>
                  <a:lnTo>
                    <a:pt x="831586" y="1329796"/>
                  </a:lnTo>
                  <a:lnTo>
                    <a:pt x="819415" y="1330325"/>
                  </a:lnTo>
                  <a:lnTo>
                    <a:pt x="802747" y="1329796"/>
                  </a:lnTo>
                  <a:lnTo>
                    <a:pt x="785813" y="1329002"/>
                  </a:lnTo>
                  <a:lnTo>
                    <a:pt x="769409" y="1327679"/>
                  </a:lnTo>
                  <a:lnTo>
                    <a:pt x="753005" y="1325563"/>
                  </a:lnTo>
                  <a:lnTo>
                    <a:pt x="736865" y="1323181"/>
                  </a:lnTo>
                  <a:lnTo>
                    <a:pt x="720726" y="1320006"/>
                  </a:lnTo>
                  <a:lnTo>
                    <a:pt x="704851" y="1316302"/>
                  </a:lnTo>
                  <a:lnTo>
                    <a:pt x="689505" y="1312334"/>
                  </a:lnTo>
                  <a:lnTo>
                    <a:pt x="673894" y="1307571"/>
                  </a:lnTo>
                  <a:lnTo>
                    <a:pt x="658813" y="1302279"/>
                  </a:lnTo>
                  <a:lnTo>
                    <a:pt x="643996" y="1296723"/>
                  </a:lnTo>
                  <a:lnTo>
                    <a:pt x="629180" y="1290638"/>
                  </a:lnTo>
                  <a:lnTo>
                    <a:pt x="614892" y="1284023"/>
                  </a:lnTo>
                  <a:lnTo>
                    <a:pt x="600869" y="1276879"/>
                  </a:lnTo>
                  <a:lnTo>
                    <a:pt x="586846" y="1269471"/>
                  </a:lnTo>
                  <a:lnTo>
                    <a:pt x="573353" y="1261798"/>
                  </a:lnTo>
                  <a:lnTo>
                    <a:pt x="560123" y="1253331"/>
                  </a:lnTo>
                  <a:lnTo>
                    <a:pt x="547159" y="1244336"/>
                  </a:lnTo>
                  <a:lnTo>
                    <a:pt x="534723" y="1235340"/>
                  </a:lnTo>
                  <a:lnTo>
                    <a:pt x="522288" y="1225815"/>
                  </a:lnTo>
                  <a:lnTo>
                    <a:pt x="510382" y="1215496"/>
                  </a:lnTo>
                  <a:lnTo>
                    <a:pt x="498740" y="1205177"/>
                  </a:lnTo>
                  <a:lnTo>
                    <a:pt x="487628" y="1194329"/>
                  </a:lnTo>
                  <a:lnTo>
                    <a:pt x="476780" y="1183481"/>
                  </a:lnTo>
                  <a:lnTo>
                    <a:pt x="466461" y="1172104"/>
                  </a:lnTo>
                  <a:lnTo>
                    <a:pt x="456142" y="1160198"/>
                  </a:lnTo>
                  <a:lnTo>
                    <a:pt x="446617" y="1148292"/>
                  </a:lnTo>
                  <a:lnTo>
                    <a:pt x="437357" y="1135327"/>
                  </a:lnTo>
                  <a:lnTo>
                    <a:pt x="428626" y="1122627"/>
                  </a:lnTo>
                  <a:lnTo>
                    <a:pt x="420159" y="1109663"/>
                  </a:lnTo>
                  <a:lnTo>
                    <a:pt x="412221" y="1096434"/>
                  </a:lnTo>
                  <a:lnTo>
                    <a:pt x="404813" y="1082675"/>
                  </a:lnTo>
                  <a:lnTo>
                    <a:pt x="413809" y="1081088"/>
                  </a:lnTo>
                  <a:lnTo>
                    <a:pt x="423598" y="1078706"/>
                  </a:lnTo>
                  <a:lnTo>
                    <a:pt x="433917" y="1075267"/>
                  </a:lnTo>
                  <a:lnTo>
                    <a:pt x="444765" y="1071563"/>
                  </a:lnTo>
                  <a:lnTo>
                    <a:pt x="455878" y="1066800"/>
                  </a:lnTo>
                  <a:lnTo>
                    <a:pt x="467519" y="1061509"/>
                  </a:lnTo>
                  <a:lnTo>
                    <a:pt x="479161" y="1055952"/>
                  </a:lnTo>
                  <a:lnTo>
                    <a:pt x="490538" y="1049867"/>
                  </a:lnTo>
                  <a:lnTo>
                    <a:pt x="501915" y="1043252"/>
                  </a:lnTo>
                  <a:lnTo>
                    <a:pt x="513028" y="1036109"/>
                  </a:lnTo>
                  <a:lnTo>
                    <a:pt x="523876" y="1028965"/>
                  </a:lnTo>
                  <a:lnTo>
                    <a:pt x="533665" y="1021292"/>
                  </a:lnTo>
                  <a:lnTo>
                    <a:pt x="543455" y="1013619"/>
                  </a:lnTo>
                  <a:lnTo>
                    <a:pt x="552186" y="1005417"/>
                  </a:lnTo>
                  <a:lnTo>
                    <a:pt x="556155" y="1001448"/>
                  </a:lnTo>
                  <a:lnTo>
                    <a:pt x="559859" y="997479"/>
                  </a:lnTo>
                  <a:lnTo>
                    <a:pt x="563563" y="993511"/>
                  </a:lnTo>
                  <a:lnTo>
                    <a:pt x="566738" y="989013"/>
                  </a:lnTo>
                  <a:lnTo>
                    <a:pt x="572294" y="981340"/>
                  </a:lnTo>
                  <a:lnTo>
                    <a:pt x="578644" y="971815"/>
                  </a:lnTo>
                  <a:lnTo>
                    <a:pt x="586582" y="959909"/>
                  </a:lnTo>
                  <a:lnTo>
                    <a:pt x="594784" y="946679"/>
                  </a:lnTo>
                  <a:lnTo>
                    <a:pt x="614099" y="915194"/>
                  </a:lnTo>
                  <a:lnTo>
                    <a:pt x="636059" y="878681"/>
                  </a:lnTo>
                  <a:lnTo>
                    <a:pt x="659871" y="837936"/>
                  </a:lnTo>
                  <a:lnTo>
                    <a:pt x="685536" y="794544"/>
                  </a:lnTo>
                  <a:lnTo>
                    <a:pt x="737130" y="704321"/>
                  </a:lnTo>
                  <a:lnTo>
                    <a:pt x="786607" y="617538"/>
                  </a:lnTo>
                  <a:lnTo>
                    <a:pt x="828147" y="543719"/>
                  </a:lnTo>
                  <a:lnTo>
                    <a:pt x="867834" y="473075"/>
                  </a:lnTo>
                  <a:close/>
                  <a:moveTo>
                    <a:pt x="928034" y="0"/>
                  </a:moveTo>
                  <a:lnTo>
                    <a:pt x="932269" y="0"/>
                  </a:lnTo>
                  <a:lnTo>
                    <a:pt x="936769" y="0"/>
                  </a:lnTo>
                  <a:lnTo>
                    <a:pt x="940740" y="794"/>
                  </a:lnTo>
                  <a:lnTo>
                    <a:pt x="944975" y="1852"/>
                  </a:lnTo>
                  <a:lnTo>
                    <a:pt x="949475" y="3440"/>
                  </a:lnTo>
                  <a:lnTo>
                    <a:pt x="953445" y="5558"/>
                  </a:lnTo>
                  <a:lnTo>
                    <a:pt x="956622" y="7410"/>
                  </a:lnTo>
                  <a:lnTo>
                    <a:pt x="959269" y="9527"/>
                  </a:lnTo>
                  <a:lnTo>
                    <a:pt x="962180" y="11645"/>
                  </a:lnTo>
                  <a:lnTo>
                    <a:pt x="964563" y="14291"/>
                  </a:lnTo>
                  <a:lnTo>
                    <a:pt x="966680" y="16673"/>
                  </a:lnTo>
                  <a:lnTo>
                    <a:pt x="968533" y="19584"/>
                  </a:lnTo>
                  <a:lnTo>
                    <a:pt x="970651" y="22231"/>
                  </a:lnTo>
                  <a:lnTo>
                    <a:pt x="971974" y="25407"/>
                  </a:lnTo>
                  <a:lnTo>
                    <a:pt x="973298" y="28583"/>
                  </a:lnTo>
                  <a:lnTo>
                    <a:pt x="974356" y="31494"/>
                  </a:lnTo>
                  <a:lnTo>
                    <a:pt x="975150" y="34934"/>
                  </a:lnTo>
                  <a:lnTo>
                    <a:pt x="975415" y="38110"/>
                  </a:lnTo>
                  <a:lnTo>
                    <a:pt x="975680" y="41551"/>
                  </a:lnTo>
                  <a:lnTo>
                    <a:pt x="975680" y="44991"/>
                  </a:lnTo>
                  <a:lnTo>
                    <a:pt x="975680" y="48432"/>
                  </a:lnTo>
                  <a:lnTo>
                    <a:pt x="975150" y="51343"/>
                  </a:lnTo>
                  <a:lnTo>
                    <a:pt x="974621" y="62458"/>
                  </a:lnTo>
                  <a:lnTo>
                    <a:pt x="974621" y="77544"/>
                  </a:lnTo>
                  <a:lnTo>
                    <a:pt x="974886" y="86277"/>
                  </a:lnTo>
                  <a:lnTo>
                    <a:pt x="975150" y="96070"/>
                  </a:lnTo>
                  <a:lnTo>
                    <a:pt x="975680" y="106391"/>
                  </a:lnTo>
                  <a:lnTo>
                    <a:pt x="976739" y="117507"/>
                  </a:lnTo>
                  <a:lnTo>
                    <a:pt x="978327" y="129152"/>
                  </a:lnTo>
                  <a:lnTo>
                    <a:pt x="979915" y="141326"/>
                  </a:lnTo>
                  <a:lnTo>
                    <a:pt x="982033" y="154029"/>
                  </a:lnTo>
                  <a:lnTo>
                    <a:pt x="984680" y="167527"/>
                  </a:lnTo>
                  <a:lnTo>
                    <a:pt x="987856" y="180760"/>
                  </a:lnTo>
                  <a:lnTo>
                    <a:pt x="991827" y="194522"/>
                  </a:lnTo>
                  <a:lnTo>
                    <a:pt x="996326" y="208284"/>
                  </a:lnTo>
                  <a:lnTo>
                    <a:pt x="1001620" y="222575"/>
                  </a:lnTo>
                  <a:lnTo>
                    <a:pt x="1007444" y="236602"/>
                  </a:lnTo>
                  <a:lnTo>
                    <a:pt x="1010620" y="243748"/>
                  </a:lnTo>
                  <a:lnTo>
                    <a:pt x="1014061" y="250893"/>
                  </a:lnTo>
                  <a:lnTo>
                    <a:pt x="1017767" y="257774"/>
                  </a:lnTo>
                  <a:lnTo>
                    <a:pt x="1021473" y="264920"/>
                  </a:lnTo>
                  <a:lnTo>
                    <a:pt x="1025443" y="271801"/>
                  </a:lnTo>
                  <a:lnTo>
                    <a:pt x="1029678" y="278682"/>
                  </a:lnTo>
                  <a:lnTo>
                    <a:pt x="1034178" y="285563"/>
                  </a:lnTo>
                  <a:lnTo>
                    <a:pt x="1038678" y="292444"/>
                  </a:lnTo>
                  <a:lnTo>
                    <a:pt x="1043707" y="299061"/>
                  </a:lnTo>
                  <a:lnTo>
                    <a:pt x="1049001" y="305677"/>
                  </a:lnTo>
                  <a:lnTo>
                    <a:pt x="1054560" y="312293"/>
                  </a:lnTo>
                  <a:lnTo>
                    <a:pt x="1060119" y="318910"/>
                  </a:lnTo>
                  <a:lnTo>
                    <a:pt x="1066207" y="324997"/>
                  </a:lnTo>
                  <a:lnTo>
                    <a:pt x="1072295" y="331349"/>
                  </a:lnTo>
                  <a:lnTo>
                    <a:pt x="1078912" y="337436"/>
                  </a:lnTo>
                  <a:lnTo>
                    <a:pt x="1085530" y="343258"/>
                  </a:lnTo>
                  <a:lnTo>
                    <a:pt x="1092677" y="349345"/>
                  </a:lnTo>
                  <a:lnTo>
                    <a:pt x="1099824" y="355168"/>
                  </a:lnTo>
                  <a:lnTo>
                    <a:pt x="1107765" y="360461"/>
                  </a:lnTo>
                  <a:lnTo>
                    <a:pt x="1115705" y="366019"/>
                  </a:lnTo>
                  <a:lnTo>
                    <a:pt x="1123911" y="371312"/>
                  </a:lnTo>
                  <a:lnTo>
                    <a:pt x="1132381" y="376340"/>
                  </a:lnTo>
                  <a:lnTo>
                    <a:pt x="1141117" y="380839"/>
                  </a:lnTo>
                  <a:lnTo>
                    <a:pt x="1150381" y="385603"/>
                  </a:lnTo>
                  <a:lnTo>
                    <a:pt x="1160175" y="389838"/>
                  </a:lnTo>
                  <a:lnTo>
                    <a:pt x="1169704" y="394337"/>
                  </a:lnTo>
                  <a:lnTo>
                    <a:pt x="1180027" y="398307"/>
                  </a:lnTo>
                  <a:lnTo>
                    <a:pt x="1190615" y="402012"/>
                  </a:lnTo>
                  <a:lnTo>
                    <a:pt x="1201468" y="405452"/>
                  </a:lnTo>
                  <a:lnTo>
                    <a:pt x="1212850" y="408893"/>
                  </a:lnTo>
                  <a:lnTo>
                    <a:pt x="1209938" y="409422"/>
                  </a:lnTo>
                  <a:lnTo>
                    <a:pt x="1202262" y="411275"/>
                  </a:lnTo>
                  <a:lnTo>
                    <a:pt x="1190086" y="413392"/>
                  </a:lnTo>
                  <a:lnTo>
                    <a:pt x="1173675" y="416303"/>
                  </a:lnTo>
                  <a:lnTo>
                    <a:pt x="1164410" y="417362"/>
                  </a:lnTo>
                  <a:lnTo>
                    <a:pt x="1153822" y="418685"/>
                  </a:lnTo>
                  <a:lnTo>
                    <a:pt x="1142969" y="419744"/>
                  </a:lnTo>
                  <a:lnTo>
                    <a:pt x="1131058" y="420273"/>
                  </a:lnTo>
                  <a:lnTo>
                    <a:pt x="1118617" y="420538"/>
                  </a:lnTo>
                  <a:lnTo>
                    <a:pt x="1105382" y="420802"/>
                  </a:lnTo>
                  <a:lnTo>
                    <a:pt x="1091883" y="420538"/>
                  </a:lnTo>
                  <a:lnTo>
                    <a:pt x="1077854" y="419744"/>
                  </a:lnTo>
                  <a:lnTo>
                    <a:pt x="1063295" y="418420"/>
                  </a:lnTo>
                  <a:lnTo>
                    <a:pt x="1048472" y="416568"/>
                  </a:lnTo>
                  <a:lnTo>
                    <a:pt x="1033119" y="414186"/>
                  </a:lnTo>
                  <a:lnTo>
                    <a:pt x="1017767" y="410745"/>
                  </a:lnTo>
                  <a:lnTo>
                    <a:pt x="1002150" y="406511"/>
                  </a:lnTo>
                  <a:lnTo>
                    <a:pt x="994473" y="404394"/>
                  </a:lnTo>
                  <a:lnTo>
                    <a:pt x="986268" y="402012"/>
                  </a:lnTo>
                  <a:lnTo>
                    <a:pt x="978592" y="399100"/>
                  </a:lnTo>
                  <a:lnTo>
                    <a:pt x="970651" y="396454"/>
                  </a:lnTo>
                  <a:lnTo>
                    <a:pt x="962710" y="393278"/>
                  </a:lnTo>
                  <a:lnTo>
                    <a:pt x="954769" y="389838"/>
                  </a:lnTo>
                  <a:lnTo>
                    <a:pt x="946828" y="386132"/>
                  </a:lnTo>
                  <a:lnTo>
                    <a:pt x="939151" y="382427"/>
                  </a:lnTo>
                  <a:lnTo>
                    <a:pt x="931475" y="378457"/>
                  </a:lnTo>
                  <a:lnTo>
                    <a:pt x="923799" y="373694"/>
                  </a:lnTo>
                  <a:lnTo>
                    <a:pt x="915858" y="369194"/>
                  </a:lnTo>
                  <a:lnTo>
                    <a:pt x="908182" y="364166"/>
                  </a:lnTo>
                  <a:lnTo>
                    <a:pt x="900505" y="359137"/>
                  </a:lnTo>
                  <a:lnTo>
                    <a:pt x="892829" y="353580"/>
                  </a:lnTo>
                  <a:lnTo>
                    <a:pt x="885418" y="347757"/>
                  </a:lnTo>
                  <a:lnTo>
                    <a:pt x="878006" y="341406"/>
                  </a:lnTo>
                  <a:lnTo>
                    <a:pt x="870594" y="335054"/>
                  </a:lnTo>
                  <a:lnTo>
                    <a:pt x="863448" y="328437"/>
                  </a:lnTo>
                  <a:lnTo>
                    <a:pt x="856301" y="321292"/>
                  </a:lnTo>
                  <a:lnTo>
                    <a:pt x="849419" y="313881"/>
                  </a:lnTo>
                  <a:lnTo>
                    <a:pt x="842801" y="306206"/>
                  </a:lnTo>
                  <a:lnTo>
                    <a:pt x="835919" y="298002"/>
                  </a:lnTo>
                  <a:lnTo>
                    <a:pt x="513780" y="855632"/>
                  </a:lnTo>
                  <a:lnTo>
                    <a:pt x="511398" y="859337"/>
                  </a:lnTo>
                  <a:lnTo>
                    <a:pt x="508751" y="862778"/>
                  </a:lnTo>
                  <a:lnTo>
                    <a:pt x="506898" y="866747"/>
                  </a:lnTo>
                  <a:lnTo>
                    <a:pt x="504781" y="870453"/>
                  </a:lnTo>
                  <a:lnTo>
                    <a:pt x="498957" y="879980"/>
                  </a:lnTo>
                  <a:lnTo>
                    <a:pt x="492340" y="888979"/>
                  </a:lnTo>
                  <a:lnTo>
                    <a:pt x="485458" y="897712"/>
                  </a:lnTo>
                  <a:lnTo>
                    <a:pt x="478046" y="905916"/>
                  </a:lnTo>
                  <a:lnTo>
                    <a:pt x="470105" y="913592"/>
                  </a:lnTo>
                  <a:lnTo>
                    <a:pt x="461635" y="920737"/>
                  </a:lnTo>
                  <a:lnTo>
                    <a:pt x="452635" y="927618"/>
                  </a:lnTo>
                  <a:lnTo>
                    <a:pt x="443635" y="933705"/>
                  </a:lnTo>
                  <a:lnTo>
                    <a:pt x="434106" y="939263"/>
                  </a:lnTo>
                  <a:lnTo>
                    <a:pt x="423783" y="944556"/>
                  </a:lnTo>
                  <a:lnTo>
                    <a:pt x="413460" y="949320"/>
                  </a:lnTo>
                  <a:lnTo>
                    <a:pt x="403136" y="953555"/>
                  </a:lnTo>
                  <a:lnTo>
                    <a:pt x="391754" y="956995"/>
                  </a:lnTo>
                  <a:lnTo>
                    <a:pt x="380637" y="960436"/>
                  </a:lnTo>
                  <a:lnTo>
                    <a:pt x="369255" y="962817"/>
                  </a:lnTo>
                  <a:lnTo>
                    <a:pt x="357343" y="964935"/>
                  </a:lnTo>
                  <a:lnTo>
                    <a:pt x="345167" y="966787"/>
                  </a:lnTo>
                  <a:lnTo>
                    <a:pt x="333256" y="967846"/>
                  </a:lnTo>
                  <a:lnTo>
                    <a:pt x="320815" y="968375"/>
                  </a:lnTo>
                  <a:lnTo>
                    <a:pt x="308374" y="968375"/>
                  </a:lnTo>
                  <a:lnTo>
                    <a:pt x="295933" y="968111"/>
                  </a:lnTo>
                  <a:lnTo>
                    <a:pt x="283228" y="967317"/>
                  </a:lnTo>
                  <a:lnTo>
                    <a:pt x="270257" y="965729"/>
                  </a:lnTo>
                  <a:lnTo>
                    <a:pt x="257552" y="963611"/>
                  </a:lnTo>
                  <a:lnTo>
                    <a:pt x="244846" y="960700"/>
                  </a:lnTo>
                  <a:lnTo>
                    <a:pt x="231611" y="957524"/>
                  </a:lnTo>
                  <a:lnTo>
                    <a:pt x="218641" y="953819"/>
                  </a:lnTo>
                  <a:lnTo>
                    <a:pt x="205935" y="949585"/>
                  </a:lnTo>
                  <a:lnTo>
                    <a:pt x="193230" y="944821"/>
                  </a:lnTo>
                  <a:lnTo>
                    <a:pt x="180524" y="939263"/>
                  </a:lnTo>
                  <a:lnTo>
                    <a:pt x="167819" y="933441"/>
                  </a:lnTo>
                  <a:lnTo>
                    <a:pt x="155113" y="926824"/>
                  </a:lnTo>
                  <a:lnTo>
                    <a:pt x="142937" y="919679"/>
                  </a:lnTo>
                  <a:lnTo>
                    <a:pt x="131290" y="912268"/>
                  </a:lnTo>
                  <a:lnTo>
                    <a:pt x="119644" y="904329"/>
                  </a:lnTo>
                  <a:lnTo>
                    <a:pt x="108791" y="896124"/>
                  </a:lnTo>
                  <a:lnTo>
                    <a:pt x="98732" y="887920"/>
                  </a:lnTo>
                  <a:lnTo>
                    <a:pt x="88409" y="878922"/>
                  </a:lnTo>
                  <a:lnTo>
                    <a:pt x="79145" y="869923"/>
                  </a:lnTo>
                  <a:lnTo>
                    <a:pt x="70145" y="860131"/>
                  </a:lnTo>
                  <a:lnTo>
                    <a:pt x="61675" y="850603"/>
                  </a:lnTo>
                  <a:lnTo>
                    <a:pt x="53734" y="840547"/>
                  </a:lnTo>
                  <a:lnTo>
                    <a:pt x="46057" y="830754"/>
                  </a:lnTo>
                  <a:lnTo>
                    <a:pt x="39440" y="820433"/>
                  </a:lnTo>
                  <a:lnTo>
                    <a:pt x="32822" y="809846"/>
                  </a:lnTo>
                  <a:lnTo>
                    <a:pt x="26999" y="799260"/>
                  </a:lnTo>
                  <a:lnTo>
                    <a:pt x="21705" y="788409"/>
                  </a:lnTo>
                  <a:lnTo>
                    <a:pt x="16940" y="777558"/>
                  </a:lnTo>
                  <a:lnTo>
                    <a:pt x="12705" y="766708"/>
                  </a:lnTo>
                  <a:lnTo>
                    <a:pt x="9264" y="755592"/>
                  </a:lnTo>
                  <a:lnTo>
                    <a:pt x="6088" y="744741"/>
                  </a:lnTo>
                  <a:lnTo>
                    <a:pt x="3706" y="733626"/>
                  </a:lnTo>
                  <a:lnTo>
                    <a:pt x="1853" y="722510"/>
                  </a:lnTo>
                  <a:lnTo>
                    <a:pt x="529" y="711395"/>
                  </a:lnTo>
                  <a:lnTo>
                    <a:pt x="0" y="700544"/>
                  </a:lnTo>
                  <a:lnTo>
                    <a:pt x="0" y="689164"/>
                  </a:lnTo>
                  <a:lnTo>
                    <a:pt x="529" y="678313"/>
                  </a:lnTo>
                  <a:lnTo>
                    <a:pt x="1853" y="667462"/>
                  </a:lnTo>
                  <a:lnTo>
                    <a:pt x="3970" y="656611"/>
                  </a:lnTo>
                  <a:lnTo>
                    <a:pt x="6353" y="646025"/>
                  </a:lnTo>
                  <a:lnTo>
                    <a:pt x="9529" y="635703"/>
                  </a:lnTo>
                  <a:lnTo>
                    <a:pt x="13499" y="625382"/>
                  </a:lnTo>
                  <a:lnTo>
                    <a:pt x="18264" y="615325"/>
                  </a:lnTo>
                  <a:lnTo>
                    <a:pt x="23558" y="605532"/>
                  </a:lnTo>
                  <a:lnTo>
                    <a:pt x="29381" y="595740"/>
                  </a:lnTo>
                  <a:lnTo>
                    <a:pt x="35999" y="586742"/>
                  </a:lnTo>
                  <a:lnTo>
                    <a:pt x="42881" y="578273"/>
                  </a:lnTo>
                  <a:lnTo>
                    <a:pt x="50293" y="570068"/>
                  </a:lnTo>
                  <a:lnTo>
                    <a:pt x="58233" y="562393"/>
                  </a:lnTo>
                  <a:lnTo>
                    <a:pt x="66704" y="555248"/>
                  </a:lnTo>
                  <a:lnTo>
                    <a:pt x="75704" y="548631"/>
                  </a:lnTo>
                  <a:lnTo>
                    <a:pt x="84968" y="542544"/>
                  </a:lnTo>
                  <a:lnTo>
                    <a:pt x="94497" y="536722"/>
                  </a:lnTo>
                  <a:lnTo>
                    <a:pt x="104556" y="531429"/>
                  </a:lnTo>
                  <a:lnTo>
                    <a:pt x="114614" y="526665"/>
                  </a:lnTo>
                  <a:lnTo>
                    <a:pt x="125732" y="522695"/>
                  </a:lnTo>
                  <a:lnTo>
                    <a:pt x="136584" y="518990"/>
                  </a:lnTo>
                  <a:lnTo>
                    <a:pt x="147702" y="515549"/>
                  </a:lnTo>
                  <a:lnTo>
                    <a:pt x="159084" y="513168"/>
                  </a:lnTo>
                  <a:lnTo>
                    <a:pt x="170995" y="510786"/>
                  </a:lnTo>
                  <a:lnTo>
                    <a:pt x="182907" y="509198"/>
                  </a:lnTo>
                  <a:lnTo>
                    <a:pt x="195083" y="508139"/>
                  </a:lnTo>
                  <a:lnTo>
                    <a:pt x="207524" y="507345"/>
                  </a:lnTo>
                  <a:lnTo>
                    <a:pt x="219964" y="507345"/>
                  </a:lnTo>
                  <a:lnTo>
                    <a:pt x="232670" y="507874"/>
                  </a:lnTo>
                  <a:lnTo>
                    <a:pt x="245376" y="508933"/>
                  </a:lnTo>
                  <a:lnTo>
                    <a:pt x="258081" y="510521"/>
                  </a:lnTo>
                  <a:lnTo>
                    <a:pt x="270787" y="512374"/>
                  </a:lnTo>
                  <a:lnTo>
                    <a:pt x="283757" y="515285"/>
                  </a:lnTo>
                  <a:lnTo>
                    <a:pt x="296462" y="518196"/>
                  </a:lnTo>
                  <a:lnTo>
                    <a:pt x="309697" y="521901"/>
                  </a:lnTo>
                  <a:lnTo>
                    <a:pt x="322403" y="526400"/>
                  </a:lnTo>
                  <a:lnTo>
                    <a:pt x="335373" y="531429"/>
                  </a:lnTo>
                  <a:lnTo>
                    <a:pt x="348079" y="536722"/>
                  </a:lnTo>
                  <a:lnTo>
                    <a:pt x="360520" y="542809"/>
                  </a:lnTo>
                  <a:lnTo>
                    <a:pt x="373225" y="549425"/>
                  </a:lnTo>
                  <a:lnTo>
                    <a:pt x="384607" y="555777"/>
                  </a:lnTo>
                  <a:lnTo>
                    <a:pt x="395989" y="562923"/>
                  </a:lnTo>
                  <a:lnTo>
                    <a:pt x="406842" y="570333"/>
                  </a:lnTo>
                  <a:lnTo>
                    <a:pt x="417165" y="578273"/>
                  </a:lnTo>
                  <a:lnTo>
                    <a:pt x="427224" y="586212"/>
                  </a:lnTo>
                  <a:lnTo>
                    <a:pt x="436753" y="594417"/>
                  </a:lnTo>
                  <a:lnTo>
                    <a:pt x="445753" y="602886"/>
                  </a:lnTo>
                  <a:lnTo>
                    <a:pt x="454488" y="611619"/>
                  </a:lnTo>
                  <a:lnTo>
                    <a:pt x="462694" y="620882"/>
                  </a:lnTo>
                  <a:lnTo>
                    <a:pt x="470370" y="630410"/>
                  </a:lnTo>
                  <a:lnTo>
                    <a:pt x="477781" y="639673"/>
                  </a:lnTo>
                  <a:lnTo>
                    <a:pt x="484664" y="649201"/>
                  </a:lnTo>
                  <a:lnTo>
                    <a:pt x="491016" y="659257"/>
                  </a:lnTo>
                  <a:lnTo>
                    <a:pt x="497104" y="669050"/>
                  </a:lnTo>
                  <a:lnTo>
                    <a:pt x="502398" y="679107"/>
                  </a:lnTo>
                  <a:lnTo>
                    <a:pt x="507163" y="689164"/>
                  </a:lnTo>
                  <a:lnTo>
                    <a:pt x="892564" y="21966"/>
                  </a:lnTo>
                  <a:lnTo>
                    <a:pt x="895211" y="18261"/>
                  </a:lnTo>
                  <a:lnTo>
                    <a:pt x="897594" y="14820"/>
                  </a:lnTo>
                  <a:lnTo>
                    <a:pt x="900770" y="11645"/>
                  </a:lnTo>
                  <a:lnTo>
                    <a:pt x="904211" y="8998"/>
                  </a:lnTo>
                  <a:lnTo>
                    <a:pt x="907917" y="6351"/>
                  </a:lnTo>
                  <a:lnTo>
                    <a:pt x="911623" y="4499"/>
                  </a:lnTo>
                  <a:lnTo>
                    <a:pt x="915329" y="2646"/>
                  </a:lnTo>
                  <a:lnTo>
                    <a:pt x="919564" y="1588"/>
                  </a:lnTo>
                  <a:lnTo>
                    <a:pt x="923799" y="529"/>
                  </a:lnTo>
                  <a:lnTo>
                    <a:pt x="928034" y="0"/>
                  </a:lnTo>
                  <a:close/>
                </a:path>
              </a:pathLst>
            </a:custGeom>
            <a:solidFill>
              <a:srgbClr val="1D384B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3" name="组合 12"/>
          <p:cNvGrpSpPr/>
          <p:nvPr/>
        </p:nvGrpSpPr>
        <p:grpSpPr>
          <a:xfrm>
            <a:off x="5021827" y="3005406"/>
            <a:ext cx="1625600" cy="1440626"/>
            <a:chOff x="6171565" y="3005406"/>
            <a:chExt cx="1625600" cy="1440626"/>
          </a:xfrm>
        </p:grpSpPr>
        <p:sp>
          <p:nvSpPr>
            <p:cNvPr id="20" name="文本框 19"/>
            <p:cNvSpPr txBox="1"/>
            <p:nvPr/>
          </p:nvSpPr>
          <p:spPr>
            <a:xfrm>
              <a:off x="6171565" y="4076700"/>
              <a:ext cx="1625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看  书</a:t>
              </a:r>
              <a:endParaRPr lang="zh-CN" altLang="en-US" dirty="0"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  <p:sp>
          <p:nvSpPr>
            <p:cNvPr id="22" name="KSO_Shape"/>
            <p:cNvSpPr>
              <a:spLocks/>
            </p:cNvSpPr>
            <p:nvPr/>
          </p:nvSpPr>
          <p:spPr bwMode="auto">
            <a:xfrm>
              <a:off x="6421226" y="3005406"/>
              <a:ext cx="1126277" cy="906653"/>
            </a:xfrm>
            <a:custGeom>
              <a:avLst/>
              <a:gdLst>
                <a:gd name="T0" fmla="*/ 913166 w 4940"/>
                <a:gd name="T1" fmla="*/ 216832 h 3973"/>
                <a:gd name="T2" fmla="*/ 832184 w 4940"/>
                <a:gd name="T3" fmla="*/ 139667 h 3973"/>
                <a:gd name="T4" fmla="*/ 750431 w 4940"/>
                <a:gd name="T5" fmla="*/ 81408 h 3973"/>
                <a:gd name="T6" fmla="*/ 668293 w 4940"/>
                <a:gd name="T7" fmla="*/ 40897 h 3973"/>
                <a:gd name="T8" fmla="*/ 586925 w 4940"/>
                <a:gd name="T9" fmla="*/ 14661 h 3973"/>
                <a:gd name="T10" fmla="*/ 506715 w 4940"/>
                <a:gd name="T11" fmla="*/ 2315 h 3973"/>
                <a:gd name="T12" fmla="*/ 429203 w 4940"/>
                <a:gd name="T13" fmla="*/ 772 h 3973"/>
                <a:gd name="T14" fmla="*/ 354777 w 4940"/>
                <a:gd name="T15" fmla="*/ 8102 h 3973"/>
                <a:gd name="T16" fmla="*/ 285364 w 4940"/>
                <a:gd name="T17" fmla="*/ 22763 h 3973"/>
                <a:gd name="T18" fmla="*/ 220965 w 4940"/>
                <a:gd name="T19" fmla="*/ 42826 h 3973"/>
                <a:gd name="T20" fmla="*/ 136898 w 4940"/>
                <a:gd name="T21" fmla="*/ 77164 h 3973"/>
                <a:gd name="T22" fmla="*/ 52060 w 4940"/>
                <a:gd name="T23" fmla="*/ 123077 h 3973"/>
                <a:gd name="T24" fmla="*/ 0 w 4940"/>
                <a:gd name="T25" fmla="*/ 158573 h 3973"/>
                <a:gd name="T26" fmla="*/ 23523 w 4940"/>
                <a:gd name="T27" fmla="*/ 1411336 h 3973"/>
                <a:gd name="T28" fmla="*/ 90237 w 4940"/>
                <a:gd name="T29" fmla="*/ 1371211 h 3973"/>
                <a:gd name="T30" fmla="*/ 191271 w 4940"/>
                <a:gd name="T31" fmla="*/ 1323755 h 3973"/>
                <a:gd name="T32" fmla="*/ 252200 w 4940"/>
                <a:gd name="T33" fmla="*/ 1302149 h 3973"/>
                <a:gd name="T34" fmla="*/ 319300 w 4940"/>
                <a:gd name="T35" fmla="*/ 1284787 h 3973"/>
                <a:gd name="T36" fmla="*/ 391798 w 4940"/>
                <a:gd name="T37" fmla="*/ 1273212 h 3973"/>
                <a:gd name="T38" fmla="*/ 467381 w 4940"/>
                <a:gd name="T39" fmla="*/ 1270511 h 3973"/>
                <a:gd name="T40" fmla="*/ 546434 w 4940"/>
                <a:gd name="T41" fmla="*/ 1277070 h 3973"/>
                <a:gd name="T42" fmla="*/ 627802 w 4940"/>
                <a:gd name="T43" fmla="*/ 1295975 h 3973"/>
                <a:gd name="T44" fmla="*/ 709555 w 4940"/>
                <a:gd name="T45" fmla="*/ 1329156 h 3973"/>
                <a:gd name="T46" fmla="*/ 791693 w 4940"/>
                <a:gd name="T47" fmla="*/ 1378155 h 3973"/>
                <a:gd name="T48" fmla="*/ 873061 w 4940"/>
                <a:gd name="T49" fmla="*/ 1445288 h 3973"/>
                <a:gd name="T50" fmla="*/ 952500 w 4940"/>
                <a:gd name="T51" fmla="*/ 1532870 h 3973"/>
                <a:gd name="T52" fmla="*/ 1011887 w 4940"/>
                <a:gd name="T53" fmla="*/ 1465351 h 3973"/>
                <a:gd name="T54" fmla="*/ 1092868 w 4940"/>
                <a:gd name="T55" fmla="*/ 1393588 h 3973"/>
                <a:gd name="T56" fmla="*/ 1175007 w 4940"/>
                <a:gd name="T57" fmla="*/ 1339959 h 3973"/>
                <a:gd name="T58" fmla="*/ 1256760 w 4940"/>
                <a:gd name="T59" fmla="*/ 1302920 h 3973"/>
                <a:gd name="T60" fmla="*/ 1338128 w 4940"/>
                <a:gd name="T61" fmla="*/ 1280928 h 3973"/>
                <a:gd name="T62" fmla="*/ 1417952 w 4940"/>
                <a:gd name="T63" fmla="*/ 1270897 h 3973"/>
                <a:gd name="T64" fmla="*/ 1494692 w 4940"/>
                <a:gd name="T65" fmla="*/ 1271669 h 3973"/>
                <a:gd name="T66" fmla="*/ 1567962 w 4940"/>
                <a:gd name="T67" fmla="*/ 1281314 h 3973"/>
                <a:gd name="T68" fmla="*/ 1635832 w 4940"/>
                <a:gd name="T69" fmla="*/ 1297519 h 3973"/>
                <a:gd name="T70" fmla="*/ 1698689 w 4940"/>
                <a:gd name="T71" fmla="*/ 1318353 h 3973"/>
                <a:gd name="T72" fmla="*/ 1792397 w 4940"/>
                <a:gd name="T73" fmla="*/ 1359250 h 3973"/>
                <a:gd name="T74" fmla="*/ 1868365 w 4940"/>
                <a:gd name="T75" fmla="*/ 1402848 h 3973"/>
                <a:gd name="T76" fmla="*/ 1905000 w 4940"/>
                <a:gd name="T77" fmla="*/ 158573 h 3973"/>
                <a:gd name="T78" fmla="*/ 1868365 w 4940"/>
                <a:gd name="T79" fmla="*/ 133109 h 3973"/>
                <a:gd name="T80" fmla="*/ 1792397 w 4940"/>
                <a:gd name="T81" fmla="*/ 89511 h 3973"/>
                <a:gd name="T82" fmla="*/ 1698689 w 4940"/>
                <a:gd name="T83" fmla="*/ 47842 h 3973"/>
                <a:gd name="T84" fmla="*/ 1635832 w 4940"/>
                <a:gd name="T85" fmla="*/ 27393 h 3973"/>
                <a:gd name="T86" fmla="*/ 1567962 w 4940"/>
                <a:gd name="T87" fmla="*/ 11575 h 3973"/>
                <a:gd name="T88" fmla="*/ 1494692 w 4940"/>
                <a:gd name="T89" fmla="*/ 1929 h 3973"/>
                <a:gd name="T90" fmla="*/ 1417952 w 4940"/>
                <a:gd name="T91" fmla="*/ 1157 h 3973"/>
                <a:gd name="T92" fmla="*/ 1338128 w 4940"/>
                <a:gd name="T93" fmla="*/ 10417 h 3973"/>
                <a:gd name="T94" fmla="*/ 1256760 w 4940"/>
                <a:gd name="T95" fmla="*/ 33181 h 3973"/>
                <a:gd name="T96" fmla="*/ 1175007 w 4940"/>
                <a:gd name="T97" fmla="*/ 70220 h 3973"/>
                <a:gd name="T98" fmla="*/ 1092868 w 4940"/>
                <a:gd name="T99" fmla="*/ 123463 h 3973"/>
                <a:gd name="T100" fmla="*/ 1011887 w 4940"/>
                <a:gd name="T101" fmla="*/ 195612 h 3973"/>
                <a:gd name="T102" fmla="*/ 952500 w 4940"/>
                <a:gd name="T103" fmla="*/ 262745 h 3973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4940" h="3973">
                  <a:moveTo>
                    <a:pt x="2470" y="681"/>
                  </a:moveTo>
                  <a:lnTo>
                    <a:pt x="2470" y="681"/>
                  </a:lnTo>
                  <a:lnTo>
                    <a:pt x="2419" y="619"/>
                  </a:lnTo>
                  <a:lnTo>
                    <a:pt x="2368" y="562"/>
                  </a:lnTo>
                  <a:lnTo>
                    <a:pt x="2315" y="507"/>
                  </a:lnTo>
                  <a:lnTo>
                    <a:pt x="2264" y="455"/>
                  </a:lnTo>
                  <a:lnTo>
                    <a:pt x="2211" y="407"/>
                  </a:lnTo>
                  <a:lnTo>
                    <a:pt x="2158" y="362"/>
                  </a:lnTo>
                  <a:lnTo>
                    <a:pt x="2106" y="320"/>
                  </a:lnTo>
                  <a:lnTo>
                    <a:pt x="2053" y="281"/>
                  </a:lnTo>
                  <a:lnTo>
                    <a:pt x="2000" y="244"/>
                  </a:lnTo>
                  <a:lnTo>
                    <a:pt x="1946" y="211"/>
                  </a:lnTo>
                  <a:lnTo>
                    <a:pt x="1894" y="182"/>
                  </a:lnTo>
                  <a:lnTo>
                    <a:pt x="1840" y="154"/>
                  </a:lnTo>
                  <a:lnTo>
                    <a:pt x="1787" y="128"/>
                  </a:lnTo>
                  <a:lnTo>
                    <a:pt x="1733" y="106"/>
                  </a:lnTo>
                  <a:lnTo>
                    <a:pt x="1680" y="86"/>
                  </a:lnTo>
                  <a:lnTo>
                    <a:pt x="1628" y="68"/>
                  </a:lnTo>
                  <a:lnTo>
                    <a:pt x="1575" y="52"/>
                  </a:lnTo>
                  <a:lnTo>
                    <a:pt x="1522" y="38"/>
                  </a:lnTo>
                  <a:lnTo>
                    <a:pt x="1469" y="27"/>
                  </a:lnTo>
                  <a:lnTo>
                    <a:pt x="1417" y="19"/>
                  </a:lnTo>
                  <a:lnTo>
                    <a:pt x="1365" y="11"/>
                  </a:lnTo>
                  <a:lnTo>
                    <a:pt x="1314" y="6"/>
                  </a:lnTo>
                  <a:lnTo>
                    <a:pt x="1264" y="3"/>
                  </a:lnTo>
                  <a:lnTo>
                    <a:pt x="1212" y="0"/>
                  </a:lnTo>
                  <a:lnTo>
                    <a:pt x="1163" y="0"/>
                  </a:lnTo>
                  <a:lnTo>
                    <a:pt x="1113" y="2"/>
                  </a:lnTo>
                  <a:lnTo>
                    <a:pt x="1064" y="5"/>
                  </a:lnTo>
                  <a:lnTo>
                    <a:pt x="1016" y="9"/>
                  </a:lnTo>
                  <a:lnTo>
                    <a:pt x="968" y="15"/>
                  </a:lnTo>
                  <a:lnTo>
                    <a:pt x="920" y="21"/>
                  </a:lnTo>
                  <a:lnTo>
                    <a:pt x="875" y="30"/>
                  </a:lnTo>
                  <a:lnTo>
                    <a:pt x="828" y="38"/>
                  </a:lnTo>
                  <a:lnTo>
                    <a:pt x="784" y="48"/>
                  </a:lnTo>
                  <a:lnTo>
                    <a:pt x="740" y="59"/>
                  </a:lnTo>
                  <a:lnTo>
                    <a:pt x="697" y="71"/>
                  </a:lnTo>
                  <a:lnTo>
                    <a:pt x="654" y="84"/>
                  </a:lnTo>
                  <a:lnTo>
                    <a:pt x="614" y="96"/>
                  </a:lnTo>
                  <a:lnTo>
                    <a:pt x="573" y="111"/>
                  </a:lnTo>
                  <a:lnTo>
                    <a:pt x="534" y="124"/>
                  </a:lnTo>
                  <a:lnTo>
                    <a:pt x="496" y="139"/>
                  </a:lnTo>
                  <a:lnTo>
                    <a:pt x="423" y="169"/>
                  </a:lnTo>
                  <a:lnTo>
                    <a:pt x="355" y="200"/>
                  </a:lnTo>
                  <a:lnTo>
                    <a:pt x="292" y="232"/>
                  </a:lnTo>
                  <a:lnTo>
                    <a:pt x="234" y="263"/>
                  </a:lnTo>
                  <a:lnTo>
                    <a:pt x="181" y="292"/>
                  </a:lnTo>
                  <a:lnTo>
                    <a:pt x="135" y="319"/>
                  </a:lnTo>
                  <a:lnTo>
                    <a:pt x="95" y="345"/>
                  </a:lnTo>
                  <a:lnTo>
                    <a:pt x="61" y="367"/>
                  </a:lnTo>
                  <a:lnTo>
                    <a:pt x="16" y="399"/>
                  </a:lnTo>
                  <a:lnTo>
                    <a:pt x="0" y="411"/>
                  </a:lnTo>
                  <a:lnTo>
                    <a:pt x="0" y="3702"/>
                  </a:lnTo>
                  <a:lnTo>
                    <a:pt x="16" y="3690"/>
                  </a:lnTo>
                  <a:lnTo>
                    <a:pt x="61" y="3658"/>
                  </a:lnTo>
                  <a:lnTo>
                    <a:pt x="95" y="3636"/>
                  </a:lnTo>
                  <a:lnTo>
                    <a:pt x="135" y="3612"/>
                  </a:lnTo>
                  <a:lnTo>
                    <a:pt x="181" y="3583"/>
                  </a:lnTo>
                  <a:lnTo>
                    <a:pt x="234" y="3554"/>
                  </a:lnTo>
                  <a:lnTo>
                    <a:pt x="292" y="3523"/>
                  </a:lnTo>
                  <a:lnTo>
                    <a:pt x="355" y="3493"/>
                  </a:lnTo>
                  <a:lnTo>
                    <a:pt x="423" y="3461"/>
                  </a:lnTo>
                  <a:lnTo>
                    <a:pt x="496" y="3431"/>
                  </a:lnTo>
                  <a:lnTo>
                    <a:pt x="534" y="3417"/>
                  </a:lnTo>
                  <a:lnTo>
                    <a:pt x="573" y="3402"/>
                  </a:lnTo>
                  <a:lnTo>
                    <a:pt x="614" y="3388"/>
                  </a:lnTo>
                  <a:lnTo>
                    <a:pt x="654" y="3375"/>
                  </a:lnTo>
                  <a:lnTo>
                    <a:pt x="697" y="3363"/>
                  </a:lnTo>
                  <a:lnTo>
                    <a:pt x="740" y="3350"/>
                  </a:lnTo>
                  <a:lnTo>
                    <a:pt x="784" y="3339"/>
                  </a:lnTo>
                  <a:lnTo>
                    <a:pt x="828" y="3330"/>
                  </a:lnTo>
                  <a:lnTo>
                    <a:pt x="875" y="3321"/>
                  </a:lnTo>
                  <a:lnTo>
                    <a:pt x="920" y="3312"/>
                  </a:lnTo>
                  <a:lnTo>
                    <a:pt x="968" y="3306"/>
                  </a:lnTo>
                  <a:lnTo>
                    <a:pt x="1016" y="3300"/>
                  </a:lnTo>
                  <a:lnTo>
                    <a:pt x="1064" y="3296"/>
                  </a:lnTo>
                  <a:lnTo>
                    <a:pt x="1113" y="3294"/>
                  </a:lnTo>
                  <a:lnTo>
                    <a:pt x="1163" y="3292"/>
                  </a:lnTo>
                  <a:lnTo>
                    <a:pt x="1212" y="3293"/>
                  </a:lnTo>
                  <a:lnTo>
                    <a:pt x="1264" y="3294"/>
                  </a:lnTo>
                  <a:lnTo>
                    <a:pt x="1314" y="3298"/>
                  </a:lnTo>
                  <a:lnTo>
                    <a:pt x="1365" y="3303"/>
                  </a:lnTo>
                  <a:lnTo>
                    <a:pt x="1417" y="3310"/>
                  </a:lnTo>
                  <a:lnTo>
                    <a:pt x="1469" y="3320"/>
                  </a:lnTo>
                  <a:lnTo>
                    <a:pt x="1522" y="3331"/>
                  </a:lnTo>
                  <a:lnTo>
                    <a:pt x="1575" y="3344"/>
                  </a:lnTo>
                  <a:lnTo>
                    <a:pt x="1628" y="3359"/>
                  </a:lnTo>
                  <a:lnTo>
                    <a:pt x="1680" y="3377"/>
                  </a:lnTo>
                  <a:lnTo>
                    <a:pt x="1733" y="3397"/>
                  </a:lnTo>
                  <a:lnTo>
                    <a:pt x="1787" y="3420"/>
                  </a:lnTo>
                  <a:lnTo>
                    <a:pt x="1840" y="3445"/>
                  </a:lnTo>
                  <a:lnTo>
                    <a:pt x="1894" y="3473"/>
                  </a:lnTo>
                  <a:lnTo>
                    <a:pt x="1946" y="3504"/>
                  </a:lnTo>
                  <a:lnTo>
                    <a:pt x="2000" y="3537"/>
                  </a:lnTo>
                  <a:lnTo>
                    <a:pt x="2053" y="3572"/>
                  </a:lnTo>
                  <a:lnTo>
                    <a:pt x="2106" y="3612"/>
                  </a:lnTo>
                  <a:lnTo>
                    <a:pt x="2158" y="3653"/>
                  </a:lnTo>
                  <a:lnTo>
                    <a:pt x="2211" y="3699"/>
                  </a:lnTo>
                  <a:lnTo>
                    <a:pt x="2264" y="3746"/>
                  </a:lnTo>
                  <a:lnTo>
                    <a:pt x="2315" y="3798"/>
                  </a:lnTo>
                  <a:lnTo>
                    <a:pt x="2368" y="3853"/>
                  </a:lnTo>
                  <a:lnTo>
                    <a:pt x="2419" y="3911"/>
                  </a:lnTo>
                  <a:lnTo>
                    <a:pt x="2470" y="3973"/>
                  </a:lnTo>
                  <a:lnTo>
                    <a:pt x="2521" y="3911"/>
                  </a:lnTo>
                  <a:lnTo>
                    <a:pt x="2573" y="3853"/>
                  </a:lnTo>
                  <a:lnTo>
                    <a:pt x="2624" y="3798"/>
                  </a:lnTo>
                  <a:lnTo>
                    <a:pt x="2676" y="3746"/>
                  </a:lnTo>
                  <a:lnTo>
                    <a:pt x="2728" y="3699"/>
                  </a:lnTo>
                  <a:lnTo>
                    <a:pt x="2781" y="3653"/>
                  </a:lnTo>
                  <a:lnTo>
                    <a:pt x="2834" y="3612"/>
                  </a:lnTo>
                  <a:lnTo>
                    <a:pt x="2886" y="3572"/>
                  </a:lnTo>
                  <a:lnTo>
                    <a:pt x="2940" y="3537"/>
                  </a:lnTo>
                  <a:lnTo>
                    <a:pt x="2993" y="3504"/>
                  </a:lnTo>
                  <a:lnTo>
                    <a:pt x="3047" y="3473"/>
                  </a:lnTo>
                  <a:lnTo>
                    <a:pt x="3100" y="3445"/>
                  </a:lnTo>
                  <a:lnTo>
                    <a:pt x="3154" y="3420"/>
                  </a:lnTo>
                  <a:lnTo>
                    <a:pt x="3206" y="3397"/>
                  </a:lnTo>
                  <a:lnTo>
                    <a:pt x="3259" y="3377"/>
                  </a:lnTo>
                  <a:lnTo>
                    <a:pt x="3313" y="3359"/>
                  </a:lnTo>
                  <a:lnTo>
                    <a:pt x="3366" y="3344"/>
                  </a:lnTo>
                  <a:lnTo>
                    <a:pt x="3418" y="3331"/>
                  </a:lnTo>
                  <a:lnTo>
                    <a:pt x="3470" y="3320"/>
                  </a:lnTo>
                  <a:lnTo>
                    <a:pt x="3523" y="3310"/>
                  </a:lnTo>
                  <a:lnTo>
                    <a:pt x="3574" y="3303"/>
                  </a:lnTo>
                  <a:lnTo>
                    <a:pt x="3626" y="3298"/>
                  </a:lnTo>
                  <a:lnTo>
                    <a:pt x="3677" y="3294"/>
                  </a:lnTo>
                  <a:lnTo>
                    <a:pt x="3727" y="3293"/>
                  </a:lnTo>
                  <a:lnTo>
                    <a:pt x="3778" y="3292"/>
                  </a:lnTo>
                  <a:lnTo>
                    <a:pt x="3827" y="3294"/>
                  </a:lnTo>
                  <a:lnTo>
                    <a:pt x="3876" y="3296"/>
                  </a:lnTo>
                  <a:lnTo>
                    <a:pt x="3925" y="3300"/>
                  </a:lnTo>
                  <a:lnTo>
                    <a:pt x="3973" y="3306"/>
                  </a:lnTo>
                  <a:lnTo>
                    <a:pt x="4019" y="3312"/>
                  </a:lnTo>
                  <a:lnTo>
                    <a:pt x="4066" y="3321"/>
                  </a:lnTo>
                  <a:lnTo>
                    <a:pt x="4111" y="3330"/>
                  </a:lnTo>
                  <a:lnTo>
                    <a:pt x="4155" y="3339"/>
                  </a:lnTo>
                  <a:lnTo>
                    <a:pt x="4199" y="3350"/>
                  </a:lnTo>
                  <a:lnTo>
                    <a:pt x="4242" y="3363"/>
                  </a:lnTo>
                  <a:lnTo>
                    <a:pt x="4285" y="3375"/>
                  </a:lnTo>
                  <a:lnTo>
                    <a:pt x="4327" y="3388"/>
                  </a:lnTo>
                  <a:lnTo>
                    <a:pt x="4366" y="3402"/>
                  </a:lnTo>
                  <a:lnTo>
                    <a:pt x="4405" y="3417"/>
                  </a:lnTo>
                  <a:lnTo>
                    <a:pt x="4444" y="3431"/>
                  </a:lnTo>
                  <a:lnTo>
                    <a:pt x="4517" y="3461"/>
                  </a:lnTo>
                  <a:lnTo>
                    <a:pt x="4585" y="3493"/>
                  </a:lnTo>
                  <a:lnTo>
                    <a:pt x="4648" y="3523"/>
                  </a:lnTo>
                  <a:lnTo>
                    <a:pt x="4707" y="3554"/>
                  </a:lnTo>
                  <a:lnTo>
                    <a:pt x="4758" y="3583"/>
                  </a:lnTo>
                  <a:lnTo>
                    <a:pt x="4805" y="3612"/>
                  </a:lnTo>
                  <a:lnTo>
                    <a:pt x="4845" y="3636"/>
                  </a:lnTo>
                  <a:lnTo>
                    <a:pt x="4878" y="3658"/>
                  </a:lnTo>
                  <a:lnTo>
                    <a:pt x="4924" y="3690"/>
                  </a:lnTo>
                  <a:lnTo>
                    <a:pt x="4940" y="3702"/>
                  </a:lnTo>
                  <a:lnTo>
                    <a:pt x="4940" y="411"/>
                  </a:lnTo>
                  <a:lnTo>
                    <a:pt x="4924" y="399"/>
                  </a:lnTo>
                  <a:lnTo>
                    <a:pt x="4878" y="367"/>
                  </a:lnTo>
                  <a:lnTo>
                    <a:pt x="4845" y="345"/>
                  </a:lnTo>
                  <a:lnTo>
                    <a:pt x="4805" y="319"/>
                  </a:lnTo>
                  <a:lnTo>
                    <a:pt x="4758" y="292"/>
                  </a:lnTo>
                  <a:lnTo>
                    <a:pt x="4707" y="263"/>
                  </a:lnTo>
                  <a:lnTo>
                    <a:pt x="4648" y="232"/>
                  </a:lnTo>
                  <a:lnTo>
                    <a:pt x="4585" y="200"/>
                  </a:lnTo>
                  <a:lnTo>
                    <a:pt x="4517" y="169"/>
                  </a:lnTo>
                  <a:lnTo>
                    <a:pt x="4444" y="139"/>
                  </a:lnTo>
                  <a:lnTo>
                    <a:pt x="4405" y="124"/>
                  </a:lnTo>
                  <a:lnTo>
                    <a:pt x="4366" y="111"/>
                  </a:lnTo>
                  <a:lnTo>
                    <a:pt x="4327" y="96"/>
                  </a:lnTo>
                  <a:lnTo>
                    <a:pt x="4285" y="84"/>
                  </a:lnTo>
                  <a:lnTo>
                    <a:pt x="4242" y="71"/>
                  </a:lnTo>
                  <a:lnTo>
                    <a:pt x="4199" y="59"/>
                  </a:lnTo>
                  <a:lnTo>
                    <a:pt x="4155" y="48"/>
                  </a:lnTo>
                  <a:lnTo>
                    <a:pt x="4111" y="38"/>
                  </a:lnTo>
                  <a:lnTo>
                    <a:pt x="4066" y="30"/>
                  </a:lnTo>
                  <a:lnTo>
                    <a:pt x="4019" y="21"/>
                  </a:lnTo>
                  <a:lnTo>
                    <a:pt x="3973" y="15"/>
                  </a:lnTo>
                  <a:lnTo>
                    <a:pt x="3925" y="9"/>
                  </a:lnTo>
                  <a:lnTo>
                    <a:pt x="3876" y="5"/>
                  </a:lnTo>
                  <a:lnTo>
                    <a:pt x="3827" y="2"/>
                  </a:lnTo>
                  <a:lnTo>
                    <a:pt x="3778" y="0"/>
                  </a:lnTo>
                  <a:lnTo>
                    <a:pt x="3727" y="0"/>
                  </a:lnTo>
                  <a:lnTo>
                    <a:pt x="3677" y="3"/>
                  </a:lnTo>
                  <a:lnTo>
                    <a:pt x="3626" y="6"/>
                  </a:lnTo>
                  <a:lnTo>
                    <a:pt x="3574" y="11"/>
                  </a:lnTo>
                  <a:lnTo>
                    <a:pt x="3523" y="19"/>
                  </a:lnTo>
                  <a:lnTo>
                    <a:pt x="3470" y="27"/>
                  </a:lnTo>
                  <a:lnTo>
                    <a:pt x="3418" y="38"/>
                  </a:lnTo>
                  <a:lnTo>
                    <a:pt x="3366" y="52"/>
                  </a:lnTo>
                  <a:lnTo>
                    <a:pt x="3313" y="68"/>
                  </a:lnTo>
                  <a:lnTo>
                    <a:pt x="3259" y="86"/>
                  </a:lnTo>
                  <a:lnTo>
                    <a:pt x="3206" y="106"/>
                  </a:lnTo>
                  <a:lnTo>
                    <a:pt x="3154" y="128"/>
                  </a:lnTo>
                  <a:lnTo>
                    <a:pt x="3100" y="154"/>
                  </a:lnTo>
                  <a:lnTo>
                    <a:pt x="3047" y="182"/>
                  </a:lnTo>
                  <a:lnTo>
                    <a:pt x="2993" y="211"/>
                  </a:lnTo>
                  <a:lnTo>
                    <a:pt x="2940" y="244"/>
                  </a:lnTo>
                  <a:lnTo>
                    <a:pt x="2886" y="281"/>
                  </a:lnTo>
                  <a:lnTo>
                    <a:pt x="2834" y="320"/>
                  </a:lnTo>
                  <a:lnTo>
                    <a:pt x="2781" y="362"/>
                  </a:lnTo>
                  <a:lnTo>
                    <a:pt x="2728" y="407"/>
                  </a:lnTo>
                  <a:lnTo>
                    <a:pt x="2676" y="455"/>
                  </a:lnTo>
                  <a:lnTo>
                    <a:pt x="2624" y="507"/>
                  </a:lnTo>
                  <a:lnTo>
                    <a:pt x="2573" y="562"/>
                  </a:lnTo>
                  <a:lnTo>
                    <a:pt x="2521" y="619"/>
                  </a:lnTo>
                  <a:lnTo>
                    <a:pt x="2470" y="681"/>
                  </a:lnTo>
                  <a:close/>
                </a:path>
              </a:pathLst>
            </a:custGeom>
            <a:solidFill>
              <a:srgbClr val="1D384B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</p:grpSp>
      <p:grpSp>
        <p:nvGrpSpPr>
          <p:cNvPr id="15" name="组合 14"/>
          <p:cNvGrpSpPr/>
          <p:nvPr/>
        </p:nvGrpSpPr>
        <p:grpSpPr>
          <a:xfrm>
            <a:off x="7077271" y="3005404"/>
            <a:ext cx="1625600" cy="1440628"/>
            <a:chOff x="7247624" y="3005404"/>
            <a:chExt cx="1625600" cy="1440628"/>
          </a:xfrm>
        </p:grpSpPr>
        <p:sp>
          <p:nvSpPr>
            <p:cNvPr id="25" name="KSO_Shape"/>
            <p:cNvSpPr>
              <a:spLocks/>
            </p:cNvSpPr>
            <p:nvPr/>
          </p:nvSpPr>
          <p:spPr bwMode="auto">
            <a:xfrm>
              <a:off x="7672885" y="3005404"/>
              <a:ext cx="966148" cy="922671"/>
            </a:xfrm>
            <a:custGeom>
              <a:avLst/>
              <a:gdLst>
                <a:gd name="T0" fmla="*/ 2147483646 w 4745"/>
                <a:gd name="T1" fmla="*/ 2147483646 h 4528"/>
                <a:gd name="T2" fmla="*/ 2147483646 w 4745"/>
                <a:gd name="T3" fmla="*/ 2147483646 h 4528"/>
                <a:gd name="T4" fmla="*/ 2147483646 w 4745"/>
                <a:gd name="T5" fmla="*/ 2147483646 h 4528"/>
                <a:gd name="T6" fmla="*/ 2147483646 w 4745"/>
                <a:gd name="T7" fmla="*/ 2147483646 h 4528"/>
                <a:gd name="T8" fmla="*/ 2147483646 w 4745"/>
                <a:gd name="T9" fmla="*/ 2147483646 h 4528"/>
                <a:gd name="T10" fmla="*/ 2147483646 w 4745"/>
                <a:gd name="T11" fmla="*/ 2147483646 h 4528"/>
                <a:gd name="T12" fmla="*/ 2147483646 w 4745"/>
                <a:gd name="T13" fmla="*/ 2147483646 h 4528"/>
                <a:gd name="T14" fmla="*/ 2147483646 w 4745"/>
                <a:gd name="T15" fmla="*/ 2147483646 h 4528"/>
                <a:gd name="T16" fmla="*/ 2147483646 w 4745"/>
                <a:gd name="T17" fmla="*/ 2147483646 h 4528"/>
                <a:gd name="T18" fmla="*/ 2147483646 w 4745"/>
                <a:gd name="T19" fmla="*/ 2147483646 h 4528"/>
                <a:gd name="T20" fmla="*/ 2147483646 w 4745"/>
                <a:gd name="T21" fmla="*/ 2147483646 h 4528"/>
                <a:gd name="T22" fmla="*/ 2147483646 w 4745"/>
                <a:gd name="T23" fmla="*/ 2147483646 h 4528"/>
                <a:gd name="T24" fmla="*/ 2147483646 w 4745"/>
                <a:gd name="T25" fmla="*/ 2147483646 h 4528"/>
                <a:gd name="T26" fmla="*/ 2147483646 w 4745"/>
                <a:gd name="T27" fmla="*/ 2147483646 h 4528"/>
                <a:gd name="T28" fmla="*/ 2147483646 w 4745"/>
                <a:gd name="T29" fmla="*/ 2147483646 h 4528"/>
                <a:gd name="T30" fmla="*/ 2147483646 w 4745"/>
                <a:gd name="T31" fmla="*/ 2147483646 h 4528"/>
                <a:gd name="T32" fmla="*/ 2147483646 w 4745"/>
                <a:gd name="T33" fmla="*/ 2147483646 h 4528"/>
                <a:gd name="T34" fmla="*/ 2147483646 w 4745"/>
                <a:gd name="T35" fmla="*/ 2147483646 h 4528"/>
                <a:gd name="T36" fmla="*/ 2147483646 w 4745"/>
                <a:gd name="T37" fmla="*/ 2147483646 h 4528"/>
                <a:gd name="T38" fmla="*/ 2147483646 w 4745"/>
                <a:gd name="T39" fmla="*/ 2147483646 h 4528"/>
                <a:gd name="T40" fmla="*/ 2147483646 w 4745"/>
                <a:gd name="T41" fmla="*/ 2147483646 h 4528"/>
                <a:gd name="T42" fmla="*/ 2147483646 w 4745"/>
                <a:gd name="T43" fmla="*/ 2147483646 h 4528"/>
                <a:gd name="T44" fmla="*/ 2147483646 w 4745"/>
                <a:gd name="T45" fmla="*/ 2147483646 h 4528"/>
                <a:gd name="T46" fmla="*/ 2147483646 w 4745"/>
                <a:gd name="T47" fmla="*/ 2147483646 h 4528"/>
                <a:gd name="T48" fmla="*/ 2147483646 w 4745"/>
                <a:gd name="T49" fmla="*/ 2147483646 h 4528"/>
                <a:gd name="T50" fmla="*/ 2147483646 w 4745"/>
                <a:gd name="T51" fmla="*/ 2147483646 h 4528"/>
                <a:gd name="T52" fmla="*/ 2147483646 w 4745"/>
                <a:gd name="T53" fmla="*/ 2147483646 h 4528"/>
                <a:gd name="T54" fmla="*/ 2147483646 w 4745"/>
                <a:gd name="T55" fmla="*/ 2147483646 h 4528"/>
                <a:gd name="T56" fmla="*/ 2147483646 w 4745"/>
                <a:gd name="T57" fmla="*/ 2147483646 h 4528"/>
                <a:gd name="T58" fmla="*/ 2147483646 w 4745"/>
                <a:gd name="T59" fmla="*/ 2147483646 h 4528"/>
                <a:gd name="T60" fmla="*/ 2147483646 w 4745"/>
                <a:gd name="T61" fmla="*/ 2147483646 h 4528"/>
                <a:gd name="T62" fmla="*/ 2147483646 w 4745"/>
                <a:gd name="T63" fmla="*/ 2147483646 h 4528"/>
                <a:gd name="T64" fmla="*/ 2147483646 w 4745"/>
                <a:gd name="T65" fmla="*/ 2147483646 h 4528"/>
                <a:gd name="T66" fmla="*/ 2147483646 w 4745"/>
                <a:gd name="T67" fmla="*/ 2147483646 h 4528"/>
                <a:gd name="T68" fmla="*/ 2147483646 w 4745"/>
                <a:gd name="T69" fmla="*/ 2147483646 h 4528"/>
                <a:gd name="T70" fmla="*/ 2147483646 w 4745"/>
                <a:gd name="T71" fmla="*/ 2147483646 h 4528"/>
                <a:gd name="T72" fmla="*/ 2147483646 w 4745"/>
                <a:gd name="T73" fmla="*/ 2147483646 h 4528"/>
                <a:gd name="T74" fmla="*/ 323493089 w 4745"/>
                <a:gd name="T75" fmla="*/ 2147483646 h 4528"/>
                <a:gd name="T76" fmla="*/ 2147483646 w 4745"/>
                <a:gd name="T77" fmla="*/ 0 h 4528"/>
                <a:gd name="T78" fmla="*/ 2147483646 w 4745"/>
                <a:gd name="T79" fmla="*/ 2147483646 h 4528"/>
                <a:gd name="T80" fmla="*/ 2147483646 w 4745"/>
                <a:gd name="T81" fmla="*/ 2147483646 h 4528"/>
                <a:gd name="T82" fmla="*/ 2147483646 w 4745"/>
                <a:gd name="T83" fmla="*/ 2147483646 h 4528"/>
                <a:gd name="T84" fmla="*/ 2147483646 w 4745"/>
                <a:gd name="T85" fmla="*/ 2147483646 h 4528"/>
                <a:gd name="T86" fmla="*/ 2147483646 w 4745"/>
                <a:gd name="T87" fmla="*/ 2147483646 h 4528"/>
                <a:gd name="T88" fmla="*/ 2147483646 w 4745"/>
                <a:gd name="T89" fmla="*/ 2147483646 h 4528"/>
                <a:gd name="T90" fmla="*/ 2147483646 w 4745"/>
                <a:gd name="T91" fmla="*/ 2147483646 h 4528"/>
                <a:gd name="T92" fmla="*/ 2147483646 w 4745"/>
                <a:gd name="T93" fmla="*/ 2147483646 h 4528"/>
                <a:gd name="T94" fmla="*/ 2147483646 w 4745"/>
                <a:gd name="T95" fmla="*/ 2147483646 h 4528"/>
                <a:gd name="T96" fmla="*/ 2147483646 w 4745"/>
                <a:gd name="T97" fmla="*/ 2147483646 h 4528"/>
                <a:gd name="T98" fmla="*/ 2147483646 w 4745"/>
                <a:gd name="T99" fmla="*/ 2147483646 h 4528"/>
                <a:gd name="T100" fmla="*/ 2147483646 w 4745"/>
                <a:gd name="T101" fmla="*/ 2147483646 h 4528"/>
                <a:gd name="T102" fmla="*/ 2147483646 w 4745"/>
                <a:gd name="T103" fmla="*/ 2147483646 h 4528"/>
                <a:gd name="T104" fmla="*/ 2147483646 w 4745"/>
                <a:gd name="T105" fmla="*/ 2147483646 h 4528"/>
                <a:gd name="T106" fmla="*/ 2147483646 w 4745"/>
                <a:gd name="T107" fmla="*/ 2147483646 h 4528"/>
                <a:gd name="T108" fmla="*/ 2147483646 w 4745"/>
                <a:gd name="T109" fmla="*/ 2147483646 h 4528"/>
                <a:gd name="T110" fmla="*/ 2147483646 w 4745"/>
                <a:gd name="T111" fmla="*/ 2147483646 h 4528"/>
                <a:gd name="T112" fmla="*/ 2147483646 w 4745"/>
                <a:gd name="T113" fmla="*/ 2147483646 h 4528"/>
                <a:gd name="T114" fmla="*/ 2147483646 w 4745"/>
                <a:gd name="T115" fmla="*/ 2147483646 h 4528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</a:gdLst>
              <a:ahLst/>
              <a:cxnLst>
                <a:cxn ang="T116">
                  <a:pos x="T0" y="T1"/>
                </a:cxn>
                <a:cxn ang="T117">
                  <a:pos x="T2" y="T3"/>
                </a:cxn>
                <a:cxn ang="T118">
                  <a:pos x="T4" y="T5"/>
                </a:cxn>
                <a:cxn ang="T119">
                  <a:pos x="T6" y="T7"/>
                </a:cxn>
                <a:cxn ang="T120">
                  <a:pos x="T8" y="T9"/>
                </a:cxn>
                <a:cxn ang="T121">
                  <a:pos x="T10" y="T11"/>
                </a:cxn>
                <a:cxn ang="T122">
                  <a:pos x="T12" y="T13"/>
                </a:cxn>
                <a:cxn ang="T123">
                  <a:pos x="T14" y="T15"/>
                </a:cxn>
                <a:cxn ang="T124">
                  <a:pos x="T16" y="T17"/>
                </a:cxn>
                <a:cxn ang="T125">
                  <a:pos x="T18" y="T19"/>
                </a:cxn>
                <a:cxn ang="T126">
                  <a:pos x="T20" y="T21"/>
                </a:cxn>
                <a:cxn ang="T127">
                  <a:pos x="T22" y="T23"/>
                </a:cxn>
                <a:cxn ang="T128">
                  <a:pos x="T24" y="T25"/>
                </a:cxn>
                <a:cxn ang="T129">
                  <a:pos x="T26" y="T27"/>
                </a:cxn>
                <a:cxn ang="T130">
                  <a:pos x="T28" y="T29"/>
                </a:cxn>
                <a:cxn ang="T131">
                  <a:pos x="T30" y="T31"/>
                </a:cxn>
                <a:cxn ang="T132">
                  <a:pos x="T32" y="T33"/>
                </a:cxn>
                <a:cxn ang="T133">
                  <a:pos x="T34" y="T35"/>
                </a:cxn>
                <a:cxn ang="T134">
                  <a:pos x="T36" y="T37"/>
                </a:cxn>
                <a:cxn ang="T135">
                  <a:pos x="T38" y="T39"/>
                </a:cxn>
                <a:cxn ang="T136">
                  <a:pos x="T40" y="T41"/>
                </a:cxn>
                <a:cxn ang="T137">
                  <a:pos x="T42" y="T43"/>
                </a:cxn>
                <a:cxn ang="T138">
                  <a:pos x="T44" y="T45"/>
                </a:cxn>
                <a:cxn ang="T139">
                  <a:pos x="T46" y="T47"/>
                </a:cxn>
                <a:cxn ang="T140">
                  <a:pos x="T48" y="T49"/>
                </a:cxn>
                <a:cxn ang="T141">
                  <a:pos x="T50" y="T51"/>
                </a:cxn>
                <a:cxn ang="T142">
                  <a:pos x="T52" y="T53"/>
                </a:cxn>
                <a:cxn ang="T143">
                  <a:pos x="T54" y="T55"/>
                </a:cxn>
                <a:cxn ang="T144">
                  <a:pos x="T56" y="T57"/>
                </a:cxn>
                <a:cxn ang="T145">
                  <a:pos x="T58" y="T59"/>
                </a:cxn>
                <a:cxn ang="T146">
                  <a:pos x="T60" y="T61"/>
                </a:cxn>
                <a:cxn ang="T147">
                  <a:pos x="T62" y="T63"/>
                </a:cxn>
                <a:cxn ang="T148">
                  <a:pos x="T64" y="T65"/>
                </a:cxn>
                <a:cxn ang="T149">
                  <a:pos x="T66" y="T67"/>
                </a:cxn>
                <a:cxn ang="T150">
                  <a:pos x="T68" y="T69"/>
                </a:cxn>
                <a:cxn ang="T151">
                  <a:pos x="T70" y="T71"/>
                </a:cxn>
                <a:cxn ang="T152">
                  <a:pos x="T72" y="T73"/>
                </a:cxn>
                <a:cxn ang="T153">
                  <a:pos x="T74" y="T75"/>
                </a:cxn>
                <a:cxn ang="T154">
                  <a:pos x="T76" y="T77"/>
                </a:cxn>
                <a:cxn ang="T155">
                  <a:pos x="T78" y="T79"/>
                </a:cxn>
                <a:cxn ang="T156">
                  <a:pos x="T80" y="T81"/>
                </a:cxn>
                <a:cxn ang="T157">
                  <a:pos x="T82" y="T83"/>
                </a:cxn>
                <a:cxn ang="T158">
                  <a:pos x="T84" y="T85"/>
                </a:cxn>
                <a:cxn ang="T159">
                  <a:pos x="T86" y="T87"/>
                </a:cxn>
                <a:cxn ang="T160">
                  <a:pos x="T88" y="T89"/>
                </a:cxn>
                <a:cxn ang="T161">
                  <a:pos x="T90" y="T91"/>
                </a:cxn>
                <a:cxn ang="T162">
                  <a:pos x="T92" y="T93"/>
                </a:cxn>
                <a:cxn ang="T163">
                  <a:pos x="T94" y="T95"/>
                </a:cxn>
                <a:cxn ang="T164">
                  <a:pos x="T96" y="T97"/>
                </a:cxn>
                <a:cxn ang="T165">
                  <a:pos x="T98" y="T99"/>
                </a:cxn>
                <a:cxn ang="T166">
                  <a:pos x="T100" y="T101"/>
                </a:cxn>
                <a:cxn ang="T167">
                  <a:pos x="T102" y="T103"/>
                </a:cxn>
                <a:cxn ang="T168">
                  <a:pos x="T104" y="T105"/>
                </a:cxn>
                <a:cxn ang="T169">
                  <a:pos x="T106" y="T107"/>
                </a:cxn>
                <a:cxn ang="T170">
                  <a:pos x="T108" y="T109"/>
                </a:cxn>
                <a:cxn ang="T171">
                  <a:pos x="T110" y="T111"/>
                </a:cxn>
                <a:cxn ang="T172">
                  <a:pos x="T112" y="T113"/>
                </a:cxn>
                <a:cxn ang="T173">
                  <a:pos x="T114" y="T115"/>
                </a:cxn>
              </a:cxnLst>
              <a:rect l="0" t="0" r="r" b="b"/>
              <a:pathLst>
                <a:path w="4745" h="4528">
                  <a:moveTo>
                    <a:pt x="3151" y="1650"/>
                  </a:moveTo>
                  <a:lnTo>
                    <a:pt x="3151" y="1650"/>
                  </a:lnTo>
                  <a:lnTo>
                    <a:pt x="3151" y="1669"/>
                  </a:lnTo>
                  <a:lnTo>
                    <a:pt x="3149" y="1688"/>
                  </a:lnTo>
                  <a:lnTo>
                    <a:pt x="3147" y="1708"/>
                  </a:lnTo>
                  <a:lnTo>
                    <a:pt x="3143" y="1726"/>
                  </a:lnTo>
                  <a:lnTo>
                    <a:pt x="3139" y="1745"/>
                  </a:lnTo>
                  <a:lnTo>
                    <a:pt x="3134" y="1762"/>
                  </a:lnTo>
                  <a:lnTo>
                    <a:pt x="3128" y="1780"/>
                  </a:lnTo>
                  <a:lnTo>
                    <a:pt x="3121" y="1797"/>
                  </a:lnTo>
                  <a:lnTo>
                    <a:pt x="3113" y="1815"/>
                  </a:lnTo>
                  <a:lnTo>
                    <a:pt x="3104" y="1831"/>
                  </a:lnTo>
                  <a:lnTo>
                    <a:pt x="3095" y="1847"/>
                  </a:lnTo>
                  <a:lnTo>
                    <a:pt x="3084" y="1862"/>
                  </a:lnTo>
                  <a:lnTo>
                    <a:pt x="3073" y="1877"/>
                  </a:lnTo>
                  <a:lnTo>
                    <a:pt x="3061" y="1891"/>
                  </a:lnTo>
                  <a:lnTo>
                    <a:pt x="3049" y="1905"/>
                  </a:lnTo>
                  <a:lnTo>
                    <a:pt x="3036" y="1919"/>
                  </a:lnTo>
                  <a:lnTo>
                    <a:pt x="3022" y="1931"/>
                  </a:lnTo>
                  <a:lnTo>
                    <a:pt x="3008" y="1943"/>
                  </a:lnTo>
                  <a:lnTo>
                    <a:pt x="2993" y="1954"/>
                  </a:lnTo>
                  <a:lnTo>
                    <a:pt x="2977" y="1965"/>
                  </a:lnTo>
                  <a:lnTo>
                    <a:pt x="2961" y="1974"/>
                  </a:lnTo>
                  <a:lnTo>
                    <a:pt x="2945" y="1983"/>
                  </a:lnTo>
                  <a:lnTo>
                    <a:pt x="2928" y="1992"/>
                  </a:lnTo>
                  <a:lnTo>
                    <a:pt x="2911" y="1999"/>
                  </a:lnTo>
                  <a:lnTo>
                    <a:pt x="2893" y="2007"/>
                  </a:lnTo>
                  <a:lnTo>
                    <a:pt x="2874" y="2013"/>
                  </a:lnTo>
                  <a:lnTo>
                    <a:pt x="2856" y="2018"/>
                  </a:lnTo>
                  <a:lnTo>
                    <a:pt x="2837" y="2022"/>
                  </a:lnTo>
                  <a:lnTo>
                    <a:pt x="2818" y="2026"/>
                  </a:lnTo>
                  <a:lnTo>
                    <a:pt x="2798" y="2028"/>
                  </a:lnTo>
                  <a:lnTo>
                    <a:pt x="2777" y="2030"/>
                  </a:lnTo>
                  <a:lnTo>
                    <a:pt x="2757" y="2030"/>
                  </a:lnTo>
                  <a:lnTo>
                    <a:pt x="2737" y="2030"/>
                  </a:lnTo>
                  <a:lnTo>
                    <a:pt x="2718" y="2028"/>
                  </a:lnTo>
                  <a:lnTo>
                    <a:pt x="2698" y="2026"/>
                  </a:lnTo>
                  <a:lnTo>
                    <a:pt x="2678" y="2022"/>
                  </a:lnTo>
                  <a:lnTo>
                    <a:pt x="2659" y="2018"/>
                  </a:lnTo>
                  <a:lnTo>
                    <a:pt x="2641" y="2013"/>
                  </a:lnTo>
                  <a:lnTo>
                    <a:pt x="2623" y="2007"/>
                  </a:lnTo>
                  <a:lnTo>
                    <a:pt x="2605" y="1999"/>
                  </a:lnTo>
                  <a:lnTo>
                    <a:pt x="2588" y="1992"/>
                  </a:lnTo>
                  <a:lnTo>
                    <a:pt x="2570" y="1983"/>
                  </a:lnTo>
                  <a:lnTo>
                    <a:pt x="2554" y="1974"/>
                  </a:lnTo>
                  <a:lnTo>
                    <a:pt x="2538" y="1965"/>
                  </a:lnTo>
                  <a:lnTo>
                    <a:pt x="2522" y="1954"/>
                  </a:lnTo>
                  <a:lnTo>
                    <a:pt x="2508" y="1943"/>
                  </a:lnTo>
                  <a:lnTo>
                    <a:pt x="2494" y="1931"/>
                  </a:lnTo>
                  <a:lnTo>
                    <a:pt x="2480" y="1919"/>
                  </a:lnTo>
                  <a:lnTo>
                    <a:pt x="2466" y="1905"/>
                  </a:lnTo>
                  <a:lnTo>
                    <a:pt x="2454" y="1891"/>
                  </a:lnTo>
                  <a:lnTo>
                    <a:pt x="2442" y="1877"/>
                  </a:lnTo>
                  <a:lnTo>
                    <a:pt x="2431" y="1862"/>
                  </a:lnTo>
                  <a:lnTo>
                    <a:pt x="2421" y="1847"/>
                  </a:lnTo>
                  <a:lnTo>
                    <a:pt x="2412" y="1831"/>
                  </a:lnTo>
                  <a:lnTo>
                    <a:pt x="2403" y="1815"/>
                  </a:lnTo>
                  <a:lnTo>
                    <a:pt x="2395" y="1797"/>
                  </a:lnTo>
                  <a:lnTo>
                    <a:pt x="2388" y="1780"/>
                  </a:lnTo>
                  <a:lnTo>
                    <a:pt x="2382" y="1762"/>
                  </a:lnTo>
                  <a:lnTo>
                    <a:pt x="2376" y="1745"/>
                  </a:lnTo>
                  <a:lnTo>
                    <a:pt x="2371" y="1726"/>
                  </a:lnTo>
                  <a:lnTo>
                    <a:pt x="2368" y="1708"/>
                  </a:lnTo>
                  <a:lnTo>
                    <a:pt x="2365" y="1688"/>
                  </a:lnTo>
                  <a:lnTo>
                    <a:pt x="2364" y="1669"/>
                  </a:lnTo>
                  <a:lnTo>
                    <a:pt x="2363" y="1650"/>
                  </a:lnTo>
                  <a:lnTo>
                    <a:pt x="2363" y="1669"/>
                  </a:lnTo>
                  <a:lnTo>
                    <a:pt x="2361" y="1688"/>
                  </a:lnTo>
                  <a:lnTo>
                    <a:pt x="2359" y="1708"/>
                  </a:lnTo>
                  <a:lnTo>
                    <a:pt x="2355" y="1726"/>
                  </a:lnTo>
                  <a:lnTo>
                    <a:pt x="2351" y="1745"/>
                  </a:lnTo>
                  <a:lnTo>
                    <a:pt x="2346" y="1762"/>
                  </a:lnTo>
                  <a:lnTo>
                    <a:pt x="2340" y="1780"/>
                  </a:lnTo>
                  <a:lnTo>
                    <a:pt x="2333" y="1797"/>
                  </a:lnTo>
                  <a:lnTo>
                    <a:pt x="2325" y="1815"/>
                  </a:lnTo>
                  <a:lnTo>
                    <a:pt x="2316" y="1831"/>
                  </a:lnTo>
                  <a:lnTo>
                    <a:pt x="2307" y="1847"/>
                  </a:lnTo>
                  <a:lnTo>
                    <a:pt x="2297" y="1862"/>
                  </a:lnTo>
                  <a:lnTo>
                    <a:pt x="2286" y="1877"/>
                  </a:lnTo>
                  <a:lnTo>
                    <a:pt x="2273" y="1891"/>
                  </a:lnTo>
                  <a:lnTo>
                    <a:pt x="2261" y="1905"/>
                  </a:lnTo>
                  <a:lnTo>
                    <a:pt x="2248" y="1919"/>
                  </a:lnTo>
                  <a:lnTo>
                    <a:pt x="2234" y="1931"/>
                  </a:lnTo>
                  <a:lnTo>
                    <a:pt x="2220" y="1943"/>
                  </a:lnTo>
                  <a:lnTo>
                    <a:pt x="2205" y="1954"/>
                  </a:lnTo>
                  <a:lnTo>
                    <a:pt x="2190" y="1965"/>
                  </a:lnTo>
                  <a:lnTo>
                    <a:pt x="2173" y="1974"/>
                  </a:lnTo>
                  <a:lnTo>
                    <a:pt x="2157" y="1983"/>
                  </a:lnTo>
                  <a:lnTo>
                    <a:pt x="2140" y="1992"/>
                  </a:lnTo>
                  <a:lnTo>
                    <a:pt x="2123" y="1999"/>
                  </a:lnTo>
                  <a:lnTo>
                    <a:pt x="2105" y="2007"/>
                  </a:lnTo>
                  <a:lnTo>
                    <a:pt x="2087" y="2013"/>
                  </a:lnTo>
                  <a:lnTo>
                    <a:pt x="2067" y="2018"/>
                  </a:lnTo>
                  <a:lnTo>
                    <a:pt x="2049" y="2022"/>
                  </a:lnTo>
                  <a:lnTo>
                    <a:pt x="2029" y="2026"/>
                  </a:lnTo>
                  <a:lnTo>
                    <a:pt x="2010" y="2028"/>
                  </a:lnTo>
                  <a:lnTo>
                    <a:pt x="1990" y="2030"/>
                  </a:lnTo>
                  <a:lnTo>
                    <a:pt x="1969" y="2030"/>
                  </a:lnTo>
                  <a:lnTo>
                    <a:pt x="1949" y="2030"/>
                  </a:lnTo>
                  <a:lnTo>
                    <a:pt x="1930" y="2028"/>
                  </a:lnTo>
                  <a:lnTo>
                    <a:pt x="1910" y="2026"/>
                  </a:lnTo>
                  <a:lnTo>
                    <a:pt x="1891" y="2022"/>
                  </a:lnTo>
                  <a:lnTo>
                    <a:pt x="1872" y="2018"/>
                  </a:lnTo>
                  <a:lnTo>
                    <a:pt x="1853" y="2013"/>
                  </a:lnTo>
                  <a:lnTo>
                    <a:pt x="1835" y="2007"/>
                  </a:lnTo>
                  <a:lnTo>
                    <a:pt x="1817" y="1999"/>
                  </a:lnTo>
                  <a:lnTo>
                    <a:pt x="1800" y="1992"/>
                  </a:lnTo>
                  <a:lnTo>
                    <a:pt x="1783" y="1983"/>
                  </a:lnTo>
                  <a:lnTo>
                    <a:pt x="1765" y="1974"/>
                  </a:lnTo>
                  <a:lnTo>
                    <a:pt x="1750" y="1965"/>
                  </a:lnTo>
                  <a:lnTo>
                    <a:pt x="1734" y="1954"/>
                  </a:lnTo>
                  <a:lnTo>
                    <a:pt x="1720" y="1943"/>
                  </a:lnTo>
                  <a:lnTo>
                    <a:pt x="1705" y="1931"/>
                  </a:lnTo>
                  <a:lnTo>
                    <a:pt x="1692" y="1919"/>
                  </a:lnTo>
                  <a:lnTo>
                    <a:pt x="1679" y="1905"/>
                  </a:lnTo>
                  <a:lnTo>
                    <a:pt x="1667" y="1891"/>
                  </a:lnTo>
                  <a:lnTo>
                    <a:pt x="1654" y="1877"/>
                  </a:lnTo>
                  <a:lnTo>
                    <a:pt x="1643" y="1862"/>
                  </a:lnTo>
                  <a:lnTo>
                    <a:pt x="1633" y="1847"/>
                  </a:lnTo>
                  <a:lnTo>
                    <a:pt x="1624" y="1831"/>
                  </a:lnTo>
                  <a:lnTo>
                    <a:pt x="1615" y="1815"/>
                  </a:lnTo>
                  <a:lnTo>
                    <a:pt x="1607" y="1797"/>
                  </a:lnTo>
                  <a:lnTo>
                    <a:pt x="1600" y="1780"/>
                  </a:lnTo>
                  <a:lnTo>
                    <a:pt x="1594" y="1762"/>
                  </a:lnTo>
                  <a:lnTo>
                    <a:pt x="1589" y="1745"/>
                  </a:lnTo>
                  <a:lnTo>
                    <a:pt x="1584" y="1726"/>
                  </a:lnTo>
                  <a:lnTo>
                    <a:pt x="1581" y="1708"/>
                  </a:lnTo>
                  <a:lnTo>
                    <a:pt x="1578" y="1688"/>
                  </a:lnTo>
                  <a:lnTo>
                    <a:pt x="1577" y="1669"/>
                  </a:lnTo>
                  <a:lnTo>
                    <a:pt x="1576" y="1650"/>
                  </a:lnTo>
                  <a:lnTo>
                    <a:pt x="1576" y="1669"/>
                  </a:lnTo>
                  <a:lnTo>
                    <a:pt x="1574" y="1688"/>
                  </a:lnTo>
                  <a:lnTo>
                    <a:pt x="1572" y="1708"/>
                  </a:lnTo>
                  <a:lnTo>
                    <a:pt x="1568" y="1726"/>
                  </a:lnTo>
                  <a:lnTo>
                    <a:pt x="1564" y="1745"/>
                  </a:lnTo>
                  <a:lnTo>
                    <a:pt x="1558" y="1762"/>
                  </a:lnTo>
                  <a:lnTo>
                    <a:pt x="1551" y="1780"/>
                  </a:lnTo>
                  <a:lnTo>
                    <a:pt x="1544" y="1797"/>
                  </a:lnTo>
                  <a:lnTo>
                    <a:pt x="1537" y="1815"/>
                  </a:lnTo>
                  <a:lnTo>
                    <a:pt x="1528" y="1831"/>
                  </a:lnTo>
                  <a:lnTo>
                    <a:pt x="1519" y="1847"/>
                  </a:lnTo>
                  <a:lnTo>
                    <a:pt x="1508" y="1862"/>
                  </a:lnTo>
                  <a:lnTo>
                    <a:pt x="1498" y="1877"/>
                  </a:lnTo>
                  <a:lnTo>
                    <a:pt x="1486" y="1891"/>
                  </a:lnTo>
                  <a:lnTo>
                    <a:pt x="1474" y="1905"/>
                  </a:lnTo>
                  <a:lnTo>
                    <a:pt x="1461" y="1919"/>
                  </a:lnTo>
                  <a:lnTo>
                    <a:pt x="1446" y="1931"/>
                  </a:lnTo>
                  <a:lnTo>
                    <a:pt x="1432" y="1943"/>
                  </a:lnTo>
                  <a:lnTo>
                    <a:pt x="1417" y="1954"/>
                  </a:lnTo>
                  <a:lnTo>
                    <a:pt x="1402" y="1965"/>
                  </a:lnTo>
                  <a:lnTo>
                    <a:pt x="1386" y="1974"/>
                  </a:lnTo>
                  <a:lnTo>
                    <a:pt x="1370" y="1983"/>
                  </a:lnTo>
                  <a:lnTo>
                    <a:pt x="1352" y="1992"/>
                  </a:lnTo>
                  <a:lnTo>
                    <a:pt x="1335" y="1999"/>
                  </a:lnTo>
                  <a:lnTo>
                    <a:pt x="1317" y="2007"/>
                  </a:lnTo>
                  <a:lnTo>
                    <a:pt x="1299" y="2013"/>
                  </a:lnTo>
                  <a:lnTo>
                    <a:pt x="1280" y="2018"/>
                  </a:lnTo>
                  <a:lnTo>
                    <a:pt x="1262" y="2022"/>
                  </a:lnTo>
                  <a:lnTo>
                    <a:pt x="1241" y="2026"/>
                  </a:lnTo>
                  <a:lnTo>
                    <a:pt x="1222" y="2028"/>
                  </a:lnTo>
                  <a:lnTo>
                    <a:pt x="1202" y="2030"/>
                  </a:lnTo>
                  <a:lnTo>
                    <a:pt x="1182" y="2030"/>
                  </a:lnTo>
                  <a:lnTo>
                    <a:pt x="1162" y="2030"/>
                  </a:lnTo>
                  <a:lnTo>
                    <a:pt x="1142" y="2028"/>
                  </a:lnTo>
                  <a:lnTo>
                    <a:pt x="1122" y="2026"/>
                  </a:lnTo>
                  <a:lnTo>
                    <a:pt x="1103" y="2022"/>
                  </a:lnTo>
                  <a:lnTo>
                    <a:pt x="1084" y="2018"/>
                  </a:lnTo>
                  <a:lnTo>
                    <a:pt x="1066" y="2013"/>
                  </a:lnTo>
                  <a:lnTo>
                    <a:pt x="1047" y="2007"/>
                  </a:lnTo>
                  <a:lnTo>
                    <a:pt x="1029" y="1999"/>
                  </a:lnTo>
                  <a:lnTo>
                    <a:pt x="1012" y="1992"/>
                  </a:lnTo>
                  <a:lnTo>
                    <a:pt x="995" y="1983"/>
                  </a:lnTo>
                  <a:lnTo>
                    <a:pt x="978" y="1974"/>
                  </a:lnTo>
                  <a:lnTo>
                    <a:pt x="963" y="1965"/>
                  </a:lnTo>
                  <a:lnTo>
                    <a:pt x="946" y="1954"/>
                  </a:lnTo>
                  <a:lnTo>
                    <a:pt x="932" y="1943"/>
                  </a:lnTo>
                  <a:lnTo>
                    <a:pt x="917" y="1931"/>
                  </a:lnTo>
                  <a:lnTo>
                    <a:pt x="904" y="1919"/>
                  </a:lnTo>
                  <a:lnTo>
                    <a:pt x="891" y="1905"/>
                  </a:lnTo>
                  <a:lnTo>
                    <a:pt x="879" y="1891"/>
                  </a:lnTo>
                  <a:lnTo>
                    <a:pt x="867" y="1877"/>
                  </a:lnTo>
                  <a:lnTo>
                    <a:pt x="856" y="1862"/>
                  </a:lnTo>
                  <a:lnTo>
                    <a:pt x="845" y="1847"/>
                  </a:lnTo>
                  <a:lnTo>
                    <a:pt x="836" y="1831"/>
                  </a:lnTo>
                  <a:lnTo>
                    <a:pt x="827" y="1815"/>
                  </a:lnTo>
                  <a:lnTo>
                    <a:pt x="819" y="1797"/>
                  </a:lnTo>
                  <a:lnTo>
                    <a:pt x="812" y="1780"/>
                  </a:lnTo>
                  <a:lnTo>
                    <a:pt x="806" y="1762"/>
                  </a:lnTo>
                  <a:lnTo>
                    <a:pt x="801" y="1745"/>
                  </a:lnTo>
                  <a:lnTo>
                    <a:pt x="796" y="1726"/>
                  </a:lnTo>
                  <a:lnTo>
                    <a:pt x="793" y="1708"/>
                  </a:lnTo>
                  <a:lnTo>
                    <a:pt x="790" y="1688"/>
                  </a:lnTo>
                  <a:lnTo>
                    <a:pt x="789" y="1669"/>
                  </a:lnTo>
                  <a:lnTo>
                    <a:pt x="788" y="1650"/>
                  </a:lnTo>
                  <a:lnTo>
                    <a:pt x="788" y="1669"/>
                  </a:lnTo>
                  <a:lnTo>
                    <a:pt x="786" y="1688"/>
                  </a:lnTo>
                  <a:lnTo>
                    <a:pt x="784" y="1708"/>
                  </a:lnTo>
                  <a:lnTo>
                    <a:pt x="780" y="1726"/>
                  </a:lnTo>
                  <a:lnTo>
                    <a:pt x="776" y="1745"/>
                  </a:lnTo>
                  <a:lnTo>
                    <a:pt x="771" y="1762"/>
                  </a:lnTo>
                  <a:lnTo>
                    <a:pt x="765" y="1780"/>
                  </a:lnTo>
                  <a:lnTo>
                    <a:pt x="758" y="1797"/>
                  </a:lnTo>
                  <a:lnTo>
                    <a:pt x="750" y="1815"/>
                  </a:lnTo>
                  <a:lnTo>
                    <a:pt x="740" y="1831"/>
                  </a:lnTo>
                  <a:lnTo>
                    <a:pt x="731" y="1847"/>
                  </a:lnTo>
                  <a:lnTo>
                    <a:pt x="720" y="1862"/>
                  </a:lnTo>
                  <a:lnTo>
                    <a:pt x="710" y="1877"/>
                  </a:lnTo>
                  <a:lnTo>
                    <a:pt x="698" y="1891"/>
                  </a:lnTo>
                  <a:lnTo>
                    <a:pt x="686" y="1905"/>
                  </a:lnTo>
                  <a:lnTo>
                    <a:pt x="673" y="1919"/>
                  </a:lnTo>
                  <a:lnTo>
                    <a:pt x="659" y="1931"/>
                  </a:lnTo>
                  <a:lnTo>
                    <a:pt x="644" y="1943"/>
                  </a:lnTo>
                  <a:lnTo>
                    <a:pt x="629" y="1954"/>
                  </a:lnTo>
                  <a:lnTo>
                    <a:pt x="614" y="1965"/>
                  </a:lnTo>
                  <a:lnTo>
                    <a:pt x="598" y="1974"/>
                  </a:lnTo>
                  <a:lnTo>
                    <a:pt x="582" y="1983"/>
                  </a:lnTo>
                  <a:lnTo>
                    <a:pt x="565" y="1992"/>
                  </a:lnTo>
                  <a:lnTo>
                    <a:pt x="548" y="1999"/>
                  </a:lnTo>
                  <a:lnTo>
                    <a:pt x="529" y="2007"/>
                  </a:lnTo>
                  <a:lnTo>
                    <a:pt x="511" y="2013"/>
                  </a:lnTo>
                  <a:lnTo>
                    <a:pt x="492" y="2018"/>
                  </a:lnTo>
                  <a:lnTo>
                    <a:pt x="474" y="2022"/>
                  </a:lnTo>
                  <a:lnTo>
                    <a:pt x="454" y="2026"/>
                  </a:lnTo>
                  <a:lnTo>
                    <a:pt x="434" y="2028"/>
                  </a:lnTo>
                  <a:lnTo>
                    <a:pt x="414" y="2030"/>
                  </a:lnTo>
                  <a:lnTo>
                    <a:pt x="394" y="2030"/>
                  </a:lnTo>
                  <a:lnTo>
                    <a:pt x="374" y="2030"/>
                  </a:lnTo>
                  <a:lnTo>
                    <a:pt x="355" y="2028"/>
                  </a:lnTo>
                  <a:lnTo>
                    <a:pt x="334" y="2026"/>
                  </a:lnTo>
                  <a:lnTo>
                    <a:pt x="315" y="2022"/>
                  </a:lnTo>
                  <a:lnTo>
                    <a:pt x="296" y="2018"/>
                  </a:lnTo>
                  <a:lnTo>
                    <a:pt x="278" y="2013"/>
                  </a:lnTo>
                  <a:lnTo>
                    <a:pt x="259" y="2007"/>
                  </a:lnTo>
                  <a:lnTo>
                    <a:pt x="242" y="1999"/>
                  </a:lnTo>
                  <a:lnTo>
                    <a:pt x="224" y="1992"/>
                  </a:lnTo>
                  <a:lnTo>
                    <a:pt x="207" y="1983"/>
                  </a:lnTo>
                  <a:lnTo>
                    <a:pt x="190" y="1974"/>
                  </a:lnTo>
                  <a:lnTo>
                    <a:pt x="175" y="1965"/>
                  </a:lnTo>
                  <a:lnTo>
                    <a:pt x="159" y="1954"/>
                  </a:lnTo>
                  <a:lnTo>
                    <a:pt x="144" y="1943"/>
                  </a:lnTo>
                  <a:lnTo>
                    <a:pt x="129" y="1931"/>
                  </a:lnTo>
                  <a:lnTo>
                    <a:pt x="116" y="1919"/>
                  </a:lnTo>
                  <a:lnTo>
                    <a:pt x="103" y="1905"/>
                  </a:lnTo>
                  <a:lnTo>
                    <a:pt x="90" y="1891"/>
                  </a:lnTo>
                  <a:lnTo>
                    <a:pt x="79" y="1877"/>
                  </a:lnTo>
                  <a:lnTo>
                    <a:pt x="68" y="1862"/>
                  </a:lnTo>
                  <a:lnTo>
                    <a:pt x="58" y="1847"/>
                  </a:lnTo>
                  <a:lnTo>
                    <a:pt x="48" y="1831"/>
                  </a:lnTo>
                  <a:lnTo>
                    <a:pt x="40" y="1815"/>
                  </a:lnTo>
                  <a:lnTo>
                    <a:pt x="31" y="1797"/>
                  </a:lnTo>
                  <a:lnTo>
                    <a:pt x="24" y="1780"/>
                  </a:lnTo>
                  <a:lnTo>
                    <a:pt x="18" y="1762"/>
                  </a:lnTo>
                  <a:lnTo>
                    <a:pt x="12" y="1745"/>
                  </a:lnTo>
                  <a:lnTo>
                    <a:pt x="8" y="1726"/>
                  </a:lnTo>
                  <a:lnTo>
                    <a:pt x="5" y="1708"/>
                  </a:lnTo>
                  <a:lnTo>
                    <a:pt x="2" y="1688"/>
                  </a:lnTo>
                  <a:lnTo>
                    <a:pt x="1" y="1669"/>
                  </a:lnTo>
                  <a:lnTo>
                    <a:pt x="0" y="1650"/>
                  </a:lnTo>
                  <a:lnTo>
                    <a:pt x="0" y="1363"/>
                  </a:lnTo>
                  <a:lnTo>
                    <a:pt x="1624" y="0"/>
                  </a:lnTo>
                  <a:lnTo>
                    <a:pt x="2343" y="0"/>
                  </a:lnTo>
                  <a:lnTo>
                    <a:pt x="3940" y="1363"/>
                  </a:lnTo>
                  <a:lnTo>
                    <a:pt x="3940" y="1650"/>
                  </a:lnTo>
                  <a:lnTo>
                    <a:pt x="3939" y="1669"/>
                  </a:lnTo>
                  <a:lnTo>
                    <a:pt x="3938" y="1688"/>
                  </a:lnTo>
                  <a:lnTo>
                    <a:pt x="3935" y="1708"/>
                  </a:lnTo>
                  <a:lnTo>
                    <a:pt x="3932" y="1726"/>
                  </a:lnTo>
                  <a:lnTo>
                    <a:pt x="3927" y="1745"/>
                  </a:lnTo>
                  <a:lnTo>
                    <a:pt x="3922" y="1762"/>
                  </a:lnTo>
                  <a:lnTo>
                    <a:pt x="3916" y="1780"/>
                  </a:lnTo>
                  <a:lnTo>
                    <a:pt x="3909" y="1797"/>
                  </a:lnTo>
                  <a:lnTo>
                    <a:pt x="3900" y="1815"/>
                  </a:lnTo>
                  <a:lnTo>
                    <a:pt x="3891" y="1831"/>
                  </a:lnTo>
                  <a:lnTo>
                    <a:pt x="3882" y="1847"/>
                  </a:lnTo>
                  <a:lnTo>
                    <a:pt x="3872" y="1862"/>
                  </a:lnTo>
                  <a:lnTo>
                    <a:pt x="3861" y="1877"/>
                  </a:lnTo>
                  <a:lnTo>
                    <a:pt x="3849" y="1891"/>
                  </a:lnTo>
                  <a:lnTo>
                    <a:pt x="3837" y="1905"/>
                  </a:lnTo>
                  <a:lnTo>
                    <a:pt x="3824" y="1919"/>
                  </a:lnTo>
                  <a:lnTo>
                    <a:pt x="3810" y="1931"/>
                  </a:lnTo>
                  <a:lnTo>
                    <a:pt x="3795" y="1943"/>
                  </a:lnTo>
                  <a:lnTo>
                    <a:pt x="3780" y="1954"/>
                  </a:lnTo>
                  <a:lnTo>
                    <a:pt x="3765" y="1965"/>
                  </a:lnTo>
                  <a:lnTo>
                    <a:pt x="3749" y="1974"/>
                  </a:lnTo>
                  <a:lnTo>
                    <a:pt x="3733" y="1983"/>
                  </a:lnTo>
                  <a:lnTo>
                    <a:pt x="3716" y="1992"/>
                  </a:lnTo>
                  <a:lnTo>
                    <a:pt x="3698" y="1999"/>
                  </a:lnTo>
                  <a:lnTo>
                    <a:pt x="3680" y="2007"/>
                  </a:lnTo>
                  <a:lnTo>
                    <a:pt x="3662" y="2013"/>
                  </a:lnTo>
                  <a:lnTo>
                    <a:pt x="3644" y="2018"/>
                  </a:lnTo>
                  <a:lnTo>
                    <a:pt x="3625" y="2022"/>
                  </a:lnTo>
                  <a:lnTo>
                    <a:pt x="3606" y="2026"/>
                  </a:lnTo>
                  <a:lnTo>
                    <a:pt x="3585" y="2028"/>
                  </a:lnTo>
                  <a:lnTo>
                    <a:pt x="3565" y="2030"/>
                  </a:lnTo>
                  <a:lnTo>
                    <a:pt x="3545" y="2030"/>
                  </a:lnTo>
                  <a:lnTo>
                    <a:pt x="3525" y="2030"/>
                  </a:lnTo>
                  <a:lnTo>
                    <a:pt x="3506" y="2028"/>
                  </a:lnTo>
                  <a:lnTo>
                    <a:pt x="3485" y="2026"/>
                  </a:lnTo>
                  <a:lnTo>
                    <a:pt x="3466" y="2022"/>
                  </a:lnTo>
                  <a:lnTo>
                    <a:pt x="3447" y="2018"/>
                  </a:lnTo>
                  <a:lnTo>
                    <a:pt x="3429" y="2013"/>
                  </a:lnTo>
                  <a:lnTo>
                    <a:pt x="3411" y="2007"/>
                  </a:lnTo>
                  <a:lnTo>
                    <a:pt x="3392" y="1999"/>
                  </a:lnTo>
                  <a:lnTo>
                    <a:pt x="3375" y="1992"/>
                  </a:lnTo>
                  <a:lnTo>
                    <a:pt x="3358" y="1983"/>
                  </a:lnTo>
                  <a:lnTo>
                    <a:pt x="3342" y="1974"/>
                  </a:lnTo>
                  <a:lnTo>
                    <a:pt x="3326" y="1965"/>
                  </a:lnTo>
                  <a:lnTo>
                    <a:pt x="3310" y="1954"/>
                  </a:lnTo>
                  <a:lnTo>
                    <a:pt x="3296" y="1943"/>
                  </a:lnTo>
                  <a:lnTo>
                    <a:pt x="3281" y="1931"/>
                  </a:lnTo>
                  <a:lnTo>
                    <a:pt x="3267" y="1919"/>
                  </a:lnTo>
                  <a:lnTo>
                    <a:pt x="3254" y="1905"/>
                  </a:lnTo>
                  <a:lnTo>
                    <a:pt x="3242" y="1891"/>
                  </a:lnTo>
                  <a:lnTo>
                    <a:pt x="3230" y="1877"/>
                  </a:lnTo>
                  <a:lnTo>
                    <a:pt x="3219" y="1862"/>
                  </a:lnTo>
                  <a:lnTo>
                    <a:pt x="3209" y="1847"/>
                  </a:lnTo>
                  <a:lnTo>
                    <a:pt x="3200" y="1831"/>
                  </a:lnTo>
                  <a:lnTo>
                    <a:pt x="3190" y="1815"/>
                  </a:lnTo>
                  <a:lnTo>
                    <a:pt x="3182" y="1797"/>
                  </a:lnTo>
                  <a:lnTo>
                    <a:pt x="3175" y="1780"/>
                  </a:lnTo>
                  <a:lnTo>
                    <a:pt x="3169" y="1762"/>
                  </a:lnTo>
                  <a:lnTo>
                    <a:pt x="3164" y="1745"/>
                  </a:lnTo>
                  <a:lnTo>
                    <a:pt x="3159" y="1726"/>
                  </a:lnTo>
                  <a:lnTo>
                    <a:pt x="3156" y="1708"/>
                  </a:lnTo>
                  <a:lnTo>
                    <a:pt x="3153" y="1688"/>
                  </a:lnTo>
                  <a:lnTo>
                    <a:pt x="3152" y="1669"/>
                  </a:lnTo>
                  <a:lnTo>
                    <a:pt x="3151" y="1650"/>
                  </a:lnTo>
                  <a:close/>
                  <a:moveTo>
                    <a:pt x="4345" y="2367"/>
                  </a:moveTo>
                  <a:lnTo>
                    <a:pt x="3293" y="3311"/>
                  </a:lnTo>
                  <a:lnTo>
                    <a:pt x="2182" y="3311"/>
                  </a:lnTo>
                  <a:lnTo>
                    <a:pt x="2182" y="2191"/>
                  </a:lnTo>
                  <a:lnTo>
                    <a:pt x="1798" y="2191"/>
                  </a:lnTo>
                  <a:lnTo>
                    <a:pt x="1798" y="3311"/>
                  </a:lnTo>
                  <a:lnTo>
                    <a:pt x="202" y="3311"/>
                  </a:lnTo>
                  <a:lnTo>
                    <a:pt x="202" y="3890"/>
                  </a:lnTo>
                  <a:lnTo>
                    <a:pt x="437" y="3890"/>
                  </a:lnTo>
                  <a:lnTo>
                    <a:pt x="170" y="4528"/>
                  </a:lnTo>
                  <a:lnTo>
                    <a:pt x="819" y="4528"/>
                  </a:lnTo>
                  <a:lnTo>
                    <a:pt x="1087" y="3890"/>
                  </a:lnTo>
                  <a:lnTo>
                    <a:pt x="1798" y="3890"/>
                  </a:lnTo>
                  <a:lnTo>
                    <a:pt x="1798" y="4528"/>
                  </a:lnTo>
                  <a:lnTo>
                    <a:pt x="2182" y="4528"/>
                  </a:lnTo>
                  <a:lnTo>
                    <a:pt x="2182" y="3890"/>
                  </a:lnTo>
                  <a:lnTo>
                    <a:pt x="2980" y="3890"/>
                  </a:lnTo>
                  <a:lnTo>
                    <a:pt x="3248" y="4528"/>
                  </a:lnTo>
                  <a:lnTo>
                    <a:pt x="3916" y="4528"/>
                  </a:lnTo>
                  <a:lnTo>
                    <a:pt x="3631" y="3848"/>
                  </a:lnTo>
                  <a:lnTo>
                    <a:pt x="3673" y="3808"/>
                  </a:lnTo>
                  <a:lnTo>
                    <a:pt x="4745" y="2783"/>
                  </a:lnTo>
                  <a:lnTo>
                    <a:pt x="4743" y="2761"/>
                  </a:lnTo>
                  <a:lnTo>
                    <a:pt x="4740" y="2740"/>
                  </a:lnTo>
                  <a:lnTo>
                    <a:pt x="4736" y="2718"/>
                  </a:lnTo>
                  <a:lnTo>
                    <a:pt x="4732" y="2698"/>
                  </a:lnTo>
                  <a:lnTo>
                    <a:pt x="4727" y="2678"/>
                  </a:lnTo>
                  <a:lnTo>
                    <a:pt x="4722" y="2659"/>
                  </a:lnTo>
                  <a:lnTo>
                    <a:pt x="4715" y="2641"/>
                  </a:lnTo>
                  <a:lnTo>
                    <a:pt x="4708" y="2622"/>
                  </a:lnTo>
                  <a:lnTo>
                    <a:pt x="4701" y="2604"/>
                  </a:lnTo>
                  <a:lnTo>
                    <a:pt x="4693" y="2588"/>
                  </a:lnTo>
                  <a:lnTo>
                    <a:pt x="4684" y="2571"/>
                  </a:lnTo>
                  <a:lnTo>
                    <a:pt x="4675" y="2556"/>
                  </a:lnTo>
                  <a:lnTo>
                    <a:pt x="4665" y="2541"/>
                  </a:lnTo>
                  <a:lnTo>
                    <a:pt x="4654" y="2526"/>
                  </a:lnTo>
                  <a:lnTo>
                    <a:pt x="4643" y="2512"/>
                  </a:lnTo>
                  <a:lnTo>
                    <a:pt x="4631" y="2498"/>
                  </a:lnTo>
                  <a:lnTo>
                    <a:pt x="4617" y="2486"/>
                  </a:lnTo>
                  <a:lnTo>
                    <a:pt x="4604" y="2474"/>
                  </a:lnTo>
                  <a:lnTo>
                    <a:pt x="4590" y="2462"/>
                  </a:lnTo>
                  <a:lnTo>
                    <a:pt x="4576" y="2451"/>
                  </a:lnTo>
                  <a:lnTo>
                    <a:pt x="4560" y="2441"/>
                  </a:lnTo>
                  <a:lnTo>
                    <a:pt x="4544" y="2431"/>
                  </a:lnTo>
                  <a:lnTo>
                    <a:pt x="4528" y="2422"/>
                  </a:lnTo>
                  <a:lnTo>
                    <a:pt x="4509" y="2413"/>
                  </a:lnTo>
                  <a:lnTo>
                    <a:pt x="4491" y="2405"/>
                  </a:lnTo>
                  <a:lnTo>
                    <a:pt x="4473" y="2398"/>
                  </a:lnTo>
                  <a:lnTo>
                    <a:pt x="4453" y="2391"/>
                  </a:lnTo>
                  <a:lnTo>
                    <a:pt x="4433" y="2385"/>
                  </a:lnTo>
                  <a:lnTo>
                    <a:pt x="4411" y="2380"/>
                  </a:lnTo>
                  <a:lnTo>
                    <a:pt x="4390" y="2375"/>
                  </a:lnTo>
                  <a:lnTo>
                    <a:pt x="4368" y="2371"/>
                  </a:lnTo>
                  <a:lnTo>
                    <a:pt x="4345" y="2367"/>
                  </a:lnTo>
                  <a:close/>
                  <a:moveTo>
                    <a:pt x="472" y="1367"/>
                  </a:moveTo>
                  <a:lnTo>
                    <a:pt x="1009" y="1367"/>
                  </a:lnTo>
                  <a:lnTo>
                    <a:pt x="1848" y="138"/>
                  </a:lnTo>
                  <a:lnTo>
                    <a:pt x="1717" y="102"/>
                  </a:lnTo>
                  <a:lnTo>
                    <a:pt x="472" y="1367"/>
                  </a:lnTo>
                  <a:close/>
                </a:path>
              </a:pathLst>
            </a:custGeom>
            <a:solidFill>
              <a:srgbClr val="1D384B"/>
            </a:solidFill>
            <a:ln>
              <a:noFill/>
            </a:ln>
            <a:extLst/>
          </p:spPr>
          <p:txBody>
            <a:bodyPr anchor="ctr">
              <a:scene3d>
                <a:camera prst="orthographicFront"/>
                <a:lightRig rig="threePt" dir="t"/>
              </a:scene3d>
              <a:sp3d>
                <a:contourClr>
                  <a:srgbClr val="FFFFFF"/>
                </a:contourClr>
              </a:sp3d>
            </a:bodyPr>
            <a:lstStyle/>
            <a:p>
              <a:pPr algn="ctr">
                <a:defRPr/>
              </a:pPr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" name="文本框 25"/>
            <p:cNvSpPr txBox="1"/>
            <p:nvPr/>
          </p:nvSpPr>
          <p:spPr>
            <a:xfrm>
              <a:off x="7247624" y="4076700"/>
              <a:ext cx="1625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旅  游</a:t>
              </a:r>
              <a:endParaRPr lang="zh-CN" altLang="en-US" dirty="0"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9132716" y="3005404"/>
            <a:ext cx="1625600" cy="1440628"/>
            <a:chOff x="9092720" y="3005404"/>
            <a:chExt cx="1625600" cy="1440628"/>
          </a:xfrm>
        </p:grpSpPr>
        <p:sp>
          <p:nvSpPr>
            <p:cNvPr id="28" name="KSO_Shape"/>
            <p:cNvSpPr>
              <a:spLocks/>
            </p:cNvSpPr>
            <p:nvPr/>
          </p:nvSpPr>
          <p:spPr bwMode="auto">
            <a:xfrm>
              <a:off x="9351558" y="3005404"/>
              <a:ext cx="1107924" cy="851255"/>
            </a:xfrm>
            <a:custGeom>
              <a:avLst/>
              <a:gdLst>
                <a:gd name="T0" fmla="*/ 2147483646 w 195"/>
                <a:gd name="T1" fmla="*/ 2147483646 h 150"/>
                <a:gd name="T2" fmla="*/ 2147483646 w 195"/>
                <a:gd name="T3" fmla="*/ 2147483646 h 150"/>
                <a:gd name="T4" fmla="*/ 2147483646 w 195"/>
                <a:gd name="T5" fmla="*/ 2147483646 h 150"/>
                <a:gd name="T6" fmla="*/ 2147483646 w 195"/>
                <a:gd name="T7" fmla="*/ 2147483646 h 150"/>
                <a:gd name="T8" fmla="*/ 2147483646 w 195"/>
                <a:gd name="T9" fmla="*/ 2147483646 h 150"/>
                <a:gd name="T10" fmla="*/ 2147483646 w 195"/>
                <a:gd name="T11" fmla="*/ 2147483646 h 150"/>
                <a:gd name="T12" fmla="*/ 2147483646 w 195"/>
                <a:gd name="T13" fmla="*/ 2147483646 h 150"/>
                <a:gd name="T14" fmla="*/ 2147483646 w 195"/>
                <a:gd name="T15" fmla="*/ 2147483646 h 150"/>
                <a:gd name="T16" fmla="*/ 2147483646 w 195"/>
                <a:gd name="T17" fmla="*/ 2147483646 h 150"/>
                <a:gd name="T18" fmla="*/ 2147483646 w 195"/>
                <a:gd name="T19" fmla="*/ 2147483646 h 150"/>
                <a:gd name="T20" fmla="*/ 2147483646 w 195"/>
                <a:gd name="T21" fmla="*/ 2147483646 h 150"/>
                <a:gd name="T22" fmla="*/ 2147483646 w 195"/>
                <a:gd name="T23" fmla="*/ 2147483646 h 150"/>
                <a:gd name="T24" fmla="*/ 2147483646 w 195"/>
                <a:gd name="T25" fmla="*/ 2147483646 h 150"/>
                <a:gd name="T26" fmla="*/ 2147483646 w 195"/>
                <a:gd name="T27" fmla="*/ 2147483646 h 150"/>
                <a:gd name="T28" fmla="*/ 2147483646 w 195"/>
                <a:gd name="T29" fmla="*/ 2147483646 h 150"/>
                <a:gd name="T30" fmla="*/ 2147483646 w 195"/>
                <a:gd name="T31" fmla="*/ 2147483646 h 150"/>
                <a:gd name="T32" fmla="*/ 2147483646 w 195"/>
                <a:gd name="T33" fmla="*/ 2147483646 h 150"/>
                <a:gd name="T34" fmla="*/ 2147483646 w 195"/>
                <a:gd name="T35" fmla="*/ 2147483646 h 150"/>
                <a:gd name="T36" fmla="*/ 2147483646 w 195"/>
                <a:gd name="T37" fmla="*/ 2147483646 h 150"/>
                <a:gd name="T38" fmla="*/ 2147483646 w 195"/>
                <a:gd name="T39" fmla="*/ 2147483646 h 150"/>
                <a:gd name="T40" fmla="*/ 2147483646 w 195"/>
                <a:gd name="T41" fmla="*/ 2147483646 h 150"/>
                <a:gd name="T42" fmla="*/ 2147483646 w 195"/>
                <a:gd name="T43" fmla="*/ 2147483646 h 150"/>
                <a:gd name="T44" fmla="*/ 2147483646 w 195"/>
                <a:gd name="T45" fmla="*/ 2147483646 h 150"/>
                <a:gd name="T46" fmla="*/ 2147483646 w 195"/>
                <a:gd name="T47" fmla="*/ 2147483646 h 150"/>
                <a:gd name="T48" fmla="*/ 2147483646 w 195"/>
                <a:gd name="T49" fmla="*/ 2147483646 h 150"/>
                <a:gd name="T50" fmla="*/ 2147483646 w 195"/>
                <a:gd name="T51" fmla="*/ 2147483646 h 150"/>
                <a:gd name="T52" fmla="*/ 2147483646 w 195"/>
                <a:gd name="T53" fmla="*/ 2147483646 h 150"/>
                <a:gd name="T54" fmla="*/ 2147483646 w 195"/>
                <a:gd name="T55" fmla="*/ 2147483646 h 150"/>
                <a:gd name="T56" fmla="*/ 2147483646 w 195"/>
                <a:gd name="T57" fmla="*/ 2147483646 h 150"/>
                <a:gd name="T58" fmla="*/ 2147483646 w 195"/>
                <a:gd name="T59" fmla="*/ 2147483646 h 150"/>
                <a:gd name="T60" fmla="*/ 2147483646 w 195"/>
                <a:gd name="T61" fmla="*/ 2147483646 h 150"/>
                <a:gd name="T62" fmla="*/ 2147483646 w 195"/>
                <a:gd name="T63" fmla="*/ 2147483646 h 150"/>
                <a:gd name="T64" fmla="*/ 2147483646 w 195"/>
                <a:gd name="T65" fmla="*/ 2147483646 h 150"/>
                <a:gd name="T66" fmla="*/ 2147483646 w 195"/>
                <a:gd name="T67" fmla="*/ 2147483646 h 150"/>
                <a:gd name="T68" fmla="*/ 2147483646 w 195"/>
                <a:gd name="T69" fmla="*/ 2147483646 h 150"/>
                <a:gd name="T70" fmla="*/ 2147483646 w 195"/>
                <a:gd name="T71" fmla="*/ 2147483646 h 150"/>
                <a:gd name="T72" fmla="*/ 2147483646 w 195"/>
                <a:gd name="T73" fmla="*/ 2147483646 h 150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195" h="150">
                  <a:moveTo>
                    <a:pt x="44" y="23"/>
                  </a:moveTo>
                  <a:cubicBezTo>
                    <a:pt x="56" y="23"/>
                    <a:pt x="68" y="29"/>
                    <a:pt x="74" y="38"/>
                  </a:cubicBezTo>
                  <a:cubicBezTo>
                    <a:pt x="121" y="38"/>
                    <a:pt x="121" y="38"/>
                    <a:pt x="121" y="38"/>
                  </a:cubicBezTo>
                  <a:cubicBezTo>
                    <a:pt x="128" y="29"/>
                    <a:pt x="139" y="23"/>
                    <a:pt x="151" y="23"/>
                  </a:cubicBezTo>
                  <a:cubicBezTo>
                    <a:pt x="172" y="23"/>
                    <a:pt x="189" y="40"/>
                    <a:pt x="189" y="61"/>
                  </a:cubicBezTo>
                  <a:cubicBezTo>
                    <a:pt x="189" y="65"/>
                    <a:pt x="189" y="69"/>
                    <a:pt x="187" y="73"/>
                  </a:cubicBezTo>
                  <a:cubicBezTo>
                    <a:pt x="193" y="93"/>
                    <a:pt x="195" y="115"/>
                    <a:pt x="194" y="139"/>
                  </a:cubicBezTo>
                  <a:cubicBezTo>
                    <a:pt x="185" y="149"/>
                    <a:pt x="175" y="150"/>
                    <a:pt x="165" y="150"/>
                  </a:cubicBezTo>
                  <a:cubicBezTo>
                    <a:pt x="152" y="134"/>
                    <a:pt x="142" y="116"/>
                    <a:pt x="133" y="95"/>
                  </a:cubicBezTo>
                  <a:cubicBezTo>
                    <a:pt x="129" y="94"/>
                    <a:pt x="125" y="90"/>
                    <a:pt x="124" y="87"/>
                  </a:cubicBezTo>
                  <a:cubicBezTo>
                    <a:pt x="72" y="87"/>
                    <a:pt x="72" y="87"/>
                    <a:pt x="72" y="87"/>
                  </a:cubicBezTo>
                  <a:cubicBezTo>
                    <a:pt x="69" y="92"/>
                    <a:pt x="66" y="94"/>
                    <a:pt x="63" y="95"/>
                  </a:cubicBezTo>
                  <a:cubicBezTo>
                    <a:pt x="53" y="117"/>
                    <a:pt x="43" y="134"/>
                    <a:pt x="30" y="150"/>
                  </a:cubicBezTo>
                  <a:cubicBezTo>
                    <a:pt x="20" y="150"/>
                    <a:pt x="11" y="149"/>
                    <a:pt x="1" y="139"/>
                  </a:cubicBezTo>
                  <a:cubicBezTo>
                    <a:pt x="0" y="115"/>
                    <a:pt x="2" y="93"/>
                    <a:pt x="8" y="73"/>
                  </a:cubicBezTo>
                  <a:cubicBezTo>
                    <a:pt x="7" y="69"/>
                    <a:pt x="6" y="65"/>
                    <a:pt x="6" y="60"/>
                  </a:cubicBezTo>
                  <a:cubicBezTo>
                    <a:pt x="6" y="39"/>
                    <a:pt x="23" y="23"/>
                    <a:pt x="44" y="23"/>
                  </a:cubicBezTo>
                  <a:close/>
                  <a:moveTo>
                    <a:pt x="81" y="57"/>
                  </a:moveTo>
                  <a:cubicBezTo>
                    <a:pt x="81" y="66"/>
                    <a:pt x="81" y="66"/>
                    <a:pt x="81" y="66"/>
                  </a:cubicBezTo>
                  <a:cubicBezTo>
                    <a:pt x="95" y="66"/>
                    <a:pt x="95" y="66"/>
                    <a:pt x="95" y="66"/>
                  </a:cubicBezTo>
                  <a:cubicBezTo>
                    <a:pt x="95" y="57"/>
                    <a:pt x="95" y="57"/>
                    <a:pt x="95" y="57"/>
                  </a:cubicBezTo>
                  <a:cubicBezTo>
                    <a:pt x="81" y="57"/>
                    <a:pt x="81" y="57"/>
                    <a:pt x="81" y="57"/>
                  </a:cubicBezTo>
                  <a:close/>
                  <a:moveTo>
                    <a:pt x="155" y="64"/>
                  </a:moveTo>
                  <a:cubicBezTo>
                    <a:pt x="151" y="65"/>
                    <a:pt x="148" y="69"/>
                    <a:pt x="149" y="73"/>
                  </a:cubicBezTo>
                  <a:cubicBezTo>
                    <a:pt x="150" y="78"/>
                    <a:pt x="154" y="80"/>
                    <a:pt x="158" y="79"/>
                  </a:cubicBezTo>
                  <a:cubicBezTo>
                    <a:pt x="163" y="78"/>
                    <a:pt x="165" y="74"/>
                    <a:pt x="164" y="70"/>
                  </a:cubicBezTo>
                  <a:cubicBezTo>
                    <a:pt x="163" y="66"/>
                    <a:pt x="159" y="64"/>
                    <a:pt x="155" y="64"/>
                  </a:cubicBezTo>
                  <a:close/>
                  <a:moveTo>
                    <a:pt x="137" y="52"/>
                  </a:moveTo>
                  <a:cubicBezTo>
                    <a:pt x="133" y="53"/>
                    <a:pt x="131" y="57"/>
                    <a:pt x="132" y="61"/>
                  </a:cubicBezTo>
                  <a:cubicBezTo>
                    <a:pt x="132" y="65"/>
                    <a:pt x="136" y="68"/>
                    <a:pt x="141" y="67"/>
                  </a:cubicBezTo>
                  <a:cubicBezTo>
                    <a:pt x="145" y="66"/>
                    <a:pt x="147" y="62"/>
                    <a:pt x="146" y="58"/>
                  </a:cubicBezTo>
                  <a:cubicBezTo>
                    <a:pt x="145" y="54"/>
                    <a:pt x="141" y="51"/>
                    <a:pt x="137" y="52"/>
                  </a:cubicBezTo>
                  <a:close/>
                  <a:moveTo>
                    <a:pt x="148" y="35"/>
                  </a:moveTo>
                  <a:cubicBezTo>
                    <a:pt x="144" y="36"/>
                    <a:pt x="141" y="40"/>
                    <a:pt x="142" y="44"/>
                  </a:cubicBezTo>
                  <a:cubicBezTo>
                    <a:pt x="143" y="48"/>
                    <a:pt x="147" y="51"/>
                    <a:pt x="151" y="50"/>
                  </a:cubicBezTo>
                  <a:cubicBezTo>
                    <a:pt x="156" y="49"/>
                    <a:pt x="158" y="45"/>
                    <a:pt x="157" y="41"/>
                  </a:cubicBezTo>
                  <a:cubicBezTo>
                    <a:pt x="156" y="37"/>
                    <a:pt x="152" y="34"/>
                    <a:pt x="148" y="35"/>
                  </a:cubicBezTo>
                  <a:close/>
                  <a:moveTo>
                    <a:pt x="166" y="45"/>
                  </a:moveTo>
                  <a:cubicBezTo>
                    <a:pt x="162" y="46"/>
                    <a:pt x="159" y="50"/>
                    <a:pt x="160" y="54"/>
                  </a:cubicBezTo>
                  <a:cubicBezTo>
                    <a:pt x="161" y="58"/>
                    <a:pt x="165" y="61"/>
                    <a:pt x="169" y="60"/>
                  </a:cubicBezTo>
                  <a:cubicBezTo>
                    <a:pt x="173" y="59"/>
                    <a:pt x="176" y="55"/>
                    <a:pt x="175" y="51"/>
                  </a:cubicBezTo>
                  <a:cubicBezTo>
                    <a:pt x="174" y="47"/>
                    <a:pt x="170" y="44"/>
                    <a:pt x="166" y="45"/>
                  </a:cubicBezTo>
                  <a:close/>
                  <a:moveTo>
                    <a:pt x="62" y="48"/>
                  </a:moveTo>
                  <a:cubicBezTo>
                    <a:pt x="49" y="58"/>
                    <a:pt x="49" y="58"/>
                    <a:pt x="49" y="58"/>
                  </a:cubicBezTo>
                  <a:cubicBezTo>
                    <a:pt x="59" y="71"/>
                    <a:pt x="59" y="71"/>
                    <a:pt x="59" y="71"/>
                  </a:cubicBezTo>
                  <a:cubicBezTo>
                    <a:pt x="62" y="48"/>
                    <a:pt x="62" y="48"/>
                    <a:pt x="62" y="48"/>
                  </a:cubicBezTo>
                  <a:close/>
                  <a:moveTo>
                    <a:pt x="51" y="77"/>
                  </a:moveTo>
                  <a:cubicBezTo>
                    <a:pt x="41" y="64"/>
                    <a:pt x="41" y="64"/>
                    <a:pt x="41" y="64"/>
                  </a:cubicBezTo>
                  <a:cubicBezTo>
                    <a:pt x="28" y="74"/>
                    <a:pt x="28" y="74"/>
                    <a:pt x="28" y="74"/>
                  </a:cubicBezTo>
                  <a:cubicBezTo>
                    <a:pt x="51" y="77"/>
                    <a:pt x="51" y="77"/>
                    <a:pt x="51" y="77"/>
                  </a:cubicBezTo>
                  <a:close/>
                  <a:moveTo>
                    <a:pt x="22" y="64"/>
                  </a:moveTo>
                  <a:cubicBezTo>
                    <a:pt x="34" y="55"/>
                    <a:pt x="34" y="55"/>
                    <a:pt x="34" y="55"/>
                  </a:cubicBezTo>
                  <a:cubicBezTo>
                    <a:pt x="25" y="43"/>
                    <a:pt x="25" y="43"/>
                    <a:pt x="25" y="43"/>
                  </a:cubicBezTo>
                  <a:cubicBezTo>
                    <a:pt x="22" y="64"/>
                    <a:pt x="22" y="64"/>
                    <a:pt x="22" y="64"/>
                  </a:cubicBezTo>
                  <a:close/>
                  <a:moveTo>
                    <a:pt x="34" y="37"/>
                  </a:moveTo>
                  <a:cubicBezTo>
                    <a:pt x="43" y="49"/>
                    <a:pt x="43" y="49"/>
                    <a:pt x="43" y="49"/>
                  </a:cubicBezTo>
                  <a:cubicBezTo>
                    <a:pt x="54" y="40"/>
                    <a:pt x="54" y="40"/>
                    <a:pt x="54" y="40"/>
                  </a:cubicBezTo>
                  <a:cubicBezTo>
                    <a:pt x="34" y="37"/>
                    <a:pt x="34" y="37"/>
                    <a:pt x="34" y="37"/>
                  </a:cubicBezTo>
                  <a:close/>
                  <a:moveTo>
                    <a:pt x="99" y="57"/>
                  </a:moveTo>
                  <a:cubicBezTo>
                    <a:pt x="99" y="66"/>
                    <a:pt x="99" y="66"/>
                    <a:pt x="99" y="66"/>
                  </a:cubicBezTo>
                  <a:cubicBezTo>
                    <a:pt x="113" y="66"/>
                    <a:pt x="113" y="66"/>
                    <a:pt x="113" y="66"/>
                  </a:cubicBezTo>
                  <a:cubicBezTo>
                    <a:pt x="113" y="57"/>
                    <a:pt x="113" y="57"/>
                    <a:pt x="113" y="57"/>
                  </a:cubicBezTo>
                  <a:cubicBezTo>
                    <a:pt x="99" y="57"/>
                    <a:pt x="99" y="57"/>
                    <a:pt x="99" y="57"/>
                  </a:cubicBezTo>
                  <a:close/>
                  <a:moveTo>
                    <a:pt x="178" y="6"/>
                  </a:moveTo>
                  <a:cubicBezTo>
                    <a:pt x="164" y="0"/>
                    <a:pt x="151" y="1"/>
                    <a:pt x="137" y="6"/>
                  </a:cubicBezTo>
                  <a:cubicBezTo>
                    <a:pt x="137" y="17"/>
                    <a:pt x="137" y="17"/>
                    <a:pt x="137" y="17"/>
                  </a:cubicBezTo>
                  <a:cubicBezTo>
                    <a:pt x="142" y="16"/>
                    <a:pt x="147" y="15"/>
                    <a:pt x="152" y="15"/>
                  </a:cubicBezTo>
                  <a:cubicBezTo>
                    <a:pt x="162" y="15"/>
                    <a:pt x="171" y="19"/>
                    <a:pt x="178" y="25"/>
                  </a:cubicBezTo>
                  <a:cubicBezTo>
                    <a:pt x="178" y="6"/>
                    <a:pt x="178" y="6"/>
                    <a:pt x="178" y="6"/>
                  </a:cubicBezTo>
                  <a:close/>
                  <a:moveTo>
                    <a:pt x="15" y="6"/>
                  </a:moveTo>
                  <a:cubicBezTo>
                    <a:pt x="15" y="25"/>
                    <a:pt x="15" y="25"/>
                    <a:pt x="15" y="25"/>
                  </a:cubicBezTo>
                  <a:cubicBezTo>
                    <a:pt x="22" y="19"/>
                    <a:pt x="31" y="15"/>
                    <a:pt x="41" y="15"/>
                  </a:cubicBezTo>
                  <a:cubicBezTo>
                    <a:pt x="46" y="15"/>
                    <a:pt x="51" y="16"/>
                    <a:pt x="56" y="17"/>
                  </a:cubicBezTo>
                  <a:cubicBezTo>
                    <a:pt x="56" y="6"/>
                    <a:pt x="56" y="6"/>
                    <a:pt x="56" y="6"/>
                  </a:cubicBezTo>
                  <a:cubicBezTo>
                    <a:pt x="42" y="1"/>
                    <a:pt x="29" y="0"/>
                    <a:pt x="15" y="6"/>
                  </a:cubicBezTo>
                  <a:close/>
                </a:path>
              </a:pathLst>
            </a:custGeom>
            <a:solidFill>
              <a:srgbClr val="1D384B"/>
            </a:solidFill>
            <a:ln>
              <a:noFill/>
            </a:ln>
          </p:spPr>
          <p:txBody>
            <a:bodyPr anchor="ctr"/>
            <a:lstStyle/>
            <a:p>
              <a:endParaRPr lang="zh-CN" altLang="en-US"/>
            </a:p>
          </p:txBody>
        </p:sp>
        <p:sp>
          <p:nvSpPr>
            <p:cNvPr id="29" name="文本框 28"/>
            <p:cNvSpPr txBox="1"/>
            <p:nvPr/>
          </p:nvSpPr>
          <p:spPr>
            <a:xfrm>
              <a:off x="9092720" y="4076700"/>
              <a:ext cx="1625600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zh-CN" altLang="en-US" dirty="0" smtClean="0">
                  <a:latin typeface="冬青黑体简体中文 W3" panose="020B0300000000000000" pitchFamily="34" charset="-122"/>
                  <a:ea typeface="冬青黑体简体中文 W3" panose="020B0300000000000000" pitchFamily="34" charset="-122"/>
                </a:rPr>
                <a:t>游  戏</a:t>
              </a:r>
              <a:endParaRPr lang="zh-CN" altLang="en-US" dirty="0">
                <a:latin typeface="冬青黑体简体中文 W3" panose="020B0300000000000000" pitchFamily="34" charset="-122"/>
                <a:ea typeface="冬青黑体简体中文 W3" panose="020B0300000000000000" pitchFamily="34" charset="-122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xmlns="" val="3089084385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52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" presetID="23" presetClass="entr" presetSubtype="52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3" presetClass="entr" presetSubtype="52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52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3" presetClass="entr" presetSubtype="52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矩形 4"/>
          <p:cNvSpPr/>
          <p:nvPr/>
        </p:nvSpPr>
        <p:spPr>
          <a:xfrm>
            <a:off x="1057133" y="711200"/>
            <a:ext cx="3619500" cy="419100"/>
          </a:xfrm>
          <a:prstGeom prst="rect">
            <a:avLst/>
          </a:prstGeom>
          <a:solidFill>
            <a:srgbClr val="1D38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941697" y="711200"/>
            <a:ext cx="115436" cy="419100"/>
          </a:xfrm>
          <a:prstGeom prst="rect">
            <a:avLst/>
          </a:prstGeom>
          <a:solidFill>
            <a:srgbClr val="F2321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文本框 6"/>
          <p:cNvSpPr txBox="1"/>
          <p:nvPr/>
        </p:nvSpPr>
        <p:spPr>
          <a:xfrm>
            <a:off x="1470660" y="736084"/>
            <a:ext cx="1752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 smtClean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联系方式</a:t>
            </a:r>
            <a:endParaRPr lang="zh-CN" altLang="en-US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514600" y="796271"/>
            <a:ext cx="205740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1200" dirty="0">
                <a:solidFill>
                  <a:schemeClr val="bg1"/>
                </a:solidFill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contact</a:t>
            </a:r>
            <a:endParaRPr lang="zh-CN" altLang="en-US" sz="1200" dirty="0">
              <a:solidFill>
                <a:schemeClr val="bg1"/>
              </a:solidFill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21" name="KSO_Shape"/>
          <p:cNvSpPr>
            <a:spLocks/>
          </p:cNvSpPr>
          <p:nvPr/>
        </p:nvSpPr>
        <p:spPr bwMode="auto">
          <a:xfrm>
            <a:off x="6918278" y="2286714"/>
            <a:ext cx="425735" cy="798251"/>
          </a:xfrm>
          <a:custGeom>
            <a:avLst/>
            <a:gdLst>
              <a:gd name="T0" fmla="*/ 134485 w 2938"/>
              <a:gd name="T1" fmla="*/ 2420 h 5511"/>
              <a:gd name="T2" fmla="*/ 89887 w 2938"/>
              <a:gd name="T3" fmla="*/ 15901 h 5511"/>
              <a:gd name="T4" fmla="*/ 51858 w 2938"/>
              <a:gd name="T5" fmla="*/ 41481 h 5511"/>
              <a:gd name="T6" fmla="*/ 22817 w 2938"/>
              <a:gd name="T7" fmla="*/ 77085 h 5511"/>
              <a:gd name="T8" fmla="*/ 4840 w 2938"/>
              <a:gd name="T9" fmla="*/ 119257 h 5511"/>
              <a:gd name="T10" fmla="*/ 0 w 2938"/>
              <a:gd name="T11" fmla="*/ 1746336 h 5511"/>
              <a:gd name="T12" fmla="*/ 4840 w 2938"/>
              <a:gd name="T13" fmla="*/ 1786089 h 5511"/>
              <a:gd name="T14" fmla="*/ 22817 w 2938"/>
              <a:gd name="T15" fmla="*/ 1828606 h 5511"/>
              <a:gd name="T16" fmla="*/ 51858 w 2938"/>
              <a:gd name="T17" fmla="*/ 1863865 h 5511"/>
              <a:gd name="T18" fmla="*/ 89887 w 2938"/>
              <a:gd name="T19" fmla="*/ 1889445 h 5511"/>
              <a:gd name="T20" fmla="*/ 134485 w 2938"/>
              <a:gd name="T21" fmla="*/ 1903272 h 5511"/>
              <a:gd name="T22" fmla="*/ 864989 w 2938"/>
              <a:gd name="T23" fmla="*/ 1905000 h 5511"/>
              <a:gd name="T24" fmla="*/ 911316 w 2938"/>
              <a:gd name="T25" fmla="*/ 1895667 h 5511"/>
              <a:gd name="T26" fmla="*/ 952111 w 2938"/>
              <a:gd name="T27" fmla="*/ 1873544 h 5511"/>
              <a:gd name="T28" fmla="*/ 984263 w 2938"/>
              <a:gd name="T29" fmla="*/ 1841396 h 5511"/>
              <a:gd name="T30" fmla="*/ 1006043 w 2938"/>
              <a:gd name="T31" fmla="*/ 1800953 h 5511"/>
              <a:gd name="T32" fmla="*/ 1015377 w 2938"/>
              <a:gd name="T33" fmla="*/ 1754633 h 5511"/>
              <a:gd name="T34" fmla="*/ 1013994 w 2938"/>
              <a:gd name="T35" fmla="*/ 134812 h 5511"/>
              <a:gd name="T36" fmla="*/ 999820 w 2938"/>
              <a:gd name="T37" fmla="*/ 90220 h 5511"/>
              <a:gd name="T38" fmla="*/ 974237 w 2938"/>
              <a:gd name="T39" fmla="*/ 52542 h 5511"/>
              <a:gd name="T40" fmla="*/ 938973 w 2938"/>
              <a:gd name="T41" fmla="*/ 23160 h 5511"/>
              <a:gd name="T42" fmla="*/ 896450 w 2938"/>
              <a:gd name="T43" fmla="*/ 5531 h 5511"/>
              <a:gd name="T44" fmla="*/ 412789 w 2938"/>
              <a:gd name="T45" fmla="*/ 127553 h 5511"/>
              <a:gd name="T46" fmla="*/ 615380 w 2938"/>
              <a:gd name="T47" fmla="*/ 129973 h 5511"/>
              <a:gd name="T48" fmla="*/ 629209 w 2938"/>
              <a:gd name="T49" fmla="*/ 141034 h 5511"/>
              <a:gd name="T50" fmla="*/ 635086 w 2938"/>
              <a:gd name="T51" fmla="*/ 159009 h 5511"/>
              <a:gd name="T52" fmla="*/ 630938 w 2938"/>
              <a:gd name="T53" fmla="*/ 174219 h 5511"/>
              <a:gd name="T54" fmla="*/ 618146 w 2938"/>
              <a:gd name="T55" fmla="*/ 187009 h 5511"/>
              <a:gd name="T56" fmla="*/ 412789 w 2938"/>
              <a:gd name="T57" fmla="*/ 190811 h 5511"/>
              <a:gd name="T58" fmla="*/ 397577 w 2938"/>
              <a:gd name="T59" fmla="*/ 187009 h 5511"/>
              <a:gd name="T60" fmla="*/ 384440 w 2938"/>
              <a:gd name="T61" fmla="*/ 174219 h 5511"/>
              <a:gd name="T62" fmla="*/ 380637 w 2938"/>
              <a:gd name="T63" fmla="*/ 159009 h 5511"/>
              <a:gd name="T64" fmla="*/ 386168 w 2938"/>
              <a:gd name="T65" fmla="*/ 141034 h 5511"/>
              <a:gd name="T66" fmla="*/ 400343 w 2938"/>
              <a:gd name="T67" fmla="*/ 129973 h 5511"/>
              <a:gd name="T68" fmla="*/ 507516 w 2938"/>
              <a:gd name="T69" fmla="*/ 1841742 h 5511"/>
              <a:gd name="T70" fmla="*/ 479513 w 2938"/>
              <a:gd name="T71" fmla="*/ 1837594 h 5511"/>
              <a:gd name="T72" fmla="*/ 454275 w 2938"/>
              <a:gd name="T73" fmla="*/ 1825495 h 5511"/>
              <a:gd name="T74" fmla="*/ 434223 w 2938"/>
              <a:gd name="T75" fmla="*/ 1806829 h 5511"/>
              <a:gd name="T76" fmla="*/ 420049 w 2938"/>
              <a:gd name="T77" fmla="*/ 1783323 h 5511"/>
              <a:gd name="T78" fmla="*/ 413134 w 2938"/>
              <a:gd name="T79" fmla="*/ 1756015 h 5511"/>
              <a:gd name="T80" fmla="*/ 413826 w 2938"/>
              <a:gd name="T81" fmla="*/ 1731818 h 5511"/>
              <a:gd name="T82" fmla="*/ 422123 w 2938"/>
              <a:gd name="T83" fmla="*/ 1704856 h 5511"/>
              <a:gd name="T84" fmla="*/ 437335 w 2938"/>
              <a:gd name="T85" fmla="*/ 1682387 h 5511"/>
              <a:gd name="T86" fmla="*/ 458078 w 2938"/>
              <a:gd name="T87" fmla="*/ 1665103 h 5511"/>
              <a:gd name="T88" fmla="*/ 483661 w 2938"/>
              <a:gd name="T89" fmla="*/ 1654042 h 5511"/>
              <a:gd name="T90" fmla="*/ 507516 w 2938"/>
              <a:gd name="T91" fmla="*/ 1651277 h 5511"/>
              <a:gd name="T92" fmla="*/ 536210 w 2938"/>
              <a:gd name="T93" fmla="*/ 1655425 h 5511"/>
              <a:gd name="T94" fmla="*/ 561102 w 2938"/>
              <a:gd name="T95" fmla="*/ 1667523 h 5511"/>
              <a:gd name="T96" fmla="*/ 581154 w 2938"/>
              <a:gd name="T97" fmla="*/ 1685498 h 5511"/>
              <a:gd name="T98" fmla="*/ 595674 w 2938"/>
              <a:gd name="T99" fmla="*/ 1709349 h 5511"/>
              <a:gd name="T100" fmla="*/ 602589 w 2938"/>
              <a:gd name="T101" fmla="*/ 1737003 h 5511"/>
              <a:gd name="T102" fmla="*/ 601897 w 2938"/>
              <a:gd name="T103" fmla="*/ 1761200 h 5511"/>
              <a:gd name="T104" fmla="*/ 593600 w 2938"/>
              <a:gd name="T105" fmla="*/ 1787817 h 5511"/>
              <a:gd name="T106" fmla="*/ 578388 w 2938"/>
              <a:gd name="T107" fmla="*/ 1810631 h 5511"/>
              <a:gd name="T108" fmla="*/ 556954 w 2938"/>
              <a:gd name="T109" fmla="*/ 1827915 h 5511"/>
              <a:gd name="T110" fmla="*/ 531370 w 2938"/>
              <a:gd name="T111" fmla="*/ 1838631 h 5511"/>
              <a:gd name="T112" fmla="*/ 952456 w 2938"/>
              <a:gd name="T113" fmla="*/ 1587673 h 5511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0" t="0" r="r" b="b"/>
            <a:pathLst>
              <a:path w="2938" h="5511">
                <a:moveTo>
                  <a:pt x="2479" y="0"/>
                </a:moveTo>
                <a:lnTo>
                  <a:pt x="458" y="0"/>
                </a:lnTo>
                <a:lnTo>
                  <a:pt x="435" y="1"/>
                </a:lnTo>
                <a:lnTo>
                  <a:pt x="412" y="3"/>
                </a:lnTo>
                <a:lnTo>
                  <a:pt x="389" y="7"/>
                </a:lnTo>
                <a:lnTo>
                  <a:pt x="366" y="11"/>
                </a:lnTo>
                <a:lnTo>
                  <a:pt x="345" y="16"/>
                </a:lnTo>
                <a:lnTo>
                  <a:pt x="322" y="22"/>
                </a:lnTo>
                <a:lnTo>
                  <a:pt x="301" y="29"/>
                </a:lnTo>
                <a:lnTo>
                  <a:pt x="281" y="37"/>
                </a:lnTo>
                <a:lnTo>
                  <a:pt x="260" y="46"/>
                </a:lnTo>
                <a:lnTo>
                  <a:pt x="240" y="56"/>
                </a:lnTo>
                <a:lnTo>
                  <a:pt x="221" y="67"/>
                </a:lnTo>
                <a:lnTo>
                  <a:pt x="203" y="80"/>
                </a:lnTo>
                <a:lnTo>
                  <a:pt x="184" y="93"/>
                </a:lnTo>
                <a:lnTo>
                  <a:pt x="167" y="106"/>
                </a:lnTo>
                <a:lnTo>
                  <a:pt x="150" y="120"/>
                </a:lnTo>
                <a:lnTo>
                  <a:pt x="135" y="135"/>
                </a:lnTo>
                <a:lnTo>
                  <a:pt x="119" y="152"/>
                </a:lnTo>
                <a:lnTo>
                  <a:pt x="104" y="169"/>
                </a:lnTo>
                <a:lnTo>
                  <a:pt x="91" y="186"/>
                </a:lnTo>
                <a:lnTo>
                  <a:pt x="78" y="203"/>
                </a:lnTo>
                <a:lnTo>
                  <a:pt x="66" y="223"/>
                </a:lnTo>
                <a:lnTo>
                  <a:pt x="55" y="242"/>
                </a:lnTo>
                <a:lnTo>
                  <a:pt x="45" y="261"/>
                </a:lnTo>
                <a:lnTo>
                  <a:pt x="35" y="281"/>
                </a:lnTo>
                <a:lnTo>
                  <a:pt x="27" y="303"/>
                </a:lnTo>
                <a:lnTo>
                  <a:pt x="20" y="324"/>
                </a:lnTo>
                <a:lnTo>
                  <a:pt x="14" y="345"/>
                </a:lnTo>
                <a:lnTo>
                  <a:pt x="9" y="368"/>
                </a:lnTo>
                <a:lnTo>
                  <a:pt x="5" y="390"/>
                </a:lnTo>
                <a:lnTo>
                  <a:pt x="2" y="413"/>
                </a:lnTo>
                <a:lnTo>
                  <a:pt x="0" y="437"/>
                </a:lnTo>
                <a:lnTo>
                  <a:pt x="0" y="460"/>
                </a:lnTo>
                <a:lnTo>
                  <a:pt x="0" y="5052"/>
                </a:lnTo>
                <a:lnTo>
                  <a:pt x="0" y="5076"/>
                </a:lnTo>
                <a:lnTo>
                  <a:pt x="2" y="5099"/>
                </a:lnTo>
                <a:lnTo>
                  <a:pt x="5" y="5122"/>
                </a:lnTo>
                <a:lnTo>
                  <a:pt x="9" y="5144"/>
                </a:lnTo>
                <a:lnTo>
                  <a:pt x="14" y="5167"/>
                </a:lnTo>
                <a:lnTo>
                  <a:pt x="20" y="5189"/>
                </a:lnTo>
                <a:lnTo>
                  <a:pt x="27" y="5210"/>
                </a:lnTo>
                <a:lnTo>
                  <a:pt x="35" y="5230"/>
                </a:lnTo>
                <a:lnTo>
                  <a:pt x="45" y="5251"/>
                </a:lnTo>
                <a:lnTo>
                  <a:pt x="55" y="5271"/>
                </a:lnTo>
                <a:lnTo>
                  <a:pt x="66" y="5290"/>
                </a:lnTo>
                <a:lnTo>
                  <a:pt x="78" y="5309"/>
                </a:lnTo>
                <a:lnTo>
                  <a:pt x="91" y="5327"/>
                </a:lnTo>
                <a:lnTo>
                  <a:pt x="104" y="5344"/>
                </a:lnTo>
                <a:lnTo>
                  <a:pt x="119" y="5360"/>
                </a:lnTo>
                <a:lnTo>
                  <a:pt x="135" y="5377"/>
                </a:lnTo>
                <a:lnTo>
                  <a:pt x="150" y="5392"/>
                </a:lnTo>
                <a:lnTo>
                  <a:pt x="167" y="5406"/>
                </a:lnTo>
                <a:lnTo>
                  <a:pt x="184" y="5420"/>
                </a:lnTo>
                <a:lnTo>
                  <a:pt x="203" y="5433"/>
                </a:lnTo>
                <a:lnTo>
                  <a:pt x="221" y="5445"/>
                </a:lnTo>
                <a:lnTo>
                  <a:pt x="240" y="5456"/>
                </a:lnTo>
                <a:lnTo>
                  <a:pt x="260" y="5466"/>
                </a:lnTo>
                <a:lnTo>
                  <a:pt x="281" y="5475"/>
                </a:lnTo>
                <a:lnTo>
                  <a:pt x="301" y="5484"/>
                </a:lnTo>
                <a:lnTo>
                  <a:pt x="322" y="5491"/>
                </a:lnTo>
                <a:lnTo>
                  <a:pt x="345" y="5497"/>
                </a:lnTo>
                <a:lnTo>
                  <a:pt x="366" y="5502"/>
                </a:lnTo>
                <a:lnTo>
                  <a:pt x="389" y="5506"/>
                </a:lnTo>
                <a:lnTo>
                  <a:pt x="412" y="5509"/>
                </a:lnTo>
                <a:lnTo>
                  <a:pt x="435" y="5511"/>
                </a:lnTo>
                <a:lnTo>
                  <a:pt x="458" y="5511"/>
                </a:lnTo>
                <a:lnTo>
                  <a:pt x="2479" y="5511"/>
                </a:lnTo>
                <a:lnTo>
                  <a:pt x="2502" y="5511"/>
                </a:lnTo>
                <a:lnTo>
                  <a:pt x="2525" y="5509"/>
                </a:lnTo>
                <a:lnTo>
                  <a:pt x="2549" y="5506"/>
                </a:lnTo>
                <a:lnTo>
                  <a:pt x="2571" y="5502"/>
                </a:lnTo>
                <a:lnTo>
                  <a:pt x="2593" y="5497"/>
                </a:lnTo>
                <a:lnTo>
                  <a:pt x="2615" y="5491"/>
                </a:lnTo>
                <a:lnTo>
                  <a:pt x="2636" y="5484"/>
                </a:lnTo>
                <a:lnTo>
                  <a:pt x="2657" y="5475"/>
                </a:lnTo>
                <a:lnTo>
                  <a:pt x="2677" y="5466"/>
                </a:lnTo>
                <a:lnTo>
                  <a:pt x="2698" y="5456"/>
                </a:lnTo>
                <a:lnTo>
                  <a:pt x="2716" y="5445"/>
                </a:lnTo>
                <a:lnTo>
                  <a:pt x="2735" y="5433"/>
                </a:lnTo>
                <a:lnTo>
                  <a:pt x="2754" y="5420"/>
                </a:lnTo>
                <a:lnTo>
                  <a:pt x="2771" y="5406"/>
                </a:lnTo>
                <a:lnTo>
                  <a:pt x="2787" y="5392"/>
                </a:lnTo>
                <a:lnTo>
                  <a:pt x="2803" y="5377"/>
                </a:lnTo>
                <a:lnTo>
                  <a:pt x="2818" y="5360"/>
                </a:lnTo>
                <a:lnTo>
                  <a:pt x="2833" y="5344"/>
                </a:lnTo>
                <a:lnTo>
                  <a:pt x="2847" y="5327"/>
                </a:lnTo>
                <a:lnTo>
                  <a:pt x="2859" y="5309"/>
                </a:lnTo>
                <a:lnTo>
                  <a:pt x="2871" y="5290"/>
                </a:lnTo>
                <a:lnTo>
                  <a:pt x="2882" y="5271"/>
                </a:lnTo>
                <a:lnTo>
                  <a:pt x="2892" y="5251"/>
                </a:lnTo>
                <a:lnTo>
                  <a:pt x="2902" y="5230"/>
                </a:lnTo>
                <a:lnTo>
                  <a:pt x="2910" y="5210"/>
                </a:lnTo>
                <a:lnTo>
                  <a:pt x="2918" y="5189"/>
                </a:lnTo>
                <a:lnTo>
                  <a:pt x="2924" y="5167"/>
                </a:lnTo>
                <a:lnTo>
                  <a:pt x="2929" y="5144"/>
                </a:lnTo>
                <a:lnTo>
                  <a:pt x="2933" y="5122"/>
                </a:lnTo>
                <a:lnTo>
                  <a:pt x="2936" y="5099"/>
                </a:lnTo>
                <a:lnTo>
                  <a:pt x="2937" y="5076"/>
                </a:lnTo>
                <a:lnTo>
                  <a:pt x="2938" y="5052"/>
                </a:lnTo>
                <a:lnTo>
                  <a:pt x="2938" y="460"/>
                </a:lnTo>
                <a:lnTo>
                  <a:pt x="2937" y="437"/>
                </a:lnTo>
                <a:lnTo>
                  <a:pt x="2936" y="413"/>
                </a:lnTo>
                <a:lnTo>
                  <a:pt x="2933" y="390"/>
                </a:lnTo>
                <a:lnTo>
                  <a:pt x="2929" y="368"/>
                </a:lnTo>
                <a:lnTo>
                  <a:pt x="2924" y="345"/>
                </a:lnTo>
                <a:lnTo>
                  <a:pt x="2918" y="324"/>
                </a:lnTo>
                <a:lnTo>
                  <a:pt x="2910" y="303"/>
                </a:lnTo>
                <a:lnTo>
                  <a:pt x="2902" y="281"/>
                </a:lnTo>
                <a:lnTo>
                  <a:pt x="2892" y="261"/>
                </a:lnTo>
                <a:lnTo>
                  <a:pt x="2882" y="242"/>
                </a:lnTo>
                <a:lnTo>
                  <a:pt x="2871" y="223"/>
                </a:lnTo>
                <a:lnTo>
                  <a:pt x="2859" y="203"/>
                </a:lnTo>
                <a:lnTo>
                  <a:pt x="2847" y="186"/>
                </a:lnTo>
                <a:lnTo>
                  <a:pt x="2833" y="169"/>
                </a:lnTo>
                <a:lnTo>
                  <a:pt x="2818" y="152"/>
                </a:lnTo>
                <a:lnTo>
                  <a:pt x="2803" y="135"/>
                </a:lnTo>
                <a:lnTo>
                  <a:pt x="2787" y="120"/>
                </a:lnTo>
                <a:lnTo>
                  <a:pt x="2771" y="106"/>
                </a:lnTo>
                <a:lnTo>
                  <a:pt x="2754" y="93"/>
                </a:lnTo>
                <a:lnTo>
                  <a:pt x="2735" y="80"/>
                </a:lnTo>
                <a:lnTo>
                  <a:pt x="2716" y="67"/>
                </a:lnTo>
                <a:lnTo>
                  <a:pt x="2698" y="56"/>
                </a:lnTo>
                <a:lnTo>
                  <a:pt x="2677" y="46"/>
                </a:lnTo>
                <a:lnTo>
                  <a:pt x="2657" y="37"/>
                </a:lnTo>
                <a:lnTo>
                  <a:pt x="2636" y="29"/>
                </a:lnTo>
                <a:lnTo>
                  <a:pt x="2615" y="22"/>
                </a:lnTo>
                <a:lnTo>
                  <a:pt x="2593" y="16"/>
                </a:lnTo>
                <a:lnTo>
                  <a:pt x="2571" y="11"/>
                </a:lnTo>
                <a:lnTo>
                  <a:pt x="2549" y="7"/>
                </a:lnTo>
                <a:lnTo>
                  <a:pt x="2525" y="3"/>
                </a:lnTo>
                <a:lnTo>
                  <a:pt x="2502" y="1"/>
                </a:lnTo>
                <a:lnTo>
                  <a:pt x="2479" y="0"/>
                </a:lnTo>
                <a:close/>
                <a:moveTo>
                  <a:pt x="1194" y="369"/>
                </a:moveTo>
                <a:lnTo>
                  <a:pt x="1744" y="369"/>
                </a:lnTo>
                <a:lnTo>
                  <a:pt x="1753" y="369"/>
                </a:lnTo>
                <a:lnTo>
                  <a:pt x="1763" y="370"/>
                </a:lnTo>
                <a:lnTo>
                  <a:pt x="1772" y="373"/>
                </a:lnTo>
                <a:lnTo>
                  <a:pt x="1780" y="376"/>
                </a:lnTo>
                <a:lnTo>
                  <a:pt x="1788" y="379"/>
                </a:lnTo>
                <a:lnTo>
                  <a:pt x="1796" y="384"/>
                </a:lnTo>
                <a:lnTo>
                  <a:pt x="1803" y="389"/>
                </a:lnTo>
                <a:lnTo>
                  <a:pt x="1809" y="395"/>
                </a:lnTo>
                <a:lnTo>
                  <a:pt x="1815" y="401"/>
                </a:lnTo>
                <a:lnTo>
                  <a:pt x="1820" y="408"/>
                </a:lnTo>
                <a:lnTo>
                  <a:pt x="1825" y="416"/>
                </a:lnTo>
                <a:lnTo>
                  <a:pt x="1828" y="424"/>
                </a:lnTo>
                <a:lnTo>
                  <a:pt x="1833" y="433"/>
                </a:lnTo>
                <a:lnTo>
                  <a:pt x="1835" y="442"/>
                </a:lnTo>
                <a:lnTo>
                  <a:pt x="1836" y="451"/>
                </a:lnTo>
                <a:lnTo>
                  <a:pt x="1837" y="460"/>
                </a:lnTo>
                <a:lnTo>
                  <a:pt x="1836" y="469"/>
                </a:lnTo>
                <a:lnTo>
                  <a:pt x="1835" y="478"/>
                </a:lnTo>
                <a:lnTo>
                  <a:pt x="1833" y="487"/>
                </a:lnTo>
                <a:lnTo>
                  <a:pt x="1828" y="495"/>
                </a:lnTo>
                <a:lnTo>
                  <a:pt x="1825" y="504"/>
                </a:lnTo>
                <a:lnTo>
                  <a:pt x="1820" y="512"/>
                </a:lnTo>
                <a:lnTo>
                  <a:pt x="1815" y="519"/>
                </a:lnTo>
                <a:lnTo>
                  <a:pt x="1809" y="525"/>
                </a:lnTo>
                <a:lnTo>
                  <a:pt x="1803" y="531"/>
                </a:lnTo>
                <a:lnTo>
                  <a:pt x="1796" y="536"/>
                </a:lnTo>
                <a:lnTo>
                  <a:pt x="1788" y="541"/>
                </a:lnTo>
                <a:lnTo>
                  <a:pt x="1780" y="545"/>
                </a:lnTo>
                <a:lnTo>
                  <a:pt x="1772" y="548"/>
                </a:lnTo>
                <a:lnTo>
                  <a:pt x="1763" y="550"/>
                </a:lnTo>
                <a:lnTo>
                  <a:pt x="1753" y="551"/>
                </a:lnTo>
                <a:lnTo>
                  <a:pt x="1744" y="552"/>
                </a:lnTo>
                <a:lnTo>
                  <a:pt x="1194" y="552"/>
                </a:lnTo>
                <a:lnTo>
                  <a:pt x="1184" y="551"/>
                </a:lnTo>
                <a:lnTo>
                  <a:pt x="1175" y="550"/>
                </a:lnTo>
                <a:lnTo>
                  <a:pt x="1166" y="548"/>
                </a:lnTo>
                <a:lnTo>
                  <a:pt x="1158" y="545"/>
                </a:lnTo>
                <a:lnTo>
                  <a:pt x="1150" y="541"/>
                </a:lnTo>
                <a:lnTo>
                  <a:pt x="1142" y="536"/>
                </a:lnTo>
                <a:lnTo>
                  <a:pt x="1135" y="531"/>
                </a:lnTo>
                <a:lnTo>
                  <a:pt x="1129" y="525"/>
                </a:lnTo>
                <a:lnTo>
                  <a:pt x="1123" y="519"/>
                </a:lnTo>
                <a:lnTo>
                  <a:pt x="1117" y="512"/>
                </a:lnTo>
                <a:lnTo>
                  <a:pt x="1112" y="504"/>
                </a:lnTo>
                <a:lnTo>
                  <a:pt x="1108" y="495"/>
                </a:lnTo>
                <a:lnTo>
                  <a:pt x="1105" y="487"/>
                </a:lnTo>
                <a:lnTo>
                  <a:pt x="1103" y="478"/>
                </a:lnTo>
                <a:lnTo>
                  <a:pt x="1102" y="469"/>
                </a:lnTo>
                <a:lnTo>
                  <a:pt x="1101" y="460"/>
                </a:lnTo>
                <a:lnTo>
                  <a:pt x="1102" y="451"/>
                </a:lnTo>
                <a:lnTo>
                  <a:pt x="1103" y="442"/>
                </a:lnTo>
                <a:lnTo>
                  <a:pt x="1105" y="433"/>
                </a:lnTo>
                <a:lnTo>
                  <a:pt x="1108" y="424"/>
                </a:lnTo>
                <a:lnTo>
                  <a:pt x="1112" y="416"/>
                </a:lnTo>
                <a:lnTo>
                  <a:pt x="1117" y="408"/>
                </a:lnTo>
                <a:lnTo>
                  <a:pt x="1123" y="401"/>
                </a:lnTo>
                <a:lnTo>
                  <a:pt x="1129" y="395"/>
                </a:lnTo>
                <a:lnTo>
                  <a:pt x="1135" y="389"/>
                </a:lnTo>
                <a:lnTo>
                  <a:pt x="1142" y="384"/>
                </a:lnTo>
                <a:lnTo>
                  <a:pt x="1150" y="379"/>
                </a:lnTo>
                <a:lnTo>
                  <a:pt x="1158" y="376"/>
                </a:lnTo>
                <a:lnTo>
                  <a:pt x="1166" y="373"/>
                </a:lnTo>
                <a:lnTo>
                  <a:pt x="1175" y="370"/>
                </a:lnTo>
                <a:lnTo>
                  <a:pt x="1184" y="369"/>
                </a:lnTo>
                <a:lnTo>
                  <a:pt x="1194" y="369"/>
                </a:lnTo>
                <a:close/>
                <a:moveTo>
                  <a:pt x="1468" y="5328"/>
                </a:moveTo>
                <a:lnTo>
                  <a:pt x="1468" y="5328"/>
                </a:lnTo>
                <a:lnTo>
                  <a:pt x="1454" y="5328"/>
                </a:lnTo>
                <a:lnTo>
                  <a:pt x="1441" y="5327"/>
                </a:lnTo>
                <a:lnTo>
                  <a:pt x="1427" y="5325"/>
                </a:lnTo>
                <a:lnTo>
                  <a:pt x="1414" y="5322"/>
                </a:lnTo>
                <a:lnTo>
                  <a:pt x="1399" y="5319"/>
                </a:lnTo>
                <a:lnTo>
                  <a:pt x="1387" y="5316"/>
                </a:lnTo>
                <a:lnTo>
                  <a:pt x="1374" y="5312"/>
                </a:lnTo>
                <a:lnTo>
                  <a:pt x="1362" y="5307"/>
                </a:lnTo>
                <a:lnTo>
                  <a:pt x="1350" y="5300"/>
                </a:lnTo>
                <a:lnTo>
                  <a:pt x="1338" y="5294"/>
                </a:lnTo>
                <a:lnTo>
                  <a:pt x="1325" y="5288"/>
                </a:lnTo>
                <a:lnTo>
                  <a:pt x="1314" y="5281"/>
                </a:lnTo>
                <a:lnTo>
                  <a:pt x="1304" y="5273"/>
                </a:lnTo>
                <a:lnTo>
                  <a:pt x="1294" y="5265"/>
                </a:lnTo>
                <a:lnTo>
                  <a:pt x="1284" y="5257"/>
                </a:lnTo>
                <a:lnTo>
                  <a:pt x="1274" y="5248"/>
                </a:lnTo>
                <a:lnTo>
                  <a:pt x="1265" y="5238"/>
                </a:lnTo>
                <a:lnTo>
                  <a:pt x="1256" y="5227"/>
                </a:lnTo>
                <a:lnTo>
                  <a:pt x="1248" y="5217"/>
                </a:lnTo>
                <a:lnTo>
                  <a:pt x="1240" y="5206"/>
                </a:lnTo>
                <a:lnTo>
                  <a:pt x="1233" y="5195"/>
                </a:lnTo>
                <a:lnTo>
                  <a:pt x="1227" y="5184"/>
                </a:lnTo>
                <a:lnTo>
                  <a:pt x="1221" y="5172"/>
                </a:lnTo>
                <a:lnTo>
                  <a:pt x="1215" y="5159"/>
                </a:lnTo>
                <a:lnTo>
                  <a:pt x="1210" y="5147"/>
                </a:lnTo>
                <a:lnTo>
                  <a:pt x="1206" y="5134"/>
                </a:lnTo>
                <a:lnTo>
                  <a:pt x="1202" y="5121"/>
                </a:lnTo>
                <a:lnTo>
                  <a:pt x="1199" y="5108"/>
                </a:lnTo>
                <a:lnTo>
                  <a:pt x="1197" y="5095"/>
                </a:lnTo>
                <a:lnTo>
                  <a:pt x="1195" y="5080"/>
                </a:lnTo>
                <a:lnTo>
                  <a:pt x="1194" y="5066"/>
                </a:lnTo>
                <a:lnTo>
                  <a:pt x="1194" y="5052"/>
                </a:lnTo>
                <a:lnTo>
                  <a:pt x="1194" y="5038"/>
                </a:lnTo>
                <a:lnTo>
                  <a:pt x="1195" y="5025"/>
                </a:lnTo>
                <a:lnTo>
                  <a:pt x="1197" y="5010"/>
                </a:lnTo>
                <a:lnTo>
                  <a:pt x="1199" y="4997"/>
                </a:lnTo>
                <a:lnTo>
                  <a:pt x="1202" y="4983"/>
                </a:lnTo>
                <a:lnTo>
                  <a:pt x="1206" y="4970"/>
                </a:lnTo>
                <a:lnTo>
                  <a:pt x="1210" y="4958"/>
                </a:lnTo>
                <a:lnTo>
                  <a:pt x="1215" y="4945"/>
                </a:lnTo>
                <a:lnTo>
                  <a:pt x="1221" y="4932"/>
                </a:lnTo>
                <a:lnTo>
                  <a:pt x="1227" y="4921"/>
                </a:lnTo>
                <a:lnTo>
                  <a:pt x="1233" y="4909"/>
                </a:lnTo>
                <a:lnTo>
                  <a:pt x="1240" y="4898"/>
                </a:lnTo>
                <a:lnTo>
                  <a:pt x="1248" y="4888"/>
                </a:lnTo>
                <a:lnTo>
                  <a:pt x="1256" y="4876"/>
                </a:lnTo>
                <a:lnTo>
                  <a:pt x="1265" y="4867"/>
                </a:lnTo>
                <a:lnTo>
                  <a:pt x="1274" y="4857"/>
                </a:lnTo>
                <a:lnTo>
                  <a:pt x="1284" y="4848"/>
                </a:lnTo>
                <a:lnTo>
                  <a:pt x="1294" y="4840"/>
                </a:lnTo>
                <a:lnTo>
                  <a:pt x="1304" y="4832"/>
                </a:lnTo>
                <a:lnTo>
                  <a:pt x="1314" y="4824"/>
                </a:lnTo>
                <a:lnTo>
                  <a:pt x="1325" y="4817"/>
                </a:lnTo>
                <a:lnTo>
                  <a:pt x="1338" y="4810"/>
                </a:lnTo>
                <a:lnTo>
                  <a:pt x="1350" y="4803"/>
                </a:lnTo>
                <a:lnTo>
                  <a:pt x="1362" y="4798"/>
                </a:lnTo>
                <a:lnTo>
                  <a:pt x="1374" y="4793"/>
                </a:lnTo>
                <a:lnTo>
                  <a:pt x="1387" y="4789"/>
                </a:lnTo>
                <a:lnTo>
                  <a:pt x="1399" y="4785"/>
                </a:lnTo>
                <a:lnTo>
                  <a:pt x="1414" y="4782"/>
                </a:lnTo>
                <a:lnTo>
                  <a:pt x="1427" y="4780"/>
                </a:lnTo>
                <a:lnTo>
                  <a:pt x="1441" y="4778"/>
                </a:lnTo>
                <a:lnTo>
                  <a:pt x="1454" y="4777"/>
                </a:lnTo>
                <a:lnTo>
                  <a:pt x="1468" y="4777"/>
                </a:lnTo>
                <a:lnTo>
                  <a:pt x="1483" y="4777"/>
                </a:lnTo>
                <a:lnTo>
                  <a:pt x="1497" y="4778"/>
                </a:lnTo>
                <a:lnTo>
                  <a:pt x="1511" y="4780"/>
                </a:lnTo>
                <a:lnTo>
                  <a:pt x="1524" y="4782"/>
                </a:lnTo>
                <a:lnTo>
                  <a:pt x="1537" y="4785"/>
                </a:lnTo>
                <a:lnTo>
                  <a:pt x="1551" y="4789"/>
                </a:lnTo>
                <a:lnTo>
                  <a:pt x="1564" y="4793"/>
                </a:lnTo>
                <a:lnTo>
                  <a:pt x="1576" y="4798"/>
                </a:lnTo>
                <a:lnTo>
                  <a:pt x="1588" y="4803"/>
                </a:lnTo>
                <a:lnTo>
                  <a:pt x="1600" y="4810"/>
                </a:lnTo>
                <a:lnTo>
                  <a:pt x="1611" y="4817"/>
                </a:lnTo>
                <a:lnTo>
                  <a:pt x="1623" y="4824"/>
                </a:lnTo>
                <a:lnTo>
                  <a:pt x="1634" y="4832"/>
                </a:lnTo>
                <a:lnTo>
                  <a:pt x="1644" y="4840"/>
                </a:lnTo>
                <a:lnTo>
                  <a:pt x="1654" y="4848"/>
                </a:lnTo>
                <a:lnTo>
                  <a:pt x="1664" y="4857"/>
                </a:lnTo>
                <a:lnTo>
                  <a:pt x="1673" y="4867"/>
                </a:lnTo>
                <a:lnTo>
                  <a:pt x="1681" y="4876"/>
                </a:lnTo>
                <a:lnTo>
                  <a:pt x="1690" y="4888"/>
                </a:lnTo>
                <a:lnTo>
                  <a:pt x="1698" y="4898"/>
                </a:lnTo>
                <a:lnTo>
                  <a:pt x="1705" y="4909"/>
                </a:lnTo>
                <a:lnTo>
                  <a:pt x="1711" y="4921"/>
                </a:lnTo>
                <a:lnTo>
                  <a:pt x="1717" y="4932"/>
                </a:lnTo>
                <a:lnTo>
                  <a:pt x="1723" y="4945"/>
                </a:lnTo>
                <a:lnTo>
                  <a:pt x="1728" y="4958"/>
                </a:lnTo>
                <a:lnTo>
                  <a:pt x="1732" y="4970"/>
                </a:lnTo>
                <a:lnTo>
                  <a:pt x="1736" y="4983"/>
                </a:lnTo>
                <a:lnTo>
                  <a:pt x="1739" y="4997"/>
                </a:lnTo>
                <a:lnTo>
                  <a:pt x="1741" y="5010"/>
                </a:lnTo>
                <a:lnTo>
                  <a:pt x="1743" y="5025"/>
                </a:lnTo>
                <a:lnTo>
                  <a:pt x="1744" y="5038"/>
                </a:lnTo>
                <a:lnTo>
                  <a:pt x="1744" y="5052"/>
                </a:lnTo>
                <a:lnTo>
                  <a:pt x="1744" y="5066"/>
                </a:lnTo>
                <a:lnTo>
                  <a:pt x="1743" y="5080"/>
                </a:lnTo>
                <a:lnTo>
                  <a:pt x="1741" y="5095"/>
                </a:lnTo>
                <a:lnTo>
                  <a:pt x="1739" y="5108"/>
                </a:lnTo>
                <a:lnTo>
                  <a:pt x="1736" y="5121"/>
                </a:lnTo>
                <a:lnTo>
                  <a:pt x="1732" y="5134"/>
                </a:lnTo>
                <a:lnTo>
                  <a:pt x="1728" y="5147"/>
                </a:lnTo>
                <a:lnTo>
                  <a:pt x="1723" y="5159"/>
                </a:lnTo>
                <a:lnTo>
                  <a:pt x="1717" y="5172"/>
                </a:lnTo>
                <a:lnTo>
                  <a:pt x="1711" y="5184"/>
                </a:lnTo>
                <a:lnTo>
                  <a:pt x="1705" y="5195"/>
                </a:lnTo>
                <a:lnTo>
                  <a:pt x="1698" y="5206"/>
                </a:lnTo>
                <a:lnTo>
                  <a:pt x="1690" y="5217"/>
                </a:lnTo>
                <a:lnTo>
                  <a:pt x="1681" y="5227"/>
                </a:lnTo>
                <a:lnTo>
                  <a:pt x="1673" y="5238"/>
                </a:lnTo>
                <a:lnTo>
                  <a:pt x="1664" y="5248"/>
                </a:lnTo>
                <a:lnTo>
                  <a:pt x="1654" y="5257"/>
                </a:lnTo>
                <a:lnTo>
                  <a:pt x="1644" y="5265"/>
                </a:lnTo>
                <a:lnTo>
                  <a:pt x="1634" y="5273"/>
                </a:lnTo>
                <a:lnTo>
                  <a:pt x="1623" y="5281"/>
                </a:lnTo>
                <a:lnTo>
                  <a:pt x="1611" y="5288"/>
                </a:lnTo>
                <a:lnTo>
                  <a:pt x="1600" y="5294"/>
                </a:lnTo>
                <a:lnTo>
                  <a:pt x="1588" y="5300"/>
                </a:lnTo>
                <a:lnTo>
                  <a:pt x="1576" y="5307"/>
                </a:lnTo>
                <a:lnTo>
                  <a:pt x="1564" y="5312"/>
                </a:lnTo>
                <a:lnTo>
                  <a:pt x="1551" y="5316"/>
                </a:lnTo>
                <a:lnTo>
                  <a:pt x="1537" y="5319"/>
                </a:lnTo>
                <a:lnTo>
                  <a:pt x="1524" y="5322"/>
                </a:lnTo>
                <a:lnTo>
                  <a:pt x="1511" y="5325"/>
                </a:lnTo>
                <a:lnTo>
                  <a:pt x="1497" y="5327"/>
                </a:lnTo>
                <a:lnTo>
                  <a:pt x="1483" y="5328"/>
                </a:lnTo>
                <a:lnTo>
                  <a:pt x="1468" y="5328"/>
                </a:lnTo>
                <a:close/>
                <a:moveTo>
                  <a:pt x="2755" y="4593"/>
                </a:moveTo>
                <a:lnTo>
                  <a:pt x="183" y="4593"/>
                </a:lnTo>
                <a:lnTo>
                  <a:pt x="183" y="919"/>
                </a:lnTo>
                <a:lnTo>
                  <a:pt x="2755" y="919"/>
                </a:lnTo>
                <a:lnTo>
                  <a:pt x="2755" y="4593"/>
                </a:lnTo>
                <a:close/>
              </a:path>
            </a:pathLst>
          </a:custGeom>
          <a:solidFill>
            <a:srgbClr val="1D384B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 dirty="0">
              <a:solidFill>
                <a:srgbClr val="FFFFFF"/>
              </a:solidFill>
            </a:endParaRPr>
          </a:p>
        </p:txBody>
      </p:sp>
      <p:sp>
        <p:nvSpPr>
          <p:cNvPr id="27" name="KSO_Shape"/>
          <p:cNvSpPr>
            <a:spLocks/>
          </p:cNvSpPr>
          <p:nvPr/>
        </p:nvSpPr>
        <p:spPr bwMode="auto">
          <a:xfrm>
            <a:off x="1825275" y="4268047"/>
            <a:ext cx="672039" cy="695212"/>
          </a:xfrm>
          <a:custGeom>
            <a:avLst/>
            <a:gdLst>
              <a:gd name="T0" fmla="*/ 2147483646 w 90"/>
              <a:gd name="T1" fmla="*/ 2147483646 h 93"/>
              <a:gd name="T2" fmla="*/ 2147483646 w 90"/>
              <a:gd name="T3" fmla="*/ 2147483646 h 93"/>
              <a:gd name="T4" fmla="*/ 2147483646 w 90"/>
              <a:gd name="T5" fmla="*/ 2147483646 h 93"/>
              <a:gd name="T6" fmla="*/ 2147483646 w 90"/>
              <a:gd name="T7" fmla="*/ 2147483646 h 93"/>
              <a:gd name="T8" fmla="*/ 2147483646 w 90"/>
              <a:gd name="T9" fmla="*/ 2147483646 h 93"/>
              <a:gd name="T10" fmla="*/ 0 w 90"/>
              <a:gd name="T11" fmla="*/ 2147483646 h 93"/>
              <a:gd name="T12" fmla="*/ 0 w 90"/>
              <a:gd name="T13" fmla="*/ 2147483646 h 93"/>
              <a:gd name="T14" fmla="*/ 2147483646 w 90"/>
              <a:gd name="T15" fmla="*/ 2147483646 h 93"/>
              <a:gd name="T16" fmla="*/ 2147483646 w 90"/>
              <a:gd name="T17" fmla="*/ 2147483646 h 93"/>
              <a:gd name="T18" fmla="*/ 2147483646 w 90"/>
              <a:gd name="T19" fmla="*/ 2147483646 h 93"/>
              <a:gd name="T20" fmla="*/ 2147483646 w 90"/>
              <a:gd name="T21" fmla="*/ 2147483646 h 93"/>
              <a:gd name="T22" fmla="*/ 2147483646 w 90"/>
              <a:gd name="T23" fmla="*/ 2147483646 h 93"/>
              <a:gd name="T24" fmla="*/ 2147483646 w 90"/>
              <a:gd name="T25" fmla="*/ 2147483646 h 93"/>
              <a:gd name="T26" fmla="*/ 2147483646 w 90"/>
              <a:gd name="T27" fmla="*/ 2147483646 h 93"/>
              <a:gd name="T28" fmla="*/ 2147483646 w 90"/>
              <a:gd name="T29" fmla="*/ 2147483646 h 93"/>
              <a:gd name="T30" fmla="*/ 2147483646 w 90"/>
              <a:gd name="T31" fmla="*/ 2147483646 h 93"/>
              <a:gd name="T32" fmla="*/ 2147483646 w 90"/>
              <a:gd name="T33" fmla="*/ 2147483646 h 93"/>
              <a:gd name="T34" fmla="*/ 2147483646 w 90"/>
              <a:gd name="T35" fmla="*/ 2147483646 h 93"/>
              <a:gd name="T36" fmla="*/ 2147483646 w 90"/>
              <a:gd name="T37" fmla="*/ 2147483646 h 93"/>
              <a:gd name="T38" fmla="*/ 2147483646 w 90"/>
              <a:gd name="T39" fmla="*/ 2147483646 h 93"/>
              <a:gd name="T40" fmla="*/ 2147483646 w 90"/>
              <a:gd name="T41" fmla="*/ 2147483646 h 93"/>
              <a:gd name="T42" fmla="*/ 2147483646 w 90"/>
              <a:gd name="T43" fmla="*/ 2147483646 h 93"/>
              <a:gd name="T44" fmla="*/ 2147483646 w 90"/>
              <a:gd name="T45" fmla="*/ 2147483646 h 93"/>
              <a:gd name="T46" fmla="*/ 2147483646 w 90"/>
              <a:gd name="T47" fmla="*/ 2147483646 h 93"/>
              <a:gd name="T48" fmla="*/ 2147483646 w 90"/>
              <a:gd name="T49" fmla="*/ 2147483646 h 93"/>
              <a:gd name="T50" fmla="*/ 2147483646 w 90"/>
              <a:gd name="T51" fmla="*/ 2147483646 h 93"/>
              <a:gd name="T52" fmla="*/ 2147483646 w 90"/>
              <a:gd name="T53" fmla="*/ 2147483646 h 93"/>
              <a:gd name="T54" fmla="*/ 2147483646 w 90"/>
              <a:gd name="T55" fmla="*/ 2147483646 h 93"/>
              <a:gd name="T56" fmla="*/ 2147483646 w 90"/>
              <a:gd name="T57" fmla="*/ 2147483646 h 93"/>
              <a:gd name="T58" fmla="*/ 2147483646 w 90"/>
              <a:gd name="T59" fmla="*/ 2147483646 h 93"/>
              <a:gd name="T60" fmla="*/ 2147483646 w 90"/>
              <a:gd name="T61" fmla="*/ 2147483646 h 93"/>
              <a:gd name="T62" fmla="*/ 2147483646 w 90"/>
              <a:gd name="T63" fmla="*/ 2147483646 h 93"/>
              <a:gd name="T64" fmla="*/ 2147483646 w 90"/>
              <a:gd name="T65" fmla="*/ 2147483646 h 93"/>
              <a:gd name="T66" fmla="*/ 2147483646 w 90"/>
              <a:gd name="T67" fmla="*/ 2147483646 h 93"/>
              <a:gd name="T68" fmla="*/ 2147483646 w 90"/>
              <a:gd name="T69" fmla="*/ 2147483646 h 93"/>
              <a:gd name="T70" fmla="*/ 2147483646 w 90"/>
              <a:gd name="T71" fmla="*/ 2147483646 h 93"/>
              <a:gd name="T72" fmla="*/ 2147483646 w 90"/>
              <a:gd name="T73" fmla="*/ 2147483646 h 93"/>
              <a:gd name="T74" fmla="*/ 2147483646 w 90"/>
              <a:gd name="T75" fmla="*/ 2147483646 h 93"/>
              <a:gd name="T76" fmla="*/ 2147483646 w 90"/>
              <a:gd name="T77" fmla="*/ 2147483646 h 93"/>
              <a:gd name="T78" fmla="*/ 2147483646 w 90"/>
              <a:gd name="T79" fmla="*/ 2147483646 h 93"/>
              <a:gd name="T80" fmla="*/ 2147483646 w 90"/>
              <a:gd name="T81" fmla="*/ 2147483646 h 93"/>
              <a:gd name="T82" fmla="*/ 2147483646 w 90"/>
              <a:gd name="T83" fmla="*/ 2147483646 h 93"/>
              <a:gd name="T84" fmla="*/ 2147483646 w 90"/>
              <a:gd name="T85" fmla="*/ 2147483646 h 93"/>
              <a:gd name="T86" fmla="*/ 2147483646 w 90"/>
              <a:gd name="T87" fmla="*/ 2147483646 h 93"/>
              <a:gd name="T88" fmla="*/ 2147483646 w 90"/>
              <a:gd name="T89" fmla="*/ 2147483646 h 93"/>
              <a:gd name="T90" fmla="*/ 2147483646 w 90"/>
              <a:gd name="T91" fmla="*/ 2147483646 h 93"/>
              <a:gd name="T92" fmla="*/ 2147483646 w 90"/>
              <a:gd name="T93" fmla="*/ 2147483646 h 93"/>
              <a:gd name="T94" fmla="*/ 2147483646 w 90"/>
              <a:gd name="T95" fmla="*/ 2147483646 h 93"/>
              <a:gd name="T96" fmla="*/ 2147483646 w 90"/>
              <a:gd name="T97" fmla="*/ 2147483646 h 93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0" t="0" r="r" b="b"/>
            <a:pathLst>
              <a:path w="90" h="93">
                <a:moveTo>
                  <a:pt x="86" y="38"/>
                </a:moveTo>
                <a:cubicBezTo>
                  <a:pt x="88" y="40"/>
                  <a:pt x="90" y="43"/>
                  <a:pt x="90" y="46"/>
                </a:cubicBezTo>
                <a:cubicBezTo>
                  <a:pt x="90" y="83"/>
                  <a:pt x="90" y="83"/>
                  <a:pt x="90" y="83"/>
                </a:cubicBezTo>
                <a:cubicBezTo>
                  <a:pt x="90" y="88"/>
                  <a:pt x="86" y="93"/>
                  <a:pt x="81" y="93"/>
                </a:cubicBezTo>
                <a:cubicBezTo>
                  <a:pt x="9" y="93"/>
                  <a:pt x="9" y="93"/>
                  <a:pt x="9" y="93"/>
                </a:cubicBezTo>
                <a:cubicBezTo>
                  <a:pt x="4" y="93"/>
                  <a:pt x="0" y="88"/>
                  <a:pt x="0" y="83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44"/>
                  <a:pt x="1" y="41"/>
                  <a:pt x="2" y="40"/>
                </a:cubicBezTo>
                <a:cubicBezTo>
                  <a:pt x="2" y="40"/>
                  <a:pt x="2" y="40"/>
                  <a:pt x="2" y="40"/>
                </a:cubicBezTo>
                <a:cubicBezTo>
                  <a:pt x="2" y="40"/>
                  <a:pt x="2" y="40"/>
                  <a:pt x="2" y="40"/>
                </a:cubicBezTo>
                <a:cubicBezTo>
                  <a:pt x="2" y="39"/>
                  <a:pt x="2" y="39"/>
                  <a:pt x="3" y="39"/>
                </a:cubicBezTo>
                <a:cubicBezTo>
                  <a:pt x="39" y="3"/>
                  <a:pt x="39" y="3"/>
                  <a:pt x="39" y="3"/>
                </a:cubicBezTo>
                <a:cubicBezTo>
                  <a:pt x="43" y="0"/>
                  <a:pt x="46" y="0"/>
                  <a:pt x="50" y="3"/>
                </a:cubicBezTo>
                <a:cubicBezTo>
                  <a:pt x="86" y="38"/>
                  <a:pt x="86" y="38"/>
                  <a:pt x="86" y="38"/>
                </a:cubicBezTo>
                <a:close/>
                <a:moveTo>
                  <a:pt x="15" y="30"/>
                </a:moveTo>
                <a:cubicBezTo>
                  <a:pt x="15" y="52"/>
                  <a:pt x="15" y="52"/>
                  <a:pt x="15" y="52"/>
                </a:cubicBezTo>
                <a:cubicBezTo>
                  <a:pt x="45" y="75"/>
                  <a:pt x="45" y="75"/>
                  <a:pt x="45" y="75"/>
                </a:cubicBezTo>
                <a:cubicBezTo>
                  <a:pt x="72" y="54"/>
                  <a:pt x="72" y="54"/>
                  <a:pt x="72" y="54"/>
                </a:cubicBezTo>
                <a:cubicBezTo>
                  <a:pt x="72" y="30"/>
                  <a:pt x="72" y="30"/>
                  <a:pt x="72" y="30"/>
                </a:cubicBezTo>
                <a:cubicBezTo>
                  <a:pt x="15" y="30"/>
                  <a:pt x="15" y="30"/>
                  <a:pt x="15" y="30"/>
                </a:cubicBezTo>
                <a:close/>
                <a:moveTo>
                  <a:pt x="25" y="35"/>
                </a:moveTo>
                <a:cubicBezTo>
                  <a:pt x="25" y="39"/>
                  <a:pt x="25" y="39"/>
                  <a:pt x="25" y="39"/>
                </a:cubicBezTo>
                <a:cubicBezTo>
                  <a:pt x="63" y="39"/>
                  <a:pt x="63" y="39"/>
                  <a:pt x="63" y="39"/>
                </a:cubicBezTo>
                <a:cubicBezTo>
                  <a:pt x="63" y="35"/>
                  <a:pt x="63" y="35"/>
                  <a:pt x="63" y="35"/>
                </a:cubicBezTo>
                <a:cubicBezTo>
                  <a:pt x="25" y="35"/>
                  <a:pt x="25" y="35"/>
                  <a:pt x="25" y="35"/>
                </a:cubicBezTo>
                <a:close/>
                <a:moveTo>
                  <a:pt x="25" y="51"/>
                </a:moveTo>
                <a:cubicBezTo>
                  <a:pt x="25" y="55"/>
                  <a:pt x="25" y="55"/>
                  <a:pt x="25" y="55"/>
                </a:cubicBezTo>
                <a:cubicBezTo>
                  <a:pt x="63" y="55"/>
                  <a:pt x="63" y="55"/>
                  <a:pt x="63" y="55"/>
                </a:cubicBezTo>
                <a:cubicBezTo>
                  <a:pt x="63" y="51"/>
                  <a:pt x="63" y="51"/>
                  <a:pt x="63" y="51"/>
                </a:cubicBezTo>
                <a:cubicBezTo>
                  <a:pt x="25" y="51"/>
                  <a:pt x="25" y="51"/>
                  <a:pt x="25" y="51"/>
                </a:cubicBezTo>
                <a:close/>
                <a:moveTo>
                  <a:pt x="25" y="43"/>
                </a:moveTo>
                <a:cubicBezTo>
                  <a:pt x="25" y="47"/>
                  <a:pt x="25" y="47"/>
                  <a:pt x="25" y="47"/>
                </a:cubicBezTo>
                <a:cubicBezTo>
                  <a:pt x="63" y="47"/>
                  <a:pt x="63" y="47"/>
                  <a:pt x="63" y="47"/>
                </a:cubicBezTo>
                <a:cubicBezTo>
                  <a:pt x="63" y="43"/>
                  <a:pt x="63" y="43"/>
                  <a:pt x="63" y="43"/>
                </a:cubicBezTo>
                <a:cubicBezTo>
                  <a:pt x="25" y="43"/>
                  <a:pt x="25" y="43"/>
                  <a:pt x="25" y="43"/>
                </a:cubicBezTo>
                <a:close/>
                <a:moveTo>
                  <a:pt x="10" y="87"/>
                </a:moveTo>
                <a:cubicBezTo>
                  <a:pt x="28" y="69"/>
                  <a:pt x="28" y="69"/>
                  <a:pt x="28" y="69"/>
                </a:cubicBezTo>
                <a:cubicBezTo>
                  <a:pt x="28" y="69"/>
                  <a:pt x="28" y="68"/>
                  <a:pt x="28" y="67"/>
                </a:cubicBezTo>
                <a:cubicBezTo>
                  <a:pt x="27" y="66"/>
                  <a:pt x="26" y="66"/>
                  <a:pt x="25" y="67"/>
                </a:cubicBezTo>
                <a:cubicBezTo>
                  <a:pt x="7" y="84"/>
                  <a:pt x="7" y="84"/>
                  <a:pt x="7" y="84"/>
                </a:cubicBezTo>
                <a:cubicBezTo>
                  <a:pt x="6" y="85"/>
                  <a:pt x="6" y="86"/>
                  <a:pt x="7" y="87"/>
                </a:cubicBezTo>
                <a:cubicBezTo>
                  <a:pt x="8" y="87"/>
                  <a:pt x="9" y="87"/>
                  <a:pt x="10" y="87"/>
                </a:cubicBezTo>
                <a:close/>
                <a:moveTo>
                  <a:pt x="84" y="84"/>
                </a:moveTo>
                <a:cubicBezTo>
                  <a:pt x="66" y="67"/>
                  <a:pt x="66" y="67"/>
                  <a:pt x="66" y="67"/>
                </a:cubicBezTo>
                <a:cubicBezTo>
                  <a:pt x="65" y="66"/>
                  <a:pt x="64" y="66"/>
                  <a:pt x="63" y="67"/>
                </a:cubicBezTo>
                <a:cubicBezTo>
                  <a:pt x="62" y="68"/>
                  <a:pt x="62" y="69"/>
                  <a:pt x="63" y="69"/>
                </a:cubicBezTo>
                <a:cubicBezTo>
                  <a:pt x="81" y="87"/>
                  <a:pt x="81" y="87"/>
                  <a:pt x="81" y="87"/>
                </a:cubicBezTo>
                <a:cubicBezTo>
                  <a:pt x="82" y="87"/>
                  <a:pt x="83" y="87"/>
                  <a:pt x="84" y="87"/>
                </a:cubicBezTo>
                <a:cubicBezTo>
                  <a:pt x="85" y="86"/>
                  <a:pt x="85" y="85"/>
                  <a:pt x="84" y="84"/>
                </a:cubicBezTo>
                <a:close/>
              </a:path>
            </a:pathLst>
          </a:custGeom>
          <a:solidFill>
            <a:srgbClr val="1D384B"/>
          </a:solidFill>
          <a:ln>
            <a:noFill/>
          </a:ln>
        </p:spPr>
        <p:txBody>
          <a:bodyPr anchor="ctr"/>
          <a:lstStyle/>
          <a:p>
            <a:endParaRPr lang="zh-CN" altLang="en-US"/>
          </a:p>
        </p:txBody>
      </p:sp>
      <p:sp>
        <p:nvSpPr>
          <p:cNvPr id="30" name="KSO_Shape"/>
          <p:cNvSpPr/>
          <p:nvPr/>
        </p:nvSpPr>
        <p:spPr>
          <a:xfrm>
            <a:off x="6649303" y="4243630"/>
            <a:ext cx="843319" cy="719631"/>
          </a:xfrm>
          <a:custGeom>
            <a:avLst/>
            <a:gdLst/>
            <a:ahLst/>
            <a:cxnLst/>
            <a:rect l="l" t="t" r="r" b="b"/>
            <a:pathLst>
              <a:path w="648072" h="400516">
                <a:moveTo>
                  <a:pt x="324036" y="0"/>
                </a:moveTo>
                <a:lnTo>
                  <a:pt x="648072" y="216024"/>
                </a:lnTo>
                <a:lnTo>
                  <a:pt x="520183" y="216024"/>
                </a:lnTo>
                <a:cubicBezTo>
                  <a:pt x="521934" y="217353"/>
                  <a:pt x="522036" y="218913"/>
                  <a:pt x="522036" y="220497"/>
                </a:cubicBezTo>
                <a:lnTo>
                  <a:pt x="522036" y="364511"/>
                </a:lnTo>
                <a:cubicBezTo>
                  <a:pt x="522036" y="384396"/>
                  <a:pt x="505916" y="400516"/>
                  <a:pt x="486031" y="400516"/>
                </a:cubicBezTo>
                <a:lnTo>
                  <a:pt x="378042" y="400516"/>
                </a:lnTo>
                <a:lnTo>
                  <a:pt x="378042" y="256516"/>
                </a:lnTo>
                <a:lnTo>
                  <a:pt x="270030" y="256516"/>
                </a:lnTo>
                <a:lnTo>
                  <a:pt x="270030" y="400516"/>
                </a:lnTo>
                <a:lnTo>
                  <a:pt x="162041" y="400516"/>
                </a:lnTo>
                <a:cubicBezTo>
                  <a:pt x="142156" y="400516"/>
                  <a:pt x="126036" y="384396"/>
                  <a:pt x="126036" y="364511"/>
                </a:cubicBezTo>
                <a:lnTo>
                  <a:pt x="126036" y="220497"/>
                </a:lnTo>
                <a:lnTo>
                  <a:pt x="127889" y="216024"/>
                </a:lnTo>
                <a:lnTo>
                  <a:pt x="0" y="216024"/>
                </a:lnTo>
                <a:close/>
              </a:path>
            </a:pathLst>
          </a:custGeom>
          <a:solidFill>
            <a:srgbClr val="1D384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7862626" y="2497541"/>
            <a:ext cx="2429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+86 15370223200</a:t>
            </a:r>
            <a:endParaRPr lang="zh-CN" altLang="en-US" dirty="0"/>
          </a:p>
        </p:txBody>
      </p:sp>
      <p:sp>
        <p:nvSpPr>
          <p:cNvPr id="32" name="文本框 31"/>
          <p:cNvSpPr txBox="1"/>
          <p:nvPr/>
        </p:nvSpPr>
        <p:spPr>
          <a:xfrm>
            <a:off x="2893098" y="4430988"/>
            <a:ext cx="2429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dirty="0" smtClean="0"/>
              <a:t>425061546@qq.com</a:t>
            </a:r>
            <a:endParaRPr lang="zh-CN" altLang="en-US" dirty="0"/>
          </a:p>
        </p:txBody>
      </p:sp>
      <p:sp>
        <p:nvSpPr>
          <p:cNvPr id="33" name="文本框 32"/>
          <p:cNvSpPr txBox="1"/>
          <p:nvPr/>
        </p:nvSpPr>
        <p:spPr>
          <a:xfrm>
            <a:off x="7492622" y="4450979"/>
            <a:ext cx="286669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dirty="0" smtClean="0"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江苏省南通市崇川区</a:t>
            </a:r>
            <a:endParaRPr lang="zh-CN" altLang="en-US" dirty="0">
              <a:latin typeface="冬青黑体简体中文 W3" panose="020B0300000000000000" pitchFamily="34" charset="-122"/>
              <a:ea typeface="冬青黑体简体中文 W3" panose="020B0300000000000000" pitchFamily="34" charset="-122"/>
            </a:endParaRPr>
          </a:p>
        </p:txBody>
      </p:sp>
      <p:sp>
        <p:nvSpPr>
          <p:cNvPr id="34" name="KSO_Shape"/>
          <p:cNvSpPr>
            <a:spLocks/>
          </p:cNvSpPr>
          <p:nvPr/>
        </p:nvSpPr>
        <p:spPr bwMode="auto">
          <a:xfrm>
            <a:off x="1825275" y="2442788"/>
            <a:ext cx="703980" cy="848168"/>
          </a:xfrm>
          <a:custGeom>
            <a:avLst/>
            <a:gdLst>
              <a:gd name="T0" fmla="*/ 331508 w 2789238"/>
              <a:gd name="T1" fmla="*/ 2017550 h 3357562"/>
              <a:gd name="T2" fmla="*/ 181631 w 2789238"/>
              <a:gd name="T3" fmla="*/ 2232892 h 3357562"/>
              <a:gd name="T4" fmla="*/ 106692 w 2789238"/>
              <a:gd name="T5" fmla="*/ 2733769 h 3357562"/>
              <a:gd name="T6" fmla="*/ 550290 w 2789238"/>
              <a:gd name="T7" fmla="*/ 2596878 h 3357562"/>
              <a:gd name="T8" fmla="*/ 597286 w 2789238"/>
              <a:gd name="T9" fmla="*/ 2503817 h 3357562"/>
              <a:gd name="T10" fmla="*/ 1234898 w 2789238"/>
              <a:gd name="T11" fmla="*/ 2133162 h 3357562"/>
              <a:gd name="T12" fmla="*/ 1089149 w 2789238"/>
              <a:gd name="T13" fmla="*/ 2339611 h 3357562"/>
              <a:gd name="T14" fmla="*/ 921490 w 2789238"/>
              <a:gd name="T15" fmla="*/ 2098542 h 3357562"/>
              <a:gd name="T16" fmla="*/ 1959198 w 2789238"/>
              <a:gd name="T17" fmla="*/ 1818089 h 3357562"/>
              <a:gd name="T18" fmla="*/ 1826151 w 2789238"/>
              <a:gd name="T19" fmla="*/ 2146184 h 3357562"/>
              <a:gd name="T20" fmla="*/ 1678814 w 2789238"/>
              <a:gd name="T21" fmla="*/ 2334211 h 3357562"/>
              <a:gd name="T22" fmla="*/ 1477814 w 2789238"/>
              <a:gd name="T23" fmla="*/ 2242738 h 3357562"/>
              <a:gd name="T24" fmla="*/ 2150990 w 2789238"/>
              <a:gd name="T25" fmla="*/ 2817937 h 3357562"/>
              <a:gd name="T26" fmla="*/ 2201161 w 2789238"/>
              <a:gd name="T27" fmla="*/ 2503182 h 3357562"/>
              <a:gd name="T28" fmla="*/ 2516157 w 2789238"/>
              <a:gd name="T29" fmla="*/ 3210507 h 3357562"/>
              <a:gd name="T30" fmla="*/ 2641266 w 2789238"/>
              <a:gd name="T31" fmla="*/ 2341834 h 3357562"/>
              <a:gd name="T32" fmla="*/ 2519332 w 2789238"/>
              <a:gd name="T33" fmla="*/ 2076309 h 3357562"/>
              <a:gd name="T34" fmla="*/ 1782331 w 2789238"/>
              <a:gd name="T35" fmla="*/ 1695490 h 3357562"/>
              <a:gd name="T36" fmla="*/ 1612131 w 2789238"/>
              <a:gd name="T37" fmla="*/ 1899716 h 3357562"/>
              <a:gd name="T38" fmla="*/ 1707392 w 2789238"/>
              <a:gd name="T39" fmla="*/ 2184615 h 3357562"/>
              <a:gd name="T40" fmla="*/ 1859810 w 2789238"/>
              <a:gd name="T41" fmla="*/ 1880976 h 3357562"/>
              <a:gd name="T42" fmla="*/ 944353 w 2789238"/>
              <a:gd name="T43" fmla="*/ 1922584 h 3357562"/>
              <a:gd name="T44" fmla="*/ 1109154 w 2789238"/>
              <a:gd name="T45" fmla="*/ 2222411 h 3357562"/>
              <a:gd name="T46" fmla="*/ 1176789 w 2789238"/>
              <a:gd name="T47" fmla="*/ 1899716 h 3357562"/>
              <a:gd name="T48" fmla="*/ 1006907 w 2789238"/>
              <a:gd name="T49" fmla="*/ 1695490 h 3357562"/>
              <a:gd name="T50" fmla="*/ 1060889 w 2789238"/>
              <a:gd name="T51" fmla="*/ 1664046 h 3357562"/>
              <a:gd name="T52" fmla="*/ 1278718 w 2789238"/>
              <a:gd name="T53" fmla="*/ 1877165 h 3357562"/>
              <a:gd name="T54" fmla="*/ 1578155 w 2789238"/>
              <a:gd name="T55" fmla="*/ 1833652 h 3357562"/>
              <a:gd name="T56" fmla="*/ 1751847 w 2789238"/>
              <a:gd name="T57" fmla="*/ 1614499 h 3357562"/>
              <a:gd name="T58" fmla="*/ 1802018 w 2789238"/>
              <a:gd name="T59" fmla="*/ 1588137 h 3357562"/>
              <a:gd name="T60" fmla="*/ 2504726 w 2789238"/>
              <a:gd name="T61" fmla="*/ 1940370 h 3357562"/>
              <a:gd name="T62" fmla="*/ 2686039 w 2789238"/>
              <a:gd name="T63" fmla="*/ 2163335 h 3357562"/>
              <a:gd name="T64" fmla="*/ 2781617 w 2789238"/>
              <a:gd name="T65" fmla="*/ 2597830 h 3357562"/>
              <a:gd name="T66" fmla="*/ 2775584 w 2789238"/>
              <a:gd name="T67" fmla="*/ 3264501 h 3357562"/>
              <a:gd name="T68" fmla="*/ 1967137 w 2789238"/>
              <a:gd name="T69" fmla="*/ 3344858 h 3357562"/>
              <a:gd name="T70" fmla="*/ 745893 w 2789238"/>
              <a:gd name="T71" fmla="*/ 3342634 h 3357562"/>
              <a:gd name="T72" fmla="*/ 9209 w 2789238"/>
              <a:gd name="T73" fmla="*/ 3261008 h 3357562"/>
              <a:gd name="T74" fmla="*/ 15877 w 2789238"/>
              <a:gd name="T75" fmla="*/ 2510804 h 3357562"/>
              <a:gd name="T76" fmla="*/ 137493 w 2789238"/>
              <a:gd name="T77" fmla="*/ 2096318 h 3357562"/>
              <a:gd name="T78" fmla="*/ 426134 w 2789238"/>
              <a:gd name="T79" fmla="*/ 1872401 h 3357562"/>
              <a:gd name="T80" fmla="*/ 1002462 w 2789238"/>
              <a:gd name="T81" fmla="*/ 1582737 h 3357562"/>
              <a:gd name="T82" fmla="*/ 1636927 w 2789238"/>
              <a:gd name="T83" fmla="*/ 52060 h 3357562"/>
              <a:gd name="T84" fmla="*/ 1829059 w 2789238"/>
              <a:gd name="T85" fmla="*/ 205700 h 3357562"/>
              <a:gd name="T86" fmla="*/ 1951960 w 2789238"/>
              <a:gd name="T87" fmla="*/ 437112 h 3357562"/>
              <a:gd name="T88" fmla="*/ 2016745 w 2789238"/>
              <a:gd name="T89" fmla="*/ 679317 h 3357562"/>
              <a:gd name="T90" fmla="*/ 2078037 w 2789238"/>
              <a:gd name="T91" fmla="*/ 818672 h 3357562"/>
              <a:gd name="T92" fmla="*/ 2026273 w 2789238"/>
              <a:gd name="T93" fmla="*/ 978343 h 3357562"/>
              <a:gd name="T94" fmla="*/ 1899243 w 2789238"/>
              <a:gd name="T95" fmla="*/ 1210073 h 3357562"/>
              <a:gd name="T96" fmla="*/ 1742044 w 2789238"/>
              <a:gd name="T97" fmla="*/ 1466563 h 3357562"/>
              <a:gd name="T98" fmla="*/ 1567061 w 2789238"/>
              <a:gd name="T99" fmla="*/ 1590047 h 3357562"/>
              <a:gd name="T100" fmla="*/ 1348253 w 2789238"/>
              <a:gd name="T101" fmla="*/ 1619251 h 3357562"/>
              <a:gd name="T102" fmla="*/ 1149452 w 2789238"/>
              <a:gd name="T103" fmla="*/ 1543065 h 3357562"/>
              <a:gd name="T104" fmla="*/ 996699 w 2789238"/>
              <a:gd name="T105" fmla="*/ 1385616 h 3357562"/>
              <a:gd name="T106" fmla="*/ 834736 w 2789238"/>
              <a:gd name="T107" fmla="*/ 1043101 h 3357562"/>
              <a:gd name="T108" fmla="*/ 729937 w 2789238"/>
              <a:gd name="T109" fmla="*/ 914538 h 3357562"/>
              <a:gd name="T110" fmla="*/ 722633 w 2789238"/>
              <a:gd name="T111" fmla="*/ 735186 h 3357562"/>
              <a:gd name="T112" fmla="*/ 819175 w 2789238"/>
              <a:gd name="T113" fmla="*/ 578372 h 3357562"/>
              <a:gd name="T114" fmla="*/ 901109 w 2789238"/>
              <a:gd name="T115" fmla="*/ 317438 h 3357562"/>
              <a:gd name="T116" fmla="*/ 1057991 w 2789238"/>
              <a:gd name="T117" fmla="*/ 121261 h 3357562"/>
              <a:gd name="T118" fmla="*/ 1278704 w 2789238"/>
              <a:gd name="T119" fmla="*/ 13332 h 335756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</a:cxnLst>
            <a:rect l="0" t="0" r="r" b="b"/>
            <a:pathLst>
              <a:path w="2789238" h="3357562">
                <a:moveTo>
                  <a:pt x="823371" y="1838416"/>
                </a:moveTo>
                <a:lnTo>
                  <a:pt x="786220" y="1851756"/>
                </a:lnTo>
                <a:lnTo>
                  <a:pt x="750338" y="1864461"/>
                </a:lnTo>
                <a:lnTo>
                  <a:pt x="715409" y="1875895"/>
                </a:lnTo>
                <a:lnTo>
                  <a:pt x="681433" y="1886693"/>
                </a:lnTo>
                <a:lnTo>
                  <a:pt x="616338" y="1907338"/>
                </a:lnTo>
                <a:lnTo>
                  <a:pt x="554736" y="1927030"/>
                </a:lnTo>
                <a:lnTo>
                  <a:pt x="524570" y="1936876"/>
                </a:lnTo>
                <a:lnTo>
                  <a:pt x="494721" y="1947040"/>
                </a:lnTo>
                <a:lnTo>
                  <a:pt x="465191" y="1957839"/>
                </a:lnTo>
                <a:lnTo>
                  <a:pt x="435660" y="1969273"/>
                </a:lnTo>
                <a:lnTo>
                  <a:pt x="406129" y="1981660"/>
                </a:lnTo>
                <a:lnTo>
                  <a:pt x="391205" y="1988330"/>
                </a:lnTo>
                <a:lnTo>
                  <a:pt x="376598" y="1995000"/>
                </a:lnTo>
                <a:lnTo>
                  <a:pt x="361674" y="2002305"/>
                </a:lnTo>
                <a:lnTo>
                  <a:pt x="346750" y="2009928"/>
                </a:lnTo>
                <a:lnTo>
                  <a:pt x="331508" y="2017550"/>
                </a:lnTo>
                <a:lnTo>
                  <a:pt x="316266" y="2025808"/>
                </a:lnTo>
                <a:lnTo>
                  <a:pt x="303882" y="2038513"/>
                </a:lnTo>
                <a:lnTo>
                  <a:pt x="290546" y="2052488"/>
                </a:lnTo>
                <a:lnTo>
                  <a:pt x="276892" y="2068051"/>
                </a:lnTo>
                <a:lnTo>
                  <a:pt x="269906" y="2076309"/>
                </a:lnTo>
                <a:lnTo>
                  <a:pt x="262602" y="2085202"/>
                </a:lnTo>
                <a:lnTo>
                  <a:pt x="255617" y="2095048"/>
                </a:lnTo>
                <a:lnTo>
                  <a:pt x="248313" y="2104894"/>
                </a:lnTo>
                <a:lnTo>
                  <a:pt x="240692" y="2115693"/>
                </a:lnTo>
                <a:lnTo>
                  <a:pt x="233707" y="2127445"/>
                </a:lnTo>
                <a:lnTo>
                  <a:pt x="226403" y="2139514"/>
                </a:lnTo>
                <a:lnTo>
                  <a:pt x="218782" y="2152536"/>
                </a:lnTo>
                <a:lnTo>
                  <a:pt x="211479" y="2166829"/>
                </a:lnTo>
                <a:lnTo>
                  <a:pt x="204176" y="2181121"/>
                </a:lnTo>
                <a:lnTo>
                  <a:pt x="196555" y="2197637"/>
                </a:lnTo>
                <a:lnTo>
                  <a:pt x="189252" y="2214788"/>
                </a:lnTo>
                <a:lnTo>
                  <a:pt x="181631" y="2232892"/>
                </a:lnTo>
                <a:lnTo>
                  <a:pt x="174645" y="2252267"/>
                </a:lnTo>
                <a:lnTo>
                  <a:pt x="167659" y="2272594"/>
                </a:lnTo>
                <a:lnTo>
                  <a:pt x="160991" y="2294509"/>
                </a:lnTo>
                <a:lnTo>
                  <a:pt x="154323" y="2317695"/>
                </a:lnTo>
                <a:lnTo>
                  <a:pt x="147972" y="2341834"/>
                </a:lnTo>
                <a:lnTo>
                  <a:pt x="141939" y="2367561"/>
                </a:lnTo>
                <a:lnTo>
                  <a:pt x="135906" y="2394558"/>
                </a:lnTo>
                <a:lnTo>
                  <a:pt x="130825" y="2422825"/>
                </a:lnTo>
                <a:lnTo>
                  <a:pt x="125744" y="2452999"/>
                </a:lnTo>
                <a:lnTo>
                  <a:pt x="121299" y="2484125"/>
                </a:lnTo>
                <a:lnTo>
                  <a:pt x="116853" y="2517157"/>
                </a:lnTo>
                <a:lnTo>
                  <a:pt x="113043" y="2551776"/>
                </a:lnTo>
                <a:lnTo>
                  <a:pt x="109550" y="2588302"/>
                </a:lnTo>
                <a:lnTo>
                  <a:pt x="109232" y="2597195"/>
                </a:lnTo>
                <a:lnTo>
                  <a:pt x="108597" y="2613393"/>
                </a:lnTo>
                <a:lnTo>
                  <a:pt x="107645" y="2663576"/>
                </a:lnTo>
                <a:lnTo>
                  <a:pt x="106692" y="2733769"/>
                </a:lnTo>
                <a:lnTo>
                  <a:pt x="105422" y="2818572"/>
                </a:lnTo>
                <a:lnTo>
                  <a:pt x="103834" y="3000882"/>
                </a:lnTo>
                <a:lnTo>
                  <a:pt x="101929" y="3189862"/>
                </a:lnTo>
                <a:lnTo>
                  <a:pt x="154005" y="3196850"/>
                </a:lnTo>
                <a:lnTo>
                  <a:pt x="207351" y="3203837"/>
                </a:lnTo>
                <a:lnTo>
                  <a:pt x="261332" y="3210507"/>
                </a:lnTo>
                <a:lnTo>
                  <a:pt x="316266" y="3216542"/>
                </a:lnTo>
                <a:lnTo>
                  <a:pt x="371835" y="3222259"/>
                </a:lnTo>
                <a:lnTo>
                  <a:pt x="428039" y="3227976"/>
                </a:lnTo>
                <a:lnTo>
                  <a:pt x="484560" y="3233375"/>
                </a:lnTo>
                <a:lnTo>
                  <a:pt x="541082" y="3238139"/>
                </a:lnTo>
                <a:lnTo>
                  <a:pt x="542669" y="3047254"/>
                </a:lnTo>
                <a:lnTo>
                  <a:pt x="543940" y="2927831"/>
                </a:lnTo>
                <a:lnTo>
                  <a:pt x="545527" y="2805867"/>
                </a:lnTo>
                <a:lnTo>
                  <a:pt x="547750" y="2691844"/>
                </a:lnTo>
                <a:lnTo>
                  <a:pt x="548703" y="2641343"/>
                </a:lnTo>
                <a:lnTo>
                  <a:pt x="550290" y="2596878"/>
                </a:lnTo>
                <a:lnTo>
                  <a:pt x="552196" y="2559082"/>
                </a:lnTo>
                <a:lnTo>
                  <a:pt x="554101" y="2530179"/>
                </a:lnTo>
                <a:lnTo>
                  <a:pt x="554736" y="2519380"/>
                </a:lnTo>
                <a:lnTo>
                  <a:pt x="556006" y="2511122"/>
                </a:lnTo>
                <a:lnTo>
                  <a:pt x="556959" y="2505722"/>
                </a:lnTo>
                <a:lnTo>
                  <a:pt x="557276" y="2504134"/>
                </a:lnTo>
                <a:lnTo>
                  <a:pt x="558229" y="2503182"/>
                </a:lnTo>
                <a:lnTo>
                  <a:pt x="561404" y="2500958"/>
                </a:lnTo>
                <a:lnTo>
                  <a:pt x="565532" y="2498735"/>
                </a:lnTo>
                <a:lnTo>
                  <a:pt x="569342" y="2497464"/>
                </a:lnTo>
                <a:lnTo>
                  <a:pt x="573470" y="2496512"/>
                </a:lnTo>
                <a:lnTo>
                  <a:pt x="577916" y="2496512"/>
                </a:lnTo>
                <a:lnTo>
                  <a:pt x="582044" y="2496829"/>
                </a:lnTo>
                <a:lnTo>
                  <a:pt x="585854" y="2497464"/>
                </a:lnTo>
                <a:lnTo>
                  <a:pt x="589982" y="2499370"/>
                </a:lnTo>
                <a:lnTo>
                  <a:pt x="593793" y="2501276"/>
                </a:lnTo>
                <a:lnTo>
                  <a:pt x="597286" y="2503817"/>
                </a:lnTo>
                <a:lnTo>
                  <a:pt x="600144" y="2506675"/>
                </a:lnTo>
                <a:lnTo>
                  <a:pt x="602684" y="2510169"/>
                </a:lnTo>
                <a:lnTo>
                  <a:pt x="604589" y="2513980"/>
                </a:lnTo>
                <a:lnTo>
                  <a:pt x="606177" y="2517792"/>
                </a:lnTo>
                <a:lnTo>
                  <a:pt x="606812" y="2521921"/>
                </a:lnTo>
                <a:lnTo>
                  <a:pt x="607129" y="2526367"/>
                </a:lnTo>
                <a:lnTo>
                  <a:pt x="607129" y="3247985"/>
                </a:lnTo>
                <a:lnTo>
                  <a:pt x="668096" y="3251479"/>
                </a:lnTo>
                <a:lnTo>
                  <a:pt x="732874" y="3254973"/>
                </a:lnTo>
                <a:lnTo>
                  <a:pt x="800509" y="3257832"/>
                </a:lnTo>
                <a:lnTo>
                  <a:pt x="870367" y="3260690"/>
                </a:lnTo>
                <a:lnTo>
                  <a:pt x="940860" y="3263231"/>
                </a:lnTo>
                <a:lnTo>
                  <a:pt x="1011670" y="3265454"/>
                </a:lnTo>
                <a:lnTo>
                  <a:pt x="1081211" y="3267360"/>
                </a:lnTo>
                <a:lnTo>
                  <a:pt x="1148846" y="3268630"/>
                </a:lnTo>
                <a:lnTo>
                  <a:pt x="1313012" y="2233210"/>
                </a:lnTo>
                <a:lnTo>
                  <a:pt x="1234898" y="2133162"/>
                </a:lnTo>
                <a:lnTo>
                  <a:pt x="1232676" y="2135385"/>
                </a:lnTo>
                <a:lnTo>
                  <a:pt x="1229818" y="2138879"/>
                </a:lnTo>
                <a:lnTo>
                  <a:pt x="1223150" y="2148089"/>
                </a:lnTo>
                <a:lnTo>
                  <a:pt x="1215529" y="2160159"/>
                </a:lnTo>
                <a:lnTo>
                  <a:pt x="1206638" y="2174451"/>
                </a:lnTo>
                <a:lnTo>
                  <a:pt x="1185998" y="2207801"/>
                </a:lnTo>
                <a:lnTo>
                  <a:pt x="1164088" y="2244326"/>
                </a:lnTo>
                <a:lnTo>
                  <a:pt x="1143130" y="2280534"/>
                </a:lnTo>
                <a:lnTo>
                  <a:pt x="1124078" y="2311025"/>
                </a:lnTo>
                <a:lnTo>
                  <a:pt x="1116140" y="2323095"/>
                </a:lnTo>
                <a:lnTo>
                  <a:pt x="1109789" y="2332623"/>
                </a:lnTo>
                <a:lnTo>
                  <a:pt x="1105026" y="2338658"/>
                </a:lnTo>
                <a:lnTo>
                  <a:pt x="1103121" y="2340563"/>
                </a:lnTo>
                <a:lnTo>
                  <a:pt x="1102168" y="2340881"/>
                </a:lnTo>
                <a:lnTo>
                  <a:pt x="1097723" y="2341516"/>
                </a:lnTo>
                <a:lnTo>
                  <a:pt x="1093595" y="2340563"/>
                </a:lnTo>
                <a:lnTo>
                  <a:pt x="1089149" y="2339611"/>
                </a:lnTo>
                <a:lnTo>
                  <a:pt x="1084704" y="2337705"/>
                </a:lnTo>
                <a:lnTo>
                  <a:pt x="1080576" y="2335164"/>
                </a:lnTo>
                <a:lnTo>
                  <a:pt x="1076448" y="2332623"/>
                </a:lnTo>
                <a:lnTo>
                  <a:pt x="1073273" y="2329447"/>
                </a:lnTo>
                <a:lnTo>
                  <a:pt x="1070097" y="2326588"/>
                </a:lnTo>
                <a:lnTo>
                  <a:pt x="1054855" y="2307214"/>
                </a:lnTo>
                <a:lnTo>
                  <a:pt x="1040566" y="2287839"/>
                </a:lnTo>
                <a:lnTo>
                  <a:pt x="1025960" y="2268465"/>
                </a:lnTo>
                <a:lnTo>
                  <a:pt x="1012623" y="2249091"/>
                </a:lnTo>
                <a:lnTo>
                  <a:pt x="999287" y="2230034"/>
                </a:lnTo>
                <a:lnTo>
                  <a:pt x="986585" y="2210659"/>
                </a:lnTo>
                <a:lnTo>
                  <a:pt x="974519" y="2191603"/>
                </a:lnTo>
                <a:lnTo>
                  <a:pt x="963087" y="2172546"/>
                </a:lnTo>
                <a:lnTo>
                  <a:pt x="951974" y="2153807"/>
                </a:lnTo>
                <a:lnTo>
                  <a:pt x="941177" y="2135067"/>
                </a:lnTo>
                <a:lnTo>
                  <a:pt x="931334" y="2116963"/>
                </a:lnTo>
                <a:lnTo>
                  <a:pt x="921490" y="2098542"/>
                </a:lnTo>
                <a:lnTo>
                  <a:pt x="912599" y="2080755"/>
                </a:lnTo>
                <a:lnTo>
                  <a:pt x="904026" y="2063287"/>
                </a:lnTo>
                <a:lnTo>
                  <a:pt x="895770" y="2046136"/>
                </a:lnTo>
                <a:lnTo>
                  <a:pt x="888149" y="2029620"/>
                </a:lnTo>
                <a:lnTo>
                  <a:pt x="880528" y="2013104"/>
                </a:lnTo>
                <a:lnTo>
                  <a:pt x="873860" y="1997223"/>
                </a:lnTo>
                <a:lnTo>
                  <a:pt x="867509" y="1981978"/>
                </a:lnTo>
                <a:lnTo>
                  <a:pt x="861793" y="1967050"/>
                </a:lnTo>
                <a:lnTo>
                  <a:pt x="851315" y="1938782"/>
                </a:lnTo>
                <a:lnTo>
                  <a:pt x="842741" y="1913373"/>
                </a:lnTo>
                <a:lnTo>
                  <a:pt x="835438" y="1889870"/>
                </a:lnTo>
                <a:lnTo>
                  <a:pt x="830040" y="1869860"/>
                </a:lnTo>
                <a:lnTo>
                  <a:pt x="825912" y="1852391"/>
                </a:lnTo>
                <a:lnTo>
                  <a:pt x="824642" y="1844768"/>
                </a:lnTo>
                <a:lnTo>
                  <a:pt x="823371" y="1838416"/>
                </a:lnTo>
                <a:close/>
                <a:moveTo>
                  <a:pt x="1960151" y="1811419"/>
                </a:moveTo>
                <a:lnTo>
                  <a:pt x="1959198" y="1818089"/>
                </a:lnTo>
                <a:lnTo>
                  <a:pt x="1957928" y="1825394"/>
                </a:lnTo>
                <a:lnTo>
                  <a:pt x="1953483" y="1843498"/>
                </a:lnTo>
                <a:lnTo>
                  <a:pt x="1947767" y="1864778"/>
                </a:lnTo>
                <a:lnTo>
                  <a:pt x="1940146" y="1889870"/>
                </a:lnTo>
                <a:lnTo>
                  <a:pt x="1930620" y="1917184"/>
                </a:lnTo>
                <a:lnTo>
                  <a:pt x="1919506" y="1947358"/>
                </a:lnTo>
                <a:lnTo>
                  <a:pt x="1913473" y="1963238"/>
                </a:lnTo>
                <a:lnTo>
                  <a:pt x="1906805" y="1980072"/>
                </a:lnTo>
                <a:lnTo>
                  <a:pt x="1899819" y="1997223"/>
                </a:lnTo>
                <a:lnTo>
                  <a:pt x="1892198" y="2014692"/>
                </a:lnTo>
                <a:lnTo>
                  <a:pt x="1884260" y="2032478"/>
                </a:lnTo>
                <a:lnTo>
                  <a:pt x="1875686" y="2050582"/>
                </a:lnTo>
                <a:lnTo>
                  <a:pt x="1866795" y="2069321"/>
                </a:lnTo>
                <a:lnTo>
                  <a:pt x="1857587" y="2088061"/>
                </a:lnTo>
                <a:lnTo>
                  <a:pt x="1847426" y="2107117"/>
                </a:lnTo>
                <a:lnTo>
                  <a:pt x="1836947" y="2126492"/>
                </a:lnTo>
                <a:lnTo>
                  <a:pt x="1826151" y="2146184"/>
                </a:lnTo>
                <a:lnTo>
                  <a:pt x="1814719" y="2165558"/>
                </a:lnTo>
                <a:lnTo>
                  <a:pt x="1803288" y="2185568"/>
                </a:lnTo>
                <a:lnTo>
                  <a:pt x="1790587" y="2205260"/>
                </a:lnTo>
                <a:lnTo>
                  <a:pt x="1777885" y="2224952"/>
                </a:lnTo>
                <a:lnTo>
                  <a:pt x="1764549" y="2245279"/>
                </a:lnTo>
                <a:lnTo>
                  <a:pt x="1750895" y="2264971"/>
                </a:lnTo>
                <a:lnTo>
                  <a:pt x="1736606" y="2284663"/>
                </a:lnTo>
                <a:lnTo>
                  <a:pt x="1721999" y="2304355"/>
                </a:lnTo>
                <a:lnTo>
                  <a:pt x="1706757" y="2323412"/>
                </a:lnTo>
                <a:lnTo>
                  <a:pt x="1703899" y="2326588"/>
                </a:lnTo>
                <a:lnTo>
                  <a:pt x="1700724" y="2328812"/>
                </a:lnTo>
                <a:lnTo>
                  <a:pt x="1697866" y="2331035"/>
                </a:lnTo>
                <a:lnTo>
                  <a:pt x="1694056" y="2332623"/>
                </a:lnTo>
                <a:lnTo>
                  <a:pt x="1690245" y="2333576"/>
                </a:lnTo>
                <a:lnTo>
                  <a:pt x="1686435" y="2334211"/>
                </a:lnTo>
                <a:lnTo>
                  <a:pt x="1682624" y="2334846"/>
                </a:lnTo>
                <a:lnTo>
                  <a:pt x="1678814" y="2334211"/>
                </a:lnTo>
                <a:lnTo>
                  <a:pt x="1677544" y="2333576"/>
                </a:lnTo>
                <a:lnTo>
                  <a:pt x="1675956" y="2331988"/>
                </a:lnTo>
                <a:lnTo>
                  <a:pt x="1670876" y="2326906"/>
                </a:lnTo>
                <a:lnTo>
                  <a:pt x="1664525" y="2318330"/>
                </a:lnTo>
                <a:lnTo>
                  <a:pt x="1657222" y="2307532"/>
                </a:lnTo>
                <a:lnTo>
                  <a:pt x="1638804" y="2280534"/>
                </a:lnTo>
                <a:lnTo>
                  <a:pt x="1618165" y="2248773"/>
                </a:lnTo>
                <a:lnTo>
                  <a:pt x="1596572" y="2216059"/>
                </a:lnTo>
                <a:lnTo>
                  <a:pt x="1576885" y="2185886"/>
                </a:lnTo>
                <a:lnTo>
                  <a:pt x="1568311" y="2173499"/>
                </a:lnTo>
                <a:lnTo>
                  <a:pt x="1560690" y="2162700"/>
                </a:lnTo>
                <a:lnTo>
                  <a:pt x="1554340" y="2154124"/>
                </a:lnTo>
                <a:lnTo>
                  <a:pt x="1549577" y="2148407"/>
                </a:lnTo>
                <a:lnTo>
                  <a:pt x="1537828" y="2161429"/>
                </a:lnTo>
                <a:lnTo>
                  <a:pt x="1512743" y="2190967"/>
                </a:lnTo>
                <a:lnTo>
                  <a:pt x="1475908" y="2233210"/>
                </a:lnTo>
                <a:lnTo>
                  <a:pt x="1477814" y="2242738"/>
                </a:lnTo>
                <a:lnTo>
                  <a:pt x="1482259" y="2270053"/>
                </a:lnTo>
                <a:lnTo>
                  <a:pt x="1498136" y="2368831"/>
                </a:lnTo>
                <a:lnTo>
                  <a:pt x="1546719" y="2680410"/>
                </a:lnTo>
                <a:lnTo>
                  <a:pt x="1601653" y="3027244"/>
                </a:lnTo>
                <a:lnTo>
                  <a:pt x="1624198" y="3169853"/>
                </a:lnTo>
                <a:lnTo>
                  <a:pt x="1640075" y="3268630"/>
                </a:lnTo>
                <a:lnTo>
                  <a:pt x="1706122" y="3267360"/>
                </a:lnTo>
                <a:lnTo>
                  <a:pt x="1772805" y="3265454"/>
                </a:lnTo>
                <a:lnTo>
                  <a:pt x="1838535" y="3263231"/>
                </a:lnTo>
                <a:lnTo>
                  <a:pt x="1903630" y="3261008"/>
                </a:lnTo>
                <a:lnTo>
                  <a:pt x="1967772" y="3257832"/>
                </a:lnTo>
                <a:lnTo>
                  <a:pt x="2030644" y="3254973"/>
                </a:lnTo>
                <a:lnTo>
                  <a:pt x="2091929" y="3251479"/>
                </a:lnTo>
                <a:lnTo>
                  <a:pt x="2151308" y="3247985"/>
                </a:lnTo>
                <a:lnTo>
                  <a:pt x="2150990" y="3163818"/>
                </a:lnTo>
                <a:lnTo>
                  <a:pt x="2150673" y="3057100"/>
                </a:lnTo>
                <a:lnTo>
                  <a:pt x="2150990" y="2817937"/>
                </a:lnTo>
                <a:lnTo>
                  <a:pt x="2152261" y="2526367"/>
                </a:lnTo>
                <a:lnTo>
                  <a:pt x="2152261" y="2521921"/>
                </a:lnTo>
                <a:lnTo>
                  <a:pt x="2153213" y="2517792"/>
                </a:lnTo>
                <a:lnTo>
                  <a:pt x="2154801" y="2513980"/>
                </a:lnTo>
                <a:lnTo>
                  <a:pt x="2156706" y="2510169"/>
                </a:lnTo>
                <a:lnTo>
                  <a:pt x="2159246" y="2506675"/>
                </a:lnTo>
                <a:lnTo>
                  <a:pt x="2162104" y="2503817"/>
                </a:lnTo>
                <a:lnTo>
                  <a:pt x="2165597" y="2501276"/>
                </a:lnTo>
                <a:lnTo>
                  <a:pt x="2169090" y="2499370"/>
                </a:lnTo>
                <a:lnTo>
                  <a:pt x="2173218" y="2497464"/>
                </a:lnTo>
                <a:lnTo>
                  <a:pt x="2177346" y="2496829"/>
                </a:lnTo>
                <a:lnTo>
                  <a:pt x="2181474" y="2496512"/>
                </a:lnTo>
                <a:lnTo>
                  <a:pt x="2185602" y="2496829"/>
                </a:lnTo>
                <a:lnTo>
                  <a:pt x="2189730" y="2497464"/>
                </a:lnTo>
                <a:lnTo>
                  <a:pt x="2193858" y="2498735"/>
                </a:lnTo>
                <a:lnTo>
                  <a:pt x="2197351" y="2500958"/>
                </a:lnTo>
                <a:lnTo>
                  <a:pt x="2201161" y="2503182"/>
                </a:lnTo>
                <a:lnTo>
                  <a:pt x="2201479" y="2504134"/>
                </a:lnTo>
                <a:lnTo>
                  <a:pt x="2201796" y="2506040"/>
                </a:lnTo>
                <a:lnTo>
                  <a:pt x="2202749" y="2512710"/>
                </a:lnTo>
                <a:lnTo>
                  <a:pt x="2203384" y="2523191"/>
                </a:lnTo>
                <a:lnTo>
                  <a:pt x="2204019" y="2537166"/>
                </a:lnTo>
                <a:lnTo>
                  <a:pt x="2205607" y="2574009"/>
                </a:lnTo>
                <a:lnTo>
                  <a:pt x="2206877" y="2621334"/>
                </a:lnTo>
                <a:lnTo>
                  <a:pt x="2207829" y="2676916"/>
                </a:lnTo>
                <a:lnTo>
                  <a:pt x="2208782" y="2739168"/>
                </a:lnTo>
                <a:lnTo>
                  <a:pt x="2210052" y="2873519"/>
                </a:lnTo>
                <a:lnTo>
                  <a:pt x="2211005" y="3007870"/>
                </a:lnTo>
                <a:lnTo>
                  <a:pt x="2211640" y="3124434"/>
                </a:lnTo>
                <a:lnTo>
                  <a:pt x="2211957" y="3238139"/>
                </a:lnTo>
                <a:lnTo>
                  <a:pt x="2330398" y="3227976"/>
                </a:lnTo>
                <a:lnTo>
                  <a:pt x="2392635" y="3222259"/>
                </a:lnTo>
                <a:lnTo>
                  <a:pt x="2454555" y="3216542"/>
                </a:lnTo>
                <a:lnTo>
                  <a:pt x="2516157" y="3210507"/>
                </a:lnTo>
                <a:lnTo>
                  <a:pt x="2576489" y="3203837"/>
                </a:lnTo>
                <a:lnTo>
                  <a:pt x="2633645" y="3196850"/>
                </a:lnTo>
                <a:lnTo>
                  <a:pt x="2687309" y="3189862"/>
                </a:lnTo>
                <a:lnTo>
                  <a:pt x="2684134" y="2851921"/>
                </a:lnTo>
                <a:lnTo>
                  <a:pt x="2682228" y="2709630"/>
                </a:lnTo>
                <a:lnTo>
                  <a:pt x="2681276" y="2654366"/>
                </a:lnTo>
                <a:lnTo>
                  <a:pt x="2680641" y="2613393"/>
                </a:lnTo>
                <a:lnTo>
                  <a:pt x="2680006" y="2597195"/>
                </a:lnTo>
                <a:lnTo>
                  <a:pt x="2679371" y="2588302"/>
                </a:lnTo>
                <a:lnTo>
                  <a:pt x="2676195" y="2551776"/>
                </a:lnTo>
                <a:lnTo>
                  <a:pt x="2672385" y="2517157"/>
                </a:lnTo>
                <a:lnTo>
                  <a:pt x="2668257" y="2484125"/>
                </a:lnTo>
                <a:lnTo>
                  <a:pt x="2663494" y="2452999"/>
                </a:lnTo>
                <a:lnTo>
                  <a:pt x="2658731" y="2422825"/>
                </a:lnTo>
                <a:lnTo>
                  <a:pt x="2653015" y="2394558"/>
                </a:lnTo>
                <a:lnTo>
                  <a:pt x="2647299" y="2367561"/>
                </a:lnTo>
                <a:lnTo>
                  <a:pt x="2641266" y="2341834"/>
                </a:lnTo>
                <a:lnTo>
                  <a:pt x="2634916" y="2317695"/>
                </a:lnTo>
                <a:lnTo>
                  <a:pt x="2628565" y="2294509"/>
                </a:lnTo>
                <a:lnTo>
                  <a:pt x="2621579" y="2272594"/>
                </a:lnTo>
                <a:lnTo>
                  <a:pt x="2614593" y="2252267"/>
                </a:lnTo>
                <a:lnTo>
                  <a:pt x="2607290" y="2232892"/>
                </a:lnTo>
                <a:lnTo>
                  <a:pt x="2600304" y="2214788"/>
                </a:lnTo>
                <a:lnTo>
                  <a:pt x="2592683" y="2197637"/>
                </a:lnTo>
                <a:lnTo>
                  <a:pt x="2585062" y="2181121"/>
                </a:lnTo>
                <a:lnTo>
                  <a:pt x="2578077" y="2166829"/>
                </a:lnTo>
                <a:lnTo>
                  <a:pt x="2570456" y="2152536"/>
                </a:lnTo>
                <a:lnTo>
                  <a:pt x="2563152" y="2139514"/>
                </a:lnTo>
                <a:lnTo>
                  <a:pt x="2555531" y="2127445"/>
                </a:lnTo>
                <a:lnTo>
                  <a:pt x="2548228" y="2115693"/>
                </a:lnTo>
                <a:lnTo>
                  <a:pt x="2540925" y="2104894"/>
                </a:lnTo>
                <a:lnTo>
                  <a:pt x="2533621" y="2095048"/>
                </a:lnTo>
                <a:lnTo>
                  <a:pt x="2526318" y="2085520"/>
                </a:lnTo>
                <a:lnTo>
                  <a:pt x="2519332" y="2076309"/>
                </a:lnTo>
                <a:lnTo>
                  <a:pt x="2512347" y="2068051"/>
                </a:lnTo>
                <a:lnTo>
                  <a:pt x="2498375" y="2052488"/>
                </a:lnTo>
                <a:lnTo>
                  <a:pt x="2485356" y="2038513"/>
                </a:lnTo>
                <a:lnTo>
                  <a:pt x="2472972" y="2025808"/>
                </a:lnTo>
                <a:lnTo>
                  <a:pt x="2442806" y="2009610"/>
                </a:lnTo>
                <a:lnTo>
                  <a:pt x="2412640" y="1993729"/>
                </a:lnTo>
                <a:lnTo>
                  <a:pt x="2382474" y="1979437"/>
                </a:lnTo>
                <a:lnTo>
                  <a:pt x="2352943" y="1965144"/>
                </a:lnTo>
                <a:lnTo>
                  <a:pt x="2322777" y="1951487"/>
                </a:lnTo>
                <a:lnTo>
                  <a:pt x="2292612" y="1938465"/>
                </a:lnTo>
                <a:lnTo>
                  <a:pt x="2262446" y="1925760"/>
                </a:lnTo>
                <a:lnTo>
                  <a:pt x="2231645" y="1913373"/>
                </a:lnTo>
                <a:lnTo>
                  <a:pt x="2200526" y="1900986"/>
                </a:lnTo>
                <a:lnTo>
                  <a:pt x="2168772" y="1888599"/>
                </a:lnTo>
                <a:lnTo>
                  <a:pt x="2103042" y="1864143"/>
                </a:lnTo>
                <a:lnTo>
                  <a:pt x="1960151" y="1811419"/>
                </a:lnTo>
                <a:close/>
                <a:moveTo>
                  <a:pt x="1782331" y="1695490"/>
                </a:moveTo>
                <a:lnTo>
                  <a:pt x="1773122" y="1713594"/>
                </a:lnTo>
                <a:lnTo>
                  <a:pt x="1767724" y="1723440"/>
                </a:lnTo>
                <a:lnTo>
                  <a:pt x="1761691" y="1733286"/>
                </a:lnTo>
                <a:lnTo>
                  <a:pt x="1755340" y="1744085"/>
                </a:lnTo>
                <a:lnTo>
                  <a:pt x="1748037" y="1755201"/>
                </a:lnTo>
                <a:lnTo>
                  <a:pt x="1740416" y="1766636"/>
                </a:lnTo>
                <a:lnTo>
                  <a:pt x="1731843" y="1778705"/>
                </a:lnTo>
                <a:lnTo>
                  <a:pt x="1722951" y="1790139"/>
                </a:lnTo>
                <a:lnTo>
                  <a:pt x="1713425" y="1802526"/>
                </a:lnTo>
                <a:lnTo>
                  <a:pt x="1703264" y="1814278"/>
                </a:lnTo>
                <a:lnTo>
                  <a:pt x="1692468" y="1826665"/>
                </a:lnTo>
                <a:lnTo>
                  <a:pt x="1681037" y="1838734"/>
                </a:lnTo>
                <a:lnTo>
                  <a:pt x="1668653" y="1851121"/>
                </a:lnTo>
                <a:lnTo>
                  <a:pt x="1655634" y="1863508"/>
                </a:lnTo>
                <a:lnTo>
                  <a:pt x="1641980" y="1875577"/>
                </a:lnTo>
                <a:lnTo>
                  <a:pt x="1627373" y="1887964"/>
                </a:lnTo>
                <a:lnTo>
                  <a:pt x="1612131" y="1899716"/>
                </a:lnTo>
                <a:lnTo>
                  <a:pt x="1596255" y="1911467"/>
                </a:lnTo>
                <a:lnTo>
                  <a:pt x="1579425" y="1922901"/>
                </a:lnTo>
                <a:lnTo>
                  <a:pt x="1561643" y="1933700"/>
                </a:lnTo>
                <a:lnTo>
                  <a:pt x="1543544" y="1944499"/>
                </a:lnTo>
                <a:lnTo>
                  <a:pt x="1524174" y="1954980"/>
                </a:lnTo>
                <a:lnTo>
                  <a:pt x="1504169" y="1964509"/>
                </a:lnTo>
                <a:lnTo>
                  <a:pt x="1506392" y="1967050"/>
                </a:lnTo>
                <a:lnTo>
                  <a:pt x="1509250" y="1970543"/>
                </a:lnTo>
                <a:lnTo>
                  <a:pt x="1517188" y="1980707"/>
                </a:lnTo>
                <a:lnTo>
                  <a:pt x="1527032" y="1995000"/>
                </a:lnTo>
                <a:lnTo>
                  <a:pt x="1539416" y="2011833"/>
                </a:lnTo>
                <a:lnTo>
                  <a:pt x="1567041" y="2052488"/>
                </a:lnTo>
                <a:lnTo>
                  <a:pt x="1597525" y="2097589"/>
                </a:lnTo>
                <a:lnTo>
                  <a:pt x="1652776" y="2181439"/>
                </a:lnTo>
                <a:lnTo>
                  <a:pt x="1679767" y="2222411"/>
                </a:lnTo>
                <a:lnTo>
                  <a:pt x="1694056" y="2203354"/>
                </a:lnTo>
                <a:lnTo>
                  <a:pt x="1707392" y="2184615"/>
                </a:lnTo>
                <a:lnTo>
                  <a:pt x="1720411" y="2165558"/>
                </a:lnTo>
                <a:lnTo>
                  <a:pt x="1732795" y="2146501"/>
                </a:lnTo>
                <a:lnTo>
                  <a:pt x="1744544" y="2128080"/>
                </a:lnTo>
                <a:lnTo>
                  <a:pt x="1755658" y="2109341"/>
                </a:lnTo>
                <a:lnTo>
                  <a:pt x="1766136" y="2090919"/>
                </a:lnTo>
                <a:lnTo>
                  <a:pt x="1776615" y="2072815"/>
                </a:lnTo>
                <a:lnTo>
                  <a:pt x="1785824" y="2054393"/>
                </a:lnTo>
                <a:lnTo>
                  <a:pt x="1795032" y="2036925"/>
                </a:lnTo>
                <a:lnTo>
                  <a:pt x="1803606" y="2019456"/>
                </a:lnTo>
                <a:lnTo>
                  <a:pt x="1811862" y="2002305"/>
                </a:lnTo>
                <a:lnTo>
                  <a:pt x="1819165" y="1985471"/>
                </a:lnTo>
                <a:lnTo>
                  <a:pt x="1826151" y="1968955"/>
                </a:lnTo>
                <a:lnTo>
                  <a:pt x="1833137" y="1953075"/>
                </a:lnTo>
                <a:lnTo>
                  <a:pt x="1839170" y="1937829"/>
                </a:lnTo>
                <a:lnTo>
                  <a:pt x="1844885" y="1922584"/>
                </a:lnTo>
                <a:lnTo>
                  <a:pt x="1850601" y="1907974"/>
                </a:lnTo>
                <a:lnTo>
                  <a:pt x="1859810" y="1880976"/>
                </a:lnTo>
                <a:lnTo>
                  <a:pt x="1867430" y="1855885"/>
                </a:lnTo>
                <a:lnTo>
                  <a:pt x="1873781" y="1833970"/>
                </a:lnTo>
                <a:lnTo>
                  <a:pt x="1878544" y="1815230"/>
                </a:lnTo>
                <a:lnTo>
                  <a:pt x="1882037" y="1799032"/>
                </a:lnTo>
                <a:lnTo>
                  <a:pt x="1884260" y="1786963"/>
                </a:lnTo>
                <a:lnTo>
                  <a:pt x="1885212" y="1778387"/>
                </a:lnTo>
                <a:lnTo>
                  <a:pt x="1782331" y="1695490"/>
                </a:lnTo>
                <a:close/>
                <a:moveTo>
                  <a:pt x="1006907" y="1695490"/>
                </a:moveTo>
                <a:lnTo>
                  <a:pt x="903708" y="1778387"/>
                </a:lnTo>
                <a:lnTo>
                  <a:pt x="904661" y="1786963"/>
                </a:lnTo>
                <a:lnTo>
                  <a:pt x="906883" y="1799032"/>
                </a:lnTo>
                <a:lnTo>
                  <a:pt x="910376" y="1815230"/>
                </a:lnTo>
                <a:lnTo>
                  <a:pt x="915139" y="1833970"/>
                </a:lnTo>
                <a:lnTo>
                  <a:pt x="921490" y="1855885"/>
                </a:lnTo>
                <a:lnTo>
                  <a:pt x="929428" y="1880976"/>
                </a:lnTo>
                <a:lnTo>
                  <a:pt x="938955" y="1907974"/>
                </a:lnTo>
                <a:lnTo>
                  <a:pt x="944353" y="1922584"/>
                </a:lnTo>
                <a:lnTo>
                  <a:pt x="949751" y="1937829"/>
                </a:lnTo>
                <a:lnTo>
                  <a:pt x="956102" y="1953075"/>
                </a:lnTo>
                <a:lnTo>
                  <a:pt x="962770" y="1968955"/>
                </a:lnTo>
                <a:lnTo>
                  <a:pt x="969756" y="1985471"/>
                </a:lnTo>
                <a:lnTo>
                  <a:pt x="977694" y="2002305"/>
                </a:lnTo>
                <a:lnTo>
                  <a:pt x="985315" y="2019456"/>
                </a:lnTo>
                <a:lnTo>
                  <a:pt x="993888" y="2036925"/>
                </a:lnTo>
                <a:lnTo>
                  <a:pt x="1003414" y="2054393"/>
                </a:lnTo>
                <a:lnTo>
                  <a:pt x="1012941" y="2072815"/>
                </a:lnTo>
                <a:lnTo>
                  <a:pt x="1023102" y="2090919"/>
                </a:lnTo>
                <a:lnTo>
                  <a:pt x="1033898" y="2109341"/>
                </a:lnTo>
                <a:lnTo>
                  <a:pt x="1045012" y="2128080"/>
                </a:lnTo>
                <a:lnTo>
                  <a:pt x="1056443" y="2146501"/>
                </a:lnTo>
                <a:lnTo>
                  <a:pt x="1068827" y="2165558"/>
                </a:lnTo>
                <a:lnTo>
                  <a:pt x="1081528" y="2184615"/>
                </a:lnTo>
                <a:lnTo>
                  <a:pt x="1095182" y="2203354"/>
                </a:lnTo>
                <a:lnTo>
                  <a:pt x="1109154" y="2222411"/>
                </a:lnTo>
                <a:lnTo>
                  <a:pt x="1134874" y="2183027"/>
                </a:lnTo>
                <a:lnTo>
                  <a:pt x="1159325" y="2145231"/>
                </a:lnTo>
                <a:lnTo>
                  <a:pt x="1187903" y="2101400"/>
                </a:lnTo>
                <a:lnTo>
                  <a:pt x="1217751" y="2056934"/>
                </a:lnTo>
                <a:lnTo>
                  <a:pt x="1231723" y="2035972"/>
                </a:lnTo>
                <a:lnTo>
                  <a:pt x="1245377" y="2016280"/>
                </a:lnTo>
                <a:lnTo>
                  <a:pt x="1258078" y="1998811"/>
                </a:lnTo>
                <a:lnTo>
                  <a:pt x="1268875" y="1983883"/>
                </a:lnTo>
                <a:lnTo>
                  <a:pt x="1278083" y="1972449"/>
                </a:lnTo>
                <a:lnTo>
                  <a:pt x="1281894" y="1968003"/>
                </a:lnTo>
                <a:lnTo>
                  <a:pt x="1285387" y="1964509"/>
                </a:lnTo>
                <a:lnTo>
                  <a:pt x="1264747" y="1954980"/>
                </a:lnTo>
                <a:lnTo>
                  <a:pt x="1246012" y="1944499"/>
                </a:lnTo>
                <a:lnTo>
                  <a:pt x="1227277" y="1933700"/>
                </a:lnTo>
                <a:lnTo>
                  <a:pt x="1209813" y="1922901"/>
                </a:lnTo>
                <a:lnTo>
                  <a:pt x="1192666" y="1911467"/>
                </a:lnTo>
                <a:lnTo>
                  <a:pt x="1176789" y="1899716"/>
                </a:lnTo>
                <a:lnTo>
                  <a:pt x="1161547" y="1887964"/>
                </a:lnTo>
                <a:lnTo>
                  <a:pt x="1146941" y="1875577"/>
                </a:lnTo>
                <a:lnTo>
                  <a:pt x="1133604" y="1863508"/>
                </a:lnTo>
                <a:lnTo>
                  <a:pt x="1120585" y="1851121"/>
                </a:lnTo>
                <a:lnTo>
                  <a:pt x="1108519" y="1838734"/>
                </a:lnTo>
                <a:lnTo>
                  <a:pt x="1096453" y="1826665"/>
                </a:lnTo>
                <a:lnTo>
                  <a:pt x="1085656" y="1814278"/>
                </a:lnTo>
                <a:lnTo>
                  <a:pt x="1075813" y="1802526"/>
                </a:lnTo>
                <a:lnTo>
                  <a:pt x="1065969" y="1790139"/>
                </a:lnTo>
                <a:lnTo>
                  <a:pt x="1057078" y="1778705"/>
                </a:lnTo>
                <a:lnTo>
                  <a:pt x="1048822" y="1766636"/>
                </a:lnTo>
                <a:lnTo>
                  <a:pt x="1041201" y="1755201"/>
                </a:lnTo>
                <a:lnTo>
                  <a:pt x="1034216" y="1744085"/>
                </a:lnTo>
                <a:lnTo>
                  <a:pt x="1027547" y="1733286"/>
                </a:lnTo>
                <a:lnTo>
                  <a:pt x="1021514" y="1723440"/>
                </a:lnTo>
                <a:lnTo>
                  <a:pt x="1016433" y="1713594"/>
                </a:lnTo>
                <a:lnTo>
                  <a:pt x="1006907" y="1695490"/>
                </a:lnTo>
                <a:close/>
                <a:moveTo>
                  <a:pt x="1002462" y="1582737"/>
                </a:moveTo>
                <a:lnTo>
                  <a:pt x="1006590" y="1582737"/>
                </a:lnTo>
                <a:lnTo>
                  <a:pt x="1010718" y="1583690"/>
                </a:lnTo>
                <a:lnTo>
                  <a:pt x="1014528" y="1584643"/>
                </a:lnTo>
                <a:lnTo>
                  <a:pt x="1018656" y="1586231"/>
                </a:lnTo>
                <a:lnTo>
                  <a:pt x="1021832" y="1588454"/>
                </a:lnTo>
                <a:lnTo>
                  <a:pt x="1024689" y="1590995"/>
                </a:lnTo>
                <a:lnTo>
                  <a:pt x="1027865" y="1593854"/>
                </a:lnTo>
                <a:lnTo>
                  <a:pt x="1030088" y="1597347"/>
                </a:lnTo>
                <a:lnTo>
                  <a:pt x="1032310" y="1600524"/>
                </a:lnTo>
                <a:lnTo>
                  <a:pt x="1033898" y="1604653"/>
                </a:lnTo>
                <a:lnTo>
                  <a:pt x="1034216" y="1606241"/>
                </a:lnTo>
                <a:lnTo>
                  <a:pt x="1036756" y="1612593"/>
                </a:lnTo>
                <a:lnTo>
                  <a:pt x="1040884" y="1623074"/>
                </a:lnTo>
                <a:lnTo>
                  <a:pt x="1047234" y="1637049"/>
                </a:lnTo>
                <a:lnTo>
                  <a:pt x="1055808" y="1654518"/>
                </a:lnTo>
                <a:lnTo>
                  <a:pt x="1060889" y="1664046"/>
                </a:lnTo>
                <a:lnTo>
                  <a:pt x="1066922" y="1674528"/>
                </a:lnTo>
                <a:lnTo>
                  <a:pt x="1073273" y="1685326"/>
                </a:lnTo>
                <a:lnTo>
                  <a:pt x="1080258" y="1696443"/>
                </a:lnTo>
                <a:lnTo>
                  <a:pt x="1088514" y="1708195"/>
                </a:lnTo>
                <a:lnTo>
                  <a:pt x="1096770" y="1720264"/>
                </a:lnTo>
                <a:lnTo>
                  <a:pt x="1106296" y="1732651"/>
                </a:lnTo>
                <a:lnTo>
                  <a:pt x="1117092" y="1745355"/>
                </a:lnTo>
                <a:lnTo>
                  <a:pt x="1128841" y="1758695"/>
                </a:lnTo>
                <a:lnTo>
                  <a:pt x="1141860" y="1771717"/>
                </a:lnTo>
                <a:lnTo>
                  <a:pt x="1155832" y="1785057"/>
                </a:lnTo>
                <a:lnTo>
                  <a:pt x="1171074" y="1798715"/>
                </a:lnTo>
                <a:lnTo>
                  <a:pt x="1187268" y="1812054"/>
                </a:lnTo>
                <a:lnTo>
                  <a:pt x="1203780" y="1825394"/>
                </a:lnTo>
                <a:lnTo>
                  <a:pt x="1221244" y="1838734"/>
                </a:lnTo>
                <a:lnTo>
                  <a:pt x="1239979" y="1851756"/>
                </a:lnTo>
                <a:lnTo>
                  <a:pt x="1259031" y="1864778"/>
                </a:lnTo>
                <a:lnTo>
                  <a:pt x="1278718" y="1877165"/>
                </a:lnTo>
                <a:lnTo>
                  <a:pt x="1299041" y="1889552"/>
                </a:lnTo>
                <a:lnTo>
                  <a:pt x="1319998" y="1900986"/>
                </a:lnTo>
                <a:lnTo>
                  <a:pt x="1340955" y="1911785"/>
                </a:lnTo>
                <a:lnTo>
                  <a:pt x="1362548" y="1922266"/>
                </a:lnTo>
                <a:lnTo>
                  <a:pt x="1427008" y="1922266"/>
                </a:lnTo>
                <a:lnTo>
                  <a:pt x="1436216" y="1918772"/>
                </a:lnTo>
                <a:lnTo>
                  <a:pt x="1445742" y="1914643"/>
                </a:lnTo>
                <a:lnTo>
                  <a:pt x="1454951" y="1910515"/>
                </a:lnTo>
                <a:lnTo>
                  <a:pt x="1464795" y="1906068"/>
                </a:lnTo>
                <a:lnTo>
                  <a:pt x="1474321" y="1901304"/>
                </a:lnTo>
                <a:lnTo>
                  <a:pt x="1484164" y="1896222"/>
                </a:lnTo>
                <a:lnTo>
                  <a:pt x="1493690" y="1890822"/>
                </a:lnTo>
                <a:lnTo>
                  <a:pt x="1503534" y="1885423"/>
                </a:lnTo>
                <a:lnTo>
                  <a:pt x="1522586" y="1873354"/>
                </a:lnTo>
                <a:lnTo>
                  <a:pt x="1541638" y="1860967"/>
                </a:lnTo>
                <a:lnTo>
                  <a:pt x="1560373" y="1847309"/>
                </a:lnTo>
                <a:lnTo>
                  <a:pt x="1578155" y="1833652"/>
                </a:lnTo>
                <a:lnTo>
                  <a:pt x="1595619" y="1819677"/>
                </a:lnTo>
                <a:lnTo>
                  <a:pt x="1612131" y="1805067"/>
                </a:lnTo>
                <a:lnTo>
                  <a:pt x="1628326" y="1791092"/>
                </a:lnTo>
                <a:lnTo>
                  <a:pt x="1643250" y="1776482"/>
                </a:lnTo>
                <a:lnTo>
                  <a:pt x="1656904" y="1762189"/>
                </a:lnTo>
                <a:lnTo>
                  <a:pt x="1668970" y="1748849"/>
                </a:lnTo>
                <a:lnTo>
                  <a:pt x="1680719" y="1735509"/>
                </a:lnTo>
                <a:lnTo>
                  <a:pt x="1690245" y="1723440"/>
                </a:lnTo>
                <a:lnTo>
                  <a:pt x="1698819" y="1711371"/>
                </a:lnTo>
                <a:lnTo>
                  <a:pt x="1706757" y="1699937"/>
                </a:lnTo>
                <a:lnTo>
                  <a:pt x="1714060" y="1688820"/>
                </a:lnTo>
                <a:lnTo>
                  <a:pt x="1720411" y="1678021"/>
                </a:lnTo>
                <a:lnTo>
                  <a:pt x="1726444" y="1667540"/>
                </a:lnTo>
                <a:lnTo>
                  <a:pt x="1731843" y="1658012"/>
                </a:lnTo>
                <a:lnTo>
                  <a:pt x="1740734" y="1640543"/>
                </a:lnTo>
                <a:lnTo>
                  <a:pt x="1747084" y="1625615"/>
                </a:lnTo>
                <a:lnTo>
                  <a:pt x="1751847" y="1614499"/>
                </a:lnTo>
                <a:lnTo>
                  <a:pt x="1754705" y="1607193"/>
                </a:lnTo>
                <a:lnTo>
                  <a:pt x="1755340" y="1604335"/>
                </a:lnTo>
                <a:lnTo>
                  <a:pt x="1755658" y="1604335"/>
                </a:lnTo>
                <a:lnTo>
                  <a:pt x="1757245" y="1600524"/>
                </a:lnTo>
                <a:lnTo>
                  <a:pt x="1759151" y="1597347"/>
                </a:lnTo>
                <a:lnTo>
                  <a:pt x="1761373" y="1593854"/>
                </a:lnTo>
                <a:lnTo>
                  <a:pt x="1764231" y="1590995"/>
                </a:lnTo>
                <a:lnTo>
                  <a:pt x="1767089" y="1588454"/>
                </a:lnTo>
                <a:lnTo>
                  <a:pt x="1770899" y="1586231"/>
                </a:lnTo>
                <a:lnTo>
                  <a:pt x="1774710" y="1584643"/>
                </a:lnTo>
                <a:lnTo>
                  <a:pt x="1778838" y="1583690"/>
                </a:lnTo>
                <a:lnTo>
                  <a:pt x="1782966" y="1582737"/>
                </a:lnTo>
                <a:lnTo>
                  <a:pt x="1786776" y="1582737"/>
                </a:lnTo>
                <a:lnTo>
                  <a:pt x="1790904" y="1583690"/>
                </a:lnTo>
                <a:lnTo>
                  <a:pt x="1794715" y="1584325"/>
                </a:lnTo>
                <a:lnTo>
                  <a:pt x="1798525" y="1585913"/>
                </a:lnTo>
                <a:lnTo>
                  <a:pt x="1802018" y="1588137"/>
                </a:lnTo>
                <a:lnTo>
                  <a:pt x="1805511" y="1590360"/>
                </a:lnTo>
                <a:lnTo>
                  <a:pt x="1808051" y="1593218"/>
                </a:lnTo>
                <a:lnTo>
                  <a:pt x="1940781" y="1708195"/>
                </a:lnTo>
                <a:lnTo>
                  <a:pt x="1941734" y="1708512"/>
                </a:lnTo>
                <a:lnTo>
                  <a:pt x="1943004" y="1708512"/>
                </a:lnTo>
                <a:lnTo>
                  <a:pt x="2024611" y="1739321"/>
                </a:lnTo>
                <a:lnTo>
                  <a:pt x="2103995" y="1768859"/>
                </a:lnTo>
                <a:lnTo>
                  <a:pt x="2179886" y="1798079"/>
                </a:lnTo>
                <a:lnTo>
                  <a:pt x="2217673" y="1812372"/>
                </a:lnTo>
                <a:lnTo>
                  <a:pt x="2254190" y="1826982"/>
                </a:lnTo>
                <a:lnTo>
                  <a:pt x="2291024" y="1841910"/>
                </a:lnTo>
                <a:lnTo>
                  <a:pt x="2327223" y="1857155"/>
                </a:lnTo>
                <a:lnTo>
                  <a:pt x="2363105" y="1872401"/>
                </a:lnTo>
                <a:lnTo>
                  <a:pt x="2398351" y="1888282"/>
                </a:lnTo>
                <a:lnTo>
                  <a:pt x="2434233" y="1905115"/>
                </a:lnTo>
                <a:lnTo>
                  <a:pt x="2469479" y="1922584"/>
                </a:lnTo>
                <a:lnTo>
                  <a:pt x="2504726" y="1940370"/>
                </a:lnTo>
                <a:lnTo>
                  <a:pt x="2539655" y="1959427"/>
                </a:lnTo>
                <a:lnTo>
                  <a:pt x="2547276" y="1964826"/>
                </a:lnTo>
                <a:lnTo>
                  <a:pt x="2560612" y="1978484"/>
                </a:lnTo>
                <a:lnTo>
                  <a:pt x="2575219" y="1994365"/>
                </a:lnTo>
                <a:lnTo>
                  <a:pt x="2583157" y="2002940"/>
                </a:lnTo>
                <a:lnTo>
                  <a:pt x="2591413" y="2012151"/>
                </a:lnTo>
                <a:lnTo>
                  <a:pt x="2599669" y="2021679"/>
                </a:lnTo>
                <a:lnTo>
                  <a:pt x="2607925" y="2032478"/>
                </a:lnTo>
                <a:lnTo>
                  <a:pt x="2616498" y="2043595"/>
                </a:lnTo>
                <a:lnTo>
                  <a:pt x="2625072" y="2055664"/>
                </a:lnTo>
                <a:lnTo>
                  <a:pt x="2633963" y="2068051"/>
                </a:lnTo>
                <a:lnTo>
                  <a:pt x="2642854" y="2082026"/>
                </a:lnTo>
                <a:lnTo>
                  <a:pt x="2651427" y="2096318"/>
                </a:lnTo>
                <a:lnTo>
                  <a:pt x="2660318" y="2111564"/>
                </a:lnTo>
                <a:lnTo>
                  <a:pt x="2668892" y="2128080"/>
                </a:lnTo>
                <a:lnTo>
                  <a:pt x="2677465" y="2145231"/>
                </a:lnTo>
                <a:lnTo>
                  <a:pt x="2686039" y="2163335"/>
                </a:lnTo>
                <a:lnTo>
                  <a:pt x="2694612" y="2182709"/>
                </a:lnTo>
                <a:lnTo>
                  <a:pt x="2702868" y="2203037"/>
                </a:lnTo>
                <a:lnTo>
                  <a:pt x="2710489" y="2224317"/>
                </a:lnTo>
                <a:lnTo>
                  <a:pt x="2718428" y="2246867"/>
                </a:lnTo>
                <a:lnTo>
                  <a:pt x="2725731" y="2271006"/>
                </a:lnTo>
                <a:lnTo>
                  <a:pt x="2733034" y="2296097"/>
                </a:lnTo>
                <a:lnTo>
                  <a:pt x="2740020" y="2322459"/>
                </a:lnTo>
                <a:lnTo>
                  <a:pt x="2746371" y="2350409"/>
                </a:lnTo>
                <a:lnTo>
                  <a:pt x="2752721" y="2379630"/>
                </a:lnTo>
                <a:lnTo>
                  <a:pt x="2758437" y="2410121"/>
                </a:lnTo>
                <a:lnTo>
                  <a:pt x="2763835" y="2442200"/>
                </a:lnTo>
                <a:lnTo>
                  <a:pt x="2768598" y="2475867"/>
                </a:lnTo>
                <a:lnTo>
                  <a:pt x="2773361" y="2510804"/>
                </a:lnTo>
                <a:lnTo>
                  <a:pt x="2777172" y="2547647"/>
                </a:lnTo>
                <a:lnTo>
                  <a:pt x="2780982" y="2586396"/>
                </a:lnTo>
                <a:lnTo>
                  <a:pt x="2780982" y="2586079"/>
                </a:lnTo>
                <a:lnTo>
                  <a:pt x="2781617" y="2597830"/>
                </a:lnTo>
                <a:lnTo>
                  <a:pt x="2781935" y="2615617"/>
                </a:lnTo>
                <a:lnTo>
                  <a:pt x="2783522" y="2668023"/>
                </a:lnTo>
                <a:lnTo>
                  <a:pt x="2784158" y="2740439"/>
                </a:lnTo>
                <a:lnTo>
                  <a:pt x="2785428" y="2828418"/>
                </a:lnTo>
                <a:lnTo>
                  <a:pt x="2787650" y="3030738"/>
                </a:lnTo>
                <a:lnTo>
                  <a:pt x="2789238" y="3238775"/>
                </a:lnTo>
                <a:lnTo>
                  <a:pt x="2789238" y="3241633"/>
                </a:lnTo>
                <a:lnTo>
                  <a:pt x="2788921" y="3244174"/>
                </a:lnTo>
                <a:lnTo>
                  <a:pt x="2788286" y="3247033"/>
                </a:lnTo>
                <a:lnTo>
                  <a:pt x="2787650" y="3249891"/>
                </a:lnTo>
                <a:lnTo>
                  <a:pt x="2786380" y="3252114"/>
                </a:lnTo>
                <a:lnTo>
                  <a:pt x="2784793" y="3254655"/>
                </a:lnTo>
                <a:lnTo>
                  <a:pt x="2783522" y="3256879"/>
                </a:lnTo>
                <a:lnTo>
                  <a:pt x="2781935" y="3259102"/>
                </a:lnTo>
                <a:lnTo>
                  <a:pt x="2780030" y="3261008"/>
                </a:lnTo>
                <a:lnTo>
                  <a:pt x="2777807" y="3262913"/>
                </a:lnTo>
                <a:lnTo>
                  <a:pt x="2775584" y="3264501"/>
                </a:lnTo>
                <a:lnTo>
                  <a:pt x="2773361" y="3265772"/>
                </a:lnTo>
                <a:lnTo>
                  <a:pt x="2770821" y="3267360"/>
                </a:lnTo>
                <a:lnTo>
                  <a:pt x="2768281" y="3267995"/>
                </a:lnTo>
                <a:lnTo>
                  <a:pt x="2765740" y="3268948"/>
                </a:lnTo>
                <a:lnTo>
                  <a:pt x="2762565" y="3269583"/>
                </a:lnTo>
                <a:lnTo>
                  <a:pt x="2730176" y="3274030"/>
                </a:lnTo>
                <a:lnTo>
                  <a:pt x="2693660" y="3278476"/>
                </a:lnTo>
                <a:lnTo>
                  <a:pt x="2609830" y="3288322"/>
                </a:lnTo>
                <a:lnTo>
                  <a:pt x="2519332" y="3298486"/>
                </a:lnTo>
                <a:lnTo>
                  <a:pt x="2428199" y="3308650"/>
                </a:lnTo>
                <a:lnTo>
                  <a:pt x="2275465" y="3324530"/>
                </a:lnTo>
                <a:lnTo>
                  <a:pt x="2208782" y="3331200"/>
                </a:lnTo>
                <a:lnTo>
                  <a:pt x="2162422" y="3334376"/>
                </a:lnTo>
                <a:lnTo>
                  <a:pt x="2115109" y="3337235"/>
                </a:lnTo>
                <a:lnTo>
                  <a:pt x="2066843" y="3340093"/>
                </a:lnTo>
                <a:lnTo>
                  <a:pt x="2017308" y="3342634"/>
                </a:lnTo>
                <a:lnTo>
                  <a:pt x="1967137" y="3344858"/>
                </a:lnTo>
                <a:lnTo>
                  <a:pt x="1915696" y="3347081"/>
                </a:lnTo>
                <a:lnTo>
                  <a:pt x="1812497" y="3350575"/>
                </a:lnTo>
                <a:lnTo>
                  <a:pt x="1708027" y="3353433"/>
                </a:lnTo>
                <a:lnTo>
                  <a:pt x="1603875" y="3355657"/>
                </a:lnTo>
                <a:lnTo>
                  <a:pt x="1500359" y="3356927"/>
                </a:lnTo>
                <a:lnTo>
                  <a:pt x="1399382" y="3357562"/>
                </a:lnTo>
                <a:lnTo>
                  <a:pt x="1397159" y="3357245"/>
                </a:lnTo>
                <a:lnTo>
                  <a:pt x="1394619" y="3356292"/>
                </a:lnTo>
                <a:lnTo>
                  <a:pt x="1392396" y="3357245"/>
                </a:lnTo>
                <a:lnTo>
                  <a:pt x="1389856" y="3357562"/>
                </a:lnTo>
                <a:lnTo>
                  <a:pt x="1287609" y="3356927"/>
                </a:lnTo>
                <a:lnTo>
                  <a:pt x="1180917" y="3355657"/>
                </a:lnTo>
                <a:lnTo>
                  <a:pt x="1071367" y="3353433"/>
                </a:lnTo>
                <a:lnTo>
                  <a:pt x="961182" y="3350575"/>
                </a:lnTo>
                <a:lnTo>
                  <a:pt x="851950" y="3347081"/>
                </a:lnTo>
                <a:lnTo>
                  <a:pt x="798604" y="3344858"/>
                </a:lnTo>
                <a:lnTo>
                  <a:pt x="745893" y="3342634"/>
                </a:lnTo>
                <a:lnTo>
                  <a:pt x="694452" y="3340093"/>
                </a:lnTo>
                <a:lnTo>
                  <a:pt x="644281" y="3337235"/>
                </a:lnTo>
                <a:lnTo>
                  <a:pt x="596016" y="3334376"/>
                </a:lnTo>
                <a:lnTo>
                  <a:pt x="549973" y="3331200"/>
                </a:lnTo>
                <a:lnTo>
                  <a:pt x="488371" y="3324530"/>
                </a:lnTo>
                <a:lnTo>
                  <a:pt x="346432" y="3308650"/>
                </a:lnTo>
                <a:lnTo>
                  <a:pt x="261332" y="3298804"/>
                </a:lnTo>
                <a:lnTo>
                  <a:pt x="175280" y="3288322"/>
                </a:lnTo>
                <a:lnTo>
                  <a:pt x="95261" y="3278476"/>
                </a:lnTo>
                <a:lnTo>
                  <a:pt x="26356" y="3269583"/>
                </a:lnTo>
                <a:lnTo>
                  <a:pt x="23815" y="3268948"/>
                </a:lnTo>
                <a:lnTo>
                  <a:pt x="20957" y="3267995"/>
                </a:lnTo>
                <a:lnTo>
                  <a:pt x="18100" y="3267360"/>
                </a:lnTo>
                <a:lnTo>
                  <a:pt x="15877" y="3265772"/>
                </a:lnTo>
                <a:lnTo>
                  <a:pt x="13337" y="3264501"/>
                </a:lnTo>
                <a:lnTo>
                  <a:pt x="11114" y="3262913"/>
                </a:lnTo>
                <a:lnTo>
                  <a:pt x="9209" y="3261008"/>
                </a:lnTo>
                <a:lnTo>
                  <a:pt x="7621" y="3259102"/>
                </a:lnTo>
                <a:lnTo>
                  <a:pt x="5716" y="3256879"/>
                </a:lnTo>
                <a:lnTo>
                  <a:pt x="4128" y="3254655"/>
                </a:lnTo>
                <a:lnTo>
                  <a:pt x="3175" y="3252114"/>
                </a:lnTo>
                <a:lnTo>
                  <a:pt x="1905" y="3249891"/>
                </a:lnTo>
                <a:lnTo>
                  <a:pt x="635" y="3247033"/>
                </a:lnTo>
                <a:lnTo>
                  <a:pt x="318" y="3244174"/>
                </a:lnTo>
                <a:lnTo>
                  <a:pt x="0" y="3241633"/>
                </a:lnTo>
                <a:lnTo>
                  <a:pt x="0" y="3238775"/>
                </a:lnTo>
                <a:lnTo>
                  <a:pt x="3493" y="2876378"/>
                </a:lnTo>
                <a:lnTo>
                  <a:pt x="5398" y="2720747"/>
                </a:lnTo>
                <a:lnTo>
                  <a:pt x="6033" y="2660718"/>
                </a:lnTo>
                <a:lnTo>
                  <a:pt x="6986" y="2615617"/>
                </a:lnTo>
                <a:lnTo>
                  <a:pt x="7938" y="2597830"/>
                </a:lnTo>
                <a:lnTo>
                  <a:pt x="8256" y="2586396"/>
                </a:lnTo>
                <a:lnTo>
                  <a:pt x="12066" y="2547647"/>
                </a:lnTo>
                <a:lnTo>
                  <a:pt x="15877" y="2510804"/>
                </a:lnTo>
                <a:lnTo>
                  <a:pt x="20640" y="2475867"/>
                </a:lnTo>
                <a:lnTo>
                  <a:pt x="25403" y="2442200"/>
                </a:lnTo>
                <a:lnTo>
                  <a:pt x="30801" y="2410121"/>
                </a:lnTo>
                <a:lnTo>
                  <a:pt x="36517" y="2379630"/>
                </a:lnTo>
                <a:lnTo>
                  <a:pt x="42867" y="2350409"/>
                </a:lnTo>
                <a:lnTo>
                  <a:pt x="49536" y="2322459"/>
                </a:lnTo>
                <a:lnTo>
                  <a:pt x="56204" y="2296097"/>
                </a:lnTo>
                <a:lnTo>
                  <a:pt x="63507" y="2271006"/>
                </a:lnTo>
                <a:lnTo>
                  <a:pt x="71128" y="2246867"/>
                </a:lnTo>
                <a:lnTo>
                  <a:pt x="78431" y="2224317"/>
                </a:lnTo>
                <a:lnTo>
                  <a:pt x="86687" y="2203037"/>
                </a:lnTo>
                <a:lnTo>
                  <a:pt x="94943" y="2182709"/>
                </a:lnTo>
                <a:lnTo>
                  <a:pt x="102882" y="2163335"/>
                </a:lnTo>
                <a:lnTo>
                  <a:pt x="111455" y="2145231"/>
                </a:lnTo>
                <a:lnTo>
                  <a:pt x="120029" y="2128080"/>
                </a:lnTo>
                <a:lnTo>
                  <a:pt x="128602" y="2111564"/>
                </a:lnTo>
                <a:lnTo>
                  <a:pt x="137493" y="2096318"/>
                </a:lnTo>
                <a:lnTo>
                  <a:pt x="146384" y="2082026"/>
                </a:lnTo>
                <a:lnTo>
                  <a:pt x="154958" y="2068051"/>
                </a:lnTo>
                <a:lnTo>
                  <a:pt x="163849" y="2055664"/>
                </a:lnTo>
                <a:lnTo>
                  <a:pt x="172740" y="2043595"/>
                </a:lnTo>
                <a:lnTo>
                  <a:pt x="181313" y="2032478"/>
                </a:lnTo>
                <a:lnTo>
                  <a:pt x="189887" y="2021679"/>
                </a:lnTo>
                <a:lnTo>
                  <a:pt x="198143" y="2012151"/>
                </a:lnTo>
                <a:lnTo>
                  <a:pt x="206399" y="2002940"/>
                </a:lnTo>
                <a:lnTo>
                  <a:pt x="214019" y="1994365"/>
                </a:lnTo>
                <a:lnTo>
                  <a:pt x="228944" y="1978484"/>
                </a:lnTo>
                <a:lnTo>
                  <a:pt x="242280" y="1964826"/>
                </a:lnTo>
                <a:lnTo>
                  <a:pt x="249266" y="1959427"/>
                </a:lnTo>
                <a:lnTo>
                  <a:pt x="284512" y="1940370"/>
                </a:lnTo>
                <a:lnTo>
                  <a:pt x="320077" y="1922584"/>
                </a:lnTo>
                <a:lnTo>
                  <a:pt x="355323" y="1905115"/>
                </a:lnTo>
                <a:lnTo>
                  <a:pt x="390570" y="1888282"/>
                </a:lnTo>
                <a:lnTo>
                  <a:pt x="426134" y="1872401"/>
                </a:lnTo>
                <a:lnTo>
                  <a:pt x="462015" y="1857155"/>
                </a:lnTo>
                <a:lnTo>
                  <a:pt x="498214" y="1841910"/>
                </a:lnTo>
                <a:lnTo>
                  <a:pt x="534731" y="1826982"/>
                </a:lnTo>
                <a:lnTo>
                  <a:pt x="571565" y="1812372"/>
                </a:lnTo>
                <a:lnTo>
                  <a:pt x="609035" y="1798079"/>
                </a:lnTo>
                <a:lnTo>
                  <a:pt x="685561" y="1768859"/>
                </a:lnTo>
                <a:lnTo>
                  <a:pt x="764310" y="1739321"/>
                </a:lnTo>
                <a:lnTo>
                  <a:pt x="846234" y="1708512"/>
                </a:lnTo>
                <a:lnTo>
                  <a:pt x="847504" y="1708512"/>
                </a:lnTo>
                <a:lnTo>
                  <a:pt x="848774" y="1708195"/>
                </a:lnTo>
                <a:lnTo>
                  <a:pt x="980869" y="1593218"/>
                </a:lnTo>
                <a:lnTo>
                  <a:pt x="984045" y="1590360"/>
                </a:lnTo>
                <a:lnTo>
                  <a:pt x="987220" y="1588137"/>
                </a:lnTo>
                <a:lnTo>
                  <a:pt x="990713" y="1585913"/>
                </a:lnTo>
                <a:lnTo>
                  <a:pt x="994206" y="1584325"/>
                </a:lnTo>
                <a:lnTo>
                  <a:pt x="998334" y="1583690"/>
                </a:lnTo>
                <a:lnTo>
                  <a:pt x="1002462" y="1582737"/>
                </a:lnTo>
                <a:close/>
                <a:moveTo>
                  <a:pt x="1401605" y="0"/>
                </a:moveTo>
                <a:lnTo>
                  <a:pt x="1417801" y="317"/>
                </a:lnTo>
                <a:lnTo>
                  <a:pt x="1433680" y="952"/>
                </a:lnTo>
                <a:lnTo>
                  <a:pt x="1449241" y="2222"/>
                </a:lnTo>
                <a:lnTo>
                  <a:pt x="1464802" y="3492"/>
                </a:lnTo>
                <a:lnTo>
                  <a:pt x="1480046" y="5396"/>
                </a:lnTo>
                <a:lnTo>
                  <a:pt x="1495289" y="7618"/>
                </a:lnTo>
                <a:lnTo>
                  <a:pt x="1510215" y="10158"/>
                </a:lnTo>
                <a:lnTo>
                  <a:pt x="1525141" y="13332"/>
                </a:lnTo>
                <a:lnTo>
                  <a:pt x="1540067" y="17142"/>
                </a:lnTo>
                <a:lnTo>
                  <a:pt x="1554358" y="20633"/>
                </a:lnTo>
                <a:lnTo>
                  <a:pt x="1568649" y="25077"/>
                </a:lnTo>
                <a:lnTo>
                  <a:pt x="1582622" y="29522"/>
                </a:lnTo>
                <a:lnTo>
                  <a:pt x="1596278" y="34918"/>
                </a:lnTo>
                <a:lnTo>
                  <a:pt x="1610251" y="39997"/>
                </a:lnTo>
                <a:lnTo>
                  <a:pt x="1623589" y="46028"/>
                </a:lnTo>
                <a:lnTo>
                  <a:pt x="1636927" y="52060"/>
                </a:lnTo>
                <a:lnTo>
                  <a:pt x="1649948" y="58726"/>
                </a:lnTo>
                <a:lnTo>
                  <a:pt x="1662651" y="65392"/>
                </a:lnTo>
                <a:lnTo>
                  <a:pt x="1675354" y="72376"/>
                </a:lnTo>
                <a:lnTo>
                  <a:pt x="1687739" y="79677"/>
                </a:lnTo>
                <a:lnTo>
                  <a:pt x="1700124" y="87613"/>
                </a:lnTo>
                <a:lnTo>
                  <a:pt x="1711875" y="95866"/>
                </a:lnTo>
                <a:lnTo>
                  <a:pt x="1723942" y="104437"/>
                </a:lnTo>
                <a:lnTo>
                  <a:pt x="1735375" y="113325"/>
                </a:lnTo>
                <a:lnTo>
                  <a:pt x="1746490" y="122213"/>
                </a:lnTo>
                <a:lnTo>
                  <a:pt x="1757605" y="131737"/>
                </a:lnTo>
                <a:lnTo>
                  <a:pt x="1768720" y="141577"/>
                </a:lnTo>
                <a:lnTo>
                  <a:pt x="1779200" y="151418"/>
                </a:lnTo>
                <a:lnTo>
                  <a:pt x="1789680" y="161893"/>
                </a:lnTo>
                <a:lnTo>
                  <a:pt x="1800160" y="172369"/>
                </a:lnTo>
                <a:lnTo>
                  <a:pt x="1810005" y="183162"/>
                </a:lnTo>
                <a:lnTo>
                  <a:pt x="1819850" y="194272"/>
                </a:lnTo>
                <a:lnTo>
                  <a:pt x="1829059" y="205700"/>
                </a:lnTo>
                <a:lnTo>
                  <a:pt x="1838269" y="217445"/>
                </a:lnTo>
                <a:lnTo>
                  <a:pt x="1847479" y="229507"/>
                </a:lnTo>
                <a:lnTo>
                  <a:pt x="1856053" y="241570"/>
                </a:lnTo>
                <a:lnTo>
                  <a:pt x="1864628" y="253950"/>
                </a:lnTo>
                <a:lnTo>
                  <a:pt x="1872884" y="266965"/>
                </a:lnTo>
                <a:lnTo>
                  <a:pt x="1881141" y="279980"/>
                </a:lnTo>
                <a:lnTo>
                  <a:pt x="1888763" y="292995"/>
                </a:lnTo>
                <a:lnTo>
                  <a:pt x="1896385" y="306327"/>
                </a:lnTo>
                <a:lnTo>
                  <a:pt x="1903372" y="319977"/>
                </a:lnTo>
                <a:lnTo>
                  <a:pt x="1910358" y="334262"/>
                </a:lnTo>
                <a:lnTo>
                  <a:pt x="1917027" y="347912"/>
                </a:lnTo>
                <a:lnTo>
                  <a:pt x="1923696" y="362514"/>
                </a:lnTo>
                <a:lnTo>
                  <a:pt x="1929730" y="376799"/>
                </a:lnTo>
                <a:lnTo>
                  <a:pt x="1935764" y="391718"/>
                </a:lnTo>
                <a:lnTo>
                  <a:pt x="1941163" y="406638"/>
                </a:lnTo>
                <a:lnTo>
                  <a:pt x="1946879" y="421875"/>
                </a:lnTo>
                <a:lnTo>
                  <a:pt x="1951960" y="437112"/>
                </a:lnTo>
                <a:lnTo>
                  <a:pt x="1956406" y="452666"/>
                </a:lnTo>
                <a:lnTo>
                  <a:pt x="1961488" y="468221"/>
                </a:lnTo>
                <a:lnTo>
                  <a:pt x="1965298" y="484410"/>
                </a:lnTo>
                <a:lnTo>
                  <a:pt x="1969427" y="500282"/>
                </a:lnTo>
                <a:lnTo>
                  <a:pt x="1973238" y="516154"/>
                </a:lnTo>
                <a:lnTo>
                  <a:pt x="1976731" y="532661"/>
                </a:lnTo>
                <a:lnTo>
                  <a:pt x="1979589" y="549167"/>
                </a:lnTo>
                <a:lnTo>
                  <a:pt x="1982447" y="565992"/>
                </a:lnTo>
                <a:lnTo>
                  <a:pt x="1984670" y="582816"/>
                </a:lnTo>
                <a:lnTo>
                  <a:pt x="1986893" y="599323"/>
                </a:lnTo>
                <a:lnTo>
                  <a:pt x="1989116" y="616464"/>
                </a:lnTo>
                <a:lnTo>
                  <a:pt x="1990704" y="633923"/>
                </a:lnTo>
                <a:lnTo>
                  <a:pt x="1991657" y="651065"/>
                </a:lnTo>
                <a:lnTo>
                  <a:pt x="1992927" y="668524"/>
                </a:lnTo>
                <a:lnTo>
                  <a:pt x="2001184" y="672016"/>
                </a:lnTo>
                <a:lnTo>
                  <a:pt x="2009124" y="675190"/>
                </a:lnTo>
                <a:lnTo>
                  <a:pt x="2016745" y="679317"/>
                </a:lnTo>
                <a:lnTo>
                  <a:pt x="2024050" y="684078"/>
                </a:lnTo>
                <a:lnTo>
                  <a:pt x="2030719" y="688840"/>
                </a:lnTo>
                <a:lnTo>
                  <a:pt x="2037070" y="694554"/>
                </a:lnTo>
                <a:lnTo>
                  <a:pt x="2043422" y="700903"/>
                </a:lnTo>
                <a:lnTo>
                  <a:pt x="2049138" y="707251"/>
                </a:lnTo>
                <a:lnTo>
                  <a:pt x="2054219" y="714552"/>
                </a:lnTo>
                <a:lnTo>
                  <a:pt x="2058983" y="722171"/>
                </a:lnTo>
                <a:lnTo>
                  <a:pt x="2063111" y="730742"/>
                </a:lnTo>
                <a:lnTo>
                  <a:pt x="2066922" y="739630"/>
                </a:lnTo>
                <a:lnTo>
                  <a:pt x="2070098" y="748836"/>
                </a:lnTo>
                <a:lnTo>
                  <a:pt x="2072956" y="758676"/>
                </a:lnTo>
                <a:lnTo>
                  <a:pt x="2075179" y="769469"/>
                </a:lnTo>
                <a:lnTo>
                  <a:pt x="2076767" y="781214"/>
                </a:lnTo>
                <a:lnTo>
                  <a:pt x="2077719" y="790420"/>
                </a:lnTo>
                <a:lnTo>
                  <a:pt x="2078037" y="799626"/>
                </a:lnTo>
                <a:lnTo>
                  <a:pt x="2078037" y="808831"/>
                </a:lnTo>
                <a:lnTo>
                  <a:pt x="2078037" y="818672"/>
                </a:lnTo>
                <a:lnTo>
                  <a:pt x="2077402" y="828195"/>
                </a:lnTo>
                <a:lnTo>
                  <a:pt x="2076449" y="838353"/>
                </a:lnTo>
                <a:lnTo>
                  <a:pt x="2075179" y="847876"/>
                </a:lnTo>
                <a:lnTo>
                  <a:pt x="2073591" y="858034"/>
                </a:lnTo>
                <a:lnTo>
                  <a:pt x="2071686" y="867558"/>
                </a:lnTo>
                <a:lnTo>
                  <a:pt x="2069463" y="877716"/>
                </a:lnTo>
                <a:lnTo>
                  <a:pt x="2066922" y="887239"/>
                </a:lnTo>
                <a:lnTo>
                  <a:pt x="2064381" y="897079"/>
                </a:lnTo>
                <a:lnTo>
                  <a:pt x="2061206" y="906602"/>
                </a:lnTo>
                <a:lnTo>
                  <a:pt x="2057712" y="916443"/>
                </a:lnTo>
                <a:lnTo>
                  <a:pt x="2054219" y="925966"/>
                </a:lnTo>
                <a:lnTo>
                  <a:pt x="2050091" y="935172"/>
                </a:lnTo>
                <a:lnTo>
                  <a:pt x="2045645" y="944060"/>
                </a:lnTo>
                <a:lnTo>
                  <a:pt x="2041199" y="952948"/>
                </a:lnTo>
                <a:lnTo>
                  <a:pt x="2036435" y="962154"/>
                </a:lnTo>
                <a:lnTo>
                  <a:pt x="2031671" y="970090"/>
                </a:lnTo>
                <a:lnTo>
                  <a:pt x="2026273" y="978343"/>
                </a:lnTo>
                <a:lnTo>
                  <a:pt x="2020874" y="986597"/>
                </a:lnTo>
                <a:lnTo>
                  <a:pt x="2014840" y="993898"/>
                </a:lnTo>
                <a:lnTo>
                  <a:pt x="2008806" y="1001516"/>
                </a:lnTo>
                <a:lnTo>
                  <a:pt x="2002455" y="1008182"/>
                </a:lnTo>
                <a:lnTo>
                  <a:pt x="1996421" y="1014849"/>
                </a:lnTo>
                <a:lnTo>
                  <a:pt x="1989434" y="1020563"/>
                </a:lnTo>
                <a:lnTo>
                  <a:pt x="1982765" y="1026276"/>
                </a:lnTo>
                <a:lnTo>
                  <a:pt x="1975778" y="1031355"/>
                </a:lnTo>
                <a:lnTo>
                  <a:pt x="1968474" y="1036434"/>
                </a:lnTo>
                <a:lnTo>
                  <a:pt x="1960852" y="1040244"/>
                </a:lnTo>
                <a:lnTo>
                  <a:pt x="1953231" y="1044053"/>
                </a:lnTo>
                <a:lnTo>
                  <a:pt x="1945609" y="1072622"/>
                </a:lnTo>
                <a:lnTo>
                  <a:pt x="1937987" y="1100557"/>
                </a:lnTo>
                <a:lnTo>
                  <a:pt x="1929095" y="1128491"/>
                </a:lnTo>
                <a:lnTo>
                  <a:pt x="1919568" y="1155791"/>
                </a:lnTo>
                <a:lnTo>
                  <a:pt x="1910041" y="1183408"/>
                </a:lnTo>
                <a:lnTo>
                  <a:pt x="1899243" y="1210073"/>
                </a:lnTo>
                <a:lnTo>
                  <a:pt x="1888128" y="1236420"/>
                </a:lnTo>
                <a:lnTo>
                  <a:pt x="1876695" y="1262133"/>
                </a:lnTo>
                <a:lnTo>
                  <a:pt x="1863992" y="1287845"/>
                </a:lnTo>
                <a:lnTo>
                  <a:pt x="1850972" y="1312288"/>
                </a:lnTo>
                <a:lnTo>
                  <a:pt x="1837316" y="1336731"/>
                </a:lnTo>
                <a:lnTo>
                  <a:pt x="1830012" y="1348793"/>
                </a:lnTo>
                <a:lnTo>
                  <a:pt x="1823025" y="1360221"/>
                </a:lnTo>
                <a:lnTo>
                  <a:pt x="1815721" y="1371649"/>
                </a:lnTo>
                <a:lnTo>
                  <a:pt x="1808099" y="1382759"/>
                </a:lnTo>
                <a:lnTo>
                  <a:pt x="1800478" y="1394187"/>
                </a:lnTo>
                <a:lnTo>
                  <a:pt x="1792538" y="1405297"/>
                </a:lnTo>
                <a:lnTo>
                  <a:pt x="1784599" y="1416090"/>
                </a:lnTo>
                <a:lnTo>
                  <a:pt x="1776342" y="1426248"/>
                </a:lnTo>
                <a:lnTo>
                  <a:pt x="1768085" y="1436724"/>
                </a:lnTo>
                <a:lnTo>
                  <a:pt x="1759511" y="1446882"/>
                </a:lnTo>
                <a:lnTo>
                  <a:pt x="1750619" y="1456722"/>
                </a:lnTo>
                <a:lnTo>
                  <a:pt x="1742044" y="1466563"/>
                </a:lnTo>
                <a:lnTo>
                  <a:pt x="1733152" y="1475769"/>
                </a:lnTo>
                <a:lnTo>
                  <a:pt x="1723942" y="1484974"/>
                </a:lnTo>
                <a:lnTo>
                  <a:pt x="1714733" y="1493862"/>
                </a:lnTo>
                <a:lnTo>
                  <a:pt x="1704888" y="1502433"/>
                </a:lnTo>
                <a:lnTo>
                  <a:pt x="1695361" y="1511004"/>
                </a:lnTo>
                <a:lnTo>
                  <a:pt x="1685516" y="1519258"/>
                </a:lnTo>
                <a:lnTo>
                  <a:pt x="1675671" y="1526876"/>
                </a:lnTo>
                <a:lnTo>
                  <a:pt x="1665509" y="1534812"/>
                </a:lnTo>
                <a:lnTo>
                  <a:pt x="1655029" y="1542113"/>
                </a:lnTo>
                <a:lnTo>
                  <a:pt x="1644867" y="1549414"/>
                </a:lnTo>
                <a:lnTo>
                  <a:pt x="1634387" y="1556080"/>
                </a:lnTo>
                <a:lnTo>
                  <a:pt x="1623589" y="1562746"/>
                </a:lnTo>
                <a:lnTo>
                  <a:pt x="1612474" y="1568778"/>
                </a:lnTo>
                <a:lnTo>
                  <a:pt x="1601677" y="1574492"/>
                </a:lnTo>
                <a:lnTo>
                  <a:pt x="1590244" y="1580206"/>
                </a:lnTo>
                <a:lnTo>
                  <a:pt x="1578811" y="1585285"/>
                </a:lnTo>
                <a:lnTo>
                  <a:pt x="1567061" y="1590047"/>
                </a:lnTo>
                <a:lnTo>
                  <a:pt x="1555628" y="1595126"/>
                </a:lnTo>
                <a:lnTo>
                  <a:pt x="1543561" y="1598935"/>
                </a:lnTo>
                <a:lnTo>
                  <a:pt x="1531493" y="1603061"/>
                </a:lnTo>
                <a:lnTo>
                  <a:pt x="1519107" y="1606553"/>
                </a:lnTo>
                <a:lnTo>
                  <a:pt x="1506722" y="1609728"/>
                </a:lnTo>
                <a:lnTo>
                  <a:pt x="1494337" y="1612902"/>
                </a:lnTo>
                <a:lnTo>
                  <a:pt x="1481634" y="1615442"/>
                </a:lnTo>
                <a:lnTo>
                  <a:pt x="1468613" y="1617346"/>
                </a:lnTo>
                <a:lnTo>
                  <a:pt x="1455593" y="1619251"/>
                </a:lnTo>
                <a:lnTo>
                  <a:pt x="1442255" y="1620521"/>
                </a:lnTo>
                <a:lnTo>
                  <a:pt x="1428916" y="1621473"/>
                </a:lnTo>
                <a:lnTo>
                  <a:pt x="1415578" y="1622108"/>
                </a:lnTo>
                <a:lnTo>
                  <a:pt x="1401605" y="1622425"/>
                </a:lnTo>
                <a:lnTo>
                  <a:pt x="1387949" y="1622108"/>
                </a:lnTo>
                <a:lnTo>
                  <a:pt x="1374611" y="1621473"/>
                </a:lnTo>
                <a:lnTo>
                  <a:pt x="1361273" y="1620521"/>
                </a:lnTo>
                <a:lnTo>
                  <a:pt x="1348253" y="1619251"/>
                </a:lnTo>
                <a:lnTo>
                  <a:pt x="1335232" y="1617664"/>
                </a:lnTo>
                <a:lnTo>
                  <a:pt x="1322212" y="1615442"/>
                </a:lnTo>
                <a:lnTo>
                  <a:pt x="1309509" y="1612902"/>
                </a:lnTo>
                <a:lnTo>
                  <a:pt x="1296806" y="1610363"/>
                </a:lnTo>
                <a:lnTo>
                  <a:pt x="1284738" y="1606871"/>
                </a:lnTo>
                <a:lnTo>
                  <a:pt x="1272353" y="1603061"/>
                </a:lnTo>
                <a:lnTo>
                  <a:pt x="1260602" y="1599570"/>
                </a:lnTo>
                <a:lnTo>
                  <a:pt x="1248535" y="1595443"/>
                </a:lnTo>
                <a:lnTo>
                  <a:pt x="1237102" y="1590681"/>
                </a:lnTo>
                <a:lnTo>
                  <a:pt x="1225669" y="1585602"/>
                </a:lnTo>
                <a:lnTo>
                  <a:pt x="1213919" y="1580523"/>
                </a:lnTo>
                <a:lnTo>
                  <a:pt x="1202804" y="1574809"/>
                </a:lnTo>
                <a:lnTo>
                  <a:pt x="1191689" y="1569413"/>
                </a:lnTo>
                <a:lnTo>
                  <a:pt x="1180891" y="1563064"/>
                </a:lnTo>
                <a:lnTo>
                  <a:pt x="1170094" y="1556715"/>
                </a:lnTo>
                <a:lnTo>
                  <a:pt x="1159932" y="1550049"/>
                </a:lnTo>
                <a:lnTo>
                  <a:pt x="1149452" y="1543065"/>
                </a:lnTo>
                <a:lnTo>
                  <a:pt x="1138972" y="1535447"/>
                </a:lnTo>
                <a:lnTo>
                  <a:pt x="1128809" y="1528146"/>
                </a:lnTo>
                <a:lnTo>
                  <a:pt x="1118965" y="1520210"/>
                </a:lnTo>
                <a:lnTo>
                  <a:pt x="1109120" y="1512274"/>
                </a:lnTo>
                <a:lnTo>
                  <a:pt x="1099593" y="1504020"/>
                </a:lnTo>
                <a:lnTo>
                  <a:pt x="1090383" y="1495450"/>
                </a:lnTo>
                <a:lnTo>
                  <a:pt x="1080856" y="1486561"/>
                </a:lnTo>
                <a:lnTo>
                  <a:pt x="1071646" y="1477356"/>
                </a:lnTo>
                <a:lnTo>
                  <a:pt x="1062754" y="1467833"/>
                </a:lnTo>
                <a:lnTo>
                  <a:pt x="1053862" y="1458309"/>
                </a:lnTo>
                <a:lnTo>
                  <a:pt x="1045287" y="1448786"/>
                </a:lnTo>
                <a:lnTo>
                  <a:pt x="1036713" y="1438628"/>
                </a:lnTo>
                <a:lnTo>
                  <a:pt x="1028456" y="1428153"/>
                </a:lnTo>
                <a:lnTo>
                  <a:pt x="1020517" y="1417677"/>
                </a:lnTo>
                <a:lnTo>
                  <a:pt x="1012260" y="1407519"/>
                </a:lnTo>
                <a:lnTo>
                  <a:pt x="1004320" y="1396409"/>
                </a:lnTo>
                <a:lnTo>
                  <a:pt x="996699" y="1385616"/>
                </a:lnTo>
                <a:lnTo>
                  <a:pt x="989077" y="1374506"/>
                </a:lnTo>
                <a:lnTo>
                  <a:pt x="981773" y="1362761"/>
                </a:lnTo>
                <a:lnTo>
                  <a:pt x="974786" y="1351333"/>
                </a:lnTo>
                <a:lnTo>
                  <a:pt x="967799" y="1339588"/>
                </a:lnTo>
                <a:lnTo>
                  <a:pt x="953826" y="1315145"/>
                </a:lnTo>
                <a:lnTo>
                  <a:pt x="940806" y="1290702"/>
                </a:lnTo>
                <a:lnTo>
                  <a:pt x="928738" y="1265942"/>
                </a:lnTo>
                <a:lnTo>
                  <a:pt x="916670" y="1239912"/>
                </a:lnTo>
                <a:lnTo>
                  <a:pt x="905555" y="1213882"/>
                </a:lnTo>
                <a:lnTo>
                  <a:pt x="894758" y="1187217"/>
                </a:lnTo>
                <a:lnTo>
                  <a:pt x="885230" y="1160235"/>
                </a:lnTo>
                <a:lnTo>
                  <a:pt x="876021" y="1132936"/>
                </a:lnTo>
                <a:lnTo>
                  <a:pt x="866811" y="1105319"/>
                </a:lnTo>
                <a:lnTo>
                  <a:pt x="858872" y="1077701"/>
                </a:lnTo>
                <a:lnTo>
                  <a:pt x="851250" y="1049449"/>
                </a:lnTo>
                <a:lnTo>
                  <a:pt x="842675" y="1046592"/>
                </a:lnTo>
                <a:lnTo>
                  <a:pt x="834736" y="1043101"/>
                </a:lnTo>
                <a:lnTo>
                  <a:pt x="826479" y="1039291"/>
                </a:lnTo>
                <a:lnTo>
                  <a:pt x="818222" y="1034530"/>
                </a:lnTo>
                <a:lnTo>
                  <a:pt x="810918" y="1029768"/>
                </a:lnTo>
                <a:lnTo>
                  <a:pt x="802979" y="1023737"/>
                </a:lnTo>
                <a:lnTo>
                  <a:pt x="795992" y="1017706"/>
                </a:lnTo>
                <a:lnTo>
                  <a:pt x="789006" y="1011039"/>
                </a:lnTo>
                <a:lnTo>
                  <a:pt x="782336" y="1004056"/>
                </a:lnTo>
                <a:lnTo>
                  <a:pt x="775667" y="996437"/>
                </a:lnTo>
                <a:lnTo>
                  <a:pt x="769316" y="988501"/>
                </a:lnTo>
                <a:lnTo>
                  <a:pt x="763282" y="980248"/>
                </a:lnTo>
                <a:lnTo>
                  <a:pt x="757566" y="971677"/>
                </a:lnTo>
                <a:lnTo>
                  <a:pt x="752167" y="962789"/>
                </a:lnTo>
                <a:lnTo>
                  <a:pt x="747403" y="953583"/>
                </a:lnTo>
                <a:lnTo>
                  <a:pt x="742322" y="944060"/>
                </a:lnTo>
                <a:lnTo>
                  <a:pt x="737876" y="934537"/>
                </a:lnTo>
                <a:lnTo>
                  <a:pt x="733430" y="924379"/>
                </a:lnTo>
                <a:lnTo>
                  <a:pt x="729937" y="914538"/>
                </a:lnTo>
                <a:lnTo>
                  <a:pt x="726126" y="904380"/>
                </a:lnTo>
                <a:lnTo>
                  <a:pt x="722633" y="893905"/>
                </a:lnTo>
                <a:lnTo>
                  <a:pt x="720092" y="883747"/>
                </a:lnTo>
                <a:lnTo>
                  <a:pt x="717551" y="873271"/>
                </a:lnTo>
                <a:lnTo>
                  <a:pt x="715328" y="862796"/>
                </a:lnTo>
                <a:lnTo>
                  <a:pt x="713423" y="852320"/>
                </a:lnTo>
                <a:lnTo>
                  <a:pt x="712153" y="842162"/>
                </a:lnTo>
                <a:lnTo>
                  <a:pt x="710882" y="831687"/>
                </a:lnTo>
                <a:lnTo>
                  <a:pt x="710247" y="821212"/>
                </a:lnTo>
                <a:lnTo>
                  <a:pt x="709612" y="810736"/>
                </a:lnTo>
                <a:lnTo>
                  <a:pt x="709612" y="800896"/>
                </a:lnTo>
                <a:lnTo>
                  <a:pt x="710565" y="790738"/>
                </a:lnTo>
                <a:lnTo>
                  <a:pt x="711200" y="781214"/>
                </a:lnTo>
                <a:lnTo>
                  <a:pt x="713105" y="768517"/>
                </a:lnTo>
                <a:lnTo>
                  <a:pt x="715646" y="756454"/>
                </a:lnTo>
                <a:lnTo>
                  <a:pt x="718822" y="745344"/>
                </a:lnTo>
                <a:lnTo>
                  <a:pt x="722633" y="735186"/>
                </a:lnTo>
                <a:lnTo>
                  <a:pt x="727079" y="725663"/>
                </a:lnTo>
                <a:lnTo>
                  <a:pt x="732160" y="716775"/>
                </a:lnTo>
                <a:lnTo>
                  <a:pt x="737559" y="708521"/>
                </a:lnTo>
                <a:lnTo>
                  <a:pt x="743910" y="701220"/>
                </a:lnTo>
                <a:lnTo>
                  <a:pt x="750579" y="694236"/>
                </a:lnTo>
                <a:lnTo>
                  <a:pt x="757566" y="688205"/>
                </a:lnTo>
                <a:lnTo>
                  <a:pt x="765505" y="682809"/>
                </a:lnTo>
                <a:lnTo>
                  <a:pt x="773762" y="677412"/>
                </a:lnTo>
                <a:lnTo>
                  <a:pt x="782336" y="673286"/>
                </a:lnTo>
                <a:lnTo>
                  <a:pt x="791546" y="669159"/>
                </a:lnTo>
                <a:lnTo>
                  <a:pt x="800756" y="666302"/>
                </a:lnTo>
                <a:lnTo>
                  <a:pt x="810600" y="663762"/>
                </a:lnTo>
                <a:lnTo>
                  <a:pt x="811553" y="646303"/>
                </a:lnTo>
                <a:lnTo>
                  <a:pt x="813141" y="629162"/>
                </a:lnTo>
                <a:lnTo>
                  <a:pt x="814411" y="612020"/>
                </a:lnTo>
                <a:lnTo>
                  <a:pt x="816634" y="594878"/>
                </a:lnTo>
                <a:lnTo>
                  <a:pt x="819175" y="578372"/>
                </a:lnTo>
                <a:lnTo>
                  <a:pt x="821716" y="561547"/>
                </a:lnTo>
                <a:lnTo>
                  <a:pt x="824574" y="544723"/>
                </a:lnTo>
                <a:lnTo>
                  <a:pt x="827432" y="528534"/>
                </a:lnTo>
                <a:lnTo>
                  <a:pt x="830925" y="512662"/>
                </a:lnTo>
                <a:lnTo>
                  <a:pt x="834736" y="496155"/>
                </a:lnTo>
                <a:lnTo>
                  <a:pt x="838865" y="480283"/>
                </a:lnTo>
                <a:lnTo>
                  <a:pt x="843311" y="464729"/>
                </a:lnTo>
                <a:lnTo>
                  <a:pt x="847757" y="448857"/>
                </a:lnTo>
                <a:lnTo>
                  <a:pt x="852520" y="433937"/>
                </a:lnTo>
                <a:lnTo>
                  <a:pt x="857601" y="418700"/>
                </a:lnTo>
                <a:lnTo>
                  <a:pt x="863318" y="403463"/>
                </a:lnTo>
                <a:lnTo>
                  <a:pt x="868717" y="388544"/>
                </a:lnTo>
                <a:lnTo>
                  <a:pt x="874750" y="373942"/>
                </a:lnTo>
                <a:lnTo>
                  <a:pt x="881102" y="359340"/>
                </a:lnTo>
                <a:lnTo>
                  <a:pt x="887453" y="345372"/>
                </a:lnTo>
                <a:lnTo>
                  <a:pt x="894122" y="331405"/>
                </a:lnTo>
                <a:lnTo>
                  <a:pt x="901109" y="317438"/>
                </a:lnTo>
                <a:lnTo>
                  <a:pt x="908731" y="304105"/>
                </a:lnTo>
                <a:lnTo>
                  <a:pt x="916035" y="290773"/>
                </a:lnTo>
                <a:lnTo>
                  <a:pt x="923657" y="277441"/>
                </a:lnTo>
                <a:lnTo>
                  <a:pt x="931596" y="264743"/>
                </a:lnTo>
                <a:lnTo>
                  <a:pt x="940171" y="252046"/>
                </a:lnTo>
                <a:lnTo>
                  <a:pt x="948427" y="239348"/>
                </a:lnTo>
                <a:lnTo>
                  <a:pt x="957320" y="227603"/>
                </a:lnTo>
                <a:lnTo>
                  <a:pt x="966212" y="215858"/>
                </a:lnTo>
                <a:lnTo>
                  <a:pt x="975421" y="204112"/>
                </a:lnTo>
                <a:lnTo>
                  <a:pt x="985266" y="192685"/>
                </a:lnTo>
                <a:lnTo>
                  <a:pt x="994793" y="181574"/>
                </a:lnTo>
                <a:lnTo>
                  <a:pt x="1004956" y="170781"/>
                </a:lnTo>
                <a:lnTo>
                  <a:pt x="1014800" y="160306"/>
                </a:lnTo>
                <a:lnTo>
                  <a:pt x="1025280" y="149831"/>
                </a:lnTo>
                <a:lnTo>
                  <a:pt x="1036078" y="140307"/>
                </a:lnTo>
                <a:lnTo>
                  <a:pt x="1046875" y="130784"/>
                </a:lnTo>
                <a:lnTo>
                  <a:pt x="1057991" y="121261"/>
                </a:lnTo>
                <a:lnTo>
                  <a:pt x="1069105" y="112055"/>
                </a:lnTo>
                <a:lnTo>
                  <a:pt x="1080538" y="103485"/>
                </a:lnTo>
                <a:lnTo>
                  <a:pt x="1092606" y="94914"/>
                </a:lnTo>
                <a:lnTo>
                  <a:pt x="1104356" y="86978"/>
                </a:lnTo>
                <a:lnTo>
                  <a:pt x="1116742" y="79359"/>
                </a:lnTo>
                <a:lnTo>
                  <a:pt x="1128809" y="72058"/>
                </a:lnTo>
                <a:lnTo>
                  <a:pt x="1141512" y="64440"/>
                </a:lnTo>
                <a:lnTo>
                  <a:pt x="1154533" y="57774"/>
                </a:lnTo>
                <a:lnTo>
                  <a:pt x="1167553" y="51425"/>
                </a:lnTo>
                <a:lnTo>
                  <a:pt x="1180574" y="45711"/>
                </a:lnTo>
                <a:lnTo>
                  <a:pt x="1193912" y="39680"/>
                </a:lnTo>
                <a:lnTo>
                  <a:pt x="1207568" y="34601"/>
                </a:lnTo>
                <a:lnTo>
                  <a:pt x="1221541" y="29522"/>
                </a:lnTo>
                <a:lnTo>
                  <a:pt x="1235514" y="24760"/>
                </a:lnTo>
                <a:lnTo>
                  <a:pt x="1249805" y="20633"/>
                </a:lnTo>
                <a:lnTo>
                  <a:pt x="1264096" y="16507"/>
                </a:lnTo>
                <a:lnTo>
                  <a:pt x="1278704" y="13332"/>
                </a:lnTo>
                <a:lnTo>
                  <a:pt x="1293630" y="10158"/>
                </a:lnTo>
                <a:lnTo>
                  <a:pt x="1308556" y="7618"/>
                </a:lnTo>
                <a:lnTo>
                  <a:pt x="1323164" y="5396"/>
                </a:lnTo>
                <a:lnTo>
                  <a:pt x="1339043" y="3174"/>
                </a:lnTo>
                <a:lnTo>
                  <a:pt x="1354287" y="1905"/>
                </a:lnTo>
                <a:lnTo>
                  <a:pt x="1369848" y="952"/>
                </a:lnTo>
                <a:lnTo>
                  <a:pt x="1385726" y="317"/>
                </a:lnTo>
                <a:lnTo>
                  <a:pt x="1401605" y="0"/>
                </a:lnTo>
                <a:close/>
              </a:path>
            </a:pathLst>
          </a:custGeom>
          <a:solidFill>
            <a:srgbClr val="1D384B"/>
          </a:solidFill>
          <a:ln>
            <a:noFill/>
          </a:ln>
          <a:extLst/>
        </p:spPr>
        <p:txBody>
          <a:bodyPr anchor="ctr">
            <a:scene3d>
              <a:camera prst="orthographicFront"/>
              <a:lightRig rig="threePt" dir="t"/>
            </a:scene3d>
            <a:sp3d>
              <a:contourClr>
                <a:srgbClr val="FFFFFF"/>
              </a:contourClr>
            </a:sp3d>
          </a:bodyPr>
          <a:lstStyle/>
          <a:p>
            <a:pPr algn="ctr">
              <a:defRPr/>
            </a:pPr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5" name="文本框 34"/>
          <p:cNvSpPr txBox="1"/>
          <p:nvPr/>
        </p:nvSpPr>
        <p:spPr>
          <a:xfrm>
            <a:off x="2893098" y="2738605"/>
            <a:ext cx="242930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dirty="0">
                <a:latin typeface="冬青黑体简体中文 W3" panose="020B0300000000000000" pitchFamily="34" charset="-122"/>
                <a:ea typeface="冬青黑体简体中文 W3" panose="020B0300000000000000" pitchFamily="34" charset="-122"/>
              </a:rPr>
              <a:t>输入您的姓名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5813947" y="2286714"/>
            <a:ext cx="0" cy="798251"/>
          </a:xfrm>
          <a:prstGeom prst="line">
            <a:avLst/>
          </a:prstGeom>
          <a:ln>
            <a:solidFill>
              <a:srgbClr val="1D38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6" name="直接连接符 35"/>
          <p:cNvCxnSpPr/>
          <p:nvPr/>
        </p:nvCxnSpPr>
        <p:spPr>
          <a:xfrm>
            <a:off x="5813947" y="4243630"/>
            <a:ext cx="0" cy="798251"/>
          </a:xfrm>
          <a:prstGeom prst="line">
            <a:avLst/>
          </a:prstGeom>
          <a:ln>
            <a:solidFill>
              <a:srgbClr val="1D384B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xmlns="" val="140028470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800">
        <p14:flythrough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284</TotalTime>
  <Words>154</Words>
  <Application>Microsoft Office PowerPoint</Application>
  <PresentationFormat>自定义</PresentationFormat>
  <Paragraphs>53</Paragraphs>
  <Slides>8</Slides>
  <Notes>1</Notes>
  <HiddenSlides>0</HiddenSlides>
  <MMClips>1</MMClips>
  <ScaleCrop>false</ScaleCrop>
  <HeadingPairs>
    <vt:vector size="6" baseType="variant">
      <vt:variant>
        <vt:lpstr>已用的字体</vt:lpstr>
      </vt:variant>
      <vt:variant>
        <vt:i4>7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16" baseType="lpstr">
      <vt:lpstr>Arial</vt:lpstr>
      <vt:lpstr>宋体</vt:lpstr>
      <vt:lpstr>冬青黑体简体中文 W3</vt:lpstr>
      <vt:lpstr>专业字体设计服务/WWW.ZTSGC.COM/</vt:lpstr>
      <vt:lpstr>Calibri</vt:lpstr>
      <vt:lpstr>冬青黑体简体中文 W6</vt:lpstr>
      <vt:lpstr>Calibri Light</vt:lpstr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Company>china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subject>www.1ppt.com;</dc:subject>
  <dc:creator>PPT</dc:creator>
  <cp:keywords>PPT</cp:keywords>
  <dc:description>www.1ppt.com;</dc:description>
  <cp:lastModifiedBy>User</cp:lastModifiedBy>
  <cp:revision>45</cp:revision>
  <dcterms:created xsi:type="dcterms:W3CDTF">2015-06-19T09:11:14Z</dcterms:created>
  <dcterms:modified xsi:type="dcterms:W3CDTF">2020-07-19T03:33:00Z</dcterms:modified>
  <cp:category>PPT</cp:category>
  <cp:contentStatus>PPT</cp:contentStatus>
</cp:coreProperties>
</file>