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1.xml" ContentType="application/vnd.openxmlformats-officedocument.drawingml.chart+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0" r:id="rId15"/>
    <p:sldId id="271" r:id="rId16"/>
    <p:sldId id="272" r:id="rId17"/>
    <p:sldId id="274" r:id="rId18"/>
    <p:sldId id="273" r:id="rId19"/>
    <p:sldId id="275" r:id="rId20"/>
    <p:sldId id="276" r:id="rId21"/>
    <p:sldId id="277" r:id="rId22"/>
    <p:sldId id="278" r:id="rId23"/>
    <p:sldId id="279" r:id="rId24"/>
    <p:sldId id="282"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8826"/>
    <a:srgbClr val="C5C5C5"/>
    <a:srgbClr val="FFA43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107" autoAdjust="0"/>
    <p:restoredTop sz="94660"/>
  </p:normalViewPr>
  <p:slideViewPr>
    <p:cSldViewPr snapToGrid="0">
      <p:cViewPr varScale="1">
        <p:scale>
          <a:sx n="116" d="100"/>
          <a:sy n="116" d="100"/>
        </p:scale>
        <p:origin x="498" y="102"/>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rgbClr val="FFA43E"/>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D91E-4C9A-9E6E-7FBCFFE8F799}"/>
            </c:ext>
          </c:extLst>
        </c:ser>
        <c:ser>
          <c:idx val="1"/>
          <c:order val="1"/>
          <c:tx>
            <c:strRef>
              <c:f>Sheet1!$C$1</c:f>
              <c:strCache>
                <c:ptCount val="1"/>
                <c:pt idx="0">
                  <c:v>系列 2</c:v>
                </c:pt>
              </c:strCache>
            </c:strRef>
          </c:tx>
          <c:spPr>
            <a:solidFill>
              <a:srgbClr val="C5C5C5"/>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D91E-4C9A-9E6E-7FBCFFE8F799}"/>
            </c:ext>
          </c:extLst>
        </c:ser>
        <c:ser>
          <c:idx val="2"/>
          <c:order val="2"/>
          <c:tx>
            <c:strRef>
              <c:f>Sheet1!$D$1</c:f>
              <c:strCache>
                <c:ptCount val="1"/>
                <c:pt idx="0">
                  <c:v>系列 3</c:v>
                </c:pt>
              </c:strCache>
            </c:strRef>
          </c:tx>
          <c:spPr>
            <a:solidFill>
              <a:srgbClr val="FF8826"/>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D91E-4C9A-9E6E-7FBCFFE8F799}"/>
            </c:ext>
          </c:extLst>
        </c:ser>
        <c:dLbls>
          <c:showLegendKey val="0"/>
          <c:showVal val="0"/>
          <c:showCatName val="0"/>
          <c:showSerName val="0"/>
          <c:showPercent val="0"/>
          <c:showBubbleSize val="0"/>
        </c:dLbls>
        <c:gapWidth val="219"/>
        <c:overlap val="-27"/>
        <c:axId val="148948960"/>
        <c:axId val="148939712"/>
      </c:barChart>
      <c:catAx>
        <c:axId val="14894896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a:pPr>
            <a:endParaRPr lang="zh-CN"/>
          </a:p>
        </c:txPr>
        <c:crossAx val="148939712"/>
        <c:crosses val="autoZero"/>
        <c:auto val="1"/>
        <c:lblAlgn val="ctr"/>
        <c:lblOffset val="100"/>
        <c:noMultiLvlLbl val="0"/>
      </c:catAx>
      <c:valAx>
        <c:axId val="14893971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vert="horz"/>
          <a:lstStyle/>
          <a:p>
            <a:pPr>
              <a:defRPr/>
            </a:pPr>
            <a:endParaRPr lang="zh-CN"/>
          </a:p>
        </c:txPr>
        <c:crossAx val="148948960"/>
        <c:crosses val="autoZero"/>
        <c:crossBetween val="between"/>
      </c:valAx>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latin typeface="+mn-lt"/>
          <a:ea typeface="+mn-ea"/>
          <a:cs typeface="+mn-ea"/>
          <a:sym typeface="+mn-lt"/>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27136C-329D-4FE2-9A6D-EED923103515}" type="datetimeFigureOut">
              <a:rPr lang="zh-CN" altLang="en-US" smtClean="0"/>
              <a:t>2020/7/17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CC1B75-F2F3-4B5D-8D40-57C78CCEDC93}" type="slidenum">
              <a:rPr lang="zh-CN" altLang="en-US" smtClean="0"/>
              <a:t>‹#›</a:t>
            </a:fld>
            <a:endParaRPr lang="zh-CN" altLang="en-US"/>
          </a:p>
        </p:txBody>
      </p:sp>
    </p:spTree>
    <p:extLst>
      <p:ext uri="{BB962C8B-B14F-4D97-AF65-F5344CB8AC3E}">
        <p14:creationId xmlns:p14="http://schemas.microsoft.com/office/powerpoint/2010/main" val="13548392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1</a:t>
            </a:fld>
            <a:endParaRPr lang="zh-CN" altLang="en-US"/>
          </a:p>
        </p:txBody>
      </p:sp>
    </p:spTree>
    <p:extLst>
      <p:ext uri="{BB962C8B-B14F-4D97-AF65-F5344CB8AC3E}">
        <p14:creationId xmlns:p14="http://schemas.microsoft.com/office/powerpoint/2010/main" val="7444130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2</a:t>
            </a:fld>
            <a:endParaRPr lang="zh-CN" altLang="en-US"/>
          </a:p>
        </p:txBody>
      </p:sp>
    </p:spTree>
    <p:extLst>
      <p:ext uri="{BB962C8B-B14F-4D97-AF65-F5344CB8AC3E}">
        <p14:creationId xmlns:p14="http://schemas.microsoft.com/office/powerpoint/2010/main" val="7545463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3</a:t>
            </a:fld>
            <a:endParaRPr lang="zh-CN" altLang="en-US"/>
          </a:p>
        </p:txBody>
      </p:sp>
    </p:spTree>
    <p:extLst>
      <p:ext uri="{BB962C8B-B14F-4D97-AF65-F5344CB8AC3E}">
        <p14:creationId xmlns:p14="http://schemas.microsoft.com/office/powerpoint/2010/main" val="30951927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4</a:t>
            </a:fld>
            <a:endParaRPr lang="zh-CN" altLang="en-US"/>
          </a:p>
        </p:txBody>
      </p:sp>
    </p:spTree>
    <p:extLst>
      <p:ext uri="{BB962C8B-B14F-4D97-AF65-F5344CB8AC3E}">
        <p14:creationId xmlns:p14="http://schemas.microsoft.com/office/powerpoint/2010/main" val="9262645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5</a:t>
            </a:fld>
            <a:endParaRPr lang="zh-CN" altLang="en-US"/>
          </a:p>
        </p:txBody>
      </p:sp>
    </p:spTree>
    <p:extLst>
      <p:ext uri="{BB962C8B-B14F-4D97-AF65-F5344CB8AC3E}">
        <p14:creationId xmlns:p14="http://schemas.microsoft.com/office/powerpoint/2010/main" val="25257847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6</a:t>
            </a:fld>
            <a:endParaRPr lang="zh-CN" altLang="en-US"/>
          </a:p>
        </p:txBody>
      </p:sp>
    </p:spTree>
    <p:extLst>
      <p:ext uri="{BB962C8B-B14F-4D97-AF65-F5344CB8AC3E}">
        <p14:creationId xmlns:p14="http://schemas.microsoft.com/office/powerpoint/2010/main" val="1301484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7</a:t>
            </a:fld>
            <a:endParaRPr lang="zh-CN" altLang="en-US"/>
          </a:p>
        </p:txBody>
      </p:sp>
    </p:spTree>
    <p:extLst>
      <p:ext uri="{BB962C8B-B14F-4D97-AF65-F5344CB8AC3E}">
        <p14:creationId xmlns:p14="http://schemas.microsoft.com/office/powerpoint/2010/main" val="39270714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8</a:t>
            </a:fld>
            <a:endParaRPr lang="zh-CN" altLang="en-US"/>
          </a:p>
        </p:txBody>
      </p:sp>
    </p:spTree>
    <p:extLst>
      <p:ext uri="{BB962C8B-B14F-4D97-AF65-F5344CB8AC3E}">
        <p14:creationId xmlns:p14="http://schemas.microsoft.com/office/powerpoint/2010/main" val="33521352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9</a:t>
            </a:fld>
            <a:endParaRPr lang="zh-CN" altLang="en-US"/>
          </a:p>
        </p:txBody>
      </p:sp>
    </p:spTree>
    <p:extLst>
      <p:ext uri="{BB962C8B-B14F-4D97-AF65-F5344CB8AC3E}">
        <p14:creationId xmlns:p14="http://schemas.microsoft.com/office/powerpoint/2010/main" val="16457653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10</a:t>
            </a:fld>
            <a:endParaRPr lang="zh-CN" altLang="en-US"/>
          </a:p>
        </p:txBody>
      </p:sp>
    </p:spTree>
    <p:extLst>
      <p:ext uri="{BB962C8B-B14F-4D97-AF65-F5344CB8AC3E}">
        <p14:creationId xmlns:p14="http://schemas.microsoft.com/office/powerpoint/2010/main" val="29677626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11</a:t>
            </a:fld>
            <a:endParaRPr lang="zh-CN" altLang="en-US"/>
          </a:p>
        </p:txBody>
      </p:sp>
    </p:spTree>
    <p:extLst>
      <p:ext uri="{BB962C8B-B14F-4D97-AF65-F5344CB8AC3E}">
        <p14:creationId xmlns:p14="http://schemas.microsoft.com/office/powerpoint/2010/main" val="24268132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12</a:t>
            </a:fld>
            <a:endParaRPr lang="zh-CN" altLang="en-US"/>
          </a:p>
        </p:txBody>
      </p:sp>
    </p:spTree>
    <p:extLst>
      <p:ext uri="{BB962C8B-B14F-4D97-AF65-F5344CB8AC3E}">
        <p14:creationId xmlns:p14="http://schemas.microsoft.com/office/powerpoint/2010/main" val="4743240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13</a:t>
            </a:fld>
            <a:endParaRPr lang="zh-CN" altLang="en-US"/>
          </a:p>
        </p:txBody>
      </p:sp>
    </p:spTree>
    <p:extLst>
      <p:ext uri="{BB962C8B-B14F-4D97-AF65-F5344CB8AC3E}">
        <p14:creationId xmlns:p14="http://schemas.microsoft.com/office/powerpoint/2010/main" val="4098066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14</a:t>
            </a:fld>
            <a:endParaRPr lang="zh-CN" altLang="en-US"/>
          </a:p>
        </p:txBody>
      </p:sp>
    </p:spTree>
    <p:extLst>
      <p:ext uri="{BB962C8B-B14F-4D97-AF65-F5344CB8AC3E}">
        <p14:creationId xmlns:p14="http://schemas.microsoft.com/office/powerpoint/2010/main" val="31075839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15</a:t>
            </a:fld>
            <a:endParaRPr lang="zh-CN" altLang="en-US"/>
          </a:p>
        </p:txBody>
      </p:sp>
    </p:spTree>
    <p:extLst>
      <p:ext uri="{BB962C8B-B14F-4D97-AF65-F5344CB8AC3E}">
        <p14:creationId xmlns:p14="http://schemas.microsoft.com/office/powerpoint/2010/main" val="12846176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16</a:t>
            </a:fld>
            <a:endParaRPr lang="zh-CN" altLang="en-US"/>
          </a:p>
        </p:txBody>
      </p:sp>
    </p:spTree>
    <p:extLst>
      <p:ext uri="{BB962C8B-B14F-4D97-AF65-F5344CB8AC3E}">
        <p14:creationId xmlns:p14="http://schemas.microsoft.com/office/powerpoint/2010/main" val="10981067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17</a:t>
            </a:fld>
            <a:endParaRPr lang="zh-CN" altLang="en-US"/>
          </a:p>
        </p:txBody>
      </p:sp>
    </p:spTree>
    <p:extLst>
      <p:ext uri="{BB962C8B-B14F-4D97-AF65-F5344CB8AC3E}">
        <p14:creationId xmlns:p14="http://schemas.microsoft.com/office/powerpoint/2010/main" val="35724425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18</a:t>
            </a:fld>
            <a:endParaRPr lang="zh-CN" altLang="en-US"/>
          </a:p>
        </p:txBody>
      </p:sp>
    </p:spTree>
    <p:extLst>
      <p:ext uri="{BB962C8B-B14F-4D97-AF65-F5344CB8AC3E}">
        <p14:creationId xmlns:p14="http://schemas.microsoft.com/office/powerpoint/2010/main" val="23194208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19</a:t>
            </a:fld>
            <a:endParaRPr lang="zh-CN" altLang="en-US"/>
          </a:p>
        </p:txBody>
      </p:sp>
    </p:spTree>
    <p:extLst>
      <p:ext uri="{BB962C8B-B14F-4D97-AF65-F5344CB8AC3E}">
        <p14:creationId xmlns:p14="http://schemas.microsoft.com/office/powerpoint/2010/main" val="25608420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20</a:t>
            </a:fld>
            <a:endParaRPr lang="zh-CN" altLang="en-US"/>
          </a:p>
        </p:txBody>
      </p:sp>
    </p:spTree>
    <p:extLst>
      <p:ext uri="{BB962C8B-B14F-4D97-AF65-F5344CB8AC3E}">
        <p14:creationId xmlns:p14="http://schemas.microsoft.com/office/powerpoint/2010/main" val="1913303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21</a:t>
            </a:fld>
            <a:endParaRPr lang="zh-CN" altLang="en-US"/>
          </a:p>
        </p:txBody>
      </p:sp>
    </p:spTree>
    <p:extLst>
      <p:ext uri="{BB962C8B-B14F-4D97-AF65-F5344CB8AC3E}">
        <p14:creationId xmlns:p14="http://schemas.microsoft.com/office/powerpoint/2010/main" val="13688389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22</a:t>
            </a:fld>
            <a:endParaRPr lang="zh-CN" altLang="en-US"/>
          </a:p>
        </p:txBody>
      </p:sp>
    </p:spTree>
    <p:extLst>
      <p:ext uri="{BB962C8B-B14F-4D97-AF65-F5344CB8AC3E}">
        <p14:creationId xmlns:p14="http://schemas.microsoft.com/office/powerpoint/2010/main" val="30439196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23</a:t>
            </a:fld>
            <a:endParaRPr lang="zh-CN" altLang="en-US"/>
          </a:p>
        </p:txBody>
      </p:sp>
    </p:spTree>
    <p:extLst>
      <p:ext uri="{BB962C8B-B14F-4D97-AF65-F5344CB8AC3E}">
        <p14:creationId xmlns:p14="http://schemas.microsoft.com/office/powerpoint/2010/main" val="34219479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24</a:t>
            </a:fld>
            <a:endParaRPr lang="zh-CN" altLang="en-US"/>
          </a:p>
        </p:txBody>
      </p:sp>
    </p:spTree>
    <p:extLst>
      <p:ext uri="{BB962C8B-B14F-4D97-AF65-F5344CB8AC3E}">
        <p14:creationId xmlns:p14="http://schemas.microsoft.com/office/powerpoint/2010/main" val="13434096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32FA160-00AA-4A00-B190-EE477A49F364}"/>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AF3FBD96-5B6A-431B-BFA6-416A3F0C9CA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 xmlns:a16="http://schemas.microsoft.com/office/drawing/2014/main" id="{8FC13E51-A959-4A3C-91CC-9CA45B7F6A4C}"/>
              </a:ext>
            </a:extLst>
          </p:cNvPr>
          <p:cNvSpPr>
            <a:spLocks noGrp="1"/>
          </p:cNvSpPr>
          <p:nvPr>
            <p:ph type="dt" sz="half" idx="10"/>
          </p:nvPr>
        </p:nvSpPr>
        <p:spPr/>
        <p:txBody>
          <a:bodyPr/>
          <a:lstStyle/>
          <a:p>
            <a:fld id="{38BF3CC5-574F-42A4-8C2A-A017C5B350F3}" type="datetimeFigureOut">
              <a:rPr lang="zh-CN" altLang="en-US" smtClean="0"/>
              <a:t>2020/7/17</a:t>
            </a:fld>
            <a:endParaRPr lang="zh-CN" altLang="en-US"/>
          </a:p>
        </p:txBody>
      </p:sp>
      <p:sp>
        <p:nvSpPr>
          <p:cNvPr id="5" name="页脚占位符 4">
            <a:extLst>
              <a:ext uri="{FF2B5EF4-FFF2-40B4-BE49-F238E27FC236}">
                <a16:creationId xmlns="" xmlns:a16="http://schemas.microsoft.com/office/drawing/2014/main" id="{A4E70543-F5F8-4CA6-8544-FD4443D04AA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440468D1-B4E2-415C-BED2-68F19023C264}"/>
              </a:ext>
            </a:extLst>
          </p:cNvPr>
          <p:cNvSpPr>
            <a:spLocks noGrp="1"/>
          </p:cNvSpPr>
          <p:nvPr>
            <p:ph type="sldNum" sz="quarter" idx="12"/>
          </p:nvPr>
        </p:nvSpPr>
        <p:spPr/>
        <p:txBody>
          <a:bodyPr/>
          <a:lstStyle/>
          <a:p>
            <a:fld id="{D9CFC197-3E43-4849-9ABE-C936DDD8F5BD}" type="slidenum">
              <a:rPr lang="zh-CN" altLang="en-US" smtClean="0"/>
              <a:t>‹#›</a:t>
            </a:fld>
            <a:endParaRPr lang="zh-CN" altLang="en-US"/>
          </a:p>
        </p:txBody>
      </p:sp>
    </p:spTree>
    <p:extLst>
      <p:ext uri="{BB962C8B-B14F-4D97-AF65-F5344CB8AC3E}">
        <p14:creationId xmlns:p14="http://schemas.microsoft.com/office/powerpoint/2010/main" val="160971727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9D82544-7046-4509-ADA1-62A674B03142}"/>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26B32731-ABBD-4EA5-AE39-90CB7A308976}"/>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8A9847F6-AAAB-4FAC-854D-2B33393416B5}"/>
              </a:ext>
            </a:extLst>
          </p:cNvPr>
          <p:cNvSpPr>
            <a:spLocks noGrp="1"/>
          </p:cNvSpPr>
          <p:nvPr>
            <p:ph type="dt" sz="half" idx="10"/>
          </p:nvPr>
        </p:nvSpPr>
        <p:spPr/>
        <p:txBody>
          <a:bodyPr/>
          <a:lstStyle/>
          <a:p>
            <a:fld id="{38BF3CC5-574F-42A4-8C2A-A017C5B350F3}" type="datetimeFigureOut">
              <a:rPr lang="zh-CN" altLang="en-US" smtClean="0"/>
              <a:t>2020/7/17</a:t>
            </a:fld>
            <a:endParaRPr lang="zh-CN" altLang="en-US"/>
          </a:p>
        </p:txBody>
      </p:sp>
      <p:sp>
        <p:nvSpPr>
          <p:cNvPr id="5" name="页脚占位符 4">
            <a:extLst>
              <a:ext uri="{FF2B5EF4-FFF2-40B4-BE49-F238E27FC236}">
                <a16:creationId xmlns="" xmlns:a16="http://schemas.microsoft.com/office/drawing/2014/main" id="{8AB73DDA-439B-4F00-B36D-938C99DF9E0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8819B49F-3E2E-43FF-A34A-63298709CA56}"/>
              </a:ext>
            </a:extLst>
          </p:cNvPr>
          <p:cNvSpPr>
            <a:spLocks noGrp="1"/>
          </p:cNvSpPr>
          <p:nvPr>
            <p:ph type="sldNum" sz="quarter" idx="12"/>
          </p:nvPr>
        </p:nvSpPr>
        <p:spPr/>
        <p:txBody>
          <a:bodyPr/>
          <a:lstStyle/>
          <a:p>
            <a:fld id="{D9CFC197-3E43-4849-9ABE-C936DDD8F5BD}" type="slidenum">
              <a:rPr lang="zh-CN" altLang="en-US" smtClean="0"/>
              <a:t>‹#›</a:t>
            </a:fld>
            <a:endParaRPr lang="zh-CN" altLang="en-US"/>
          </a:p>
        </p:txBody>
      </p:sp>
    </p:spTree>
    <p:extLst>
      <p:ext uri="{BB962C8B-B14F-4D97-AF65-F5344CB8AC3E}">
        <p14:creationId xmlns:p14="http://schemas.microsoft.com/office/powerpoint/2010/main" val="287426210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C6900C66-5151-4653-84DD-727055A96148}"/>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820AB648-A04A-49BD-BACB-EBF12DB8E98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4D15127E-D4B7-478E-8E69-E0B7E7CEAFB0}"/>
              </a:ext>
            </a:extLst>
          </p:cNvPr>
          <p:cNvSpPr>
            <a:spLocks noGrp="1"/>
          </p:cNvSpPr>
          <p:nvPr>
            <p:ph type="dt" sz="half" idx="10"/>
          </p:nvPr>
        </p:nvSpPr>
        <p:spPr/>
        <p:txBody>
          <a:bodyPr/>
          <a:lstStyle/>
          <a:p>
            <a:fld id="{38BF3CC5-574F-42A4-8C2A-A017C5B350F3}" type="datetimeFigureOut">
              <a:rPr lang="zh-CN" altLang="en-US" smtClean="0"/>
              <a:t>2020/7/17</a:t>
            </a:fld>
            <a:endParaRPr lang="zh-CN" altLang="en-US"/>
          </a:p>
        </p:txBody>
      </p:sp>
      <p:sp>
        <p:nvSpPr>
          <p:cNvPr id="5" name="页脚占位符 4">
            <a:extLst>
              <a:ext uri="{FF2B5EF4-FFF2-40B4-BE49-F238E27FC236}">
                <a16:creationId xmlns="" xmlns:a16="http://schemas.microsoft.com/office/drawing/2014/main" id="{79FA802A-4043-4ABB-B945-516431CF422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FD0D5005-30F8-4D82-9D6D-2B68B42A32C7}"/>
              </a:ext>
            </a:extLst>
          </p:cNvPr>
          <p:cNvSpPr>
            <a:spLocks noGrp="1"/>
          </p:cNvSpPr>
          <p:nvPr>
            <p:ph type="sldNum" sz="quarter" idx="12"/>
          </p:nvPr>
        </p:nvSpPr>
        <p:spPr/>
        <p:txBody>
          <a:bodyPr/>
          <a:lstStyle/>
          <a:p>
            <a:fld id="{D9CFC197-3E43-4849-9ABE-C936DDD8F5BD}" type="slidenum">
              <a:rPr lang="zh-CN" altLang="en-US" smtClean="0"/>
              <a:t>‹#›</a:t>
            </a:fld>
            <a:endParaRPr lang="zh-CN" altLang="en-US"/>
          </a:p>
        </p:txBody>
      </p:sp>
    </p:spTree>
    <p:extLst>
      <p:ext uri="{BB962C8B-B14F-4D97-AF65-F5344CB8AC3E}">
        <p14:creationId xmlns:p14="http://schemas.microsoft.com/office/powerpoint/2010/main" val="37552960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63FD79E4-9523-4B71-BBE8-8DA3F23C3D73}"/>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C1E5D9CB-3150-440D-B573-EDA470712ECB}"/>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C62937E4-D229-4C57-B1E1-FB932FE00828}"/>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999DF0C6-8FE3-4623-A8C2-813C594CC7EB}"/>
              </a:ext>
            </a:extLst>
          </p:cNvPr>
          <p:cNvSpPr>
            <a:spLocks noGrp="1"/>
          </p:cNvSpPr>
          <p:nvPr>
            <p:ph type="dt" sz="half" idx="10"/>
          </p:nvPr>
        </p:nvSpPr>
        <p:spPr/>
        <p:txBody>
          <a:bodyPr/>
          <a:lstStyle/>
          <a:p>
            <a:fld id="{38BF3CC5-574F-42A4-8C2A-A017C5B350F3}" type="datetimeFigureOut">
              <a:rPr lang="zh-CN" altLang="en-US" smtClean="0"/>
              <a:t>2020/7/17</a:t>
            </a:fld>
            <a:endParaRPr lang="zh-CN" altLang="en-US"/>
          </a:p>
        </p:txBody>
      </p:sp>
      <p:sp>
        <p:nvSpPr>
          <p:cNvPr id="6" name="页脚占位符 5">
            <a:extLst>
              <a:ext uri="{FF2B5EF4-FFF2-40B4-BE49-F238E27FC236}">
                <a16:creationId xmlns="" xmlns:a16="http://schemas.microsoft.com/office/drawing/2014/main" id="{4539BBB3-A246-45EF-95BD-A1B61FFB726A}"/>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5BE80643-A7DC-421C-8671-11DB7EDC8B73}"/>
              </a:ext>
            </a:extLst>
          </p:cNvPr>
          <p:cNvSpPr>
            <a:spLocks noGrp="1"/>
          </p:cNvSpPr>
          <p:nvPr>
            <p:ph type="sldNum" sz="quarter" idx="12"/>
          </p:nvPr>
        </p:nvSpPr>
        <p:spPr/>
        <p:txBody>
          <a:bodyPr/>
          <a:lstStyle/>
          <a:p>
            <a:fld id="{D9CFC197-3E43-4849-9ABE-C936DDD8F5BD}" type="slidenum">
              <a:rPr lang="zh-CN" altLang="en-US" smtClean="0"/>
              <a:t>‹#›</a:t>
            </a:fld>
            <a:endParaRPr lang="zh-CN" altLang="en-US"/>
          </a:p>
        </p:txBody>
      </p:sp>
    </p:spTree>
    <p:extLst>
      <p:ext uri="{BB962C8B-B14F-4D97-AF65-F5344CB8AC3E}">
        <p14:creationId xmlns:p14="http://schemas.microsoft.com/office/powerpoint/2010/main" val="27647524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0D38066A-3BCE-4EE0-82A3-D3E273A7C2CB}"/>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4D468F17-7E6B-4674-B466-5A8C32D0101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93E4B2BA-259D-436B-994B-9FFCDE214718}"/>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D134D534-13C6-4477-B7E7-EA05CA85DF5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C67DD80A-6494-4960-BBC4-422AA9AF1123}"/>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6A4E2057-4E56-47C9-BEA2-06F59BBDA25E}"/>
              </a:ext>
            </a:extLst>
          </p:cNvPr>
          <p:cNvSpPr>
            <a:spLocks noGrp="1"/>
          </p:cNvSpPr>
          <p:nvPr>
            <p:ph type="dt" sz="half" idx="10"/>
          </p:nvPr>
        </p:nvSpPr>
        <p:spPr/>
        <p:txBody>
          <a:bodyPr/>
          <a:lstStyle/>
          <a:p>
            <a:fld id="{38BF3CC5-574F-42A4-8C2A-A017C5B350F3}" type="datetimeFigureOut">
              <a:rPr lang="zh-CN" altLang="en-US" smtClean="0"/>
              <a:t>2020/7/17</a:t>
            </a:fld>
            <a:endParaRPr lang="zh-CN" altLang="en-US"/>
          </a:p>
        </p:txBody>
      </p:sp>
      <p:sp>
        <p:nvSpPr>
          <p:cNvPr id="8" name="页脚占位符 7">
            <a:extLst>
              <a:ext uri="{FF2B5EF4-FFF2-40B4-BE49-F238E27FC236}">
                <a16:creationId xmlns="" xmlns:a16="http://schemas.microsoft.com/office/drawing/2014/main" id="{0E5EA0AC-F180-4D44-87E3-AE4609BE1024}"/>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0386FDE8-5CBD-4E4C-9288-582B07D82094}"/>
              </a:ext>
            </a:extLst>
          </p:cNvPr>
          <p:cNvSpPr>
            <a:spLocks noGrp="1"/>
          </p:cNvSpPr>
          <p:nvPr>
            <p:ph type="sldNum" sz="quarter" idx="12"/>
          </p:nvPr>
        </p:nvSpPr>
        <p:spPr/>
        <p:txBody>
          <a:bodyPr/>
          <a:lstStyle/>
          <a:p>
            <a:fld id="{D9CFC197-3E43-4849-9ABE-C936DDD8F5BD}" type="slidenum">
              <a:rPr lang="zh-CN" altLang="en-US" smtClean="0"/>
              <a:t>‹#›</a:t>
            </a:fld>
            <a:endParaRPr lang="zh-CN" altLang="en-US"/>
          </a:p>
        </p:txBody>
      </p:sp>
      <p:sp>
        <p:nvSpPr>
          <p:cNvPr id="11" name="矩形 10"/>
          <p:cNvSpPr/>
          <p:nvPr userDrawn="1"/>
        </p:nvSpPr>
        <p:spPr>
          <a:xfrm>
            <a:off x="8515728" y="5859625"/>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13489109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A77A393B-FD4E-4CB5-82CD-4DF55B7127D2}"/>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BC809755-BC18-4999-9342-276A6299DBB2}"/>
              </a:ext>
            </a:extLst>
          </p:cNvPr>
          <p:cNvSpPr>
            <a:spLocks noGrp="1"/>
          </p:cNvSpPr>
          <p:nvPr>
            <p:ph type="dt" sz="half" idx="10"/>
          </p:nvPr>
        </p:nvSpPr>
        <p:spPr/>
        <p:txBody>
          <a:bodyPr/>
          <a:lstStyle/>
          <a:p>
            <a:fld id="{38BF3CC5-574F-42A4-8C2A-A017C5B350F3}" type="datetimeFigureOut">
              <a:rPr lang="zh-CN" altLang="en-US" smtClean="0"/>
              <a:t>2020/7/17</a:t>
            </a:fld>
            <a:endParaRPr lang="zh-CN" altLang="en-US"/>
          </a:p>
        </p:txBody>
      </p:sp>
      <p:sp>
        <p:nvSpPr>
          <p:cNvPr id="4" name="页脚占位符 3">
            <a:extLst>
              <a:ext uri="{FF2B5EF4-FFF2-40B4-BE49-F238E27FC236}">
                <a16:creationId xmlns="" xmlns:a16="http://schemas.microsoft.com/office/drawing/2014/main" id="{377DAA1B-8C56-4A74-9612-A837F4D11DCB}"/>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DAF48D3D-A5DF-4060-AF82-D325B71A5005}"/>
              </a:ext>
            </a:extLst>
          </p:cNvPr>
          <p:cNvSpPr>
            <a:spLocks noGrp="1"/>
          </p:cNvSpPr>
          <p:nvPr>
            <p:ph type="sldNum" sz="quarter" idx="12"/>
          </p:nvPr>
        </p:nvSpPr>
        <p:spPr/>
        <p:txBody>
          <a:bodyPr/>
          <a:lstStyle/>
          <a:p>
            <a:fld id="{D9CFC197-3E43-4849-9ABE-C936DDD8F5BD}" type="slidenum">
              <a:rPr lang="zh-CN" altLang="en-US" smtClean="0"/>
              <a:t>‹#›</a:t>
            </a:fld>
            <a:endParaRPr lang="zh-CN" altLang="en-US"/>
          </a:p>
        </p:txBody>
      </p:sp>
    </p:spTree>
    <p:extLst>
      <p:ext uri="{BB962C8B-B14F-4D97-AF65-F5344CB8AC3E}">
        <p14:creationId xmlns:p14="http://schemas.microsoft.com/office/powerpoint/2010/main" val="28100046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9D3A3C18-6B45-4F98-AD76-5CDFF341EE6B}"/>
              </a:ext>
            </a:extLst>
          </p:cNvPr>
          <p:cNvSpPr>
            <a:spLocks noGrp="1"/>
          </p:cNvSpPr>
          <p:nvPr>
            <p:ph type="dt" sz="half" idx="10"/>
          </p:nvPr>
        </p:nvSpPr>
        <p:spPr/>
        <p:txBody>
          <a:bodyPr/>
          <a:lstStyle/>
          <a:p>
            <a:fld id="{38BF3CC5-574F-42A4-8C2A-A017C5B350F3}" type="datetimeFigureOut">
              <a:rPr lang="zh-CN" altLang="en-US" smtClean="0"/>
              <a:t>2020/7/17</a:t>
            </a:fld>
            <a:endParaRPr lang="zh-CN" altLang="en-US"/>
          </a:p>
        </p:txBody>
      </p:sp>
      <p:sp>
        <p:nvSpPr>
          <p:cNvPr id="3" name="页脚占位符 2">
            <a:extLst>
              <a:ext uri="{FF2B5EF4-FFF2-40B4-BE49-F238E27FC236}">
                <a16:creationId xmlns="" xmlns:a16="http://schemas.microsoft.com/office/drawing/2014/main" id="{A9391F4B-F9C9-4C8F-B49B-29F97907F168}"/>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8D506D96-216A-4013-8460-28F7F4664C21}"/>
              </a:ext>
            </a:extLst>
          </p:cNvPr>
          <p:cNvSpPr>
            <a:spLocks noGrp="1"/>
          </p:cNvSpPr>
          <p:nvPr>
            <p:ph type="sldNum" sz="quarter" idx="12"/>
          </p:nvPr>
        </p:nvSpPr>
        <p:spPr/>
        <p:txBody>
          <a:bodyPr/>
          <a:lstStyle/>
          <a:p>
            <a:fld id="{D9CFC197-3E43-4849-9ABE-C936DDD8F5BD}" type="slidenum">
              <a:rPr lang="zh-CN" altLang="en-US" smtClean="0"/>
              <a:t>‹#›</a:t>
            </a:fld>
            <a:endParaRPr lang="zh-CN" altLang="en-US"/>
          </a:p>
        </p:txBody>
      </p:sp>
    </p:spTree>
    <p:extLst>
      <p:ext uri="{BB962C8B-B14F-4D97-AF65-F5344CB8AC3E}">
        <p14:creationId xmlns:p14="http://schemas.microsoft.com/office/powerpoint/2010/main" val="7192266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A19E1ED6-7342-4C74-BD8B-A48DED839E1C}"/>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C263AE6E-E007-421C-B4E2-CF7B65068BC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ECD571E0-6413-4F7C-828A-8E19EEA42C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9C2E4081-E2B4-4A4A-BDB6-DC2E9F2DE16A}"/>
              </a:ext>
            </a:extLst>
          </p:cNvPr>
          <p:cNvSpPr>
            <a:spLocks noGrp="1"/>
          </p:cNvSpPr>
          <p:nvPr>
            <p:ph type="dt" sz="half" idx="10"/>
          </p:nvPr>
        </p:nvSpPr>
        <p:spPr/>
        <p:txBody>
          <a:bodyPr/>
          <a:lstStyle/>
          <a:p>
            <a:fld id="{38BF3CC5-574F-42A4-8C2A-A017C5B350F3}" type="datetimeFigureOut">
              <a:rPr lang="zh-CN" altLang="en-US" smtClean="0"/>
              <a:t>2020/7/17</a:t>
            </a:fld>
            <a:endParaRPr lang="zh-CN" altLang="en-US"/>
          </a:p>
        </p:txBody>
      </p:sp>
      <p:sp>
        <p:nvSpPr>
          <p:cNvPr id="6" name="页脚占位符 5">
            <a:extLst>
              <a:ext uri="{FF2B5EF4-FFF2-40B4-BE49-F238E27FC236}">
                <a16:creationId xmlns="" xmlns:a16="http://schemas.microsoft.com/office/drawing/2014/main" id="{1BE3A7C4-3596-4CE1-93BC-93D75790E1E5}"/>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0CEFEFF9-440E-4071-AB01-3E74F5824017}"/>
              </a:ext>
            </a:extLst>
          </p:cNvPr>
          <p:cNvSpPr>
            <a:spLocks noGrp="1"/>
          </p:cNvSpPr>
          <p:nvPr>
            <p:ph type="sldNum" sz="quarter" idx="12"/>
          </p:nvPr>
        </p:nvSpPr>
        <p:spPr/>
        <p:txBody>
          <a:bodyPr/>
          <a:lstStyle/>
          <a:p>
            <a:fld id="{D9CFC197-3E43-4849-9ABE-C936DDD8F5BD}" type="slidenum">
              <a:rPr lang="zh-CN" altLang="en-US" smtClean="0"/>
              <a:t>‹#›</a:t>
            </a:fld>
            <a:endParaRPr lang="zh-CN" altLang="en-US"/>
          </a:p>
        </p:txBody>
      </p:sp>
    </p:spTree>
    <p:extLst>
      <p:ext uri="{BB962C8B-B14F-4D97-AF65-F5344CB8AC3E}">
        <p14:creationId xmlns:p14="http://schemas.microsoft.com/office/powerpoint/2010/main" val="3358104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1BB9DAF5-5E6E-4E78-B051-64B75B97BEA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B3A3CAE4-2F8D-4570-B3A6-6080D1DACD9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59071323-24F6-4351-8856-2703B15F9A2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5488E5EF-6079-407E-829B-41B2E3DB4A73}"/>
              </a:ext>
            </a:extLst>
          </p:cNvPr>
          <p:cNvSpPr>
            <a:spLocks noGrp="1"/>
          </p:cNvSpPr>
          <p:nvPr>
            <p:ph type="dt" sz="half" idx="10"/>
          </p:nvPr>
        </p:nvSpPr>
        <p:spPr/>
        <p:txBody>
          <a:bodyPr/>
          <a:lstStyle/>
          <a:p>
            <a:fld id="{38BF3CC5-574F-42A4-8C2A-A017C5B350F3}" type="datetimeFigureOut">
              <a:rPr lang="zh-CN" altLang="en-US" smtClean="0"/>
              <a:t>2020/7/17</a:t>
            </a:fld>
            <a:endParaRPr lang="zh-CN" altLang="en-US"/>
          </a:p>
        </p:txBody>
      </p:sp>
      <p:sp>
        <p:nvSpPr>
          <p:cNvPr id="6" name="页脚占位符 5">
            <a:extLst>
              <a:ext uri="{FF2B5EF4-FFF2-40B4-BE49-F238E27FC236}">
                <a16:creationId xmlns="" xmlns:a16="http://schemas.microsoft.com/office/drawing/2014/main" id="{4589F43C-DDF0-440A-A069-38716FD919EF}"/>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F38E2836-5B99-4EF7-AB63-08C40C608729}"/>
              </a:ext>
            </a:extLst>
          </p:cNvPr>
          <p:cNvSpPr>
            <a:spLocks noGrp="1"/>
          </p:cNvSpPr>
          <p:nvPr>
            <p:ph type="sldNum" sz="quarter" idx="12"/>
          </p:nvPr>
        </p:nvSpPr>
        <p:spPr/>
        <p:txBody>
          <a:bodyPr/>
          <a:lstStyle/>
          <a:p>
            <a:fld id="{D9CFC197-3E43-4849-9ABE-C936DDD8F5BD}" type="slidenum">
              <a:rPr lang="zh-CN" altLang="en-US" smtClean="0"/>
              <a:t>‹#›</a:t>
            </a:fld>
            <a:endParaRPr lang="zh-CN" altLang="en-US"/>
          </a:p>
        </p:txBody>
      </p:sp>
    </p:spTree>
    <p:extLst>
      <p:ext uri="{BB962C8B-B14F-4D97-AF65-F5344CB8AC3E}">
        <p14:creationId xmlns:p14="http://schemas.microsoft.com/office/powerpoint/2010/main" val="22513766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36B8FA2-63EF-4FC0-B543-1363AC155448}"/>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4A0B4BB2-85FB-4A0D-A574-8B378E9B1024}"/>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D99E7E29-71AC-4712-A4F8-0E643DABD3E9}"/>
              </a:ext>
            </a:extLst>
          </p:cNvPr>
          <p:cNvSpPr>
            <a:spLocks noGrp="1"/>
          </p:cNvSpPr>
          <p:nvPr>
            <p:ph type="dt" sz="half" idx="10"/>
          </p:nvPr>
        </p:nvSpPr>
        <p:spPr/>
        <p:txBody>
          <a:bodyPr/>
          <a:lstStyle/>
          <a:p>
            <a:fld id="{38BF3CC5-574F-42A4-8C2A-A017C5B350F3}" type="datetimeFigureOut">
              <a:rPr lang="zh-CN" altLang="en-US" smtClean="0"/>
              <a:t>2020/7/17</a:t>
            </a:fld>
            <a:endParaRPr lang="zh-CN" altLang="en-US"/>
          </a:p>
        </p:txBody>
      </p:sp>
      <p:sp>
        <p:nvSpPr>
          <p:cNvPr id="5" name="页脚占位符 4">
            <a:extLst>
              <a:ext uri="{FF2B5EF4-FFF2-40B4-BE49-F238E27FC236}">
                <a16:creationId xmlns="" xmlns:a16="http://schemas.microsoft.com/office/drawing/2014/main" id="{DE655101-B74E-4C3C-B012-1A9A945B09A6}"/>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3A58F682-59C7-4DFB-B431-191AE9811883}"/>
              </a:ext>
            </a:extLst>
          </p:cNvPr>
          <p:cNvSpPr>
            <a:spLocks noGrp="1"/>
          </p:cNvSpPr>
          <p:nvPr>
            <p:ph type="sldNum" sz="quarter" idx="12"/>
          </p:nvPr>
        </p:nvSpPr>
        <p:spPr/>
        <p:txBody>
          <a:bodyPr/>
          <a:lstStyle/>
          <a:p>
            <a:fld id="{D9CFC197-3E43-4849-9ABE-C936DDD8F5BD}" type="slidenum">
              <a:rPr lang="zh-CN" altLang="en-US" smtClean="0"/>
              <a:t>‹#›</a:t>
            </a:fld>
            <a:endParaRPr lang="zh-CN" altLang="en-US"/>
          </a:p>
        </p:txBody>
      </p:sp>
    </p:spTree>
    <p:extLst>
      <p:ext uri="{BB962C8B-B14F-4D97-AF65-F5344CB8AC3E}">
        <p14:creationId xmlns:p14="http://schemas.microsoft.com/office/powerpoint/2010/main" val="16315776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8782EBE2-9001-4F2B-A36C-201B96D12764}"/>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C938D74B-2336-41B6-B811-9A84964E3290}"/>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2B4A6696-BD6B-4B15-A57E-D04EE0C1D065}"/>
              </a:ext>
            </a:extLst>
          </p:cNvPr>
          <p:cNvSpPr>
            <a:spLocks noGrp="1"/>
          </p:cNvSpPr>
          <p:nvPr>
            <p:ph type="dt" sz="half" idx="10"/>
          </p:nvPr>
        </p:nvSpPr>
        <p:spPr/>
        <p:txBody>
          <a:bodyPr/>
          <a:lstStyle/>
          <a:p>
            <a:fld id="{38BF3CC5-574F-42A4-8C2A-A017C5B350F3}" type="datetimeFigureOut">
              <a:rPr lang="zh-CN" altLang="en-US" smtClean="0"/>
              <a:t>2020/7/17</a:t>
            </a:fld>
            <a:endParaRPr lang="zh-CN" altLang="en-US"/>
          </a:p>
        </p:txBody>
      </p:sp>
      <p:sp>
        <p:nvSpPr>
          <p:cNvPr id="5" name="页脚占位符 4">
            <a:extLst>
              <a:ext uri="{FF2B5EF4-FFF2-40B4-BE49-F238E27FC236}">
                <a16:creationId xmlns="" xmlns:a16="http://schemas.microsoft.com/office/drawing/2014/main" id="{125FA027-11AF-41EC-A363-7ED563624DD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4137F2F5-00DD-4458-971D-E3C13C0FFD1E}"/>
              </a:ext>
            </a:extLst>
          </p:cNvPr>
          <p:cNvSpPr>
            <a:spLocks noGrp="1"/>
          </p:cNvSpPr>
          <p:nvPr>
            <p:ph type="sldNum" sz="quarter" idx="12"/>
          </p:nvPr>
        </p:nvSpPr>
        <p:spPr/>
        <p:txBody>
          <a:bodyPr/>
          <a:lstStyle/>
          <a:p>
            <a:fld id="{D9CFC197-3E43-4849-9ABE-C936DDD8F5BD}" type="slidenum">
              <a:rPr lang="zh-CN" altLang="en-US" smtClean="0"/>
              <a:t>‹#›</a:t>
            </a:fld>
            <a:endParaRPr lang="zh-CN" altLang="en-US"/>
          </a:p>
        </p:txBody>
      </p:sp>
    </p:spTree>
    <p:extLst>
      <p:ext uri="{BB962C8B-B14F-4D97-AF65-F5344CB8AC3E}">
        <p14:creationId xmlns:p14="http://schemas.microsoft.com/office/powerpoint/2010/main" val="37147706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7DD5CF2F-6E53-4688-8EF8-E28E0FA5988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5A358A76-57AF-4EEC-BA36-FEF83DFF0C9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B12B7ED8-2398-40F8-A27B-9CEA0B99DB7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8BF3CC5-574F-42A4-8C2A-A017C5B350F3}" type="datetimeFigureOut">
              <a:rPr lang="zh-CN" altLang="en-US" smtClean="0"/>
              <a:t>2020/7/17</a:t>
            </a:fld>
            <a:endParaRPr lang="zh-CN" altLang="en-US"/>
          </a:p>
        </p:txBody>
      </p:sp>
      <p:sp>
        <p:nvSpPr>
          <p:cNvPr id="5" name="页脚占位符 4">
            <a:extLst>
              <a:ext uri="{FF2B5EF4-FFF2-40B4-BE49-F238E27FC236}">
                <a16:creationId xmlns="" xmlns:a16="http://schemas.microsoft.com/office/drawing/2014/main" id="{94121CB7-1639-4CF0-9BFA-167BFFF4889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8BF20DDE-4AD7-43BF-9673-C1F03B6C2CF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CFC197-3E43-4849-9ABE-C936DDD8F5BD}" type="slidenum">
              <a:rPr lang="zh-CN" altLang="en-US" smtClean="0"/>
              <a:t>‹#›</a:t>
            </a:fld>
            <a:endParaRPr lang="zh-CN" altLang="en-US"/>
          </a:p>
        </p:txBody>
      </p:sp>
    </p:spTree>
    <p:extLst>
      <p:ext uri="{BB962C8B-B14F-4D97-AF65-F5344CB8AC3E}">
        <p14:creationId xmlns:p14="http://schemas.microsoft.com/office/powerpoint/2010/main" val="39240911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8.sv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8.sv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jpeg"/></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 xmlns:a16="http://schemas.microsoft.com/office/drawing/2014/main" id="{B49B55F3-B6F8-49FE-B44F-4BE8513A202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10" name="文本框 9">
            <a:extLst>
              <a:ext uri="{FF2B5EF4-FFF2-40B4-BE49-F238E27FC236}">
                <a16:creationId xmlns="" xmlns:a16="http://schemas.microsoft.com/office/drawing/2014/main" id="{95D8D6F2-67BF-4483-893F-BE429A928D11}"/>
              </a:ext>
            </a:extLst>
          </p:cNvPr>
          <p:cNvSpPr txBox="1"/>
          <p:nvPr/>
        </p:nvSpPr>
        <p:spPr>
          <a:xfrm>
            <a:off x="5772150" y="3505200"/>
            <a:ext cx="6369051" cy="769441"/>
          </a:xfrm>
          <a:prstGeom prst="rect">
            <a:avLst/>
          </a:prstGeom>
          <a:noFill/>
        </p:spPr>
        <p:txBody>
          <a:bodyPr wrap="none" rtlCol="0">
            <a:spAutoFit/>
          </a:bodyPr>
          <a:lstStyle/>
          <a:p>
            <a:r>
              <a:rPr lang="zh-CN" altLang="en-US" sz="4400" spc="300" dirty="0">
                <a:solidFill>
                  <a:schemeClr val="tx1">
                    <a:lumMod val="75000"/>
                    <a:lumOff val="25000"/>
                  </a:schemeClr>
                </a:solidFill>
                <a:latin typeface="方正尚酷简体" panose="02000000000000000000" pitchFamily="2" charset="-122"/>
                <a:ea typeface="方正尚酷简体" panose="02000000000000000000" pitchFamily="2" charset="-122"/>
                <a:cs typeface="+mn-ea"/>
                <a:sym typeface="+mn-lt"/>
              </a:rPr>
              <a:t>新媒体晋升报告</a:t>
            </a:r>
            <a:r>
              <a:rPr lang="en-US" altLang="zh-CN" sz="4400" spc="300" dirty="0" err="1">
                <a:solidFill>
                  <a:schemeClr val="tx1">
                    <a:lumMod val="75000"/>
                    <a:lumOff val="25000"/>
                  </a:schemeClr>
                </a:solidFill>
                <a:latin typeface="方正尚酷简体" panose="02000000000000000000" pitchFamily="2" charset="-122"/>
                <a:ea typeface="方正尚酷简体" panose="02000000000000000000" pitchFamily="2" charset="-122"/>
                <a:cs typeface="+mn-ea"/>
                <a:sym typeface="+mn-lt"/>
              </a:rPr>
              <a:t>ppt</a:t>
            </a:r>
            <a:r>
              <a:rPr lang="zh-CN" altLang="en-US" sz="4400" spc="300" dirty="0">
                <a:solidFill>
                  <a:schemeClr val="tx1">
                    <a:lumMod val="75000"/>
                    <a:lumOff val="25000"/>
                  </a:schemeClr>
                </a:solidFill>
                <a:latin typeface="方正尚酷简体" panose="02000000000000000000" pitchFamily="2" charset="-122"/>
                <a:ea typeface="方正尚酷简体" panose="02000000000000000000" pitchFamily="2" charset="-122"/>
                <a:cs typeface="+mn-ea"/>
                <a:sym typeface="+mn-lt"/>
              </a:rPr>
              <a:t>模板</a:t>
            </a:r>
            <a:endParaRPr lang="zh-CN" altLang="en-US" sz="4400" spc="300" dirty="0">
              <a:solidFill>
                <a:schemeClr val="tx1">
                  <a:lumMod val="75000"/>
                  <a:lumOff val="25000"/>
                </a:schemeClr>
              </a:solidFill>
              <a:latin typeface="方正尚酷简体" panose="02000000000000000000" pitchFamily="2" charset="-122"/>
              <a:ea typeface="方正尚酷简体" panose="02000000000000000000" pitchFamily="2" charset="-122"/>
              <a:cs typeface="+mn-ea"/>
              <a:sym typeface="+mn-lt"/>
            </a:endParaRPr>
          </a:p>
        </p:txBody>
      </p:sp>
      <p:cxnSp>
        <p:nvCxnSpPr>
          <p:cNvPr id="12" name="直接连接符 11">
            <a:extLst>
              <a:ext uri="{FF2B5EF4-FFF2-40B4-BE49-F238E27FC236}">
                <a16:creationId xmlns="" xmlns:a16="http://schemas.microsoft.com/office/drawing/2014/main" id="{91816053-3E14-46AA-9A52-050D45CAC0D9}"/>
              </a:ext>
            </a:extLst>
          </p:cNvPr>
          <p:cNvCxnSpPr>
            <a:cxnSpLocks/>
          </p:cNvCxnSpPr>
          <p:nvPr/>
        </p:nvCxnSpPr>
        <p:spPr>
          <a:xfrm>
            <a:off x="6230679" y="4529465"/>
            <a:ext cx="5961321" cy="0"/>
          </a:xfrm>
          <a:prstGeom prst="line">
            <a:avLst/>
          </a:prstGeom>
          <a:ln w="38100">
            <a:solidFill>
              <a:srgbClr val="C5C5C5"/>
            </a:solidFill>
          </a:ln>
        </p:spPr>
        <p:style>
          <a:lnRef idx="1">
            <a:schemeClr val="accent1"/>
          </a:lnRef>
          <a:fillRef idx="0">
            <a:schemeClr val="accent1"/>
          </a:fillRef>
          <a:effectRef idx="0">
            <a:schemeClr val="accent1"/>
          </a:effectRef>
          <a:fontRef idx="minor">
            <a:schemeClr val="tx1"/>
          </a:fontRef>
        </p:style>
      </p:cxnSp>
      <p:grpSp>
        <p:nvGrpSpPr>
          <p:cNvPr id="16" name="组合 15">
            <a:extLst>
              <a:ext uri="{FF2B5EF4-FFF2-40B4-BE49-F238E27FC236}">
                <a16:creationId xmlns="" xmlns:a16="http://schemas.microsoft.com/office/drawing/2014/main" id="{267E84DC-F603-499E-ACCA-816C9D68F3B3}"/>
              </a:ext>
            </a:extLst>
          </p:cNvPr>
          <p:cNvGrpSpPr/>
          <p:nvPr/>
        </p:nvGrpSpPr>
        <p:grpSpPr>
          <a:xfrm>
            <a:off x="6121708" y="4725287"/>
            <a:ext cx="5262979" cy="400110"/>
            <a:chOff x="6121708" y="4725287"/>
            <a:chExt cx="5262979" cy="400110"/>
          </a:xfrm>
        </p:grpSpPr>
        <p:sp>
          <p:nvSpPr>
            <p:cNvPr id="15" name="矩形: 圆角 14">
              <a:extLst>
                <a:ext uri="{FF2B5EF4-FFF2-40B4-BE49-F238E27FC236}">
                  <a16:creationId xmlns="" xmlns:a16="http://schemas.microsoft.com/office/drawing/2014/main" id="{A5EA4822-0A00-4915-9B47-94E4EE87778A}"/>
                </a:ext>
              </a:extLst>
            </p:cNvPr>
            <p:cNvSpPr/>
            <p:nvPr/>
          </p:nvSpPr>
          <p:spPr>
            <a:xfrm>
              <a:off x="6121708" y="4742121"/>
              <a:ext cx="5262979" cy="369332"/>
            </a:xfrm>
            <a:prstGeom prst="roundRect">
              <a:avLst>
                <a:gd name="adj" fmla="val 50000"/>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文本框 13">
              <a:extLst>
                <a:ext uri="{FF2B5EF4-FFF2-40B4-BE49-F238E27FC236}">
                  <a16:creationId xmlns="" xmlns:a16="http://schemas.microsoft.com/office/drawing/2014/main" id="{14D849E8-A3DF-4AB2-B2C3-EEB7A59F526A}"/>
                </a:ext>
              </a:extLst>
            </p:cNvPr>
            <p:cNvSpPr txBox="1"/>
            <p:nvPr/>
          </p:nvSpPr>
          <p:spPr>
            <a:xfrm>
              <a:off x="6363917" y="4725287"/>
              <a:ext cx="4987456" cy="400110"/>
            </a:xfrm>
            <a:prstGeom prst="rect">
              <a:avLst/>
            </a:prstGeom>
            <a:noFill/>
          </p:spPr>
          <p:txBody>
            <a:bodyPr wrap="none" rtlCol="0">
              <a:spAutoFit/>
            </a:bodyPr>
            <a:lstStyle/>
            <a:p>
              <a:r>
                <a:rPr lang="en-US" altLang="zh-CN" sz="2000" spc="600" dirty="0" smtClean="0">
                  <a:solidFill>
                    <a:schemeClr val="bg1"/>
                  </a:solidFill>
                  <a:cs typeface="+mn-ea"/>
                  <a:sym typeface="+mn-lt"/>
                </a:rPr>
                <a:t>2030 POST COMPETITION</a:t>
              </a:r>
              <a:endParaRPr lang="zh-CN" altLang="en-US" sz="2000" spc="600" dirty="0">
                <a:solidFill>
                  <a:schemeClr val="bg1"/>
                </a:solidFill>
                <a:cs typeface="+mn-ea"/>
                <a:sym typeface="+mn-lt"/>
              </a:endParaRPr>
            </a:p>
          </p:txBody>
        </p:sp>
      </p:grpSp>
    </p:spTree>
    <p:extLst>
      <p:ext uri="{BB962C8B-B14F-4D97-AF65-F5344CB8AC3E}">
        <p14:creationId xmlns:p14="http://schemas.microsoft.com/office/powerpoint/2010/main" val="42009234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A43E"/>
        </a:solidFill>
        <a:effectLst/>
      </p:bgPr>
    </p:bg>
    <p:spTree>
      <p:nvGrpSpPr>
        <p:cNvPr id="1" name=""/>
        <p:cNvGrpSpPr/>
        <p:nvPr/>
      </p:nvGrpSpPr>
      <p:grpSpPr>
        <a:xfrm>
          <a:off x="0" y="0"/>
          <a:ext cx="0" cy="0"/>
          <a:chOff x="0" y="0"/>
          <a:chExt cx="0" cy="0"/>
        </a:xfrm>
      </p:grpSpPr>
      <p:grpSp>
        <p:nvGrpSpPr>
          <p:cNvPr id="3" name="组合 2">
            <a:extLst>
              <a:ext uri="{FF2B5EF4-FFF2-40B4-BE49-F238E27FC236}">
                <a16:creationId xmlns="" xmlns:a16="http://schemas.microsoft.com/office/drawing/2014/main" id="{8929E2B5-E3BB-4BBE-8A67-6496E508AA8F}"/>
              </a:ext>
            </a:extLst>
          </p:cNvPr>
          <p:cNvGrpSpPr/>
          <p:nvPr/>
        </p:nvGrpSpPr>
        <p:grpSpPr>
          <a:xfrm>
            <a:off x="0" y="1371602"/>
            <a:ext cx="12192000" cy="1015663"/>
            <a:chOff x="0" y="1371602"/>
            <a:chExt cx="12192000" cy="1015663"/>
          </a:xfrm>
        </p:grpSpPr>
        <p:cxnSp>
          <p:nvCxnSpPr>
            <p:cNvPr id="4" name="直接连接符 3">
              <a:extLst>
                <a:ext uri="{FF2B5EF4-FFF2-40B4-BE49-F238E27FC236}">
                  <a16:creationId xmlns="" xmlns:a16="http://schemas.microsoft.com/office/drawing/2014/main" id="{CFB9C483-40B8-402D-8CFC-26BFB3F5A2BA}"/>
                </a:ext>
              </a:extLst>
            </p:cNvPr>
            <p:cNvCxnSpPr>
              <a:cxnSpLocks/>
            </p:cNvCxnSpPr>
            <p:nvPr/>
          </p:nvCxnSpPr>
          <p:spPr>
            <a:xfrm>
              <a:off x="0" y="1879433"/>
              <a:ext cx="12192000" cy="1"/>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sp useBgFill="1">
          <p:nvSpPr>
            <p:cNvPr id="2" name="文本框 1">
              <a:extLst>
                <a:ext uri="{FF2B5EF4-FFF2-40B4-BE49-F238E27FC236}">
                  <a16:creationId xmlns="" xmlns:a16="http://schemas.microsoft.com/office/drawing/2014/main" id="{AB610E06-CC84-40DF-9BB0-171AED54D1CD}"/>
                </a:ext>
              </a:extLst>
            </p:cNvPr>
            <p:cNvSpPr txBox="1"/>
            <p:nvPr/>
          </p:nvSpPr>
          <p:spPr>
            <a:xfrm>
              <a:off x="3887702" y="1371602"/>
              <a:ext cx="4416595" cy="1015663"/>
            </a:xfrm>
            <a:prstGeom prst="rect">
              <a:avLst/>
            </a:prstGeom>
          </p:spPr>
          <p:txBody>
            <a:bodyPr wrap="none" rtlCol="0">
              <a:spAutoFit/>
            </a:bodyPr>
            <a:lstStyle/>
            <a:p>
              <a:pPr algn="ctr"/>
              <a:r>
                <a:rPr lang="en-US" altLang="zh-CN" sz="6000" dirty="0">
                  <a:solidFill>
                    <a:schemeClr val="bg1"/>
                  </a:solidFill>
                  <a:cs typeface="+mn-ea"/>
                  <a:sym typeface="+mn-lt"/>
                </a:rPr>
                <a:t>CONTENTS</a:t>
              </a:r>
              <a:endParaRPr lang="zh-CN" altLang="en-US" sz="6000" dirty="0">
                <a:solidFill>
                  <a:schemeClr val="bg1"/>
                </a:solidFill>
                <a:cs typeface="+mn-ea"/>
                <a:sym typeface="+mn-lt"/>
              </a:endParaRPr>
            </a:p>
          </p:txBody>
        </p:sp>
      </p:grpSp>
      <p:grpSp>
        <p:nvGrpSpPr>
          <p:cNvPr id="6" name="组合 5">
            <a:extLst>
              <a:ext uri="{FF2B5EF4-FFF2-40B4-BE49-F238E27FC236}">
                <a16:creationId xmlns="" xmlns:a16="http://schemas.microsoft.com/office/drawing/2014/main" id="{745FF770-6FD9-40C7-B2CA-E310E8D05DF2}"/>
              </a:ext>
            </a:extLst>
          </p:cNvPr>
          <p:cNvGrpSpPr/>
          <p:nvPr/>
        </p:nvGrpSpPr>
        <p:grpSpPr>
          <a:xfrm>
            <a:off x="3544258" y="2480193"/>
            <a:ext cx="5262979" cy="421376"/>
            <a:chOff x="6121708" y="4742121"/>
            <a:chExt cx="5262979" cy="421376"/>
          </a:xfrm>
        </p:grpSpPr>
        <p:sp>
          <p:nvSpPr>
            <p:cNvPr id="7" name="矩形: 圆角 6">
              <a:extLst>
                <a:ext uri="{FF2B5EF4-FFF2-40B4-BE49-F238E27FC236}">
                  <a16:creationId xmlns="" xmlns:a16="http://schemas.microsoft.com/office/drawing/2014/main" id="{848B7F0B-4066-40AA-95B8-16B5278D8B22}"/>
                </a:ext>
              </a:extLst>
            </p:cNvPr>
            <p:cNvSpPr/>
            <p:nvPr/>
          </p:nvSpPr>
          <p:spPr>
            <a:xfrm>
              <a:off x="6121708" y="4742121"/>
              <a:ext cx="5262979" cy="369332"/>
            </a:xfrm>
            <a:prstGeom prst="roundRect">
              <a:avLst>
                <a:gd name="adj" fmla="val 50000"/>
              </a:avLst>
            </a:prstGeom>
            <a:solidFill>
              <a:srgbClr val="FFA43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文本框 7">
              <a:extLst>
                <a:ext uri="{FF2B5EF4-FFF2-40B4-BE49-F238E27FC236}">
                  <a16:creationId xmlns="" xmlns:a16="http://schemas.microsoft.com/office/drawing/2014/main" id="{3B3004D3-11E7-4849-ADF0-AEAC98FDBD28}"/>
                </a:ext>
              </a:extLst>
            </p:cNvPr>
            <p:cNvSpPr txBox="1"/>
            <p:nvPr/>
          </p:nvSpPr>
          <p:spPr>
            <a:xfrm>
              <a:off x="6276204" y="4763387"/>
              <a:ext cx="4987456" cy="400110"/>
            </a:xfrm>
            <a:prstGeom prst="rect">
              <a:avLst/>
            </a:prstGeom>
            <a:noFill/>
          </p:spPr>
          <p:txBody>
            <a:bodyPr wrap="none" rtlCol="0">
              <a:spAutoFit/>
            </a:bodyPr>
            <a:lstStyle/>
            <a:p>
              <a:pPr lvl="0"/>
              <a:r>
                <a:rPr lang="en-US" altLang="zh-CN" sz="2000" spc="600" dirty="0">
                  <a:solidFill>
                    <a:prstClr val="white"/>
                  </a:solidFill>
                  <a:cs typeface="+mn-ea"/>
                  <a:sym typeface="+mn-lt"/>
                </a:rPr>
                <a:t>2030 POST COMPETITION</a:t>
              </a:r>
              <a:endParaRPr lang="zh-CN" altLang="en-US" sz="2000" spc="600" dirty="0">
                <a:solidFill>
                  <a:prstClr val="white"/>
                </a:solidFill>
                <a:cs typeface="+mn-ea"/>
                <a:sym typeface="+mn-lt"/>
              </a:endParaRPr>
            </a:p>
          </p:txBody>
        </p:sp>
      </p:grpSp>
      <p:grpSp>
        <p:nvGrpSpPr>
          <p:cNvPr id="11" name="组合 10">
            <a:extLst>
              <a:ext uri="{FF2B5EF4-FFF2-40B4-BE49-F238E27FC236}">
                <a16:creationId xmlns="" xmlns:a16="http://schemas.microsoft.com/office/drawing/2014/main" id="{409FBEC8-592A-4FDE-9843-F0E9324C921A}"/>
              </a:ext>
            </a:extLst>
          </p:cNvPr>
          <p:cNvGrpSpPr/>
          <p:nvPr/>
        </p:nvGrpSpPr>
        <p:grpSpPr>
          <a:xfrm>
            <a:off x="916416" y="3847044"/>
            <a:ext cx="2441695" cy="1790167"/>
            <a:chOff x="884399" y="3795823"/>
            <a:chExt cx="2441695" cy="1790167"/>
          </a:xfrm>
        </p:grpSpPr>
        <p:sp>
          <p:nvSpPr>
            <p:cNvPr id="9" name="椭圆 8">
              <a:extLst>
                <a:ext uri="{FF2B5EF4-FFF2-40B4-BE49-F238E27FC236}">
                  <a16:creationId xmlns="" xmlns:a16="http://schemas.microsoft.com/office/drawing/2014/main" id="{47C4D74B-8847-4745-A987-3D0680938AD0}"/>
                </a:ext>
              </a:extLst>
            </p:cNvPr>
            <p:cNvSpPr/>
            <p:nvPr/>
          </p:nvSpPr>
          <p:spPr>
            <a:xfrm>
              <a:off x="1669312" y="3795823"/>
              <a:ext cx="871870" cy="871870"/>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bg1"/>
                  </a:solidFill>
                  <a:cs typeface="+mn-ea"/>
                  <a:sym typeface="+mn-lt"/>
                </a:rPr>
                <a:t>01</a:t>
              </a:r>
              <a:endParaRPr lang="zh-CN" altLang="en-US" sz="2400" dirty="0">
                <a:solidFill>
                  <a:schemeClr val="bg1"/>
                </a:solidFill>
                <a:cs typeface="+mn-ea"/>
                <a:sym typeface="+mn-lt"/>
              </a:endParaRPr>
            </a:p>
          </p:txBody>
        </p:sp>
        <p:sp>
          <p:nvSpPr>
            <p:cNvPr id="10" name="文本框 9">
              <a:extLst>
                <a:ext uri="{FF2B5EF4-FFF2-40B4-BE49-F238E27FC236}">
                  <a16:creationId xmlns="" xmlns:a16="http://schemas.microsoft.com/office/drawing/2014/main" id="{4D034C4A-05FE-4820-AB2C-8D69425163C9}"/>
                </a:ext>
              </a:extLst>
            </p:cNvPr>
            <p:cNvSpPr txBox="1"/>
            <p:nvPr/>
          </p:nvSpPr>
          <p:spPr>
            <a:xfrm>
              <a:off x="884399" y="4816549"/>
              <a:ext cx="2441695" cy="769441"/>
            </a:xfrm>
            <a:prstGeom prst="rect">
              <a:avLst/>
            </a:prstGeom>
            <a:noFill/>
          </p:spPr>
          <p:txBody>
            <a:bodyPr wrap="none" rtlCol="0">
              <a:spAutoFit/>
            </a:bodyPr>
            <a:lstStyle/>
            <a:p>
              <a:pPr algn="ctr"/>
              <a:r>
                <a:rPr lang="zh-CN" altLang="en-US" sz="4400" dirty="0">
                  <a:solidFill>
                    <a:schemeClr val="bg1"/>
                  </a:solidFill>
                  <a:cs typeface="+mn-ea"/>
                  <a:sym typeface="+mn-lt"/>
                </a:rPr>
                <a:t>基本资料</a:t>
              </a:r>
            </a:p>
          </p:txBody>
        </p:sp>
      </p:grpSp>
      <p:grpSp>
        <p:nvGrpSpPr>
          <p:cNvPr id="12" name="组合 11">
            <a:extLst>
              <a:ext uri="{FF2B5EF4-FFF2-40B4-BE49-F238E27FC236}">
                <a16:creationId xmlns="" xmlns:a16="http://schemas.microsoft.com/office/drawing/2014/main" id="{F844F6E5-AAE3-4EFB-BC36-A51DDF21B473}"/>
              </a:ext>
            </a:extLst>
          </p:cNvPr>
          <p:cNvGrpSpPr/>
          <p:nvPr/>
        </p:nvGrpSpPr>
        <p:grpSpPr>
          <a:xfrm>
            <a:off x="3555575" y="3847044"/>
            <a:ext cx="2441694" cy="1790167"/>
            <a:chOff x="884401" y="3795823"/>
            <a:chExt cx="2441694" cy="1790167"/>
          </a:xfrm>
        </p:grpSpPr>
        <p:sp>
          <p:nvSpPr>
            <p:cNvPr id="13" name="椭圆 12">
              <a:extLst>
                <a:ext uri="{FF2B5EF4-FFF2-40B4-BE49-F238E27FC236}">
                  <a16:creationId xmlns="" xmlns:a16="http://schemas.microsoft.com/office/drawing/2014/main" id="{55666446-AF7F-400E-B95A-60B33DB1C539}"/>
                </a:ext>
              </a:extLst>
            </p:cNvPr>
            <p:cNvSpPr/>
            <p:nvPr/>
          </p:nvSpPr>
          <p:spPr>
            <a:xfrm>
              <a:off x="1669312" y="3795823"/>
              <a:ext cx="871870" cy="871870"/>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bg1"/>
                  </a:solidFill>
                  <a:cs typeface="+mn-ea"/>
                  <a:sym typeface="+mn-lt"/>
                </a:rPr>
                <a:t>02</a:t>
              </a:r>
              <a:endParaRPr lang="zh-CN" altLang="en-US" sz="2400" dirty="0">
                <a:solidFill>
                  <a:schemeClr val="bg1"/>
                </a:solidFill>
                <a:cs typeface="+mn-ea"/>
                <a:sym typeface="+mn-lt"/>
              </a:endParaRPr>
            </a:p>
          </p:txBody>
        </p:sp>
        <p:sp>
          <p:nvSpPr>
            <p:cNvPr id="14" name="文本框 13">
              <a:extLst>
                <a:ext uri="{FF2B5EF4-FFF2-40B4-BE49-F238E27FC236}">
                  <a16:creationId xmlns="" xmlns:a16="http://schemas.microsoft.com/office/drawing/2014/main" id="{4547063B-A616-439C-8972-4F362F713C25}"/>
                </a:ext>
              </a:extLst>
            </p:cNvPr>
            <p:cNvSpPr txBox="1"/>
            <p:nvPr/>
          </p:nvSpPr>
          <p:spPr>
            <a:xfrm>
              <a:off x="884401" y="4816549"/>
              <a:ext cx="2441694" cy="769441"/>
            </a:xfrm>
            <a:prstGeom prst="rect">
              <a:avLst/>
            </a:prstGeom>
            <a:noFill/>
          </p:spPr>
          <p:txBody>
            <a:bodyPr wrap="none" rtlCol="0">
              <a:spAutoFit/>
            </a:bodyPr>
            <a:lstStyle/>
            <a:p>
              <a:pPr algn="ctr"/>
              <a:r>
                <a:rPr lang="zh-CN" altLang="en-US" sz="4400" dirty="0">
                  <a:solidFill>
                    <a:schemeClr val="bg1"/>
                  </a:solidFill>
                  <a:cs typeface="+mn-ea"/>
                  <a:sym typeface="+mn-lt"/>
                </a:rPr>
                <a:t>工作经历</a:t>
              </a:r>
            </a:p>
          </p:txBody>
        </p:sp>
      </p:grpSp>
      <p:grpSp>
        <p:nvGrpSpPr>
          <p:cNvPr id="15" name="组合 14">
            <a:extLst>
              <a:ext uri="{FF2B5EF4-FFF2-40B4-BE49-F238E27FC236}">
                <a16:creationId xmlns="" xmlns:a16="http://schemas.microsoft.com/office/drawing/2014/main" id="{02849444-3486-4847-90B9-3D79DFC9A09E}"/>
              </a:ext>
            </a:extLst>
          </p:cNvPr>
          <p:cNvGrpSpPr/>
          <p:nvPr/>
        </p:nvGrpSpPr>
        <p:grpSpPr>
          <a:xfrm>
            <a:off x="6194733" y="3847044"/>
            <a:ext cx="2441694" cy="1790167"/>
            <a:chOff x="884404" y="3795823"/>
            <a:chExt cx="2441694" cy="1790167"/>
          </a:xfrm>
        </p:grpSpPr>
        <p:sp>
          <p:nvSpPr>
            <p:cNvPr id="16" name="椭圆 15">
              <a:extLst>
                <a:ext uri="{FF2B5EF4-FFF2-40B4-BE49-F238E27FC236}">
                  <a16:creationId xmlns="" xmlns:a16="http://schemas.microsoft.com/office/drawing/2014/main" id="{F17A4439-EBAC-43DA-84E3-254D75BE28F4}"/>
                </a:ext>
              </a:extLst>
            </p:cNvPr>
            <p:cNvSpPr/>
            <p:nvPr/>
          </p:nvSpPr>
          <p:spPr>
            <a:xfrm>
              <a:off x="1669312" y="3795823"/>
              <a:ext cx="871870" cy="871870"/>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bg1"/>
                  </a:solidFill>
                  <a:cs typeface="+mn-ea"/>
                  <a:sym typeface="+mn-lt"/>
                </a:rPr>
                <a:t>03</a:t>
              </a:r>
              <a:endParaRPr lang="zh-CN" altLang="en-US" sz="2400" dirty="0">
                <a:solidFill>
                  <a:schemeClr val="bg1"/>
                </a:solidFill>
                <a:cs typeface="+mn-ea"/>
                <a:sym typeface="+mn-lt"/>
              </a:endParaRPr>
            </a:p>
          </p:txBody>
        </p:sp>
        <p:sp>
          <p:nvSpPr>
            <p:cNvPr id="17" name="文本框 16">
              <a:extLst>
                <a:ext uri="{FF2B5EF4-FFF2-40B4-BE49-F238E27FC236}">
                  <a16:creationId xmlns="" xmlns:a16="http://schemas.microsoft.com/office/drawing/2014/main" id="{69398AE8-C83F-402E-9090-C2D743C1CD15}"/>
                </a:ext>
              </a:extLst>
            </p:cNvPr>
            <p:cNvSpPr txBox="1"/>
            <p:nvPr/>
          </p:nvSpPr>
          <p:spPr>
            <a:xfrm>
              <a:off x="884404" y="4816549"/>
              <a:ext cx="2441694" cy="769441"/>
            </a:xfrm>
            <a:prstGeom prst="rect">
              <a:avLst/>
            </a:prstGeom>
            <a:noFill/>
          </p:spPr>
          <p:txBody>
            <a:bodyPr wrap="none" rtlCol="0">
              <a:spAutoFit/>
            </a:bodyPr>
            <a:lstStyle/>
            <a:p>
              <a:pPr algn="ctr"/>
              <a:r>
                <a:rPr lang="zh-CN" altLang="en-US" sz="4400" dirty="0">
                  <a:solidFill>
                    <a:schemeClr val="bg1"/>
                  </a:solidFill>
                  <a:cs typeface="+mn-ea"/>
                  <a:sym typeface="+mn-lt"/>
                </a:rPr>
                <a:t>岗位认知</a:t>
              </a:r>
            </a:p>
          </p:txBody>
        </p:sp>
      </p:grpSp>
      <p:grpSp>
        <p:nvGrpSpPr>
          <p:cNvPr id="18" name="组合 17">
            <a:extLst>
              <a:ext uri="{FF2B5EF4-FFF2-40B4-BE49-F238E27FC236}">
                <a16:creationId xmlns="" xmlns:a16="http://schemas.microsoft.com/office/drawing/2014/main" id="{D9B9AD36-9F39-4747-A2C0-08C53A2A87E2}"/>
              </a:ext>
            </a:extLst>
          </p:cNvPr>
          <p:cNvGrpSpPr/>
          <p:nvPr/>
        </p:nvGrpSpPr>
        <p:grpSpPr>
          <a:xfrm>
            <a:off x="8833890" y="3847044"/>
            <a:ext cx="2441694" cy="1790167"/>
            <a:chOff x="884405" y="3795823"/>
            <a:chExt cx="2441694" cy="1790167"/>
          </a:xfrm>
        </p:grpSpPr>
        <p:sp>
          <p:nvSpPr>
            <p:cNvPr id="19" name="椭圆 18">
              <a:extLst>
                <a:ext uri="{FF2B5EF4-FFF2-40B4-BE49-F238E27FC236}">
                  <a16:creationId xmlns="" xmlns:a16="http://schemas.microsoft.com/office/drawing/2014/main" id="{A41716A0-9ED0-42F4-9187-E473A2F5DF44}"/>
                </a:ext>
              </a:extLst>
            </p:cNvPr>
            <p:cNvSpPr/>
            <p:nvPr/>
          </p:nvSpPr>
          <p:spPr>
            <a:xfrm>
              <a:off x="1669312" y="3795823"/>
              <a:ext cx="871870" cy="871870"/>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bg1"/>
                  </a:solidFill>
                  <a:cs typeface="+mn-ea"/>
                  <a:sym typeface="+mn-lt"/>
                </a:rPr>
                <a:t>04</a:t>
              </a:r>
              <a:endParaRPr lang="zh-CN" altLang="en-US" sz="2400" dirty="0">
                <a:solidFill>
                  <a:schemeClr val="bg1"/>
                </a:solidFill>
                <a:cs typeface="+mn-ea"/>
                <a:sym typeface="+mn-lt"/>
              </a:endParaRPr>
            </a:p>
          </p:txBody>
        </p:sp>
        <p:sp>
          <p:nvSpPr>
            <p:cNvPr id="20" name="文本框 19">
              <a:extLst>
                <a:ext uri="{FF2B5EF4-FFF2-40B4-BE49-F238E27FC236}">
                  <a16:creationId xmlns="" xmlns:a16="http://schemas.microsoft.com/office/drawing/2014/main" id="{86CA480D-E667-451D-9607-70126FC381EC}"/>
                </a:ext>
              </a:extLst>
            </p:cNvPr>
            <p:cNvSpPr txBox="1"/>
            <p:nvPr/>
          </p:nvSpPr>
          <p:spPr>
            <a:xfrm>
              <a:off x="884405" y="4816549"/>
              <a:ext cx="2441694" cy="769441"/>
            </a:xfrm>
            <a:prstGeom prst="rect">
              <a:avLst/>
            </a:prstGeom>
            <a:noFill/>
          </p:spPr>
          <p:txBody>
            <a:bodyPr wrap="none" rtlCol="0">
              <a:spAutoFit/>
            </a:bodyPr>
            <a:lstStyle/>
            <a:p>
              <a:pPr algn="ctr"/>
              <a:r>
                <a:rPr lang="zh-CN" altLang="en-US" sz="4400" dirty="0">
                  <a:solidFill>
                    <a:schemeClr val="bg1"/>
                  </a:solidFill>
                  <a:cs typeface="+mn-ea"/>
                  <a:sym typeface="+mn-lt"/>
                </a:rPr>
                <a:t>工作目标</a:t>
              </a:r>
            </a:p>
          </p:txBody>
        </p:sp>
      </p:grpSp>
    </p:spTree>
    <p:extLst>
      <p:ext uri="{BB962C8B-B14F-4D97-AF65-F5344CB8AC3E}">
        <p14:creationId xmlns:p14="http://schemas.microsoft.com/office/powerpoint/2010/main" val="1819748770"/>
      </p:ext>
    </p:extLst>
  </p:cSld>
  <p:clrMapOvr>
    <a:masterClrMapping/>
  </p:clrMapOvr>
  <mc:AlternateContent xmlns:mc="http://schemas.openxmlformats.org/markup-compatibility/2006" xmlns:p14="http://schemas.microsoft.com/office/powerpoint/2010/main">
    <mc:Choice Requires="p14">
      <p:transition spd="med" p14:dur="700" advClick="0" advTm="3000">
        <p:fade/>
      </p:transition>
    </mc:Choice>
    <mc:Fallback xmlns="">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1000"/>
                                        <p:tgtEl>
                                          <p:spTgt spid="3"/>
                                        </p:tgtEl>
                                      </p:cBhvr>
                                    </p:animEffect>
                                  </p:childTnLst>
                                </p:cTn>
                              </p:par>
                              <p:par>
                                <p:cTn id="8" presetID="10" presetClass="entr" presetSubtype="0" fill="hold" nodeType="withEffect">
                                  <p:stCondLst>
                                    <p:cond delay="75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1000"/>
                                        <p:tgtEl>
                                          <p:spTgt spid="6"/>
                                        </p:tgtEl>
                                      </p:cBhvr>
                                    </p:animEffect>
                                  </p:childTnLst>
                                </p:cTn>
                              </p:par>
                              <p:par>
                                <p:cTn id="11" presetID="42" presetClass="entr" presetSubtype="0" fill="hold" nodeType="withEffect">
                                  <p:stCondLst>
                                    <p:cond delay="150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150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1000"/>
                                        <p:tgtEl>
                                          <p:spTgt spid="12"/>
                                        </p:tgtEl>
                                      </p:cBhvr>
                                    </p:animEffect>
                                    <p:anim calcmode="lin" valueType="num">
                                      <p:cBhvr>
                                        <p:cTn id="19" dur="1000" fill="hold"/>
                                        <p:tgtEl>
                                          <p:spTgt spid="12"/>
                                        </p:tgtEl>
                                        <p:attrNameLst>
                                          <p:attrName>ppt_x</p:attrName>
                                        </p:attrNameLst>
                                      </p:cBhvr>
                                      <p:tavLst>
                                        <p:tav tm="0">
                                          <p:val>
                                            <p:strVal val="#ppt_x"/>
                                          </p:val>
                                        </p:tav>
                                        <p:tav tm="100000">
                                          <p:val>
                                            <p:strVal val="#ppt_x"/>
                                          </p:val>
                                        </p:tav>
                                      </p:tavLst>
                                    </p:anim>
                                    <p:anim calcmode="lin" valueType="num">
                                      <p:cBhvr>
                                        <p:cTn id="20" dur="1000" fill="hold"/>
                                        <p:tgtEl>
                                          <p:spTgt spid="12"/>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150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1000"/>
                                        <p:tgtEl>
                                          <p:spTgt spid="15"/>
                                        </p:tgtEl>
                                      </p:cBhvr>
                                    </p:animEffect>
                                    <p:anim calcmode="lin" valueType="num">
                                      <p:cBhvr>
                                        <p:cTn id="24" dur="1000" fill="hold"/>
                                        <p:tgtEl>
                                          <p:spTgt spid="15"/>
                                        </p:tgtEl>
                                        <p:attrNameLst>
                                          <p:attrName>ppt_x</p:attrName>
                                        </p:attrNameLst>
                                      </p:cBhvr>
                                      <p:tavLst>
                                        <p:tav tm="0">
                                          <p:val>
                                            <p:strVal val="#ppt_x"/>
                                          </p:val>
                                        </p:tav>
                                        <p:tav tm="100000">
                                          <p:val>
                                            <p:strVal val="#ppt_x"/>
                                          </p:val>
                                        </p:tav>
                                      </p:tavLst>
                                    </p:anim>
                                    <p:anim calcmode="lin" valueType="num">
                                      <p:cBhvr>
                                        <p:cTn id="25" dur="1000" fill="hold"/>
                                        <p:tgtEl>
                                          <p:spTgt spid="15"/>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150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1000"/>
                                        <p:tgtEl>
                                          <p:spTgt spid="18"/>
                                        </p:tgtEl>
                                      </p:cBhvr>
                                    </p:animEffect>
                                    <p:anim calcmode="lin" valueType="num">
                                      <p:cBhvr>
                                        <p:cTn id="29" dur="1000" fill="hold"/>
                                        <p:tgtEl>
                                          <p:spTgt spid="18"/>
                                        </p:tgtEl>
                                        <p:attrNameLst>
                                          <p:attrName>ppt_x</p:attrName>
                                        </p:attrNameLst>
                                      </p:cBhvr>
                                      <p:tavLst>
                                        <p:tav tm="0">
                                          <p:val>
                                            <p:strVal val="#ppt_x"/>
                                          </p:val>
                                        </p:tav>
                                        <p:tav tm="100000">
                                          <p:val>
                                            <p:strVal val="#ppt_x"/>
                                          </p:val>
                                        </p:tav>
                                      </p:tavLst>
                                    </p:anim>
                                    <p:anim calcmode="lin" valueType="num">
                                      <p:cBhvr>
                                        <p:cTn id="30"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5DB4D317-17AB-40E8-8D47-411A56F6637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2" y="0"/>
            <a:ext cx="8761227" cy="6858000"/>
          </a:xfrm>
          <a:prstGeom prst="rect">
            <a:avLst/>
          </a:prstGeom>
        </p:spPr>
      </p:pic>
      <p:sp>
        <p:nvSpPr>
          <p:cNvPr id="4" name="文本框 3">
            <a:extLst>
              <a:ext uri="{FF2B5EF4-FFF2-40B4-BE49-F238E27FC236}">
                <a16:creationId xmlns="" xmlns:a16="http://schemas.microsoft.com/office/drawing/2014/main" id="{3582299D-4D1D-406E-B8BC-3297FFE57ECF}"/>
              </a:ext>
            </a:extLst>
          </p:cNvPr>
          <p:cNvSpPr txBox="1"/>
          <p:nvPr/>
        </p:nvSpPr>
        <p:spPr>
          <a:xfrm>
            <a:off x="6096000" y="1645865"/>
            <a:ext cx="5022529" cy="1323439"/>
          </a:xfrm>
          <a:prstGeom prst="rect">
            <a:avLst/>
          </a:prstGeom>
          <a:noFill/>
        </p:spPr>
        <p:txBody>
          <a:bodyPr wrap="none" rtlCol="0">
            <a:spAutoFit/>
          </a:bodyPr>
          <a:lstStyle/>
          <a:p>
            <a:r>
              <a:rPr lang="en-US" altLang="zh-CN" sz="8000" dirty="0">
                <a:solidFill>
                  <a:srgbClr val="FFA43E"/>
                </a:solidFill>
                <a:cs typeface="+mn-ea"/>
                <a:sym typeface="+mn-lt"/>
              </a:rPr>
              <a:t>01</a:t>
            </a:r>
            <a:r>
              <a:rPr lang="en-US" altLang="zh-CN" sz="6600" dirty="0">
                <a:solidFill>
                  <a:schemeClr val="tx1">
                    <a:lumMod val="75000"/>
                    <a:lumOff val="25000"/>
                  </a:schemeClr>
                </a:solidFill>
                <a:cs typeface="+mn-ea"/>
                <a:sym typeface="+mn-lt"/>
              </a:rPr>
              <a:t> </a:t>
            </a:r>
            <a:r>
              <a:rPr lang="zh-CN" altLang="en-US" sz="6600" dirty="0">
                <a:solidFill>
                  <a:schemeClr val="tx1">
                    <a:lumMod val="75000"/>
                    <a:lumOff val="25000"/>
                  </a:schemeClr>
                </a:solidFill>
                <a:cs typeface="+mn-ea"/>
                <a:sym typeface="+mn-lt"/>
              </a:rPr>
              <a:t>基本资料</a:t>
            </a:r>
          </a:p>
        </p:txBody>
      </p:sp>
      <p:cxnSp>
        <p:nvCxnSpPr>
          <p:cNvPr id="5" name="直接连接符 4">
            <a:extLst>
              <a:ext uri="{FF2B5EF4-FFF2-40B4-BE49-F238E27FC236}">
                <a16:creationId xmlns="" xmlns:a16="http://schemas.microsoft.com/office/drawing/2014/main" id="{92AACF85-5D5D-4F1B-9C48-725ED83C90B4}"/>
              </a:ext>
            </a:extLst>
          </p:cNvPr>
          <p:cNvCxnSpPr>
            <a:cxnSpLocks/>
          </p:cNvCxnSpPr>
          <p:nvPr/>
        </p:nvCxnSpPr>
        <p:spPr>
          <a:xfrm>
            <a:off x="6230679" y="2995283"/>
            <a:ext cx="5961321" cy="0"/>
          </a:xfrm>
          <a:prstGeom prst="line">
            <a:avLst/>
          </a:prstGeom>
          <a:ln w="38100">
            <a:solidFill>
              <a:srgbClr val="C5C5C5"/>
            </a:solidFill>
          </a:ln>
        </p:spPr>
        <p:style>
          <a:lnRef idx="1">
            <a:schemeClr val="accent1"/>
          </a:lnRef>
          <a:fillRef idx="0">
            <a:schemeClr val="accent1"/>
          </a:fillRef>
          <a:effectRef idx="0">
            <a:schemeClr val="accent1"/>
          </a:effectRef>
          <a:fontRef idx="minor">
            <a:schemeClr val="tx1"/>
          </a:fontRef>
        </p:style>
      </p:cxnSp>
      <p:grpSp>
        <p:nvGrpSpPr>
          <p:cNvPr id="6" name="组合 5">
            <a:extLst>
              <a:ext uri="{FF2B5EF4-FFF2-40B4-BE49-F238E27FC236}">
                <a16:creationId xmlns="" xmlns:a16="http://schemas.microsoft.com/office/drawing/2014/main" id="{1343448E-C043-47F1-BDE9-B8B095EA56B2}"/>
              </a:ext>
            </a:extLst>
          </p:cNvPr>
          <p:cNvGrpSpPr/>
          <p:nvPr/>
        </p:nvGrpSpPr>
        <p:grpSpPr>
          <a:xfrm>
            <a:off x="6085367" y="3251058"/>
            <a:ext cx="5262979" cy="421376"/>
            <a:chOff x="6121708" y="4742121"/>
            <a:chExt cx="5262979" cy="421376"/>
          </a:xfrm>
        </p:grpSpPr>
        <p:sp>
          <p:nvSpPr>
            <p:cNvPr id="7" name="矩形: 圆角 6">
              <a:extLst>
                <a:ext uri="{FF2B5EF4-FFF2-40B4-BE49-F238E27FC236}">
                  <a16:creationId xmlns="" xmlns:a16="http://schemas.microsoft.com/office/drawing/2014/main" id="{95217967-1F1F-498E-B337-2D843AA6E220}"/>
                </a:ext>
              </a:extLst>
            </p:cNvPr>
            <p:cNvSpPr/>
            <p:nvPr/>
          </p:nvSpPr>
          <p:spPr>
            <a:xfrm>
              <a:off x="6121708" y="4742121"/>
              <a:ext cx="5262979" cy="369332"/>
            </a:xfrm>
            <a:prstGeom prst="roundRect">
              <a:avLst>
                <a:gd name="adj" fmla="val 50000"/>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文本框 7">
              <a:extLst>
                <a:ext uri="{FF2B5EF4-FFF2-40B4-BE49-F238E27FC236}">
                  <a16:creationId xmlns="" xmlns:a16="http://schemas.microsoft.com/office/drawing/2014/main" id="{DF51330D-FA80-4A18-88D1-986CEB62DD45}"/>
                </a:ext>
              </a:extLst>
            </p:cNvPr>
            <p:cNvSpPr txBox="1"/>
            <p:nvPr/>
          </p:nvSpPr>
          <p:spPr>
            <a:xfrm>
              <a:off x="6276204" y="4763387"/>
              <a:ext cx="4987456" cy="400110"/>
            </a:xfrm>
            <a:prstGeom prst="rect">
              <a:avLst/>
            </a:prstGeom>
            <a:noFill/>
          </p:spPr>
          <p:txBody>
            <a:bodyPr wrap="none" rtlCol="0">
              <a:spAutoFit/>
            </a:bodyPr>
            <a:lstStyle/>
            <a:p>
              <a:pPr lvl="0"/>
              <a:r>
                <a:rPr lang="en-US" altLang="zh-CN" sz="2000" spc="600" dirty="0">
                  <a:solidFill>
                    <a:prstClr val="white"/>
                  </a:solidFill>
                  <a:cs typeface="+mn-ea"/>
                  <a:sym typeface="+mn-lt"/>
                </a:rPr>
                <a:t>2030 POST COMPETITION</a:t>
              </a:r>
              <a:endParaRPr lang="zh-CN" altLang="en-US" sz="2000" spc="600" dirty="0">
                <a:solidFill>
                  <a:prstClr val="white"/>
                </a:solidFill>
                <a:cs typeface="+mn-ea"/>
                <a:sym typeface="+mn-lt"/>
              </a:endParaRPr>
            </a:p>
          </p:txBody>
        </p:sp>
      </p:grpSp>
    </p:spTree>
    <p:extLst>
      <p:ext uri="{BB962C8B-B14F-4D97-AF65-F5344CB8AC3E}">
        <p14:creationId xmlns:p14="http://schemas.microsoft.com/office/powerpoint/2010/main" val="197673151"/>
      </p:ext>
    </p:extLst>
  </p:cSld>
  <p:clrMapOvr>
    <a:masterClrMapping/>
  </p:clrMapOvr>
  <p:transition spd="slow" advClick="0" advTm="3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par>
                                <p:cTn id="10" presetID="22" presetClass="entr" presetSubtype="2" fill="hold" nodeType="withEffect">
                                  <p:stCondLst>
                                    <p:cond delay="1000"/>
                                  </p:stCondLst>
                                  <p:childTnLst>
                                    <p:set>
                                      <p:cBhvr>
                                        <p:cTn id="11" dur="1" fill="hold">
                                          <p:stCondLst>
                                            <p:cond delay="0"/>
                                          </p:stCondLst>
                                        </p:cTn>
                                        <p:tgtEl>
                                          <p:spTgt spid="5"/>
                                        </p:tgtEl>
                                        <p:attrNameLst>
                                          <p:attrName>style.visibility</p:attrName>
                                        </p:attrNameLst>
                                      </p:cBhvr>
                                      <p:to>
                                        <p:strVal val="visible"/>
                                      </p:to>
                                    </p:set>
                                    <p:animEffect transition="in" filter="wipe(right)">
                                      <p:cBhvr>
                                        <p:cTn id="12" dur="1000"/>
                                        <p:tgtEl>
                                          <p:spTgt spid="5"/>
                                        </p:tgtEl>
                                      </p:cBhvr>
                                    </p:animEffect>
                                  </p:childTnLst>
                                </p:cTn>
                              </p:par>
                              <p:par>
                                <p:cTn id="13" presetID="22" presetClass="entr" presetSubtype="8"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91864859-4815-4E01-8AD3-314408D3553B}"/>
              </a:ext>
            </a:extLst>
          </p:cNvPr>
          <p:cNvSpPr/>
          <p:nvPr/>
        </p:nvSpPr>
        <p:spPr>
          <a:xfrm>
            <a:off x="0" y="268014"/>
            <a:ext cx="772510" cy="772510"/>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n>
                  <a:solidFill>
                    <a:schemeClr val="tx1">
                      <a:lumMod val="75000"/>
                      <a:lumOff val="25000"/>
                    </a:schemeClr>
                  </a:solidFill>
                </a:ln>
                <a:cs typeface="+mn-ea"/>
                <a:sym typeface="+mn-lt"/>
              </a:rPr>
              <a:t>01</a:t>
            </a:r>
            <a:endParaRPr lang="zh-CN" altLang="en-US" sz="2400" dirty="0">
              <a:ln>
                <a:solidFill>
                  <a:schemeClr val="tx1">
                    <a:lumMod val="75000"/>
                    <a:lumOff val="25000"/>
                  </a:schemeClr>
                </a:solidFill>
              </a:ln>
              <a:cs typeface="+mn-ea"/>
              <a:sym typeface="+mn-lt"/>
            </a:endParaRPr>
          </a:p>
        </p:txBody>
      </p:sp>
      <p:cxnSp>
        <p:nvCxnSpPr>
          <p:cNvPr id="3" name="直接连接符 2">
            <a:extLst>
              <a:ext uri="{FF2B5EF4-FFF2-40B4-BE49-F238E27FC236}">
                <a16:creationId xmlns="" xmlns:a16="http://schemas.microsoft.com/office/drawing/2014/main" id="{939DAAAF-1916-42CA-8327-FE2245C916AE}"/>
              </a:ext>
            </a:extLst>
          </p:cNvPr>
          <p:cNvCxnSpPr>
            <a:stCxn id="2" idx="3"/>
          </p:cNvCxnSpPr>
          <p:nvPr/>
        </p:nvCxnSpPr>
        <p:spPr>
          <a:xfrm>
            <a:off x="772510" y="654269"/>
            <a:ext cx="11419490" cy="7883"/>
          </a:xfrm>
          <a:prstGeom prst="line">
            <a:avLst/>
          </a:prstGeom>
          <a:ln w="38100">
            <a:solidFill>
              <a:srgbClr val="FFA43E"/>
            </a:solidFill>
          </a:ln>
        </p:spPr>
        <p:style>
          <a:lnRef idx="1">
            <a:schemeClr val="accent1"/>
          </a:lnRef>
          <a:fillRef idx="0">
            <a:schemeClr val="accent1"/>
          </a:fillRef>
          <a:effectRef idx="0">
            <a:schemeClr val="accent1"/>
          </a:effectRef>
          <a:fontRef idx="minor">
            <a:schemeClr val="tx1"/>
          </a:fontRef>
        </p:style>
      </p:cxnSp>
      <p:sp useBgFill="1">
        <p:nvSpPr>
          <p:cNvPr id="4" name="文本框 3">
            <a:extLst>
              <a:ext uri="{FF2B5EF4-FFF2-40B4-BE49-F238E27FC236}">
                <a16:creationId xmlns="" xmlns:a16="http://schemas.microsoft.com/office/drawing/2014/main" id="{FB606997-7310-4587-BA81-CB1BFC595BE0}"/>
              </a:ext>
            </a:extLst>
          </p:cNvPr>
          <p:cNvSpPr txBox="1"/>
          <p:nvPr/>
        </p:nvSpPr>
        <p:spPr>
          <a:xfrm>
            <a:off x="977357" y="392659"/>
            <a:ext cx="1885453" cy="523220"/>
          </a:xfrm>
          <a:prstGeom prst="rect">
            <a:avLst/>
          </a:prstGeom>
        </p:spPr>
        <p:txBody>
          <a:bodyPr wrap="none" rtlCol="0">
            <a:spAutoFit/>
          </a:bodyPr>
          <a:lstStyle/>
          <a:p>
            <a:r>
              <a:rPr lang="zh-CN" altLang="en-US" sz="2800" b="1" dirty="0">
                <a:solidFill>
                  <a:srgbClr val="3F3F3F"/>
                </a:solidFill>
                <a:cs typeface="+mn-ea"/>
                <a:sym typeface="+mn-lt"/>
              </a:rPr>
              <a:t>基本资料</a:t>
            </a:r>
            <a:r>
              <a:rPr lang="en-US" altLang="zh-CN" sz="2800" b="1" dirty="0">
                <a:solidFill>
                  <a:srgbClr val="E0E677"/>
                </a:solidFill>
                <a:cs typeface="+mn-ea"/>
                <a:sym typeface="+mn-lt"/>
              </a:rPr>
              <a:t> </a:t>
            </a:r>
            <a:r>
              <a:rPr lang="en-US" altLang="zh-CN" sz="2800" b="1" dirty="0">
                <a:solidFill>
                  <a:srgbClr val="FFA43E"/>
                </a:solidFill>
                <a:cs typeface="+mn-ea"/>
                <a:sym typeface="+mn-lt"/>
              </a:rPr>
              <a:t>·</a:t>
            </a:r>
            <a:endParaRPr lang="zh-CN" altLang="en-US" sz="2800" b="1" dirty="0">
              <a:solidFill>
                <a:srgbClr val="FFA43E"/>
              </a:solidFill>
              <a:cs typeface="+mn-ea"/>
              <a:sym typeface="+mn-lt"/>
            </a:endParaRPr>
          </a:p>
        </p:txBody>
      </p:sp>
      <p:sp>
        <p:nvSpPr>
          <p:cNvPr id="5" name="任意多边形: 形状 4">
            <a:extLst>
              <a:ext uri="{FF2B5EF4-FFF2-40B4-BE49-F238E27FC236}">
                <a16:creationId xmlns="" xmlns:a16="http://schemas.microsoft.com/office/drawing/2014/main" id="{11068098-8033-420F-9F80-904464371B3A}"/>
              </a:ext>
            </a:extLst>
          </p:cNvPr>
          <p:cNvSpPr/>
          <p:nvPr/>
        </p:nvSpPr>
        <p:spPr>
          <a:xfrm>
            <a:off x="1662239" y="2415168"/>
            <a:ext cx="2389187" cy="2389187"/>
          </a:xfrm>
          <a:custGeom>
            <a:avLst/>
            <a:gdLst>
              <a:gd name="connsiteX0" fmla="*/ 0 w 2389187"/>
              <a:gd name="connsiteY0" fmla="*/ 1194594 h 2389187"/>
              <a:gd name="connsiteX1" fmla="*/ 1194594 w 2389187"/>
              <a:gd name="connsiteY1" fmla="*/ 0 h 2389187"/>
              <a:gd name="connsiteX2" fmla="*/ 2389188 w 2389187"/>
              <a:gd name="connsiteY2" fmla="*/ 1194594 h 2389187"/>
              <a:gd name="connsiteX3" fmla="*/ 1194594 w 2389187"/>
              <a:gd name="connsiteY3" fmla="*/ 2389188 h 2389187"/>
              <a:gd name="connsiteX4" fmla="*/ 0 w 2389187"/>
              <a:gd name="connsiteY4" fmla="*/ 1194594 h 23891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89187" h="2389187">
                <a:moveTo>
                  <a:pt x="0" y="1194594"/>
                </a:moveTo>
                <a:cubicBezTo>
                  <a:pt x="0" y="534838"/>
                  <a:pt x="534838" y="0"/>
                  <a:pt x="1194594" y="0"/>
                </a:cubicBezTo>
                <a:cubicBezTo>
                  <a:pt x="1854350" y="0"/>
                  <a:pt x="2389188" y="534838"/>
                  <a:pt x="2389188" y="1194594"/>
                </a:cubicBezTo>
                <a:cubicBezTo>
                  <a:pt x="2389188" y="1854350"/>
                  <a:pt x="1854350" y="2389188"/>
                  <a:pt x="1194594" y="2389188"/>
                </a:cubicBezTo>
                <a:cubicBezTo>
                  <a:pt x="534838" y="2389188"/>
                  <a:pt x="0" y="1854350"/>
                  <a:pt x="0" y="1194594"/>
                </a:cubicBezTo>
                <a:close/>
              </a:path>
            </a:pathLst>
          </a:custGeom>
          <a:solidFill>
            <a:srgbClr val="FFA43E">
              <a:alpha val="90000"/>
            </a:srgbClr>
          </a:solidFill>
          <a:ln w="38100">
            <a:solidFill>
              <a:srgbClr val="C5C5C5"/>
            </a:solidFill>
          </a:ln>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481373" tIns="404498" rIns="481373" bIns="404498" numCol="1" spcCol="1270" anchor="ctr" anchorCtr="0">
            <a:noAutofit/>
          </a:bodyPr>
          <a:lstStyle/>
          <a:p>
            <a:pPr marL="0" lvl="0" indent="0" algn="ctr" defTabSz="1911350">
              <a:lnSpc>
                <a:spcPct val="90000"/>
              </a:lnSpc>
              <a:spcBef>
                <a:spcPct val="0"/>
              </a:spcBef>
              <a:spcAft>
                <a:spcPct val="35000"/>
              </a:spcAft>
              <a:buNone/>
            </a:pPr>
            <a:endParaRPr lang="zh-CN" altLang="en-US" sz="4300" kern="1200">
              <a:cs typeface="+mn-ea"/>
              <a:sym typeface="+mn-lt"/>
            </a:endParaRPr>
          </a:p>
        </p:txBody>
      </p:sp>
      <p:sp>
        <p:nvSpPr>
          <p:cNvPr id="6" name="任意多边形: 形状 5">
            <a:extLst>
              <a:ext uri="{FF2B5EF4-FFF2-40B4-BE49-F238E27FC236}">
                <a16:creationId xmlns="" xmlns:a16="http://schemas.microsoft.com/office/drawing/2014/main" id="{B50B1401-5EAA-4C38-BCF9-F5E8E6DD90DF}"/>
              </a:ext>
            </a:extLst>
          </p:cNvPr>
          <p:cNvSpPr/>
          <p:nvPr/>
        </p:nvSpPr>
        <p:spPr>
          <a:xfrm>
            <a:off x="3821684" y="2415168"/>
            <a:ext cx="2389187" cy="2389187"/>
          </a:xfrm>
          <a:custGeom>
            <a:avLst/>
            <a:gdLst>
              <a:gd name="connsiteX0" fmla="*/ 0 w 2389187"/>
              <a:gd name="connsiteY0" fmla="*/ 1194594 h 2389187"/>
              <a:gd name="connsiteX1" fmla="*/ 1194594 w 2389187"/>
              <a:gd name="connsiteY1" fmla="*/ 0 h 2389187"/>
              <a:gd name="connsiteX2" fmla="*/ 2389188 w 2389187"/>
              <a:gd name="connsiteY2" fmla="*/ 1194594 h 2389187"/>
              <a:gd name="connsiteX3" fmla="*/ 1194594 w 2389187"/>
              <a:gd name="connsiteY3" fmla="*/ 2389188 h 2389187"/>
              <a:gd name="connsiteX4" fmla="*/ 0 w 2389187"/>
              <a:gd name="connsiteY4" fmla="*/ 1194594 h 23891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89187" h="2389187">
                <a:moveTo>
                  <a:pt x="0" y="1194594"/>
                </a:moveTo>
                <a:cubicBezTo>
                  <a:pt x="0" y="534838"/>
                  <a:pt x="534838" y="0"/>
                  <a:pt x="1194594" y="0"/>
                </a:cubicBezTo>
                <a:cubicBezTo>
                  <a:pt x="1854350" y="0"/>
                  <a:pt x="2389188" y="534838"/>
                  <a:pt x="2389188" y="1194594"/>
                </a:cubicBezTo>
                <a:cubicBezTo>
                  <a:pt x="2389188" y="1854350"/>
                  <a:pt x="1854350" y="2389188"/>
                  <a:pt x="1194594" y="2389188"/>
                </a:cubicBezTo>
                <a:cubicBezTo>
                  <a:pt x="534838" y="2389188"/>
                  <a:pt x="0" y="1854350"/>
                  <a:pt x="0" y="1194594"/>
                </a:cubicBezTo>
                <a:close/>
              </a:path>
            </a:pathLst>
          </a:custGeom>
          <a:solidFill>
            <a:srgbClr val="FFA43E">
              <a:alpha val="90000"/>
            </a:srgbClr>
          </a:solidFill>
          <a:ln w="38100">
            <a:solidFill>
              <a:srgbClr val="C5C5C5"/>
            </a:solidFill>
          </a:ln>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481373" tIns="404498" rIns="481373" bIns="404498" numCol="1" spcCol="1270" anchor="ctr" anchorCtr="0">
            <a:noAutofit/>
          </a:bodyPr>
          <a:lstStyle/>
          <a:p>
            <a:pPr marL="0" lvl="0" indent="0" algn="ctr" defTabSz="1911350">
              <a:lnSpc>
                <a:spcPct val="90000"/>
              </a:lnSpc>
              <a:spcBef>
                <a:spcPct val="0"/>
              </a:spcBef>
              <a:spcAft>
                <a:spcPct val="35000"/>
              </a:spcAft>
              <a:buNone/>
            </a:pPr>
            <a:endParaRPr lang="zh-CN" altLang="en-US" sz="4300" kern="1200">
              <a:cs typeface="+mn-ea"/>
              <a:sym typeface="+mn-lt"/>
            </a:endParaRPr>
          </a:p>
        </p:txBody>
      </p:sp>
      <p:sp>
        <p:nvSpPr>
          <p:cNvPr id="7" name="任意多边形: 形状 6">
            <a:extLst>
              <a:ext uri="{FF2B5EF4-FFF2-40B4-BE49-F238E27FC236}">
                <a16:creationId xmlns="" xmlns:a16="http://schemas.microsoft.com/office/drawing/2014/main" id="{1085B2AF-856A-480D-9851-C9BA50C3C6E1}"/>
              </a:ext>
            </a:extLst>
          </p:cNvPr>
          <p:cNvSpPr/>
          <p:nvPr/>
        </p:nvSpPr>
        <p:spPr>
          <a:xfrm>
            <a:off x="5981129" y="2415168"/>
            <a:ext cx="2389187" cy="2389187"/>
          </a:xfrm>
          <a:custGeom>
            <a:avLst/>
            <a:gdLst>
              <a:gd name="connsiteX0" fmla="*/ 0 w 2389187"/>
              <a:gd name="connsiteY0" fmla="*/ 1194594 h 2389187"/>
              <a:gd name="connsiteX1" fmla="*/ 1194594 w 2389187"/>
              <a:gd name="connsiteY1" fmla="*/ 0 h 2389187"/>
              <a:gd name="connsiteX2" fmla="*/ 2389188 w 2389187"/>
              <a:gd name="connsiteY2" fmla="*/ 1194594 h 2389187"/>
              <a:gd name="connsiteX3" fmla="*/ 1194594 w 2389187"/>
              <a:gd name="connsiteY3" fmla="*/ 2389188 h 2389187"/>
              <a:gd name="connsiteX4" fmla="*/ 0 w 2389187"/>
              <a:gd name="connsiteY4" fmla="*/ 1194594 h 23891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89187" h="2389187">
                <a:moveTo>
                  <a:pt x="0" y="1194594"/>
                </a:moveTo>
                <a:cubicBezTo>
                  <a:pt x="0" y="534838"/>
                  <a:pt x="534838" y="0"/>
                  <a:pt x="1194594" y="0"/>
                </a:cubicBezTo>
                <a:cubicBezTo>
                  <a:pt x="1854350" y="0"/>
                  <a:pt x="2389188" y="534838"/>
                  <a:pt x="2389188" y="1194594"/>
                </a:cubicBezTo>
                <a:cubicBezTo>
                  <a:pt x="2389188" y="1854350"/>
                  <a:pt x="1854350" y="2389188"/>
                  <a:pt x="1194594" y="2389188"/>
                </a:cubicBezTo>
                <a:cubicBezTo>
                  <a:pt x="534838" y="2389188"/>
                  <a:pt x="0" y="1854350"/>
                  <a:pt x="0" y="1194594"/>
                </a:cubicBezTo>
                <a:close/>
              </a:path>
            </a:pathLst>
          </a:custGeom>
          <a:solidFill>
            <a:srgbClr val="FFA43E">
              <a:alpha val="90000"/>
            </a:srgbClr>
          </a:solidFill>
          <a:ln w="38100">
            <a:solidFill>
              <a:srgbClr val="C5C5C5"/>
            </a:solidFill>
          </a:ln>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481373" tIns="404498" rIns="481373" bIns="404498" numCol="1" spcCol="1270" anchor="ctr" anchorCtr="0">
            <a:noAutofit/>
          </a:bodyPr>
          <a:lstStyle/>
          <a:p>
            <a:pPr marL="0" lvl="0" indent="0" algn="ctr" defTabSz="1911350">
              <a:lnSpc>
                <a:spcPct val="90000"/>
              </a:lnSpc>
              <a:spcBef>
                <a:spcPct val="0"/>
              </a:spcBef>
              <a:spcAft>
                <a:spcPct val="35000"/>
              </a:spcAft>
              <a:buNone/>
            </a:pPr>
            <a:endParaRPr lang="zh-CN" altLang="en-US" sz="4300" kern="1200">
              <a:cs typeface="+mn-ea"/>
              <a:sym typeface="+mn-lt"/>
            </a:endParaRPr>
          </a:p>
        </p:txBody>
      </p:sp>
      <p:sp>
        <p:nvSpPr>
          <p:cNvPr id="8" name="任意多边形: 形状 7">
            <a:extLst>
              <a:ext uri="{FF2B5EF4-FFF2-40B4-BE49-F238E27FC236}">
                <a16:creationId xmlns="" xmlns:a16="http://schemas.microsoft.com/office/drawing/2014/main" id="{FAB33B97-56D3-4BEA-AF8D-451E5CC9FA67}"/>
              </a:ext>
            </a:extLst>
          </p:cNvPr>
          <p:cNvSpPr/>
          <p:nvPr/>
        </p:nvSpPr>
        <p:spPr>
          <a:xfrm>
            <a:off x="8140575" y="2415168"/>
            <a:ext cx="2389187" cy="2389187"/>
          </a:xfrm>
          <a:custGeom>
            <a:avLst/>
            <a:gdLst>
              <a:gd name="connsiteX0" fmla="*/ 0 w 2389187"/>
              <a:gd name="connsiteY0" fmla="*/ 1194594 h 2389187"/>
              <a:gd name="connsiteX1" fmla="*/ 1194594 w 2389187"/>
              <a:gd name="connsiteY1" fmla="*/ 0 h 2389187"/>
              <a:gd name="connsiteX2" fmla="*/ 2389188 w 2389187"/>
              <a:gd name="connsiteY2" fmla="*/ 1194594 h 2389187"/>
              <a:gd name="connsiteX3" fmla="*/ 1194594 w 2389187"/>
              <a:gd name="connsiteY3" fmla="*/ 2389188 h 2389187"/>
              <a:gd name="connsiteX4" fmla="*/ 0 w 2389187"/>
              <a:gd name="connsiteY4" fmla="*/ 1194594 h 23891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89187" h="2389187">
                <a:moveTo>
                  <a:pt x="0" y="1194594"/>
                </a:moveTo>
                <a:cubicBezTo>
                  <a:pt x="0" y="534838"/>
                  <a:pt x="534838" y="0"/>
                  <a:pt x="1194594" y="0"/>
                </a:cubicBezTo>
                <a:cubicBezTo>
                  <a:pt x="1854350" y="0"/>
                  <a:pt x="2389188" y="534838"/>
                  <a:pt x="2389188" y="1194594"/>
                </a:cubicBezTo>
                <a:cubicBezTo>
                  <a:pt x="2389188" y="1854350"/>
                  <a:pt x="1854350" y="2389188"/>
                  <a:pt x="1194594" y="2389188"/>
                </a:cubicBezTo>
                <a:cubicBezTo>
                  <a:pt x="534838" y="2389188"/>
                  <a:pt x="0" y="1854350"/>
                  <a:pt x="0" y="1194594"/>
                </a:cubicBezTo>
                <a:close/>
              </a:path>
            </a:pathLst>
          </a:custGeom>
          <a:solidFill>
            <a:srgbClr val="FFA43E">
              <a:alpha val="90000"/>
            </a:srgbClr>
          </a:solidFill>
          <a:ln w="38100">
            <a:solidFill>
              <a:srgbClr val="C5C5C5"/>
            </a:solidFill>
          </a:ln>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481373" tIns="404498" rIns="481373" bIns="404498" numCol="1" spcCol="1270" anchor="ctr" anchorCtr="0">
            <a:noAutofit/>
          </a:bodyPr>
          <a:lstStyle/>
          <a:p>
            <a:pPr marL="0" lvl="0" indent="0" algn="ctr" defTabSz="1911350">
              <a:lnSpc>
                <a:spcPct val="90000"/>
              </a:lnSpc>
              <a:spcBef>
                <a:spcPct val="0"/>
              </a:spcBef>
              <a:spcAft>
                <a:spcPct val="35000"/>
              </a:spcAft>
              <a:buNone/>
            </a:pPr>
            <a:endParaRPr lang="zh-CN" altLang="en-US" sz="4300" kern="1200">
              <a:cs typeface="+mn-ea"/>
              <a:sym typeface="+mn-lt"/>
            </a:endParaRPr>
          </a:p>
        </p:txBody>
      </p:sp>
      <p:grpSp>
        <p:nvGrpSpPr>
          <p:cNvPr id="9" name="组合 8">
            <a:extLst>
              <a:ext uri="{FF2B5EF4-FFF2-40B4-BE49-F238E27FC236}">
                <a16:creationId xmlns="" xmlns:a16="http://schemas.microsoft.com/office/drawing/2014/main" id="{F69EB2E6-B730-4751-B79D-EACF2DA9EEF6}"/>
              </a:ext>
            </a:extLst>
          </p:cNvPr>
          <p:cNvGrpSpPr/>
          <p:nvPr/>
        </p:nvGrpSpPr>
        <p:grpSpPr>
          <a:xfrm>
            <a:off x="2072002" y="1321623"/>
            <a:ext cx="1569661" cy="4753546"/>
            <a:chOff x="2072002" y="981373"/>
            <a:chExt cx="1569661" cy="4753546"/>
          </a:xfrm>
        </p:grpSpPr>
        <p:sp>
          <p:nvSpPr>
            <p:cNvPr id="10" name="文本框 9">
              <a:extLst>
                <a:ext uri="{FF2B5EF4-FFF2-40B4-BE49-F238E27FC236}">
                  <a16:creationId xmlns="" xmlns:a16="http://schemas.microsoft.com/office/drawing/2014/main" id="{546896C3-01B5-4CF9-9D0D-1799467185CF}"/>
                </a:ext>
              </a:extLst>
            </p:cNvPr>
            <p:cNvSpPr txBox="1"/>
            <p:nvPr/>
          </p:nvSpPr>
          <p:spPr>
            <a:xfrm>
              <a:off x="2072003" y="981373"/>
              <a:ext cx="1569660" cy="971613"/>
            </a:xfrm>
            <a:prstGeom prst="rect">
              <a:avLst/>
            </a:prstGeom>
            <a:noFill/>
          </p:spPr>
          <p:txBody>
            <a:bodyPr wrap="none" rtlCol="0" anchor="ctr">
              <a:spAutoFit/>
            </a:bodyPr>
            <a:lstStyle/>
            <a:p>
              <a:pPr algn="ctr">
                <a:lnSpc>
                  <a:spcPts val="8000"/>
                </a:lnSpc>
              </a:pPr>
              <a:r>
                <a:rPr lang="zh-CN" altLang="en-US" sz="3600" dirty="0">
                  <a:solidFill>
                    <a:schemeClr val="tx1">
                      <a:lumMod val="75000"/>
                      <a:lumOff val="25000"/>
                    </a:schemeClr>
                  </a:solidFill>
                  <a:cs typeface="+mn-ea"/>
                  <a:sym typeface="+mn-lt"/>
                </a:rPr>
                <a:t>资料一</a:t>
              </a:r>
            </a:p>
          </p:txBody>
        </p:sp>
        <p:pic>
          <p:nvPicPr>
            <p:cNvPr id="11" name="图片 10">
              <a:extLst>
                <a:ext uri="{FF2B5EF4-FFF2-40B4-BE49-F238E27FC236}">
                  <a16:creationId xmlns="" xmlns:a16="http://schemas.microsoft.com/office/drawing/2014/main" id="{17E7C026-D253-4ABD-982F-797803E98A0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223093" y="2673939"/>
              <a:ext cx="1272798" cy="1272798"/>
            </a:xfrm>
            <a:prstGeom prst="rect">
              <a:avLst/>
            </a:prstGeom>
            <a:effectLst>
              <a:outerShdw blurRad="63500" sx="102000" sy="102000" algn="ctr" rotWithShape="0">
                <a:prstClr val="black">
                  <a:alpha val="40000"/>
                </a:prstClr>
              </a:outerShdw>
            </a:effectLst>
          </p:spPr>
        </p:pic>
        <p:sp>
          <p:nvSpPr>
            <p:cNvPr id="12" name="文本框 11">
              <a:extLst>
                <a:ext uri="{FF2B5EF4-FFF2-40B4-BE49-F238E27FC236}">
                  <a16:creationId xmlns="" xmlns:a16="http://schemas.microsoft.com/office/drawing/2014/main" id="{79C8E0C3-5932-41C8-B7D0-4F27DF9ADDF8}"/>
                </a:ext>
              </a:extLst>
            </p:cNvPr>
            <p:cNvSpPr txBox="1"/>
            <p:nvPr/>
          </p:nvSpPr>
          <p:spPr>
            <a:xfrm>
              <a:off x="2072002" y="4680784"/>
              <a:ext cx="1569660" cy="1054135"/>
            </a:xfrm>
            <a:prstGeom prst="rect">
              <a:avLst/>
            </a:prstGeom>
            <a:noFill/>
          </p:spPr>
          <p:txBody>
            <a:bodyPr wrap="none" rtlCol="0">
              <a:spAutoFit/>
            </a:bodyPr>
            <a:lstStyle/>
            <a:p>
              <a:pPr algn="ctr">
                <a:lnSpc>
                  <a:spcPts val="2500"/>
                </a:lnSpc>
              </a:pPr>
              <a:r>
                <a:rPr lang="zh-CN" altLang="en-US" dirty="0">
                  <a:solidFill>
                    <a:schemeClr val="tx1">
                      <a:lumMod val="95000"/>
                      <a:lumOff val="5000"/>
                    </a:schemeClr>
                  </a:solidFill>
                  <a:cs typeface="+mn-ea"/>
                  <a:sym typeface="+mn-lt"/>
                </a:rPr>
                <a:t>点击输入内容</a:t>
              </a:r>
              <a:endParaRPr lang="en-US" altLang="zh-CN" dirty="0">
                <a:solidFill>
                  <a:schemeClr val="tx1">
                    <a:lumMod val="95000"/>
                    <a:lumOff val="5000"/>
                  </a:schemeClr>
                </a:solidFill>
                <a:cs typeface="+mn-ea"/>
                <a:sym typeface="+mn-lt"/>
              </a:endParaRPr>
            </a:p>
            <a:p>
              <a:pPr algn="ctr">
                <a:lnSpc>
                  <a:spcPts val="2500"/>
                </a:lnSpc>
              </a:pPr>
              <a:r>
                <a:rPr lang="zh-CN" altLang="en-US" dirty="0">
                  <a:solidFill>
                    <a:schemeClr val="tx1">
                      <a:lumMod val="95000"/>
                      <a:lumOff val="5000"/>
                    </a:schemeClr>
                  </a:solidFill>
                  <a:cs typeface="+mn-ea"/>
                  <a:sym typeface="+mn-lt"/>
                </a:rPr>
                <a:t>点击输入内容</a:t>
              </a:r>
            </a:p>
            <a:p>
              <a:pPr algn="ctr">
                <a:lnSpc>
                  <a:spcPts val="2500"/>
                </a:lnSpc>
              </a:pPr>
              <a:r>
                <a:rPr lang="zh-CN" altLang="en-US" dirty="0">
                  <a:solidFill>
                    <a:schemeClr val="tx1">
                      <a:lumMod val="95000"/>
                      <a:lumOff val="5000"/>
                    </a:schemeClr>
                  </a:solidFill>
                  <a:cs typeface="+mn-ea"/>
                  <a:sym typeface="+mn-lt"/>
                </a:rPr>
                <a:t>点击输入内容</a:t>
              </a:r>
              <a:endParaRPr lang="en-US" altLang="zh-CN" dirty="0">
                <a:solidFill>
                  <a:schemeClr val="tx1">
                    <a:lumMod val="95000"/>
                    <a:lumOff val="5000"/>
                  </a:schemeClr>
                </a:solidFill>
                <a:cs typeface="+mn-ea"/>
                <a:sym typeface="+mn-lt"/>
              </a:endParaRPr>
            </a:p>
          </p:txBody>
        </p:sp>
      </p:grpSp>
      <p:grpSp>
        <p:nvGrpSpPr>
          <p:cNvPr id="13" name="组合 12">
            <a:extLst>
              <a:ext uri="{FF2B5EF4-FFF2-40B4-BE49-F238E27FC236}">
                <a16:creationId xmlns="" xmlns:a16="http://schemas.microsoft.com/office/drawing/2014/main" id="{B904D715-7817-402E-B16A-E61DD58C9454}"/>
              </a:ext>
            </a:extLst>
          </p:cNvPr>
          <p:cNvGrpSpPr/>
          <p:nvPr/>
        </p:nvGrpSpPr>
        <p:grpSpPr>
          <a:xfrm>
            <a:off x="4231447" y="1321623"/>
            <a:ext cx="1569660" cy="4753546"/>
            <a:chOff x="2072002" y="981373"/>
            <a:chExt cx="1569660" cy="4753546"/>
          </a:xfrm>
        </p:grpSpPr>
        <p:sp>
          <p:nvSpPr>
            <p:cNvPr id="14" name="文本框 13">
              <a:extLst>
                <a:ext uri="{FF2B5EF4-FFF2-40B4-BE49-F238E27FC236}">
                  <a16:creationId xmlns="" xmlns:a16="http://schemas.microsoft.com/office/drawing/2014/main" id="{A7510C8E-A574-4884-AE1F-1A0E36C3019C}"/>
                </a:ext>
              </a:extLst>
            </p:cNvPr>
            <p:cNvSpPr txBox="1"/>
            <p:nvPr/>
          </p:nvSpPr>
          <p:spPr>
            <a:xfrm>
              <a:off x="2072002" y="981373"/>
              <a:ext cx="1569660" cy="971613"/>
            </a:xfrm>
            <a:prstGeom prst="rect">
              <a:avLst/>
            </a:prstGeom>
            <a:noFill/>
          </p:spPr>
          <p:txBody>
            <a:bodyPr wrap="none" rtlCol="0" anchor="ctr">
              <a:spAutoFit/>
            </a:bodyPr>
            <a:lstStyle>
              <a:defPPr>
                <a:defRPr lang="zh-CN"/>
              </a:defPPr>
              <a:lvl1pPr algn="ctr">
                <a:lnSpc>
                  <a:spcPts val="8000"/>
                </a:lnSpc>
                <a:defRPr sz="3600">
                  <a:solidFill>
                    <a:schemeClr val="tx1">
                      <a:lumMod val="75000"/>
                      <a:lumOff val="25000"/>
                    </a:schemeClr>
                  </a:solidFill>
                  <a:latin typeface="汉仪雅酷黑W" panose="00020600040101010101" pitchFamily="18" charset="-122"/>
                  <a:ea typeface="汉仪雅酷黑W" panose="00020600040101010101" pitchFamily="18" charset="-122"/>
                </a:defRPr>
              </a:lvl1pPr>
            </a:lstStyle>
            <a:p>
              <a:r>
                <a:rPr lang="zh-CN" altLang="en-US" dirty="0">
                  <a:latin typeface="+mn-lt"/>
                  <a:ea typeface="+mn-ea"/>
                  <a:cs typeface="+mn-ea"/>
                  <a:sym typeface="+mn-lt"/>
                </a:rPr>
                <a:t>资料二</a:t>
              </a:r>
            </a:p>
          </p:txBody>
        </p:sp>
        <p:pic>
          <p:nvPicPr>
            <p:cNvPr id="15" name="图片 14">
              <a:extLst>
                <a:ext uri="{FF2B5EF4-FFF2-40B4-BE49-F238E27FC236}">
                  <a16:creationId xmlns="" xmlns:a16="http://schemas.microsoft.com/office/drawing/2014/main" id="{CB1B87A8-4A34-4681-8647-6D6FFCB0EDC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223093" y="2673939"/>
              <a:ext cx="1272798" cy="1272798"/>
            </a:xfrm>
            <a:prstGeom prst="rect">
              <a:avLst/>
            </a:prstGeom>
            <a:effectLst>
              <a:outerShdw blurRad="63500" sx="102000" sy="102000" algn="ctr" rotWithShape="0">
                <a:prstClr val="black">
                  <a:alpha val="40000"/>
                </a:prstClr>
              </a:outerShdw>
            </a:effectLst>
          </p:spPr>
        </p:pic>
        <p:sp>
          <p:nvSpPr>
            <p:cNvPr id="16" name="文本框 15">
              <a:extLst>
                <a:ext uri="{FF2B5EF4-FFF2-40B4-BE49-F238E27FC236}">
                  <a16:creationId xmlns="" xmlns:a16="http://schemas.microsoft.com/office/drawing/2014/main" id="{D200C2C1-2296-479E-BBFE-07ED3C476038}"/>
                </a:ext>
              </a:extLst>
            </p:cNvPr>
            <p:cNvSpPr txBox="1"/>
            <p:nvPr/>
          </p:nvSpPr>
          <p:spPr>
            <a:xfrm>
              <a:off x="2072002" y="4680784"/>
              <a:ext cx="1569660" cy="1054135"/>
            </a:xfrm>
            <a:prstGeom prst="rect">
              <a:avLst/>
            </a:prstGeom>
            <a:noFill/>
          </p:spPr>
          <p:txBody>
            <a:bodyPr wrap="none" rtlCol="0">
              <a:spAutoFit/>
            </a:bodyPr>
            <a:lstStyle>
              <a:defPPr>
                <a:defRPr lang="zh-CN"/>
              </a:defPPr>
              <a:lvl1pPr algn="ctr">
                <a:lnSpc>
                  <a:spcPts val="2500"/>
                </a:lnSpc>
                <a:defRPr>
                  <a:solidFill>
                    <a:schemeClr val="tx1">
                      <a:lumMod val="95000"/>
                      <a:lumOff val="5000"/>
                    </a:schemeClr>
                  </a:solidFill>
                  <a:latin typeface="微软雅黑 Light" panose="020B0502040204020203" pitchFamily="34" charset="-122"/>
                  <a:ea typeface="微软雅黑 Light" panose="020B0502040204020203" pitchFamily="34" charset="-122"/>
                </a:defRPr>
              </a:lvl1pPr>
            </a:lstStyle>
            <a:p>
              <a:r>
                <a:rPr lang="zh-CN" altLang="en-US" dirty="0">
                  <a:latin typeface="+mn-lt"/>
                  <a:ea typeface="+mn-ea"/>
                  <a:cs typeface="+mn-ea"/>
                  <a:sym typeface="+mn-lt"/>
                </a:rPr>
                <a:t>点击输入内容</a:t>
              </a:r>
              <a:endParaRPr lang="en-US" altLang="zh-CN" dirty="0">
                <a:latin typeface="+mn-lt"/>
                <a:ea typeface="+mn-ea"/>
                <a:cs typeface="+mn-ea"/>
                <a:sym typeface="+mn-lt"/>
              </a:endParaRPr>
            </a:p>
            <a:p>
              <a:r>
                <a:rPr lang="zh-CN" altLang="en-US" dirty="0">
                  <a:latin typeface="+mn-lt"/>
                  <a:ea typeface="+mn-ea"/>
                  <a:cs typeface="+mn-ea"/>
                  <a:sym typeface="+mn-lt"/>
                </a:rPr>
                <a:t>点击输入内容</a:t>
              </a:r>
            </a:p>
            <a:p>
              <a:r>
                <a:rPr lang="zh-CN" altLang="en-US" dirty="0">
                  <a:latin typeface="+mn-lt"/>
                  <a:ea typeface="+mn-ea"/>
                  <a:cs typeface="+mn-ea"/>
                  <a:sym typeface="+mn-lt"/>
                </a:rPr>
                <a:t>点击输入内容</a:t>
              </a:r>
              <a:endParaRPr lang="en-US" altLang="zh-CN" dirty="0">
                <a:latin typeface="+mn-lt"/>
                <a:ea typeface="+mn-ea"/>
                <a:cs typeface="+mn-ea"/>
                <a:sym typeface="+mn-lt"/>
              </a:endParaRPr>
            </a:p>
          </p:txBody>
        </p:sp>
      </p:grpSp>
      <p:grpSp>
        <p:nvGrpSpPr>
          <p:cNvPr id="17" name="组合 16">
            <a:extLst>
              <a:ext uri="{FF2B5EF4-FFF2-40B4-BE49-F238E27FC236}">
                <a16:creationId xmlns="" xmlns:a16="http://schemas.microsoft.com/office/drawing/2014/main" id="{3F724063-193D-4302-9143-05D5CAA410FA}"/>
              </a:ext>
            </a:extLst>
          </p:cNvPr>
          <p:cNvGrpSpPr/>
          <p:nvPr/>
        </p:nvGrpSpPr>
        <p:grpSpPr>
          <a:xfrm>
            <a:off x="6390892" y="1321623"/>
            <a:ext cx="1569660" cy="4753546"/>
            <a:chOff x="2072002" y="981373"/>
            <a:chExt cx="1569660" cy="4753546"/>
          </a:xfrm>
        </p:grpSpPr>
        <p:sp>
          <p:nvSpPr>
            <p:cNvPr id="18" name="文本框 17">
              <a:extLst>
                <a:ext uri="{FF2B5EF4-FFF2-40B4-BE49-F238E27FC236}">
                  <a16:creationId xmlns="" xmlns:a16="http://schemas.microsoft.com/office/drawing/2014/main" id="{4E3B6682-787C-4D8C-9459-F77703027745}"/>
                </a:ext>
              </a:extLst>
            </p:cNvPr>
            <p:cNvSpPr txBox="1"/>
            <p:nvPr/>
          </p:nvSpPr>
          <p:spPr>
            <a:xfrm>
              <a:off x="2072002" y="981373"/>
              <a:ext cx="1569660" cy="971613"/>
            </a:xfrm>
            <a:prstGeom prst="rect">
              <a:avLst/>
            </a:prstGeom>
            <a:noFill/>
          </p:spPr>
          <p:txBody>
            <a:bodyPr wrap="none" rtlCol="0" anchor="ctr">
              <a:spAutoFit/>
            </a:bodyPr>
            <a:lstStyle>
              <a:defPPr>
                <a:defRPr lang="zh-CN"/>
              </a:defPPr>
              <a:lvl1pPr algn="ctr">
                <a:lnSpc>
                  <a:spcPts val="8000"/>
                </a:lnSpc>
                <a:defRPr sz="3600">
                  <a:solidFill>
                    <a:schemeClr val="tx1">
                      <a:lumMod val="75000"/>
                      <a:lumOff val="25000"/>
                    </a:schemeClr>
                  </a:solidFill>
                  <a:latin typeface="汉仪雅酷黑W" panose="00020600040101010101" pitchFamily="18" charset="-122"/>
                  <a:ea typeface="汉仪雅酷黑W" panose="00020600040101010101" pitchFamily="18" charset="-122"/>
                </a:defRPr>
              </a:lvl1pPr>
            </a:lstStyle>
            <a:p>
              <a:r>
                <a:rPr lang="zh-CN" altLang="en-US" dirty="0">
                  <a:latin typeface="+mn-lt"/>
                  <a:ea typeface="+mn-ea"/>
                  <a:cs typeface="+mn-ea"/>
                  <a:sym typeface="+mn-lt"/>
                </a:rPr>
                <a:t>资料三</a:t>
              </a:r>
            </a:p>
          </p:txBody>
        </p:sp>
        <p:pic>
          <p:nvPicPr>
            <p:cNvPr id="19" name="图片 18">
              <a:extLst>
                <a:ext uri="{FF2B5EF4-FFF2-40B4-BE49-F238E27FC236}">
                  <a16:creationId xmlns="" xmlns:a16="http://schemas.microsoft.com/office/drawing/2014/main" id="{B3953B67-DA55-484A-85A6-E7307D85EF2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223093" y="2673939"/>
              <a:ext cx="1272798" cy="1272798"/>
            </a:xfrm>
            <a:prstGeom prst="rect">
              <a:avLst/>
            </a:prstGeom>
            <a:effectLst>
              <a:outerShdw blurRad="63500" sx="102000" sy="102000" algn="ctr" rotWithShape="0">
                <a:prstClr val="black">
                  <a:alpha val="40000"/>
                </a:prstClr>
              </a:outerShdw>
            </a:effectLst>
          </p:spPr>
        </p:pic>
        <p:sp>
          <p:nvSpPr>
            <p:cNvPr id="20" name="文本框 19">
              <a:extLst>
                <a:ext uri="{FF2B5EF4-FFF2-40B4-BE49-F238E27FC236}">
                  <a16:creationId xmlns="" xmlns:a16="http://schemas.microsoft.com/office/drawing/2014/main" id="{91D473C1-8B64-4EB3-BED4-6F757EC9E6F9}"/>
                </a:ext>
              </a:extLst>
            </p:cNvPr>
            <p:cNvSpPr txBox="1"/>
            <p:nvPr/>
          </p:nvSpPr>
          <p:spPr>
            <a:xfrm>
              <a:off x="2072002" y="4680784"/>
              <a:ext cx="1569660" cy="1054135"/>
            </a:xfrm>
            <a:prstGeom prst="rect">
              <a:avLst/>
            </a:prstGeom>
            <a:noFill/>
          </p:spPr>
          <p:txBody>
            <a:bodyPr wrap="none" rtlCol="0">
              <a:spAutoFit/>
            </a:bodyPr>
            <a:lstStyle>
              <a:defPPr>
                <a:defRPr lang="zh-CN"/>
              </a:defPPr>
              <a:lvl1pPr algn="ctr">
                <a:lnSpc>
                  <a:spcPts val="2500"/>
                </a:lnSpc>
                <a:defRPr>
                  <a:solidFill>
                    <a:schemeClr val="tx1">
                      <a:lumMod val="95000"/>
                      <a:lumOff val="5000"/>
                    </a:schemeClr>
                  </a:solidFill>
                  <a:latin typeface="微软雅黑 Light" panose="020B0502040204020203" pitchFamily="34" charset="-122"/>
                  <a:ea typeface="微软雅黑 Light" panose="020B0502040204020203" pitchFamily="34" charset="-122"/>
                </a:defRPr>
              </a:lvl1pPr>
            </a:lstStyle>
            <a:p>
              <a:r>
                <a:rPr lang="zh-CN" altLang="en-US" dirty="0">
                  <a:latin typeface="+mn-lt"/>
                  <a:ea typeface="+mn-ea"/>
                  <a:cs typeface="+mn-ea"/>
                  <a:sym typeface="+mn-lt"/>
                </a:rPr>
                <a:t>点击输入内容</a:t>
              </a:r>
              <a:endParaRPr lang="en-US" altLang="zh-CN" dirty="0">
                <a:latin typeface="+mn-lt"/>
                <a:ea typeface="+mn-ea"/>
                <a:cs typeface="+mn-ea"/>
                <a:sym typeface="+mn-lt"/>
              </a:endParaRPr>
            </a:p>
            <a:p>
              <a:r>
                <a:rPr lang="zh-CN" altLang="en-US" dirty="0">
                  <a:latin typeface="+mn-lt"/>
                  <a:ea typeface="+mn-ea"/>
                  <a:cs typeface="+mn-ea"/>
                  <a:sym typeface="+mn-lt"/>
                </a:rPr>
                <a:t>点击输入内容</a:t>
              </a:r>
            </a:p>
            <a:p>
              <a:r>
                <a:rPr lang="zh-CN" altLang="en-US" dirty="0">
                  <a:latin typeface="+mn-lt"/>
                  <a:ea typeface="+mn-ea"/>
                  <a:cs typeface="+mn-ea"/>
                  <a:sym typeface="+mn-lt"/>
                </a:rPr>
                <a:t>点击输入内容</a:t>
              </a:r>
              <a:endParaRPr lang="en-US" altLang="zh-CN" dirty="0">
                <a:latin typeface="+mn-lt"/>
                <a:ea typeface="+mn-ea"/>
                <a:cs typeface="+mn-ea"/>
                <a:sym typeface="+mn-lt"/>
              </a:endParaRPr>
            </a:p>
          </p:txBody>
        </p:sp>
      </p:grpSp>
      <p:grpSp>
        <p:nvGrpSpPr>
          <p:cNvPr id="21" name="组合 20">
            <a:extLst>
              <a:ext uri="{FF2B5EF4-FFF2-40B4-BE49-F238E27FC236}">
                <a16:creationId xmlns="" xmlns:a16="http://schemas.microsoft.com/office/drawing/2014/main" id="{E15B3DD1-222A-446F-9F60-1FD8FD54D4E4}"/>
              </a:ext>
            </a:extLst>
          </p:cNvPr>
          <p:cNvGrpSpPr/>
          <p:nvPr/>
        </p:nvGrpSpPr>
        <p:grpSpPr>
          <a:xfrm>
            <a:off x="8550337" y="1321623"/>
            <a:ext cx="1569660" cy="4753546"/>
            <a:chOff x="2072002" y="981373"/>
            <a:chExt cx="1569660" cy="4753546"/>
          </a:xfrm>
        </p:grpSpPr>
        <p:sp>
          <p:nvSpPr>
            <p:cNvPr id="22" name="文本框 21">
              <a:extLst>
                <a:ext uri="{FF2B5EF4-FFF2-40B4-BE49-F238E27FC236}">
                  <a16:creationId xmlns="" xmlns:a16="http://schemas.microsoft.com/office/drawing/2014/main" id="{9F4FAECC-A5A5-43FF-883D-2EC8B85BEB7C}"/>
                </a:ext>
              </a:extLst>
            </p:cNvPr>
            <p:cNvSpPr txBox="1"/>
            <p:nvPr/>
          </p:nvSpPr>
          <p:spPr>
            <a:xfrm>
              <a:off x="2072002" y="981373"/>
              <a:ext cx="1569660" cy="971613"/>
            </a:xfrm>
            <a:prstGeom prst="rect">
              <a:avLst/>
            </a:prstGeom>
            <a:noFill/>
          </p:spPr>
          <p:txBody>
            <a:bodyPr wrap="none" rtlCol="0" anchor="ctr">
              <a:spAutoFit/>
            </a:bodyPr>
            <a:lstStyle>
              <a:defPPr>
                <a:defRPr lang="zh-CN"/>
              </a:defPPr>
              <a:lvl1pPr algn="ctr">
                <a:lnSpc>
                  <a:spcPts val="8000"/>
                </a:lnSpc>
                <a:defRPr sz="3600">
                  <a:solidFill>
                    <a:schemeClr val="tx1">
                      <a:lumMod val="75000"/>
                      <a:lumOff val="25000"/>
                    </a:schemeClr>
                  </a:solidFill>
                  <a:latin typeface="汉仪雅酷黑W" panose="00020600040101010101" pitchFamily="18" charset="-122"/>
                  <a:ea typeface="汉仪雅酷黑W" panose="00020600040101010101" pitchFamily="18" charset="-122"/>
                </a:defRPr>
              </a:lvl1pPr>
            </a:lstStyle>
            <a:p>
              <a:r>
                <a:rPr lang="zh-CN" altLang="en-US" dirty="0">
                  <a:latin typeface="+mn-lt"/>
                  <a:ea typeface="+mn-ea"/>
                  <a:cs typeface="+mn-ea"/>
                  <a:sym typeface="+mn-lt"/>
                </a:rPr>
                <a:t>资料四</a:t>
              </a:r>
            </a:p>
          </p:txBody>
        </p:sp>
        <p:pic>
          <p:nvPicPr>
            <p:cNvPr id="23" name="图片 22">
              <a:extLst>
                <a:ext uri="{FF2B5EF4-FFF2-40B4-BE49-F238E27FC236}">
                  <a16:creationId xmlns="" xmlns:a16="http://schemas.microsoft.com/office/drawing/2014/main" id="{E72BF677-53D4-4CBF-B367-9BC0FD4E609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223093" y="2673939"/>
              <a:ext cx="1272798" cy="1272798"/>
            </a:xfrm>
            <a:prstGeom prst="rect">
              <a:avLst/>
            </a:prstGeom>
            <a:effectLst>
              <a:outerShdw blurRad="63500" sx="102000" sy="102000" algn="ctr" rotWithShape="0">
                <a:prstClr val="black">
                  <a:alpha val="40000"/>
                </a:prstClr>
              </a:outerShdw>
            </a:effectLst>
          </p:spPr>
        </p:pic>
        <p:sp>
          <p:nvSpPr>
            <p:cNvPr id="24" name="文本框 23">
              <a:extLst>
                <a:ext uri="{FF2B5EF4-FFF2-40B4-BE49-F238E27FC236}">
                  <a16:creationId xmlns="" xmlns:a16="http://schemas.microsoft.com/office/drawing/2014/main" id="{92ECD3D7-51E5-4C0A-BBE0-9459C6B0D607}"/>
                </a:ext>
              </a:extLst>
            </p:cNvPr>
            <p:cNvSpPr txBox="1"/>
            <p:nvPr/>
          </p:nvSpPr>
          <p:spPr>
            <a:xfrm>
              <a:off x="2072002" y="4680784"/>
              <a:ext cx="1569660" cy="1054135"/>
            </a:xfrm>
            <a:prstGeom prst="rect">
              <a:avLst/>
            </a:prstGeom>
            <a:noFill/>
          </p:spPr>
          <p:txBody>
            <a:bodyPr wrap="none" rtlCol="0">
              <a:spAutoFit/>
            </a:bodyPr>
            <a:lstStyle>
              <a:defPPr>
                <a:defRPr lang="zh-CN"/>
              </a:defPPr>
              <a:lvl1pPr algn="ctr">
                <a:lnSpc>
                  <a:spcPts val="2500"/>
                </a:lnSpc>
                <a:defRPr>
                  <a:solidFill>
                    <a:schemeClr val="tx1">
                      <a:lumMod val="95000"/>
                      <a:lumOff val="5000"/>
                    </a:schemeClr>
                  </a:solidFill>
                  <a:latin typeface="微软雅黑 Light" panose="020B0502040204020203" pitchFamily="34" charset="-122"/>
                  <a:ea typeface="微软雅黑 Light" panose="020B0502040204020203" pitchFamily="34" charset="-122"/>
                </a:defRPr>
              </a:lvl1pPr>
            </a:lstStyle>
            <a:p>
              <a:r>
                <a:rPr lang="zh-CN" altLang="en-US" dirty="0">
                  <a:latin typeface="+mn-lt"/>
                  <a:ea typeface="+mn-ea"/>
                  <a:cs typeface="+mn-ea"/>
                  <a:sym typeface="+mn-lt"/>
                </a:rPr>
                <a:t>点击输入内容</a:t>
              </a:r>
              <a:endParaRPr lang="en-US" altLang="zh-CN" dirty="0">
                <a:latin typeface="+mn-lt"/>
                <a:ea typeface="+mn-ea"/>
                <a:cs typeface="+mn-ea"/>
                <a:sym typeface="+mn-lt"/>
              </a:endParaRPr>
            </a:p>
            <a:p>
              <a:r>
                <a:rPr lang="zh-CN" altLang="en-US" dirty="0">
                  <a:latin typeface="+mn-lt"/>
                  <a:ea typeface="+mn-ea"/>
                  <a:cs typeface="+mn-ea"/>
                  <a:sym typeface="+mn-lt"/>
                </a:rPr>
                <a:t>点击输入内容</a:t>
              </a:r>
            </a:p>
            <a:p>
              <a:r>
                <a:rPr lang="zh-CN" altLang="en-US" dirty="0">
                  <a:latin typeface="+mn-lt"/>
                  <a:ea typeface="+mn-ea"/>
                  <a:cs typeface="+mn-ea"/>
                  <a:sym typeface="+mn-lt"/>
                </a:rPr>
                <a:t>点击输入内容</a:t>
              </a:r>
              <a:endParaRPr lang="en-US" altLang="zh-CN" dirty="0">
                <a:latin typeface="+mn-lt"/>
                <a:ea typeface="+mn-ea"/>
                <a:cs typeface="+mn-ea"/>
                <a:sym typeface="+mn-lt"/>
              </a:endParaRPr>
            </a:p>
          </p:txBody>
        </p:sp>
      </p:grpSp>
      <p:cxnSp>
        <p:nvCxnSpPr>
          <p:cNvPr id="25" name="直接连接符 24">
            <a:extLst>
              <a:ext uri="{FF2B5EF4-FFF2-40B4-BE49-F238E27FC236}">
                <a16:creationId xmlns="" xmlns:a16="http://schemas.microsoft.com/office/drawing/2014/main" id="{7B67654C-3329-417E-8743-5DCE6F8718CC}"/>
              </a:ext>
            </a:extLst>
          </p:cNvPr>
          <p:cNvCxnSpPr>
            <a:stCxn id="5" idx="0"/>
          </p:cNvCxnSpPr>
          <p:nvPr/>
        </p:nvCxnSpPr>
        <p:spPr>
          <a:xfrm flipH="1">
            <a:off x="0" y="3609762"/>
            <a:ext cx="1662239" cy="15948"/>
          </a:xfrm>
          <a:prstGeom prst="line">
            <a:avLst/>
          </a:prstGeom>
          <a:ln w="38100">
            <a:solidFill>
              <a:srgbClr val="C5C5C5"/>
            </a:solidFill>
          </a:ln>
        </p:spPr>
        <p:style>
          <a:lnRef idx="1">
            <a:schemeClr val="accent1"/>
          </a:lnRef>
          <a:fillRef idx="0">
            <a:schemeClr val="accent1"/>
          </a:fillRef>
          <a:effectRef idx="0">
            <a:schemeClr val="accent1"/>
          </a:effectRef>
          <a:fontRef idx="minor">
            <a:schemeClr val="tx1"/>
          </a:fontRef>
        </p:style>
      </p:cxnSp>
      <p:cxnSp>
        <p:nvCxnSpPr>
          <p:cNvPr id="26" name="直接连接符 25">
            <a:extLst>
              <a:ext uri="{FF2B5EF4-FFF2-40B4-BE49-F238E27FC236}">
                <a16:creationId xmlns="" xmlns:a16="http://schemas.microsoft.com/office/drawing/2014/main" id="{0E4936FE-DE3C-4FA6-90B4-E43382D9F32E}"/>
              </a:ext>
            </a:extLst>
          </p:cNvPr>
          <p:cNvCxnSpPr/>
          <p:nvPr/>
        </p:nvCxnSpPr>
        <p:spPr>
          <a:xfrm flipH="1">
            <a:off x="10529761" y="3556599"/>
            <a:ext cx="1662239" cy="15948"/>
          </a:xfrm>
          <a:prstGeom prst="line">
            <a:avLst/>
          </a:prstGeom>
          <a:ln w="38100">
            <a:solidFill>
              <a:srgbClr val="C5C5C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6042692"/>
      </p:ext>
    </p:extLst>
  </p:cSld>
  <p:clrMapOvr>
    <a:masterClrMapping/>
  </p:clrMapOvr>
  <mc:AlternateContent xmlns:mc="http://schemas.openxmlformats.org/markup-compatibility/2006" xmlns:p14="http://schemas.microsoft.com/office/powerpoint/2010/main">
    <mc:Choice Requires="p14">
      <p:transition spd="med" p14:dur="700" advClick="0" advTm="3000">
        <p:fade/>
      </p:transition>
    </mc:Choice>
    <mc:Fallback xmlns="">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50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100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150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DC334CA1-4652-42F6-9697-10E682CFA887}"/>
              </a:ext>
            </a:extLst>
          </p:cNvPr>
          <p:cNvSpPr/>
          <p:nvPr/>
        </p:nvSpPr>
        <p:spPr>
          <a:xfrm>
            <a:off x="0" y="268014"/>
            <a:ext cx="772510" cy="772510"/>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n>
                  <a:solidFill>
                    <a:schemeClr val="tx1">
                      <a:lumMod val="75000"/>
                      <a:lumOff val="25000"/>
                    </a:schemeClr>
                  </a:solidFill>
                </a:ln>
                <a:cs typeface="+mn-ea"/>
                <a:sym typeface="+mn-lt"/>
              </a:rPr>
              <a:t>01</a:t>
            </a:r>
            <a:endParaRPr lang="zh-CN" altLang="en-US" sz="2400" dirty="0">
              <a:ln>
                <a:solidFill>
                  <a:schemeClr val="tx1">
                    <a:lumMod val="75000"/>
                    <a:lumOff val="25000"/>
                  </a:schemeClr>
                </a:solidFill>
              </a:ln>
              <a:cs typeface="+mn-ea"/>
              <a:sym typeface="+mn-lt"/>
            </a:endParaRPr>
          </a:p>
        </p:txBody>
      </p:sp>
      <p:cxnSp>
        <p:nvCxnSpPr>
          <p:cNvPr id="3" name="直接连接符 2">
            <a:extLst>
              <a:ext uri="{FF2B5EF4-FFF2-40B4-BE49-F238E27FC236}">
                <a16:creationId xmlns="" xmlns:a16="http://schemas.microsoft.com/office/drawing/2014/main" id="{8402C7AF-A4AD-4CD0-8788-974946C7F532}"/>
              </a:ext>
            </a:extLst>
          </p:cNvPr>
          <p:cNvCxnSpPr>
            <a:stCxn id="2" idx="3"/>
          </p:cNvCxnSpPr>
          <p:nvPr/>
        </p:nvCxnSpPr>
        <p:spPr>
          <a:xfrm>
            <a:off x="772510" y="654269"/>
            <a:ext cx="11419490" cy="7883"/>
          </a:xfrm>
          <a:prstGeom prst="line">
            <a:avLst/>
          </a:prstGeom>
          <a:ln w="38100">
            <a:solidFill>
              <a:srgbClr val="FFA43E"/>
            </a:solidFill>
          </a:ln>
        </p:spPr>
        <p:style>
          <a:lnRef idx="1">
            <a:schemeClr val="accent1"/>
          </a:lnRef>
          <a:fillRef idx="0">
            <a:schemeClr val="accent1"/>
          </a:fillRef>
          <a:effectRef idx="0">
            <a:schemeClr val="accent1"/>
          </a:effectRef>
          <a:fontRef idx="minor">
            <a:schemeClr val="tx1"/>
          </a:fontRef>
        </p:style>
      </p:cxnSp>
      <p:sp useBgFill="1">
        <p:nvSpPr>
          <p:cNvPr id="4" name="文本框 3">
            <a:extLst>
              <a:ext uri="{FF2B5EF4-FFF2-40B4-BE49-F238E27FC236}">
                <a16:creationId xmlns="" xmlns:a16="http://schemas.microsoft.com/office/drawing/2014/main" id="{70759401-C6A2-42BC-8770-3D020BFBC4D3}"/>
              </a:ext>
            </a:extLst>
          </p:cNvPr>
          <p:cNvSpPr txBox="1"/>
          <p:nvPr/>
        </p:nvSpPr>
        <p:spPr>
          <a:xfrm>
            <a:off x="977357" y="392659"/>
            <a:ext cx="1885453" cy="523220"/>
          </a:xfrm>
          <a:prstGeom prst="rect">
            <a:avLst/>
          </a:prstGeom>
        </p:spPr>
        <p:txBody>
          <a:bodyPr wrap="none" rtlCol="0">
            <a:spAutoFit/>
          </a:bodyPr>
          <a:lstStyle/>
          <a:p>
            <a:r>
              <a:rPr lang="zh-CN" altLang="en-US" sz="2800" b="1" dirty="0">
                <a:solidFill>
                  <a:srgbClr val="3F3F3F"/>
                </a:solidFill>
                <a:cs typeface="+mn-ea"/>
                <a:sym typeface="+mn-lt"/>
              </a:rPr>
              <a:t>基本资料</a:t>
            </a:r>
            <a:r>
              <a:rPr lang="en-US" altLang="zh-CN" sz="2800" b="1" dirty="0">
                <a:solidFill>
                  <a:srgbClr val="E0E677"/>
                </a:solidFill>
                <a:cs typeface="+mn-ea"/>
                <a:sym typeface="+mn-lt"/>
              </a:rPr>
              <a:t> </a:t>
            </a:r>
            <a:r>
              <a:rPr lang="en-US" altLang="zh-CN" sz="2800" b="1" dirty="0">
                <a:solidFill>
                  <a:srgbClr val="FFA43E"/>
                </a:solidFill>
                <a:cs typeface="+mn-ea"/>
                <a:sym typeface="+mn-lt"/>
              </a:rPr>
              <a:t>·</a:t>
            </a:r>
            <a:endParaRPr lang="zh-CN" altLang="en-US" sz="2800" b="1" dirty="0">
              <a:solidFill>
                <a:srgbClr val="FFA43E"/>
              </a:solidFill>
              <a:cs typeface="+mn-ea"/>
              <a:sym typeface="+mn-lt"/>
            </a:endParaRPr>
          </a:p>
        </p:txBody>
      </p:sp>
      <p:sp>
        <p:nvSpPr>
          <p:cNvPr id="5" name="文本框 4">
            <a:extLst>
              <a:ext uri="{FF2B5EF4-FFF2-40B4-BE49-F238E27FC236}">
                <a16:creationId xmlns="" xmlns:a16="http://schemas.microsoft.com/office/drawing/2014/main" id="{2263B890-D69F-43DA-8DC7-DAFA795D917E}"/>
              </a:ext>
            </a:extLst>
          </p:cNvPr>
          <p:cNvSpPr txBox="1"/>
          <p:nvPr/>
        </p:nvSpPr>
        <p:spPr>
          <a:xfrm>
            <a:off x="1332615" y="1875398"/>
            <a:ext cx="2877711" cy="1026563"/>
          </a:xfrm>
          <a:prstGeom prst="rect">
            <a:avLst/>
          </a:prstGeom>
          <a:noFill/>
        </p:spPr>
        <p:txBody>
          <a:bodyPr wrap="none" rtlCol="0" anchor="ctr">
            <a:spAutoFit/>
          </a:bodyPr>
          <a:lstStyle/>
          <a:p>
            <a:pPr>
              <a:lnSpc>
                <a:spcPts val="8000"/>
              </a:lnSpc>
            </a:pPr>
            <a:r>
              <a:rPr lang="zh-CN" altLang="en-US" sz="5400" spc="-150" dirty="0">
                <a:solidFill>
                  <a:schemeClr val="tx1">
                    <a:lumMod val="75000"/>
                    <a:lumOff val="25000"/>
                  </a:schemeClr>
                </a:solidFill>
                <a:cs typeface="+mn-ea"/>
                <a:sym typeface="+mn-lt"/>
              </a:rPr>
              <a:t>基本资料</a:t>
            </a:r>
          </a:p>
        </p:txBody>
      </p:sp>
      <p:cxnSp>
        <p:nvCxnSpPr>
          <p:cNvPr id="6" name="直接连接符 5">
            <a:extLst>
              <a:ext uri="{FF2B5EF4-FFF2-40B4-BE49-F238E27FC236}">
                <a16:creationId xmlns="" xmlns:a16="http://schemas.microsoft.com/office/drawing/2014/main" id="{CF3A6020-EBB7-416D-96DF-9A0116E38865}"/>
              </a:ext>
            </a:extLst>
          </p:cNvPr>
          <p:cNvCxnSpPr>
            <a:cxnSpLocks/>
          </p:cNvCxnSpPr>
          <p:nvPr/>
        </p:nvCxnSpPr>
        <p:spPr>
          <a:xfrm>
            <a:off x="1435396" y="2934590"/>
            <a:ext cx="3742660" cy="0"/>
          </a:xfrm>
          <a:prstGeom prst="line">
            <a:avLst/>
          </a:prstGeom>
          <a:ln>
            <a:solidFill>
              <a:srgbClr val="C5C5C5"/>
            </a:solidFill>
          </a:ln>
        </p:spPr>
        <p:style>
          <a:lnRef idx="1">
            <a:schemeClr val="accent1"/>
          </a:lnRef>
          <a:fillRef idx="0">
            <a:schemeClr val="accent1"/>
          </a:fillRef>
          <a:effectRef idx="0">
            <a:schemeClr val="accent1"/>
          </a:effectRef>
          <a:fontRef idx="minor">
            <a:schemeClr val="tx1"/>
          </a:fontRef>
        </p:style>
      </p:cxnSp>
      <p:sp>
        <p:nvSpPr>
          <p:cNvPr id="7" name="文本框 6">
            <a:extLst>
              <a:ext uri="{FF2B5EF4-FFF2-40B4-BE49-F238E27FC236}">
                <a16:creationId xmlns="" xmlns:a16="http://schemas.microsoft.com/office/drawing/2014/main" id="{32ACF0A6-D9FF-4103-BD48-7C787FD7FBCE}"/>
              </a:ext>
            </a:extLst>
          </p:cNvPr>
          <p:cNvSpPr txBox="1"/>
          <p:nvPr/>
        </p:nvSpPr>
        <p:spPr>
          <a:xfrm>
            <a:off x="1435396" y="1685762"/>
            <a:ext cx="2706190" cy="338554"/>
          </a:xfrm>
          <a:prstGeom prst="rect">
            <a:avLst/>
          </a:prstGeom>
          <a:noFill/>
        </p:spPr>
        <p:txBody>
          <a:bodyPr wrap="none" rtlCol="0">
            <a:spAutoFit/>
          </a:bodyPr>
          <a:lstStyle/>
          <a:p>
            <a:r>
              <a:rPr lang="en-US" altLang="zh-CN" sz="1600" spc="300" dirty="0">
                <a:solidFill>
                  <a:schemeClr val="tx1">
                    <a:lumMod val="75000"/>
                    <a:lumOff val="25000"/>
                  </a:schemeClr>
                </a:solidFill>
                <a:cs typeface="+mn-ea"/>
                <a:sym typeface="+mn-lt"/>
              </a:rPr>
              <a:t>THE CHAPTER ONE</a:t>
            </a:r>
          </a:p>
        </p:txBody>
      </p:sp>
      <p:grpSp>
        <p:nvGrpSpPr>
          <p:cNvPr id="8" name="组合 7">
            <a:extLst>
              <a:ext uri="{FF2B5EF4-FFF2-40B4-BE49-F238E27FC236}">
                <a16:creationId xmlns="" xmlns:a16="http://schemas.microsoft.com/office/drawing/2014/main" id="{619592C1-06B8-41BC-9578-F9E316E066FC}"/>
              </a:ext>
            </a:extLst>
          </p:cNvPr>
          <p:cNvGrpSpPr/>
          <p:nvPr/>
        </p:nvGrpSpPr>
        <p:grpSpPr>
          <a:xfrm>
            <a:off x="1435396" y="3246122"/>
            <a:ext cx="3817407" cy="759182"/>
            <a:chOff x="-691864" y="3947863"/>
            <a:chExt cx="3817407" cy="759182"/>
          </a:xfrm>
        </p:grpSpPr>
        <p:grpSp>
          <p:nvGrpSpPr>
            <p:cNvPr id="9" name="组合 8">
              <a:extLst>
                <a:ext uri="{FF2B5EF4-FFF2-40B4-BE49-F238E27FC236}">
                  <a16:creationId xmlns="" xmlns:a16="http://schemas.microsoft.com/office/drawing/2014/main" id="{BC0E7937-72A4-4C2C-9A6C-98BCCE0FFCA5}"/>
                </a:ext>
              </a:extLst>
            </p:cNvPr>
            <p:cNvGrpSpPr/>
            <p:nvPr/>
          </p:nvGrpSpPr>
          <p:grpSpPr>
            <a:xfrm>
              <a:off x="-691864" y="3981523"/>
              <a:ext cx="691864" cy="691864"/>
              <a:chOff x="6889898" y="1435395"/>
              <a:chExt cx="1084521" cy="1084521"/>
            </a:xfrm>
          </p:grpSpPr>
          <p:sp>
            <p:nvSpPr>
              <p:cNvPr id="11" name="椭圆 10">
                <a:extLst>
                  <a:ext uri="{FF2B5EF4-FFF2-40B4-BE49-F238E27FC236}">
                    <a16:creationId xmlns="" xmlns:a16="http://schemas.microsoft.com/office/drawing/2014/main" id="{4E661902-5ECF-419D-B30E-6C9FAEB968F4}"/>
                  </a:ext>
                </a:extLst>
              </p:cNvPr>
              <p:cNvSpPr/>
              <p:nvPr/>
            </p:nvSpPr>
            <p:spPr>
              <a:xfrm>
                <a:off x="6889898" y="1435395"/>
                <a:ext cx="1084521" cy="1084521"/>
              </a:xfrm>
              <a:prstGeom prst="ellipse">
                <a:avLst/>
              </a:prstGeom>
              <a:solidFill>
                <a:srgbClr val="FFA43E"/>
              </a:solidFill>
              <a:ln>
                <a:solidFill>
                  <a:srgbClr val="4241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12" name="图片 11">
                <a:extLst>
                  <a:ext uri="{FF2B5EF4-FFF2-40B4-BE49-F238E27FC236}">
                    <a16:creationId xmlns="" xmlns:a16="http://schemas.microsoft.com/office/drawing/2014/main" id="{368B4897-CF01-4A8E-AAC3-AE5D742340C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090587" y="1636084"/>
                <a:ext cx="683142" cy="683142"/>
              </a:xfrm>
              <a:prstGeom prst="rect">
                <a:avLst/>
              </a:prstGeom>
              <a:effectLst>
                <a:outerShdw blurRad="63500" sx="102000" sy="102000" algn="ctr" rotWithShape="0">
                  <a:prstClr val="black">
                    <a:alpha val="40000"/>
                  </a:prstClr>
                </a:outerShdw>
              </a:effectLst>
            </p:spPr>
          </p:pic>
        </p:grpSp>
        <p:sp>
          <p:nvSpPr>
            <p:cNvPr id="10" name="文本框 9">
              <a:extLst>
                <a:ext uri="{FF2B5EF4-FFF2-40B4-BE49-F238E27FC236}">
                  <a16:creationId xmlns="" xmlns:a16="http://schemas.microsoft.com/office/drawing/2014/main" id="{F9A6206E-885D-499F-96FE-8EB97A6B2493}"/>
                </a:ext>
              </a:extLst>
            </p:cNvPr>
            <p:cNvSpPr txBox="1"/>
            <p:nvPr/>
          </p:nvSpPr>
          <p:spPr>
            <a:xfrm>
              <a:off x="170888" y="3947863"/>
              <a:ext cx="2954655" cy="759182"/>
            </a:xfrm>
            <a:prstGeom prst="rect">
              <a:avLst/>
            </a:prstGeom>
            <a:noFill/>
          </p:spPr>
          <p:txBody>
            <a:bodyPr wrap="none" rtlCol="0">
              <a:spAutoFit/>
            </a:bodyPr>
            <a:lstStyle/>
            <a:p>
              <a:pPr>
                <a:lnSpc>
                  <a:spcPts val="2600"/>
                </a:lnSpc>
              </a:pPr>
              <a:r>
                <a:rPr lang="zh-CN" altLang="en-US" dirty="0">
                  <a:solidFill>
                    <a:schemeClr val="tx1">
                      <a:lumMod val="95000"/>
                      <a:lumOff val="5000"/>
                    </a:schemeClr>
                  </a:solidFill>
                  <a:cs typeface="+mn-ea"/>
                  <a:sym typeface="+mn-lt"/>
                </a:rPr>
                <a:t>点击输入内容点击输入内容</a:t>
              </a:r>
              <a:endParaRPr lang="en-US" altLang="zh-CN" dirty="0">
                <a:solidFill>
                  <a:schemeClr val="tx1">
                    <a:lumMod val="95000"/>
                    <a:lumOff val="5000"/>
                  </a:schemeClr>
                </a:solidFill>
                <a:cs typeface="+mn-ea"/>
                <a:sym typeface="+mn-lt"/>
              </a:endParaRPr>
            </a:p>
            <a:p>
              <a:pPr>
                <a:lnSpc>
                  <a:spcPts val="2600"/>
                </a:lnSpc>
              </a:pPr>
              <a:r>
                <a:rPr lang="zh-CN" altLang="en-US" dirty="0">
                  <a:solidFill>
                    <a:schemeClr val="tx1">
                      <a:lumMod val="95000"/>
                      <a:lumOff val="5000"/>
                    </a:schemeClr>
                  </a:solidFill>
                  <a:cs typeface="+mn-ea"/>
                  <a:sym typeface="+mn-lt"/>
                </a:rPr>
                <a:t>点击输入内容点击输入内容</a:t>
              </a:r>
              <a:endParaRPr lang="en-US" altLang="zh-CN" dirty="0">
                <a:solidFill>
                  <a:schemeClr val="tx1">
                    <a:lumMod val="95000"/>
                    <a:lumOff val="5000"/>
                  </a:schemeClr>
                </a:solidFill>
                <a:cs typeface="+mn-ea"/>
                <a:sym typeface="+mn-lt"/>
              </a:endParaRPr>
            </a:p>
          </p:txBody>
        </p:sp>
      </p:grpSp>
      <p:grpSp>
        <p:nvGrpSpPr>
          <p:cNvPr id="13" name="组合 12">
            <a:extLst>
              <a:ext uri="{FF2B5EF4-FFF2-40B4-BE49-F238E27FC236}">
                <a16:creationId xmlns="" xmlns:a16="http://schemas.microsoft.com/office/drawing/2014/main" id="{BA6AB7CD-E57A-4B1C-AB45-132BF08C96D7}"/>
              </a:ext>
            </a:extLst>
          </p:cNvPr>
          <p:cNvGrpSpPr/>
          <p:nvPr/>
        </p:nvGrpSpPr>
        <p:grpSpPr>
          <a:xfrm>
            <a:off x="1435396" y="4165238"/>
            <a:ext cx="3817407" cy="759182"/>
            <a:chOff x="-691864" y="3947863"/>
            <a:chExt cx="3817407" cy="759182"/>
          </a:xfrm>
        </p:grpSpPr>
        <p:grpSp>
          <p:nvGrpSpPr>
            <p:cNvPr id="14" name="组合 13">
              <a:extLst>
                <a:ext uri="{FF2B5EF4-FFF2-40B4-BE49-F238E27FC236}">
                  <a16:creationId xmlns="" xmlns:a16="http://schemas.microsoft.com/office/drawing/2014/main" id="{CA781A0F-FEA6-4C6E-9F92-9FBFAA2E9787}"/>
                </a:ext>
              </a:extLst>
            </p:cNvPr>
            <p:cNvGrpSpPr/>
            <p:nvPr/>
          </p:nvGrpSpPr>
          <p:grpSpPr>
            <a:xfrm>
              <a:off x="-691864" y="3981523"/>
              <a:ext cx="691864" cy="691864"/>
              <a:chOff x="6889898" y="1435395"/>
              <a:chExt cx="1084521" cy="1084521"/>
            </a:xfrm>
          </p:grpSpPr>
          <p:sp>
            <p:nvSpPr>
              <p:cNvPr id="16" name="椭圆 15">
                <a:extLst>
                  <a:ext uri="{FF2B5EF4-FFF2-40B4-BE49-F238E27FC236}">
                    <a16:creationId xmlns="" xmlns:a16="http://schemas.microsoft.com/office/drawing/2014/main" id="{1165DCD8-7487-4722-AAB1-260979436483}"/>
                  </a:ext>
                </a:extLst>
              </p:cNvPr>
              <p:cNvSpPr/>
              <p:nvPr/>
            </p:nvSpPr>
            <p:spPr>
              <a:xfrm>
                <a:off x="6889898" y="1435395"/>
                <a:ext cx="1084521" cy="1084521"/>
              </a:xfrm>
              <a:prstGeom prst="ellipse">
                <a:avLst/>
              </a:prstGeom>
              <a:solidFill>
                <a:srgbClr val="FFA43E"/>
              </a:solidFill>
              <a:ln>
                <a:solidFill>
                  <a:srgbClr val="4241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pic>
            <p:nvPicPr>
              <p:cNvPr id="17" name="图片 16">
                <a:extLst>
                  <a:ext uri="{FF2B5EF4-FFF2-40B4-BE49-F238E27FC236}">
                    <a16:creationId xmlns="" xmlns:a16="http://schemas.microsoft.com/office/drawing/2014/main" id="{0219E21E-28B7-4349-8B82-204F005894F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090587" y="1636084"/>
                <a:ext cx="683142" cy="683142"/>
              </a:xfrm>
              <a:prstGeom prst="rect">
                <a:avLst/>
              </a:prstGeom>
              <a:effectLst>
                <a:outerShdw blurRad="63500" sx="102000" sy="102000" algn="ctr" rotWithShape="0">
                  <a:prstClr val="black">
                    <a:alpha val="40000"/>
                  </a:prstClr>
                </a:outerShdw>
              </a:effectLst>
            </p:spPr>
          </p:pic>
        </p:grpSp>
        <p:sp>
          <p:nvSpPr>
            <p:cNvPr id="15" name="文本框 14">
              <a:extLst>
                <a:ext uri="{FF2B5EF4-FFF2-40B4-BE49-F238E27FC236}">
                  <a16:creationId xmlns="" xmlns:a16="http://schemas.microsoft.com/office/drawing/2014/main" id="{2A2C4E98-57CA-40BE-9A82-4409789AAC4B}"/>
                </a:ext>
              </a:extLst>
            </p:cNvPr>
            <p:cNvSpPr txBox="1"/>
            <p:nvPr/>
          </p:nvSpPr>
          <p:spPr>
            <a:xfrm>
              <a:off x="170888" y="3947863"/>
              <a:ext cx="2954655" cy="759182"/>
            </a:xfrm>
            <a:prstGeom prst="rect">
              <a:avLst/>
            </a:prstGeom>
            <a:noFill/>
          </p:spPr>
          <p:txBody>
            <a:bodyPr wrap="none" rtlCol="0">
              <a:spAutoFit/>
            </a:bodyPr>
            <a:lstStyle>
              <a:defPPr>
                <a:defRPr lang="zh-CN"/>
              </a:defPPr>
              <a:lvl1pPr>
                <a:lnSpc>
                  <a:spcPts val="2600"/>
                </a:lnSpc>
                <a:defRPr>
                  <a:solidFill>
                    <a:schemeClr val="tx1">
                      <a:lumMod val="95000"/>
                      <a:lumOff val="5000"/>
                    </a:schemeClr>
                  </a:solidFill>
                  <a:latin typeface="微软雅黑 Light" panose="020B0502040204020203" pitchFamily="34" charset="-122"/>
                  <a:ea typeface="微软雅黑 Light" panose="020B0502040204020203" pitchFamily="34" charset="-122"/>
                </a:defRPr>
              </a:lvl1pPr>
            </a:lstStyle>
            <a:p>
              <a:r>
                <a:rPr lang="zh-CN" altLang="en-US" dirty="0">
                  <a:latin typeface="+mn-lt"/>
                  <a:ea typeface="+mn-ea"/>
                  <a:cs typeface="+mn-ea"/>
                  <a:sym typeface="+mn-lt"/>
                </a:rPr>
                <a:t>点击输入内容点击输入内容</a:t>
              </a:r>
              <a:endParaRPr lang="en-US" altLang="zh-CN" dirty="0">
                <a:latin typeface="+mn-lt"/>
                <a:ea typeface="+mn-ea"/>
                <a:cs typeface="+mn-ea"/>
                <a:sym typeface="+mn-lt"/>
              </a:endParaRPr>
            </a:p>
            <a:p>
              <a:r>
                <a:rPr lang="zh-CN" altLang="en-US" dirty="0">
                  <a:latin typeface="+mn-lt"/>
                  <a:ea typeface="+mn-ea"/>
                  <a:cs typeface="+mn-ea"/>
                  <a:sym typeface="+mn-lt"/>
                </a:rPr>
                <a:t>点击输入内容点击输入内容</a:t>
              </a:r>
              <a:endParaRPr lang="en-US" altLang="zh-CN" dirty="0">
                <a:latin typeface="+mn-lt"/>
                <a:ea typeface="+mn-ea"/>
                <a:cs typeface="+mn-ea"/>
                <a:sym typeface="+mn-lt"/>
              </a:endParaRPr>
            </a:p>
          </p:txBody>
        </p:sp>
      </p:grpSp>
      <p:grpSp>
        <p:nvGrpSpPr>
          <p:cNvPr id="18" name="组合 17">
            <a:extLst>
              <a:ext uri="{FF2B5EF4-FFF2-40B4-BE49-F238E27FC236}">
                <a16:creationId xmlns="" xmlns:a16="http://schemas.microsoft.com/office/drawing/2014/main" id="{E0E9963C-9A05-4FE2-970C-60157982C656}"/>
              </a:ext>
            </a:extLst>
          </p:cNvPr>
          <p:cNvGrpSpPr/>
          <p:nvPr/>
        </p:nvGrpSpPr>
        <p:grpSpPr>
          <a:xfrm>
            <a:off x="1435396" y="5118014"/>
            <a:ext cx="3817407" cy="759182"/>
            <a:chOff x="-691864" y="3947863"/>
            <a:chExt cx="3817407" cy="759182"/>
          </a:xfrm>
        </p:grpSpPr>
        <p:grpSp>
          <p:nvGrpSpPr>
            <p:cNvPr id="19" name="组合 18">
              <a:extLst>
                <a:ext uri="{FF2B5EF4-FFF2-40B4-BE49-F238E27FC236}">
                  <a16:creationId xmlns="" xmlns:a16="http://schemas.microsoft.com/office/drawing/2014/main" id="{CF55F8D4-8FEE-4438-8722-67B4E6C19234}"/>
                </a:ext>
              </a:extLst>
            </p:cNvPr>
            <p:cNvGrpSpPr/>
            <p:nvPr/>
          </p:nvGrpSpPr>
          <p:grpSpPr>
            <a:xfrm>
              <a:off x="-691864" y="3981523"/>
              <a:ext cx="691864" cy="691864"/>
              <a:chOff x="6889898" y="1435395"/>
              <a:chExt cx="1084521" cy="1084521"/>
            </a:xfrm>
          </p:grpSpPr>
          <p:sp>
            <p:nvSpPr>
              <p:cNvPr id="21" name="椭圆 20">
                <a:extLst>
                  <a:ext uri="{FF2B5EF4-FFF2-40B4-BE49-F238E27FC236}">
                    <a16:creationId xmlns="" xmlns:a16="http://schemas.microsoft.com/office/drawing/2014/main" id="{2E835EA2-E8F4-418A-8586-D55E9A914680}"/>
                  </a:ext>
                </a:extLst>
              </p:cNvPr>
              <p:cNvSpPr/>
              <p:nvPr/>
            </p:nvSpPr>
            <p:spPr>
              <a:xfrm>
                <a:off x="6889898" y="1435395"/>
                <a:ext cx="1084521" cy="1084521"/>
              </a:xfrm>
              <a:prstGeom prst="ellipse">
                <a:avLst/>
              </a:prstGeom>
              <a:solidFill>
                <a:srgbClr val="FFA43E"/>
              </a:solidFill>
              <a:ln>
                <a:solidFill>
                  <a:srgbClr val="4241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pic>
            <p:nvPicPr>
              <p:cNvPr id="22" name="图片 21">
                <a:extLst>
                  <a:ext uri="{FF2B5EF4-FFF2-40B4-BE49-F238E27FC236}">
                    <a16:creationId xmlns="" xmlns:a16="http://schemas.microsoft.com/office/drawing/2014/main" id="{9249FD8A-5662-42C0-852C-BFE7F8AAC0F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090587" y="1636084"/>
                <a:ext cx="683142" cy="683142"/>
              </a:xfrm>
              <a:prstGeom prst="rect">
                <a:avLst/>
              </a:prstGeom>
              <a:effectLst>
                <a:outerShdw blurRad="63500" sx="102000" sy="102000" algn="ctr" rotWithShape="0">
                  <a:prstClr val="black">
                    <a:alpha val="40000"/>
                  </a:prstClr>
                </a:outerShdw>
              </a:effectLst>
            </p:spPr>
          </p:pic>
        </p:grpSp>
        <p:sp>
          <p:nvSpPr>
            <p:cNvPr id="20" name="文本框 19">
              <a:extLst>
                <a:ext uri="{FF2B5EF4-FFF2-40B4-BE49-F238E27FC236}">
                  <a16:creationId xmlns="" xmlns:a16="http://schemas.microsoft.com/office/drawing/2014/main" id="{9F29B7B1-C871-4DE9-847C-305F46351A0F}"/>
                </a:ext>
              </a:extLst>
            </p:cNvPr>
            <p:cNvSpPr txBox="1"/>
            <p:nvPr/>
          </p:nvSpPr>
          <p:spPr>
            <a:xfrm>
              <a:off x="170888" y="3947863"/>
              <a:ext cx="2954655" cy="759182"/>
            </a:xfrm>
            <a:prstGeom prst="rect">
              <a:avLst/>
            </a:prstGeom>
            <a:noFill/>
          </p:spPr>
          <p:txBody>
            <a:bodyPr wrap="none" rtlCol="0">
              <a:spAutoFit/>
            </a:bodyPr>
            <a:lstStyle>
              <a:defPPr>
                <a:defRPr lang="zh-CN"/>
              </a:defPPr>
              <a:lvl1pPr>
                <a:lnSpc>
                  <a:spcPts val="2600"/>
                </a:lnSpc>
                <a:defRPr>
                  <a:solidFill>
                    <a:schemeClr val="tx1">
                      <a:lumMod val="95000"/>
                      <a:lumOff val="5000"/>
                    </a:schemeClr>
                  </a:solidFill>
                  <a:latin typeface="微软雅黑 Light" panose="020B0502040204020203" pitchFamily="34" charset="-122"/>
                  <a:ea typeface="微软雅黑 Light" panose="020B0502040204020203" pitchFamily="34" charset="-122"/>
                </a:defRPr>
              </a:lvl1pPr>
            </a:lstStyle>
            <a:p>
              <a:r>
                <a:rPr lang="zh-CN" altLang="en-US" dirty="0">
                  <a:latin typeface="+mn-lt"/>
                  <a:ea typeface="+mn-ea"/>
                  <a:cs typeface="+mn-ea"/>
                  <a:sym typeface="+mn-lt"/>
                </a:rPr>
                <a:t>点击输入内容点击输入内容</a:t>
              </a:r>
              <a:endParaRPr lang="en-US" altLang="zh-CN" dirty="0">
                <a:latin typeface="+mn-lt"/>
                <a:ea typeface="+mn-ea"/>
                <a:cs typeface="+mn-ea"/>
                <a:sym typeface="+mn-lt"/>
              </a:endParaRPr>
            </a:p>
            <a:p>
              <a:r>
                <a:rPr lang="zh-CN" altLang="en-US" dirty="0">
                  <a:latin typeface="+mn-lt"/>
                  <a:ea typeface="+mn-ea"/>
                  <a:cs typeface="+mn-ea"/>
                  <a:sym typeface="+mn-lt"/>
                </a:rPr>
                <a:t>点击输入内容点击输入内容</a:t>
              </a:r>
              <a:endParaRPr lang="en-US" altLang="zh-CN" dirty="0">
                <a:latin typeface="+mn-lt"/>
                <a:ea typeface="+mn-ea"/>
                <a:cs typeface="+mn-ea"/>
                <a:sym typeface="+mn-lt"/>
              </a:endParaRPr>
            </a:p>
          </p:txBody>
        </p:sp>
      </p:grpSp>
      <p:pic>
        <p:nvPicPr>
          <p:cNvPr id="23" name="图片 22">
            <a:extLst>
              <a:ext uri="{FF2B5EF4-FFF2-40B4-BE49-F238E27FC236}">
                <a16:creationId xmlns="" xmlns:a16="http://schemas.microsoft.com/office/drawing/2014/main" id="{FF3F07AA-7BD0-438F-955B-906812DF51F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55489" y="1533241"/>
            <a:ext cx="4876810" cy="4876810"/>
          </a:xfrm>
          <a:prstGeom prst="rect">
            <a:avLst/>
          </a:prstGeom>
        </p:spPr>
      </p:pic>
    </p:spTree>
    <p:extLst>
      <p:ext uri="{BB962C8B-B14F-4D97-AF65-F5344CB8AC3E}">
        <p14:creationId xmlns:p14="http://schemas.microsoft.com/office/powerpoint/2010/main" val="125764402"/>
      </p:ext>
    </p:extLst>
  </p:cSld>
  <p:clrMapOvr>
    <a:masterClrMapping/>
  </p:clrMapOvr>
  <p:transition spd="med" advClick="0" advTm="3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0-#ppt_w/2"/>
                                          </p:val>
                                        </p:tav>
                                        <p:tav tm="100000">
                                          <p:val>
                                            <p:strVal val="#ppt_x"/>
                                          </p:val>
                                        </p:tav>
                                      </p:tavLst>
                                    </p:anim>
                                    <p:anim calcmode="lin" valueType="num">
                                      <p:cBhvr additive="base">
                                        <p:cTn id="8" dur="1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1000" fill="hold"/>
                                        <p:tgtEl>
                                          <p:spTgt spid="7"/>
                                        </p:tgtEl>
                                        <p:attrNameLst>
                                          <p:attrName>ppt_x</p:attrName>
                                        </p:attrNameLst>
                                      </p:cBhvr>
                                      <p:tavLst>
                                        <p:tav tm="0">
                                          <p:val>
                                            <p:strVal val="0-#ppt_w/2"/>
                                          </p:val>
                                        </p:tav>
                                        <p:tav tm="100000">
                                          <p:val>
                                            <p:strVal val="#ppt_x"/>
                                          </p:val>
                                        </p:tav>
                                      </p:tavLst>
                                    </p:anim>
                                    <p:anim calcmode="lin" valueType="num">
                                      <p:cBhvr additive="base">
                                        <p:cTn id="12" dur="1000" fill="hold"/>
                                        <p:tgtEl>
                                          <p:spTgt spid="7"/>
                                        </p:tgtEl>
                                        <p:attrNameLst>
                                          <p:attrName>ppt_y</p:attrName>
                                        </p:attrNameLst>
                                      </p:cBhvr>
                                      <p:tavLst>
                                        <p:tav tm="0">
                                          <p:val>
                                            <p:strVal val="#ppt_y"/>
                                          </p:val>
                                        </p:tav>
                                        <p:tav tm="100000">
                                          <p:val>
                                            <p:strVal val="#ppt_y"/>
                                          </p:val>
                                        </p:tav>
                                      </p:tavLst>
                                    </p:anim>
                                  </p:childTnLst>
                                </p:cTn>
                              </p:par>
                              <p:par>
                                <p:cTn id="13" presetID="22" presetClass="entr" presetSubtype="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right)">
                                      <p:cBhvr>
                                        <p:cTn id="15" dur="1000"/>
                                        <p:tgtEl>
                                          <p:spTgt spid="6"/>
                                        </p:tgtEl>
                                      </p:cBhvr>
                                    </p:animEffect>
                                  </p:childTnLst>
                                </p:cTn>
                              </p:par>
                              <p:par>
                                <p:cTn id="16" presetID="2" presetClass="entr" presetSubtype="4" fill="hold" nodeType="withEffect">
                                  <p:stCondLst>
                                    <p:cond delay="75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1000" fill="hold"/>
                                        <p:tgtEl>
                                          <p:spTgt spid="8"/>
                                        </p:tgtEl>
                                        <p:attrNameLst>
                                          <p:attrName>ppt_x</p:attrName>
                                        </p:attrNameLst>
                                      </p:cBhvr>
                                      <p:tavLst>
                                        <p:tav tm="0">
                                          <p:val>
                                            <p:strVal val="#ppt_x"/>
                                          </p:val>
                                        </p:tav>
                                        <p:tav tm="100000">
                                          <p:val>
                                            <p:strVal val="#ppt_x"/>
                                          </p:val>
                                        </p:tav>
                                      </p:tavLst>
                                    </p:anim>
                                    <p:anim calcmode="lin" valueType="num">
                                      <p:cBhvr additive="base">
                                        <p:cTn id="19" dur="1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1000" fill="hold"/>
                                        <p:tgtEl>
                                          <p:spTgt spid="13"/>
                                        </p:tgtEl>
                                        <p:attrNameLst>
                                          <p:attrName>ppt_x</p:attrName>
                                        </p:attrNameLst>
                                      </p:cBhvr>
                                      <p:tavLst>
                                        <p:tav tm="0">
                                          <p:val>
                                            <p:strVal val="#ppt_x"/>
                                          </p:val>
                                        </p:tav>
                                        <p:tav tm="100000">
                                          <p:val>
                                            <p:strVal val="#ppt_x"/>
                                          </p:val>
                                        </p:tav>
                                      </p:tavLst>
                                    </p:anim>
                                    <p:anim calcmode="lin" valueType="num">
                                      <p:cBhvr additive="base">
                                        <p:cTn id="23" dur="1000" fill="hold"/>
                                        <p:tgtEl>
                                          <p:spTgt spid="13"/>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75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1000" fill="hold"/>
                                        <p:tgtEl>
                                          <p:spTgt spid="18"/>
                                        </p:tgtEl>
                                        <p:attrNameLst>
                                          <p:attrName>ppt_x</p:attrName>
                                        </p:attrNameLst>
                                      </p:cBhvr>
                                      <p:tavLst>
                                        <p:tav tm="0">
                                          <p:val>
                                            <p:strVal val="#ppt_x"/>
                                          </p:val>
                                        </p:tav>
                                        <p:tav tm="100000">
                                          <p:val>
                                            <p:strVal val="#ppt_x"/>
                                          </p:val>
                                        </p:tav>
                                      </p:tavLst>
                                    </p:anim>
                                    <p:anim calcmode="lin" valueType="num">
                                      <p:cBhvr additive="base">
                                        <p:cTn id="27" dur="10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 xmlns:a16="http://schemas.microsoft.com/office/drawing/2014/main" id="{62F44184-C4F4-43D1-BFEC-3CB39A2D51D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rot="5400000" flipH="1" flipV="1">
            <a:off x="-457209" y="1010084"/>
            <a:ext cx="6305124" cy="5390707"/>
          </a:xfrm>
          <a:prstGeom prst="rect">
            <a:avLst/>
          </a:prstGeom>
        </p:spPr>
      </p:pic>
      <p:sp>
        <p:nvSpPr>
          <p:cNvPr id="2" name="矩形 1">
            <a:extLst>
              <a:ext uri="{FF2B5EF4-FFF2-40B4-BE49-F238E27FC236}">
                <a16:creationId xmlns="" xmlns:a16="http://schemas.microsoft.com/office/drawing/2014/main" id="{7C524D38-195F-4DB0-B936-B882032A046A}"/>
              </a:ext>
            </a:extLst>
          </p:cNvPr>
          <p:cNvSpPr/>
          <p:nvPr/>
        </p:nvSpPr>
        <p:spPr>
          <a:xfrm>
            <a:off x="0" y="268014"/>
            <a:ext cx="772510" cy="772510"/>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n>
                  <a:solidFill>
                    <a:schemeClr val="tx1">
                      <a:lumMod val="75000"/>
                      <a:lumOff val="25000"/>
                    </a:schemeClr>
                  </a:solidFill>
                </a:ln>
                <a:cs typeface="+mn-ea"/>
                <a:sym typeface="+mn-lt"/>
              </a:rPr>
              <a:t>01</a:t>
            </a:r>
            <a:endParaRPr lang="zh-CN" altLang="en-US" sz="2400" dirty="0">
              <a:ln>
                <a:solidFill>
                  <a:schemeClr val="tx1">
                    <a:lumMod val="75000"/>
                    <a:lumOff val="25000"/>
                  </a:schemeClr>
                </a:solidFill>
              </a:ln>
              <a:cs typeface="+mn-ea"/>
              <a:sym typeface="+mn-lt"/>
            </a:endParaRPr>
          </a:p>
        </p:txBody>
      </p:sp>
      <p:cxnSp>
        <p:nvCxnSpPr>
          <p:cNvPr id="3" name="直接连接符 2">
            <a:extLst>
              <a:ext uri="{FF2B5EF4-FFF2-40B4-BE49-F238E27FC236}">
                <a16:creationId xmlns="" xmlns:a16="http://schemas.microsoft.com/office/drawing/2014/main" id="{894C6D45-5B5D-49B6-B330-C50E52EA7C93}"/>
              </a:ext>
            </a:extLst>
          </p:cNvPr>
          <p:cNvCxnSpPr>
            <a:stCxn id="2" idx="3"/>
          </p:cNvCxnSpPr>
          <p:nvPr/>
        </p:nvCxnSpPr>
        <p:spPr>
          <a:xfrm>
            <a:off x="772510" y="654269"/>
            <a:ext cx="11419490" cy="7883"/>
          </a:xfrm>
          <a:prstGeom prst="line">
            <a:avLst/>
          </a:prstGeom>
          <a:ln w="38100">
            <a:solidFill>
              <a:srgbClr val="FFA43E"/>
            </a:solidFill>
          </a:ln>
        </p:spPr>
        <p:style>
          <a:lnRef idx="1">
            <a:schemeClr val="accent1"/>
          </a:lnRef>
          <a:fillRef idx="0">
            <a:schemeClr val="accent1"/>
          </a:fillRef>
          <a:effectRef idx="0">
            <a:schemeClr val="accent1"/>
          </a:effectRef>
          <a:fontRef idx="minor">
            <a:schemeClr val="tx1"/>
          </a:fontRef>
        </p:style>
      </p:cxnSp>
      <p:sp useBgFill="1">
        <p:nvSpPr>
          <p:cNvPr id="4" name="文本框 3">
            <a:extLst>
              <a:ext uri="{FF2B5EF4-FFF2-40B4-BE49-F238E27FC236}">
                <a16:creationId xmlns="" xmlns:a16="http://schemas.microsoft.com/office/drawing/2014/main" id="{BC257A85-8488-4905-810E-5B28D5D69691}"/>
              </a:ext>
            </a:extLst>
          </p:cNvPr>
          <p:cNvSpPr txBox="1"/>
          <p:nvPr/>
        </p:nvSpPr>
        <p:spPr>
          <a:xfrm>
            <a:off x="977357" y="392659"/>
            <a:ext cx="1885453" cy="523220"/>
          </a:xfrm>
          <a:prstGeom prst="rect">
            <a:avLst/>
          </a:prstGeom>
        </p:spPr>
        <p:txBody>
          <a:bodyPr wrap="none" rtlCol="0">
            <a:spAutoFit/>
          </a:bodyPr>
          <a:lstStyle/>
          <a:p>
            <a:r>
              <a:rPr lang="zh-CN" altLang="en-US" sz="2800" b="1" dirty="0">
                <a:solidFill>
                  <a:srgbClr val="3F3F3F"/>
                </a:solidFill>
                <a:cs typeface="+mn-ea"/>
                <a:sym typeface="+mn-lt"/>
              </a:rPr>
              <a:t>基本资料</a:t>
            </a:r>
            <a:r>
              <a:rPr lang="en-US" altLang="zh-CN" sz="2800" b="1" dirty="0">
                <a:solidFill>
                  <a:srgbClr val="E0E677"/>
                </a:solidFill>
                <a:cs typeface="+mn-ea"/>
                <a:sym typeface="+mn-lt"/>
              </a:rPr>
              <a:t> </a:t>
            </a:r>
            <a:r>
              <a:rPr lang="en-US" altLang="zh-CN" sz="2800" b="1" dirty="0">
                <a:solidFill>
                  <a:srgbClr val="FFA43E"/>
                </a:solidFill>
                <a:cs typeface="+mn-ea"/>
                <a:sym typeface="+mn-lt"/>
              </a:rPr>
              <a:t>·</a:t>
            </a:r>
            <a:endParaRPr lang="zh-CN" altLang="en-US" sz="2800" b="1" dirty="0">
              <a:solidFill>
                <a:srgbClr val="FFA43E"/>
              </a:solidFill>
              <a:cs typeface="+mn-ea"/>
              <a:sym typeface="+mn-lt"/>
            </a:endParaRPr>
          </a:p>
        </p:txBody>
      </p:sp>
      <p:grpSp>
        <p:nvGrpSpPr>
          <p:cNvPr id="7" name="组合 6">
            <a:extLst>
              <a:ext uri="{FF2B5EF4-FFF2-40B4-BE49-F238E27FC236}">
                <a16:creationId xmlns="" xmlns:a16="http://schemas.microsoft.com/office/drawing/2014/main" id="{6954575E-D066-4147-A0F4-D19E6DFCDFD9}"/>
              </a:ext>
            </a:extLst>
          </p:cNvPr>
          <p:cNvGrpSpPr/>
          <p:nvPr/>
        </p:nvGrpSpPr>
        <p:grpSpPr>
          <a:xfrm>
            <a:off x="6159798" y="1360658"/>
            <a:ext cx="4794933" cy="914400"/>
            <a:chOff x="1385777" y="2388476"/>
            <a:chExt cx="4794933" cy="914400"/>
          </a:xfrm>
        </p:grpSpPr>
        <p:pic>
          <p:nvPicPr>
            <p:cNvPr id="8" name="图形 7" descr="磁盘">
              <a:extLst>
                <a:ext uri="{FF2B5EF4-FFF2-40B4-BE49-F238E27FC236}">
                  <a16:creationId xmlns="" xmlns:a16="http://schemas.microsoft.com/office/drawing/2014/main" id="{B1B16BF0-5CF8-46EB-8BDE-614933A9D2C6}"/>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1385777" y="2388476"/>
              <a:ext cx="914400" cy="914400"/>
            </a:xfrm>
            <a:prstGeom prst="rect">
              <a:avLst/>
            </a:prstGeom>
          </p:spPr>
        </p:pic>
        <p:sp>
          <p:nvSpPr>
            <p:cNvPr id="9" name="文本框 8">
              <a:extLst>
                <a:ext uri="{FF2B5EF4-FFF2-40B4-BE49-F238E27FC236}">
                  <a16:creationId xmlns="" xmlns:a16="http://schemas.microsoft.com/office/drawing/2014/main" id="{40586D0C-9A17-4510-B48E-B1EEBD536FF2}"/>
                </a:ext>
              </a:extLst>
            </p:cNvPr>
            <p:cNvSpPr txBox="1"/>
            <p:nvPr/>
          </p:nvSpPr>
          <p:spPr>
            <a:xfrm>
              <a:off x="2405317" y="2414789"/>
              <a:ext cx="3775393" cy="826637"/>
            </a:xfrm>
            <a:prstGeom prst="rect">
              <a:avLst/>
            </a:prstGeom>
            <a:noFill/>
          </p:spPr>
          <p:txBody>
            <a:bodyPr wrap="none" rtlCol="0">
              <a:spAutoFit/>
            </a:bodyPr>
            <a:lstStyle/>
            <a:p>
              <a:pPr>
                <a:lnSpc>
                  <a:spcPts val="3000"/>
                </a:lnSpc>
              </a:pPr>
              <a:r>
                <a:rPr lang="zh-CN" altLang="en-US" sz="2000" dirty="0">
                  <a:solidFill>
                    <a:schemeClr val="tx1">
                      <a:lumMod val="75000"/>
                      <a:lumOff val="25000"/>
                    </a:schemeClr>
                  </a:solidFill>
                  <a:cs typeface="+mn-ea"/>
                  <a:sym typeface="+mn-lt"/>
                </a:rPr>
                <a:t>点击输入内容点击输入内容点击</a:t>
              </a:r>
              <a:endParaRPr lang="en-US" altLang="zh-CN" sz="2000" dirty="0">
                <a:solidFill>
                  <a:schemeClr val="tx1">
                    <a:lumMod val="75000"/>
                    <a:lumOff val="25000"/>
                  </a:schemeClr>
                </a:solidFill>
                <a:cs typeface="+mn-ea"/>
                <a:sym typeface="+mn-lt"/>
              </a:endParaRPr>
            </a:p>
            <a:p>
              <a:pPr>
                <a:lnSpc>
                  <a:spcPts val="3000"/>
                </a:lnSpc>
              </a:pPr>
              <a:r>
                <a:rPr lang="zh-CN" altLang="en-US" sz="2000" dirty="0">
                  <a:solidFill>
                    <a:schemeClr val="tx1">
                      <a:lumMod val="75000"/>
                      <a:lumOff val="25000"/>
                    </a:schemeClr>
                  </a:solidFill>
                  <a:cs typeface="+mn-ea"/>
                  <a:sym typeface="+mn-lt"/>
                </a:rPr>
                <a:t>点击输入内容点击输入内容点击</a:t>
              </a:r>
              <a:endParaRPr lang="en-US" altLang="zh-CN" sz="2000" dirty="0">
                <a:solidFill>
                  <a:schemeClr val="tx1">
                    <a:lumMod val="75000"/>
                    <a:lumOff val="25000"/>
                  </a:schemeClr>
                </a:solidFill>
                <a:cs typeface="+mn-ea"/>
                <a:sym typeface="+mn-lt"/>
              </a:endParaRPr>
            </a:p>
          </p:txBody>
        </p:sp>
      </p:grpSp>
      <p:grpSp>
        <p:nvGrpSpPr>
          <p:cNvPr id="10" name="组合 9">
            <a:extLst>
              <a:ext uri="{FF2B5EF4-FFF2-40B4-BE49-F238E27FC236}">
                <a16:creationId xmlns="" xmlns:a16="http://schemas.microsoft.com/office/drawing/2014/main" id="{2DE8D2DF-D6CC-4F65-98A6-A06953DC1C1D}"/>
              </a:ext>
            </a:extLst>
          </p:cNvPr>
          <p:cNvGrpSpPr/>
          <p:nvPr/>
        </p:nvGrpSpPr>
        <p:grpSpPr>
          <a:xfrm>
            <a:off x="6159798" y="2654286"/>
            <a:ext cx="4794933" cy="914400"/>
            <a:chOff x="1385777" y="2388476"/>
            <a:chExt cx="4794933" cy="914400"/>
          </a:xfrm>
        </p:grpSpPr>
        <p:pic>
          <p:nvPicPr>
            <p:cNvPr id="11" name="图形 10" descr="磁盘">
              <a:extLst>
                <a:ext uri="{FF2B5EF4-FFF2-40B4-BE49-F238E27FC236}">
                  <a16:creationId xmlns="" xmlns:a16="http://schemas.microsoft.com/office/drawing/2014/main" id="{06C09340-1CB9-4D8C-9E93-09AE8822A4F5}"/>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1385777" y="2388476"/>
              <a:ext cx="914400" cy="914400"/>
            </a:xfrm>
            <a:prstGeom prst="rect">
              <a:avLst/>
            </a:prstGeom>
          </p:spPr>
        </p:pic>
        <p:sp>
          <p:nvSpPr>
            <p:cNvPr id="12" name="文本框 11">
              <a:extLst>
                <a:ext uri="{FF2B5EF4-FFF2-40B4-BE49-F238E27FC236}">
                  <a16:creationId xmlns="" xmlns:a16="http://schemas.microsoft.com/office/drawing/2014/main" id="{9A831C22-04C2-45BC-9E1F-F11653F8CB35}"/>
                </a:ext>
              </a:extLst>
            </p:cNvPr>
            <p:cNvSpPr txBox="1"/>
            <p:nvPr/>
          </p:nvSpPr>
          <p:spPr>
            <a:xfrm>
              <a:off x="2405317" y="2414789"/>
              <a:ext cx="3775393" cy="826637"/>
            </a:xfrm>
            <a:prstGeom prst="rect">
              <a:avLst/>
            </a:prstGeom>
            <a:noFill/>
          </p:spPr>
          <p:txBody>
            <a:bodyPr wrap="none" rtlCol="0">
              <a:spAutoFit/>
            </a:bodyPr>
            <a:lstStyle/>
            <a:p>
              <a:pPr>
                <a:lnSpc>
                  <a:spcPts val="3000"/>
                </a:lnSpc>
              </a:pPr>
              <a:r>
                <a:rPr lang="zh-CN" altLang="en-US" sz="2000" dirty="0">
                  <a:solidFill>
                    <a:schemeClr val="tx1">
                      <a:lumMod val="75000"/>
                      <a:lumOff val="25000"/>
                    </a:schemeClr>
                  </a:solidFill>
                  <a:cs typeface="+mn-ea"/>
                  <a:sym typeface="+mn-lt"/>
                </a:rPr>
                <a:t>点击输入内容点击输入内容点击</a:t>
              </a:r>
              <a:endParaRPr lang="en-US" altLang="zh-CN" sz="2000" dirty="0">
                <a:solidFill>
                  <a:schemeClr val="tx1">
                    <a:lumMod val="75000"/>
                    <a:lumOff val="25000"/>
                  </a:schemeClr>
                </a:solidFill>
                <a:cs typeface="+mn-ea"/>
                <a:sym typeface="+mn-lt"/>
              </a:endParaRPr>
            </a:p>
            <a:p>
              <a:pPr>
                <a:lnSpc>
                  <a:spcPts val="3000"/>
                </a:lnSpc>
              </a:pPr>
              <a:r>
                <a:rPr lang="zh-CN" altLang="en-US" sz="2000" dirty="0">
                  <a:solidFill>
                    <a:schemeClr val="tx1">
                      <a:lumMod val="75000"/>
                      <a:lumOff val="25000"/>
                    </a:schemeClr>
                  </a:solidFill>
                  <a:cs typeface="+mn-ea"/>
                  <a:sym typeface="+mn-lt"/>
                </a:rPr>
                <a:t>点击输入内容点击输入内容点击</a:t>
              </a:r>
              <a:endParaRPr lang="en-US" altLang="zh-CN" sz="2000" dirty="0">
                <a:solidFill>
                  <a:schemeClr val="tx1">
                    <a:lumMod val="75000"/>
                    <a:lumOff val="25000"/>
                  </a:schemeClr>
                </a:solidFill>
                <a:cs typeface="+mn-ea"/>
                <a:sym typeface="+mn-lt"/>
              </a:endParaRPr>
            </a:p>
          </p:txBody>
        </p:sp>
      </p:grpSp>
      <p:grpSp>
        <p:nvGrpSpPr>
          <p:cNvPr id="13" name="组合 12">
            <a:extLst>
              <a:ext uri="{FF2B5EF4-FFF2-40B4-BE49-F238E27FC236}">
                <a16:creationId xmlns="" xmlns:a16="http://schemas.microsoft.com/office/drawing/2014/main" id="{B51B00E9-8E32-495D-AD0D-1F3ED96DC4C9}"/>
              </a:ext>
            </a:extLst>
          </p:cNvPr>
          <p:cNvGrpSpPr/>
          <p:nvPr/>
        </p:nvGrpSpPr>
        <p:grpSpPr>
          <a:xfrm>
            <a:off x="6159798" y="3947914"/>
            <a:ext cx="4794933" cy="914400"/>
            <a:chOff x="1385777" y="2388476"/>
            <a:chExt cx="4794933" cy="914400"/>
          </a:xfrm>
        </p:grpSpPr>
        <p:pic>
          <p:nvPicPr>
            <p:cNvPr id="14" name="图形 13" descr="磁盘">
              <a:extLst>
                <a:ext uri="{FF2B5EF4-FFF2-40B4-BE49-F238E27FC236}">
                  <a16:creationId xmlns="" xmlns:a16="http://schemas.microsoft.com/office/drawing/2014/main" id="{92F9C6C8-20CC-4D33-AD80-BCFC4827304E}"/>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1385777" y="2388476"/>
              <a:ext cx="914400" cy="914400"/>
            </a:xfrm>
            <a:prstGeom prst="rect">
              <a:avLst/>
            </a:prstGeom>
          </p:spPr>
        </p:pic>
        <p:sp>
          <p:nvSpPr>
            <p:cNvPr id="15" name="文本框 14">
              <a:extLst>
                <a:ext uri="{FF2B5EF4-FFF2-40B4-BE49-F238E27FC236}">
                  <a16:creationId xmlns="" xmlns:a16="http://schemas.microsoft.com/office/drawing/2014/main" id="{5EB3EE00-AE40-4B89-902D-27A4DAEC9EA1}"/>
                </a:ext>
              </a:extLst>
            </p:cNvPr>
            <p:cNvSpPr txBox="1"/>
            <p:nvPr/>
          </p:nvSpPr>
          <p:spPr>
            <a:xfrm>
              <a:off x="2405317" y="2414789"/>
              <a:ext cx="3775393" cy="826637"/>
            </a:xfrm>
            <a:prstGeom prst="rect">
              <a:avLst/>
            </a:prstGeom>
            <a:noFill/>
          </p:spPr>
          <p:txBody>
            <a:bodyPr wrap="none" rtlCol="0">
              <a:spAutoFit/>
            </a:bodyPr>
            <a:lstStyle/>
            <a:p>
              <a:pPr>
                <a:lnSpc>
                  <a:spcPts val="3000"/>
                </a:lnSpc>
              </a:pPr>
              <a:r>
                <a:rPr lang="zh-CN" altLang="en-US" sz="2000" dirty="0">
                  <a:solidFill>
                    <a:schemeClr val="tx1">
                      <a:lumMod val="75000"/>
                      <a:lumOff val="25000"/>
                    </a:schemeClr>
                  </a:solidFill>
                  <a:cs typeface="+mn-ea"/>
                  <a:sym typeface="+mn-lt"/>
                </a:rPr>
                <a:t>点击输入内容点击输入内容点击</a:t>
              </a:r>
              <a:endParaRPr lang="en-US" altLang="zh-CN" sz="2000" dirty="0">
                <a:solidFill>
                  <a:schemeClr val="tx1">
                    <a:lumMod val="75000"/>
                    <a:lumOff val="25000"/>
                  </a:schemeClr>
                </a:solidFill>
                <a:cs typeface="+mn-ea"/>
                <a:sym typeface="+mn-lt"/>
              </a:endParaRPr>
            </a:p>
            <a:p>
              <a:pPr>
                <a:lnSpc>
                  <a:spcPts val="3000"/>
                </a:lnSpc>
              </a:pPr>
              <a:r>
                <a:rPr lang="zh-CN" altLang="en-US" sz="2000" dirty="0">
                  <a:solidFill>
                    <a:schemeClr val="tx1">
                      <a:lumMod val="75000"/>
                      <a:lumOff val="25000"/>
                    </a:schemeClr>
                  </a:solidFill>
                  <a:cs typeface="+mn-ea"/>
                  <a:sym typeface="+mn-lt"/>
                </a:rPr>
                <a:t>点击输入内容点击输入内容点击</a:t>
              </a:r>
              <a:endParaRPr lang="en-US" altLang="zh-CN" sz="2000" dirty="0">
                <a:solidFill>
                  <a:schemeClr val="tx1">
                    <a:lumMod val="75000"/>
                    <a:lumOff val="25000"/>
                  </a:schemeClr>
                </a:solidFill>
                <a:cs typeface="+mn-ea"/>
                <a:sym typeface="+mn-lt"/>
              </a:endParaRPr>
            </a:p>
          </p:txBody>
        </p:sp>
      </p:grpSp>
      <p:grpSp>
        <p:nvGrpSpPr>
          <p:cNvPr id="16" name="组合 15">
            <a:extLst>
              <a:ext uri="{FF2B5EF4-FFF2-40B4-BE49-F238E27FC236}">
                <a16:creationId xmlns="" xmlns:a16="http://schemas.microsoft.com/office/drawing/2014/main" id="{24C2BC7B-165C-432D-9828-94341E135CD7}"/>
              </a:ext>
            </a:extLst>
          </p:cNvPr>
          <p:cNvGrpSpPr/>
          <p:nvPr/>
        </p:nvGrpSpPr>
        <p:grpSpPr>
          <a:xfrm>
            <a:off x="6159798" y="5236800"/>
            <a:ext cx="4794933" cy="914400"/>
            <a:chOff x="1385777" y="2388476"/>
            <a:chExt cx="4794933" cy="914400"/>
          </a:xfrm>
        </p:grpSpPr>
        <p:pic>
          <p:nvPicPr>
            <p:cNvPr id="17" name="图形 16" descr="磁盘">
              <a:extLst>
                <a:ext uri="{FF2B5EF4-FFF2-40B4-BE49-F238E27FC236}">
                  <a16:creationId xmlns="" xmlns:a16="http://schemas.microsoft.com/office/drawing/2014/main" id="{A9D1E27B-6E1D-4EC8-9B27-E61C689376B4}"/>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1385777" y="2388476"/>
              <a:ext cx="914400" cy="914400"/>
            </a:xfrm>
            <a:prstGeom prst="rect">
              <a:avLst/>
            </a:prstGeom>
          </p:spPr>
        </p:pic>
        <p:sp>
          <p:nvSpPr>
            <p:cNvPr id="18" name="文本框 17">
              <a:extLst>
                <a:ext uri="{FF2B5EF4-FFF2-40B4-BE49-F238E27FC236}">
                  <a16:creationId xmlns="" xmlns:a16="http://schemas.microsoft.com/office/drawing/2014/main" id="{1275B052-67F1-4B30-9C55-5E16EDD47C24}"/>
                </a:ext>
              </a:extLst>
            </p:cNvPr>
            <p:cNvSpPr txBox="1"/>
            <p:nvPr/>
          </p:nvSpPr>
          <p:spPr>
            <a:xfrm>
              <a:off x="2405317" y="2414789"/>
              <a:ext cx="3775393" cy="826637"/>
            </a:xfrm>
            <a:prstGeom prst="rect">
              <a:avLst/>
            </a:prstGeom>
            <a:noFill/>
          </p:spPr>
          <p:txBody>
            <a:bodyPr wrap="none" rtlCol="0">
              <a:spAutoFit/>
            </a:bodyPr>
            <a:lstStyle/>
            <a:p>
              <a:pPr>
                <a:lnSpc>
                  <a:spcPts val="3000"/>
                </a:lnSpc>
              </a:pPr>
              <a:r>
                <a:rPr lang="zh-CN" altLang="en-US" sz="2000" dirty="0">
                  <a:solidFill>
                    <a:schemeClr val="tx1">
                      <a:lumMod val="75000"/>
                      <a:lumOff val="25000"/>
                    </a:schemeClr>
                  </a:solidFill>
                  <a:cs typeface="+mn-ea"/>
                  <a:sym typeface="+mn-lt"/>
                </a:rPr>
                <a:t>点击输入内容点击输入内容点击</a:t>
              </a:r>
              <a:endParaRPr lang="en-US" altLang="zh-CN" sz="2000" dirty="0">
                <a:solidFill>
                  <a:schemeClr val="tx1">
                    <a:lumMod val="75000"/>
                    <a:lumOff val="25000"/>
                  </a:schemeClr>
                </a:solidFill>
                <a:cs typeface="+mn-ea"/>
                <a:sym typeface="+mn-lt"/>
              </a:endParaRPr>
            </a:p>
            <a:p>
              <a:pPr>
                <a:lnSpc>
                  <a:spcPts val="3000"/>
                </a:lnSpc>
              </a:pPr>
              <a:r>
                <a:rPr lang="zh-CN" altLang="en-US" sz="2000" dirty="0">
                  <a:solidFill>
                    <a:schemeClr val="tx1">
                      <a:lumMod val="75000"/>
                      <a:lumOff val="25000"/>
                    </a:schemeClr>
                  </a:solidFill>
                  <a:cs typeface="+mn-ea"/>
                  <a:sym typeface="+mn-lt"/>
                </a:rPr>
                <a:t>点击输入内容点击输入内容点击</a:t>
              </a:r>
              <a:endParaRPr lang="en-US" altLang="zh-CN" sz="2000" dirty="0">
                <a:solidFill>
                  <a:schemeClr val="tx1">
                    <a:lumMod val="75000"/>
                    <a:lumOff val="25000"/>
                  </a:schemeClr>
                </a:solidFill>
                <a:cs typeface="+mn-ea"/>
                <a:sym typeface="+mn-lt"/>
              </a:endParaRPr>
            </a:p>
          </p:txBody>
        </p:sp>
      </p:grpSp>
    </p:spTree>
    <p:extLst>
      <p:ext uri="{BB962C8B-B14F-4D97-AF65-F5344CB8AC3E}">
        <p14:creationId xmlns:p14="http://schemas.microsoft.com/office/powerpoint/2010/main" val="2965589485"/>
      </p:ext>
    </p:extLst>
  </p:cSld>
  <p:clrMapOvr>
    <a:masterClrMapping/>
  </p:clrMapOvr>
  <p:transition spd="slow" advClick="0" advTm="3000">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par>
                                <p:cTn id="8" presetID="22" presetClass="entr" presetSubtype="8" fill="hold" nodeType="withEffect">
                                  <p:stCondLst>
                                    <p:cond delay="75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1000"/>
                                        <p:tgtEl>
                                          <p:spTgt spid="10"/>
                                        </p:tgtEl>
                                      </p:cBhvr>
                                    </p:animEffect>
                                  </p:childTnLst>
                                </p:cTn>
                              </p:par>
                              <p:par>
                                <p:cTn id="11" presetID="22" presetClass="entr" presetSubtype="8" fill="hold" nodeType="withEffect">
                                  <p:stCondLst>
                                    <p:cond delay="150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1000"/>
                                        <p:tgtEl>
                                          <p:spTgt spid="13"/>
                                        </p:tgtEl>
                                      </p:cBhvr>
                                    </p:animEffect>
                                  </p:childTnLst>
                                </p:cTn>
                              </p:par>
                              <p:par>
                                <p:cTn id="14" presetID="22" presetClass="entr" presetSubtype="8" fill="hold" nodeType="withEffect">
                                  <p:stCondLst>
                                    <p:cond delay="2250"/>
                                  </p:stCondLst>
                                  <p:childTnLst>
                                    <p:set>
                                      <p:cBhvr>
                                        <p:cTn id="15" dur="1" fill="hold">
                                          <p:stCondLst>
                                            <p:cond delay="0"/>
                                          </p:stCondLst>
                                        </p:cTn>
                                        <p:tgtEl>
                                          <p:spTgt spid="16"/>
                                        </p:tgtEl>
                                        <p:attrNameLst>
                                          <p:attrName>style.visibility</p:attrName>
                                        </p:attrNameLst>
                                      </p:cBhvr>
                                      <p:to>
                                        <p:strVal val="visible"/>
                                      </p:to>
                                    </p:set>
                                    <p:animEffect transition="in" filter="wipe(left)">
                                      <p:cBhvr>
                                        <p:cTn id="1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08146579-37E0-4662-B915-7CCEA53C8780}"/>
              </a:ext>
            </a:extLst>
          </p:cNvPr>
          <p:cNvSpPr/>
          <p:nvPr/>
        </p:nvSpPr>
        <p:spPr>
          <a:xfrm>
            <a:off x="0" y="268014"/>
            <a:ext cx="772510" cy="772510"/>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n>
                  <a:solidFill>
                    <a:schemeClr val="tx1">
                      <a:lumMod val="75000"/>
                      <a:lumOff val="25000"/>
                    </a:schemeClr>
                  </a:solidFill>
                </a:ln>
                <a:cs typeface="+mn-ea"/>
                <a:sym typeface="+mn-lt"/>
              </a:rPr>
              <a:t>01</a:t>
            </a:r>
            <a:endParaRPr lang="zh-CN" altLang="en-US" sz="2400" dirty="0">
              <a:ln>
                <a:solidFill>
                  <a:schemeClr val="tx1">
                    <a:lumMod val="75000"/>
                    <a:lumOff val="25000"/>
                  </a:schemeClr>
                </a:solidFill>
              </a:ln>
              <a:cs typeface="+mn-ea"/>
              <a:sym typeface="+mn-lt"/>
            </a:endParaRPr>
          </a:p>
        </p:txBody>
      </p:sp>
      <p:cxnSp>
        <p:nvCxnSpPr>
          <p:cNvPr id="3" name="直接连接符 2">
            <a:extLst>
              <a:ext uri="{FF2B5EF4-FFF2-40B4-BE49-F238E27FC236}">
                <a16:creationId xmlns="" xmlns:a16="http://schemas.microsoft.com/office/drawing/2014/main" id="{C39388DE-87E1-4F98-8509-880E838E6273}"/>
              </a:ext>
            </a:extLst>
          </p:cNvPr>
          <p:cNvCxnSpPr>
            <a:stCxn id="2" idx="3"/>
          </p:cNvCxnSpPr>
          <p:nvPr/>
        </p:nvCxnSpPr>
        <p:spPr>
          <a:xfrm>
            <a:off x="772510" y="654269"/>
            <a:ext cx="11419490" cy="7883"/>
          </a:xfrm>
          <a:prstGeom prst="line">
            <a:avLst/>
          </a:prstGeom>
          <a:ln w="38100">
            <a:solidFill>
              <a:srgbClr val="FFA43E"/>
            </a:solidFill>
          </a:ln>
        </p:spPr>
        <p:style>
          <a:lnRef idx="1">
            <a:schemeClr val="accent1"/>
          </a:lnRef>
          <a:fillRef idx="0">
            <a:schemeClr val="accent1"/>
          </a:fillRef>
          <a:effectRef idx="0">
            <a:schemeClr val="accent1"/>
          </a:effectRef>
          <a:fontRef idx="minor">
            <a:schemeClr val="tx1"/>
          </a:fontRef>
        </p:style>
      </p:cxnSp>
      <p:sp useBgFill="1">
        <p:nvSpPr>
          <p:cNvPr id="4" name="文本框 3">
            <a:extLst>
              <a:ext uri="{FF2B5EF4-FFF2-40B4-BE49-F238E27FC236}">
                <a16:creationId xmlns="" xmlns:a16="http://schemas.microsoft.com/office/drawing/2014/main" id="{9D993E4D-01B2-4C0F-8E89-D9A19B99ED93}"/>
              </a:ext>
            </a:extLst>
          </p:cNvPr>
          <p:cNvSpPr txBox="1"/>
          <p:nvPr/>
        </p:nvSpPr>
        <p:spPr>
          <a:xfrm>
            <a:off x="977357" y="392659"/>
            <a:ext cx="1885453" cy="523220"/>
          </a:xfrm>
          <a:prstGeom prst="rect">
            <a:avLst/>
          </a:prstGeom>
        </p:spPr>
        <p:txBody>
          <a:bodyPr wrap="none" rtlCol="0">
            <a:spAutoFit/>
          </a:bodyPr>
          <a:lstStyle/>
          <a:p>
            <a:r>
              <a:rPr lang="zh-CN" altLang="en-US" sz="2800" b="1" dirty="0">
                <a:solidFill>
                  <a:srgbClr val="3F3F3F"/>
                </a:solidFill>
                <a:cs typeface="+mn-ea"/>
                <a:sym typeface="+mn-lt"/>
              </a:rPr>
              <a:t>基本资料</a:t>
            </a:r>
            <a:r>
              <a:rPr lang="en-US" altLang="zh-CN" sz="2800" b="1" dirty="0">
                <a:solidFill>
                  <a:srgbClr val="E0E677"/>
                </a:solidFill>
                <a:cs typeface="+mn-ea"/>
                <a:sym typeface="+mn-lt"/>
              </a:rPr>
              <a:t> </a:t>
            </a:r>
            <a:r>
              <a:rPr lang="en-US" altLang="zh-CN" sz="2800" b="1" dirty="0">
                <a:solidFill>
                  <a:srgbClr val="FFA43E"/>
                </a:solidFill>
                <a:cs typeface="+mn-ea"/>
                <a:sym typeface="+mn-lt"/>
              </a:rPr>
              <a:t>·</a:t>
            </a:r>
            <a:endParaRPr lang="zh-CN" altLang="en-US" sz="2800" b="1" dirty="0">
              <a:solidFill>
                <a:srgbClr val="FFA43E"/>
              </a:solidFill>
              <a:cs typeface="+mn-ea"/>
              <a:sym typeface="+mn-lt"/>
            </a:endParaRPr>
          </a:p>
        </p:txBody>
      </p:sp>
      <p:sp>
        <p:nvSpPr>
          <p:cNvPr id="5" name="矩形 4">
            <a:extLst>
              <a:ext uri="{FF2B5EF4-FFF2-40B4-BE49-F238E27FC236}">
                <a16:creationId xmlns="" xmlns:a16="http://schemas.microsoft.com/office/drawing/2014/main" id="{E37109AB-46EA-4249-8177-6BCACE914CFD}"/>
              </a:ext>
            </a:extLst>
          </p:cNvPr>
          <p:cNvSpPr/>
          <p:nvPr/>
        </p:nvSpPr>
        <p:spPr>
          <a:xfrm>
            <a:off x="0" y="5741581"/>
            <a:ext cx="12192000" cy="1116419"/>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0" name="组合 9">
            <a:extLst>
              <a:ext uri="{FF2B5EF4-FFF2-40B4-BE49-F238E27FC236}">
                <a16:creationId xmlns="" xmlns:a16="http://schemas.microsoft.com/office/drawing/2014/main" id="{64FCAC74-BD3C-4065-83F1-E73715E6A594}"/>
              </a:ext>
            </a:extLst>
          </p:cNvPr>
          <p:cNvGrpSpPr/>
          <p:nvPr/>
        </p:nvGrpSpPr>
        <p:grpSpPr>
          <a:xfrm>
            <a:off x="0" y="2520548"/>
            <a:ext cx="12192000" cy="4329569"/>
            <a:chOff x="0" y="2520548"/>
            <a:chExt cx="12192000" cy="4329569"/>
          </a:xfrm>
        </p:grpSpPr>
        <p:pic>
          <p:nvPicPr>
            <p:cNvPr id="7" name="图片 6">
              <a:extLst>
                <a:ext uri="{FF2B5EF4-FFF2-40B4-BE49-F238E27FC236}">
                  <a16:creationId xmlns="" xmlns:a16="http://schemas.microsoft.com/office/drawing/2014/main" id="{574F04E4-AA64-46A6-8BE9-E5737DB0E30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3826" r="3826" b="11778"/>
            <a:stretch/>
          </p:blipFill>
          <p:spPr>
            <a:xfrm>
              <a:off x="0" y="2520548"/>
              <a:ext cx="12192000" cy="4329569"/>
            </a:xfrm>
            <a:prstGeom prst="rect">
              <a:avLst/>
            </a:prstGeom>
          </p:spPr>
        </p:pic>
        <p:pic>
          <p:nvPicPr>
            <p:cNvPr id="9" name="图片 8">
              <a:extLst>
                <a:ext uri="{FF2B5EF4-FFF2-40B4-BE49-F238E27FC236}">
                  <a16:creationId xmlns="" xmlns:a16="http://schemas.microsoft.com/office/drawing/2014/main" id="{E38D39A9-20A6-449E-AA32-FAA3ABF290C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347884" y="2743200"/>
              <a:ext cx="5515897" cy="3083442"/>
            </a:xfrm>
            <a:prstGeom prst="rect">
              <a:avLst/>
            </a:prstGeom>
          </p:spPr>
        </p:pic>
      </p:grpSp>
      <p:sp>
        <p:nvSpPr>
          <p:cNvPr id="11" name="文本框 10">
            <a:extLst>
              <a:ext uri="{FF2B5EF4-FFF2-40B4-BE49-F238E27FC236}">
                <a16:creationId xmlns="" xmlns:a16="http://schemas.microsoft.com/office/drawing/2014/main" id="{642158DE-985C-4933-B996-868EFBEB20B0}"/>
              </a:ext>
            </a:extLst>
          </p:cNvPr>
          <p:cNvSpPr txBox="1"/>
          <p:nvPr/>
        </p:nvSpPr>
        <p:spPr>
          <a:xfrm>
            <a:off x="988398" y="1313551"/>
            <a:ext cx="2749471" cy="826637"/>
          </a:xfrm>
          <a:prstGeom prst="rect">
            <a:avLst/>
          </a:prstGeom>
          <a:noFill/>
        </p:spPr>
        <p:txBody>
          <a:bodyPr wrap="none" rtlCol="0">
            <a:spAutoFit/>
          </a:bodyPr>
          <a:lstStyle/>
          <a:p>
            <a:pPr algn="ctr">
              <a:lnSpc>
                <a:spcPts val="3000"/>
              </a:lnSpc>
            </a:pPr>
            <a:r>
              <a:rPr lang="zh-CN" altLang="en-US" sz="2000" dirty="0">
                <a:solidFill>
                  <a:schemeClr val="tx1">
                    <a:lumMod val="75000"/>
                    <a:lumOff val="25000"/>
                  </a:schemeClr>
                </a:solidFill>
                <a:cs typeface="+mn-ea"/>
                <a:sym typeface="+mn-lt"/>
              </a:rPr>
              <a:t>点击输入内容点击输入</a:t>
            </a:r>
            <a:endParaRPr lang="en-US" altLang="zh-CN" sz="2000" dirty="0">
              <a:solidFill>
                <a:schemeClr val="tx1">
                  <a:lumMod val="75000"/>
                  <a:lumOff val="25000"/>
                </a:schemeClr>
              </a:solidFill>
              <a:cs typeface="+mn-ea"/>
              <a:sym typeface="+mn-lt"/>
            </a:endParaRPr>
          </a:p>
          <a:p>
            <a:pPr algn="ctr">
              <a:lnSpc>
                <a:spcPts val="3000"/>
              </a:lnSpc>
            </a:pPr>
            <a:r>
              <a:rPr lang="zh-CN" altLang="en-US" sz="2000" dirty="0">
                <a:solidFill>
                  <a:schemeClr val="tx1">
                    <a:lumMod val="75000"/>
                    <a:lumOff val="25000"/>
                  </a:schemeClr>
                </a:solidFill>
                <a:cs typeface="+mn-ea"/>
                <a:sym typeface="+mn-lt"/>
              </a:rPr>
              <a:t>点击输入内容点击输入</a:t>
            </a:r>
            <a:endParaRPr lang="en-US" altLang="zh-CN" sz="2000" dirty="0">
              <a:solidFill>
                <a:schemeClr val="tx1">
                  <a:lumMod val="75000"/>
                  <a:lumOff val="25000"/>
                </a:schemeClr>
              </a:solidFill>
              <a:cs typeface="+mn-ea"/>
              <a:sym typeface="+mn-lt"/>
            </a:endParaRPr>
          </a:p>
        </p:txBody>
      </p:sp>
      <p:sp>
        <p:nvSpPr>
          <p:cNvPr id="12" name="椭圆 11">
            <a:extLst>
              <a:ext uri="{FF2B5EF4-FFF2-40B4-BE49-F238E27FC236}">
                <a16:creationId xmlns="" xmlns:a16="http://schemas.microsoft.com/office/drawing/2014/main" id="{8453BCF0-40A9-4716-AEBA-3D4B5FACA4B9}"/>
              </a:ext>
            </a:extLst>
          </p:cNvPr>
          <p:cNvSpPr/>
          <p:nvPr/>
        </p:nvSpPr>
        <p:spPr>
          <a:xfrm>
            <a:off x="4091344" y="1606215"/>
            <a:ext cx="276446" cy="276446"/>
          </a:xfrm>
          <a:prstGeom prst="ellipse">
            <a:avLst/>
          </a:prstGeom>
          <a:solidFill>
            <a:srgbClr val="FFA43E"/>
          </a:solidFill>
          <a:ln w="381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文本框 15">
            <a:extLst>
              <a:ext uri="{FF2B5EF4-FFF2-40B4-BE49-F238E27FC236}">
                <a16:creationId xmlns="" xmlns:a16="http://schemas.microsoft.com/office/drawing/2014/main" id="{1FA2F6EC-BB95-4A6C-B772-1A8EE1CD76C3}"/>
              </a:ext>
            </a:extLst>
          </p:cNvPr>
          <p:cNvSpPr txBox="1"/>
          <p:nvPr/>
        </p:nvSpPr>
        <p:spPr>
          <a:xfrm>
            <a:off x="4721265" y="1313551"/>
            <a:ext cx="2749471" cy="826637"/>
          </a:xfrm>
          <a:prstGeom prst="rect">
            <a:avLst/>
          </a:prstGeom>
          <a:noFill/>
        </p:spPr>
        <p:txBody>
          <a:bodyPr wrap="none" rtlCol="0">
            <a:spAutoFit/>
          </a:bodyPr>
          <a:lstStyle/>
          <a:p>
            <a:pPr algn="ctr">
              <a:lnSpc>
                <a:spcPts val="3000"/>
              </a:lnSpc>
            </a:pPr>
            <a:r>
              <a:rPr lang="zh-CN" altLang="en-US" sz="2000" dirty="0">
                <a:solidFill>
                  <a:schemeClr val="tx1">
                    <a:lumMod val="75000"/>
                    <a:lumOff val="25000"/>
                  </a:schemeClr>
                </a:solidFill>
                <a:cs typeface="+mn-ea"/>
                <a:sym typeface="+mn-lt"/>
              </a:rPr>
              <a:t>点击输入内容点击输入</a:t>
            </a:r>
            <a:endParaRPr lang="en-US" altLang="zh-CN" sz="2000" dirty="0">
              <a:solidFill>
                <a:schemeClr val="tx1">
                  <a:lumMod val="75000"/>
                  <a:lumOff val="25000"/>
                </a:schemeClr>
              </a:solidFill>
              <a:cs typeface="+mn-ea"/>
              <a:sym typeface="+mn-lt"/>
            </a:endParaRPr>
          </a:p>
          <a:p>
            <a:pPr algn="ctr">
              <a:lnSpc>
                <a:spcPts val="3000"/>
              </a:lnSpc>
            </a:pPr>
            <a:r>
              <a:rPr lang="zh-CN" altLang="en-US" sz="2000" dirty="0">
                <a:solidFill>
                  <a:schemeClr val="tx1">
                    <a:lumMod val="75000"/>
                    <a:lumOff val="25000"/>
                  </a:schemeClr>
                </a:solidFill>
                <a:cs typeface="+mn-ea"/>
                <a:sym typeface="+mn-lt"/>
              </a:rPr>
              <a:t>点击输入内容点击输入</a:t>
            </a:r>
            <a:endParaRPr lang="en-US" altLang="zh-CN" sz="2000" dirty="0">
              <a:solidFill>
                <a:schemeClr val="tx1">
                  <a:lumMod val="75000"/>
                  <a:lumOff val="25000"/>
                </a:schemeClr>
              </a:solidFill>
              <a:cs typeface="+mn-ea"/>
              <a:sym typeface="+mn-lt"/>
            </a:endParaRPr>
          </a:p>
        </p:txBody>
      </p:sp>
      <p:sp>
        <p:nvSpPr>
          <p:cNvPr id="17" name="椭圆 16">
            <a:extLst>
              <a:ext uri="{FF2B5EF4-FFF2-40B4-BE49-F238E27FC236}">
                <a16:creationId xmlns="" xmlns:a16="http://schemas.microsoft.com/office/drawing/2014/main" id="{FE14C51A-89D7-4E97-A9C5-6F6A1D773FEA}"/>
              </a:ext>
            </a:extLst>
          </p:cNvPr>
          <p:cNvSpPr/>
          <p:nvPr/>
        </p:nvSpPr>
        <p:spPr>
          <a:xfrm>
            <a:off x="7824211" y="1606215"/>
            <a:ext cx="276446" cy="276446"/>
          </a:xfrm>
          <a:prstGeom prst="ellipse">
            <a:avLst/>
          </a:prstGeom>
          <a:solidFill>
            <a:srgbClr val="FFA43E"/>
          </a:solidFill>
          <a:ln w="381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文本框 17">
            <a:extLst>
              <a:ext uri="{FF2B5EF4-FFF2-40B4-BE49-F238E27FC236}">
                <a16:creationId xmlns="" xmlns:a16="http://schemas.microsoft.com/office/drawing/2014/main" id="{B20145A2-9314-4707-AEDE-4033824E2678}"/>
              </a:ext>
            </a:extLst>
          </p:cNvPr>
          <p:cNvSpPr txBox="1"/>
          <p:nvPr/>
        </p:nvSpPr>
        <p:spPr>
          <a:xfrm>
            <a:off x="8454132" y="1311433"/>
            <a:ext cx="2749471" cy="826637"/>
          </a:xfrm>
          <a:prstGeom prst="rect">
            <a:avLst/>
          </a:prstGeom>
          <a:noFill/>
        </p:spPr>
        <p:txBody>
          <a:bodyPr wrap="none" rtlCol="0">
            <a:spAutoFit/>
          </a:bodyPr>
          <a:lstStyle/>
          <a:p>
            <a:pPr algn="ctr">
              <a:lnSpc>
                <a:spcPts val="3000"/>
              </a:lnSpc>
            </a:pPr>
            <a:r>
              <a:rPr lang="zh-CN" altLang="en-US" sz="2000" dirty="0">
                <a:solidFill>
                  <a:schemeClr val="tx1">
                    <a:lumMod val="75000"/>
                    <a:lumOff val="25000"/>
                  </a:schemeClr>
                </a:solidFill>
                <a:cs typeface="+mn-ea"/>
                <a:sym typeface="+mn-lt"/>
              </a:rPr>
              <a:t>点击输入内容点击输入</a:t>
            </a:r>
            <a:endParaRPr lang="en-US" altLang="zh-CN" sz="2000" dirty="0">
              <a:solidFill>
                <a:schemeClr val="tx1">
                  <a:lumMod val="75000"/>
                  <a:lumOff val="25000"/>
                </a:schemeClr>
              </a:solidFill>
              <a:cs typeface="+mn-ea"/>
              <a:sym typeface="+mn-lt"/>
            </a:endParaRPr>
          </a:p>
          <a:p>
            <a:pPr algn="ctr">
              <a:lnSpc>
                <a:spcPts val="3000"/>
              </a:lnSpc>
            </a:pPr>
            <a:r>
              <a:rPr lang="zh-CN" altLang="en-US" sz="2000" dirty="0">
                <a:solidFill>
                  <a:schemeClr val="tx1">
                    <a:lumMod val="75000"/>
                    <a:lumOff val="25000"/>
                  </a:schemeClr>
                </a:solidFill>
                <a:cs typeface="+mn-ea"/>
                <a:sym typeface="+mn-lt"/>
              </a:rPr>
              <a:t>点击输入内容点击输入</a:t>
            </a:r>
            <a:endParaRPr lang="en-US" altLang="zh-CN" sz="2000" dirty="0">
              <a:solidFill>
                <a:schemeClr val="tx1">
                  <a:lumMod val="75000"/>
                  <a:lumOff val="25000"/>
                </a:schemeClr>
              </a:solidFill>
              <a:cs typeface="+mn-ea"/>
              <a:sym typeface="+mn-lt"/>
            </a:endParaRPr>
          </a:p>
        </p:txBody>
      </p:sp>
    </p:spTree>
    <p:extLst>
      <p:ext uri="{BB962C8B-B14F-4D97-AF65-F5344CB8AC3E}">
        <p14:creationId xmlns:p14="http://schemas.microsoft.com/office/powerpoint/2010/main" val="1587925184"/>
      </p:ext>
    </p:extLst>
  </p:cSld>
  <p:clrMapOvr>
    <a:masterClrMapping/>
  </p:clrMapOvr>
  <p:transition spd="med" advClick="0" advTm="3000">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75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par>
                                <p:cTn id="13" presetID="42" presetClass="entr" presetSubtype="0" fill="hold" grpId="0" nodeType="withEffect">
                                  <p:stCondLst>
                                    <p:cond delay="10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1000"/>
                                        <p:tgtEl>
                                          <p:spTgt spid="16"/>
                                        </p:tgtEl>
                                      </p:cBhvr>
                                    </p:animEffect>
                                    <p:anim calcmode="lin" valueType="num">
                                      <p:cBhvr>
                                        <p:cTn id="16" dur="1000" fill="hold"/>
                                        <p:tgtEl>
                                          <p:spTgt spid="16"/>
                                        </p:tgtEl>
                                        <p:attrNameLst>
                                          <p:attrName>ppt_x</p:attrName>
                                        </p:attrNameLst>
                                      </p:cBhvr>
                                      <p:tavLst>
                                        <p:tav tm="0">
                                          <p:val>
                                            <p:strVal val="#ppt_x"/>
                                          </p:val>
                                        </p:tav>
                                        <p:tav tm="100000">
                                          <p:val>
                                            <p:strVal val="#ppt_x"/>
                                          </p:val>
                                        </p:tav>
                                      </p:tavLst>
                                    </p:anim>
                                    <p:anim calcmode="lin" valueType="num">
                                      <p:cBhvr>
                                        <p:cTn id="17" dur="1000" fill="hold"/>
                                        <p:tgtEl>
                                          <p:spTgt spid="16"/>
                                        </p:tgtEl>
                                        <p:attrNameLst>
                                          <p:attrName>ppt_y</p:attrName>
                                        </p:attrNameLst>
                                      </p:cBhvr>
                                      <p:tavLst>
                                        <p:tav tm="0">
                                          <p:val>
                                            <p:strVal val="#ppt_y+.1"/>
                                          </p:val>
                                        </p:tav>
                                        <p:tav tm="100000">
                                          <p:val>
                                            <p:strVal val="#ppt_y"/>
                                          </p:val>
                                        </p:tav>
                                      </p:tavLst>
                                    </p:anim>
                                  </p:childTnLst>
                                </p:cTn>
                              </p:par>
                              <p:par>
                                <p:cTn id="18" presetID="10" presetClass="entr" presetSubtype="0" fill="hold" grpId="0" nodeType="withEffect">
                                  <p:stCondLst>
                                    <p:cond delay="175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par>
                                <p:cTn id="21" presetID="42" presetClass="entr" presetSubtype="0" fill="hold" grpId="0" nodeType="withEffect">
                                  <p:stCondLst>
                                    <p:cond delay="200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1000"/>
                                        <p:tgtEl>
                                          <p:spTgt spid="18"/>
                                        </p:tgtEl>
                                      </p:cBhvr>
                                    </p:animEffect>
                                    <p:anim calcmode="lin" valueType="num">
                                      <p:cBhvr>
                                        <p:cTn id="24" dur="1000" fill="hold"/>
                                        <p:tgtEl>
                                          <p:spTgt spid="18"/>
                                        </p:tgtEl>
                                        <p:attrNameLst>
                                          <p:attrName>ppt_x</p:attrName>
                                        </p:attrNameLst>
                                      </p:cBhvr>
                                      <p:tavLst>
                                        <p:tav tm="0">
                                          <p:val>
                                            <p:strVal val="#ppt_x"/>
                                          </p:val>
                                        </p:tav>
                                        <p:tav tm="100000">
                                          <p:val>
                                            <p:strVal val="#ppt_x"/>
                                          </p:val>
                                        </p:tav>
                                      </p:tavLst>
                                    </p:anim>
                                    <p:anim calcmode="lin" valueType="num">
                                      <p:cBhvr>
                                        <p:cTn id="25"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P spid="16" grpId="0"/>
      <p:bldP spid="17" grpId="0" animBg="1"/>
      <p:bldP spid="1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8EC4A12F-B71C-44D2-9AE3-3AA08C152447}"/>
              </a:ext>
            </a:extLst>
          </p:cNvPr>
          <p:cNvSpPr/>
          <p:nvPr/>
        </p:nvSpPr>
        <p:spPr>
          <a:xfrm>
            <a:off x="0" y="268014"/>
            <a:ext cx="772510" cy="772510"/>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n>
                  <a:solidFill>
                    <a:schemeClr val="tx1">
                      <a:lumMod val="75000"/>
                      <a:lumOff val="25000"/>
                    </a:schemeClr>
                  </a:solidFill>
                </a:ln>
                <a:cs typeface="+mn-ea"/>
                <a:sym typeface="+mn-lt"/>
              </a:rPr>
              <a:t>01</a:t>
            </a:r>
            <a:endParaRPr lang="zh-CN" altLang="en-US" sz="2400" dirty="0">
              <a:ln>
                <a:solidFill>
                  <a:schemeClr val="tx1">
                    <a:lumMod val="75000"/>
                    <a:lumOff val="25000"/>
                  </a:schemeClr>
                </a:solidFill>
              </a:ln>
              <a:cs typeface="+mn-ea"/>
              <a:sym typeface="+mn-lt"/>
            </a:endParaRPr>
          </a:p>
        </p:txBody>
      </p:sp>
      <p:cxnSp>
        <p:nvCxnSpPr>
          <p:cNvPr id="3" name="直接连接符 2">
            <a:extLst>
              <a:ext uri="{FF2B5EF4-FFF2-40B4-BE49-F238E27FC236}">
                <a16:creationId xmlns="" xmlns:a16="http://schemas.microsoft.com/office/drawing/2014/main" id="{30243645-C040-4911-9663-BDAE8857355E}"/>
              </a:ext>
            </a:extLst>
          </p:cNvPr>
          <p:cNvCxnSpPr>
            <a:stCxn id="2" idx="3"/>
          </p:cNvCxnSpPr>
          <p:nvPr/>
        </p:nvCxnSpPr>
        <p:spPr>
          <a:xfrm>
            <a:off x="772510" y="654269"/>
            <a:ext cx="11419490" cy="7883"/>
          </a:xfrm>
          <a:prstGeom prst="line">
            <a:avLst/>
          </a:prstGeom>
          <a:ln w="38100">
            <a:solidFill>
              <a:srgbClr val="FFA43E"/>
            </a:solidFill>
          </a:ln>
        </p:spPr>
        <p:style>
          <a:lnRef idx="1">
            <a:schemeClr val="accent1"/>
          </a:lnRef>
          <a:fillRef idx="0">
            <a:schemeClr val="accent1"/>
          </a:fillRef>
          <a:effectRef idx="0">
            <a:schemeClr val="accent1"/>
          </a:effectRef>
          <a:fontRef idx="minor">
            <a:schemeClr val="tx1"/>
          </a:fontRef>
        </p:style>
      </p:cxnSp>
      <p:sp useBgFill="1">
        <p:nvSpPr>
          <p:cNvPr id="4" name="文本框 3">
            <a:extLst>
              <a:ext uri="{FF2B5EF4-FFF2-40B4-BE49-F238E27FC236}">
                <a16:creationId xmlns="" xmlns:a16="http://schemas.microsoft.com/office/drawing/2014/main" id="{61609195-9ECA-46CF-A9F0-8AB538656673}"/>
              </a:ext>
            </a:extLst>
          </p:cNvPr>
          <p:cNvSpPr txBox="1"/>
          <p:nvPr/>
        </p:nvSpPr>
        <p:spPr>
          <a:xfrm>
            <a:off x="977357" y="392659"/>
            <a:ext cx="1885453" cy="523220"/>
          </a:xfrm>
          <a:prstGeom prst="rect">
            <a:avLst/>
          </a:prstGeom>
        </p:spPr>
        <p:txBody>
          <a:bodyPr wrap="none" rtlCol="0">
            <a:spAutoFit/>
          </a:bodyPr>
          <a:lstStyle/>
          <a:p>
            <a:r>
              <a:rPr lang="zh-CN" altLang="en-US" sz="2800" b="1" dirty="0">
                <a:solidFill>
                  <a:srgbClr val="3F3F3F"/>
                </a:solidFill>
                <a:cs typeface="+mn-ea"/>
                <a:sym typeface="+mn-lt"/>
              </a:rPr>
              <a:t>基本资料</a:t>
            </a:r>
            <a:r>
              <a:rPr lang="en-US" altLang="zh-CN" sz="2800" b="1" dirty="0">
                <a:solidFill>
                  <a:srgbClr val="E0E677"/>
                </a:solidFill>
                <a:cs typeface="+mn-ea"/>
                <a:sym typeface="+mn-lt"/>
              </a:rPr>
              <a:t> </a:t>
            </a:r>
            <a:r>
              <a:rPr lang="en-US" altLang="zh-CN" sz="2800" b="1" dirty="0">
                <a:solidFill>
                  <a:srgbClr val="FFA43E"/>
                </a:solidFill>
                <a:cs typeface="+mn-ea"/>
                <a:sym typeface="+mn-lt"/>
              </a:rPr>
              <a:t>·</a:t>
            </a:r>
            <a:endParaRPr lang="zh-CN" altLang="en-US" sz="2800" b="1" dirty="0">
              <a:solidFill>
                <a:srgbClr val="FFA43E"/>
              </a:solidFill>
              <a:cs typeface="+mn-ea"/>
              <a:sym typeface="+mn-lt"/>
            </a:endParaRPr>
          </a:p>
        </p:txBody>
      </p:sp>
      <p:sp>
        <p:nvSpPr>
          <p:cNvPr id="5" name="矩形 4">
            <a:extLst>
              <a:ext uri="{FF2B5EF4-FFF2-40B4-BE49-F238E27FC236}">
                <a16:creationId xmlns="" xmlns:a16="http://schemas.microsoft.com/office/drawing/2014/main" id="{E55FF5CB-0429-43E0-89FC-7B398AD09A99}"/>
              </a:ext>
            </a:extLst>
          </p:cNvPr>
          <p:cNvSpPr/>
          <p:nvPr/>
        </p:nvSpPr>
        <p:spPr>
          <a:xfrm>
            <a:off x="0" y="1892603"/>
            <a:ext cx="12192000" cy="1780953"/>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6" name="组合 5">
            <a:extLst>
              <a:ext uri="{FF2B5EF4-FFF2-40B4-BE49-F238E27FC236}">
                <a16:creationId xmlns="" xmlns:a16="http://schemas.microsoft.com/office/drawing/2014/main" id="{3C341C29-A3F9-4748-8147-58EFEAC8F6B9}"/>
              </a:ext>
            </a:extLst>
          </p:cNvPr>
          <p:cNvGrpSpPr/>
          <p:nvPr/>
        </p:nvGrpSpPr>
        <p:grpSpPr>
          <a:xfrm>
            <a:off x="1382233" y="2168763"/>
            <a:ext cx="2413590" cy="3900318"/>
            <a:chOff x="1382233" y="1776966"/>
            <a:chExt cx="2413590" cy="3900318"/>
          </a:xfrm>
        </p:grpSpPr>
        <p:pic>
          <p:nvPicPr>
            <p:cNvPr id="7" name="图片 6">
              <a:extLst>
                <a:ext uri="{FF2B5EF4-FFF2-40B4-BE49-F238E27FC236}">
                  <a16:creationId xmlns="" xmlns:a16="http://schemas.microsoft.com/office/drawing/2014/main" id="{F1838EE8-0503-4B6A-BF7A-918F86A7798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81643" y="1776966"/>
              <a:ext cx="1214770" cy="1214770"/>
            </a:xfrm>
            <a:prstGeom prst="rect">
              <a:avLst/>
            </a:prstGeom>
            <a:effectLst>
              <a:outerShdw blurRad="50800" dist="38100" dir="5400000" algn="t" rotWithShape="0">
                <a:prstClr val="black">
                  <a:alpha val="40000"/>
                </a:prstClr>
              </a:outerShdw>
            </a:effectLst>
          </p:spPr>
        </p:pic>
        <p:sp>
          <p:nvSpPr>
            <p:cNvPr id="8" name="文本框 7">
              <a:extLst>
                <a:ext uri="{FF2B5EF4-FFF2-40B4-BE49-F238E27FC236}">
                  <a16:creationId xmlns="" xmlns:a16="http://schemas.microsoft.com/office/drawing/2014/main" id="{22FE2615-CA7E-47A0-B125-558C937CC7CA}"/>
                </a:ext>
              </a:extLst>
            </p:cNvPr>
            <p:cNvSpPr txBox="1"/>
            <p:nvPr/>
          </p:nvSpPr>
          <p:spPr>
            <a:xfrm>
              <a:off x="1573366" y="3148512"/>
              <a:ext cx="2031325" cy="971613"/>
            </a:xfrm>
            <a:prstGeom prst="rect">
              <a:avLst/>
            </a:prstGeom>
            <a:noFill/>
          </p:spPr>
          <p:txBody>
            <a:bodyPr wrap="none" rtlCol="0" anchor="ctr">
              <a:spAutoFit/>
            </a:bodyPr>
            <a:lstStyle/>
            <a:p>
              <a:pPr algn="ctr">
                <a:lnSpc>
                  <a:spcPts val="8000"/>
                </a:lnSpc>
              </a:pPr>
              <a:r>
                <a:rPr lang="zh-CN" altLang="en-US" sz="3600" dirty="0">
                  <a:solidFill>
                    <a:srgbClr val="424143"/>
                  </a:solidFill>
                  <a:cs typeface="+mn-ea"/>
                  <a:sym typeface="+mn-lt"/>
                </a:rPr>
                <a:t>输入标题</a:t>
              </a:r>
            </a:p>
          </p:txBody>
        </p:sp>
        <p:cxnSp>
          <p:nvCxnSpPr>
            <p:cNvPr id="9" name="直接连接符 8">
              <a:extLst>
                <a:ext uri="{FF2B5EF4-FFF2-40B4-BE49-F238E27FC236}">
                  <a16:creationId xmlns="" xmlns:a16="http://schemas.microsoft.com/office/drawing/2014/main" id="{FFD1CB6C-8D2F-4C6B-AEDB-C71575EDBF23}"/>
                </a:ext>
              </a:extLst>
            </p:cNvPr>
            <p:cNvCxnSpPr/>
            <p:nvPr/>
          </p:nvCxnSpPr>
          <p:spPr>
            <a:xfrm>
              <a:off x="1382233" y="4193446"/>
              <a:ext cx="2413590" cy="0"/>
            </a:xfrm>
            <a:prstGeom prst="line">
              <a:avLst/>
            </a:prstGeom>
            <a:ln>
              <a:solidFill>
                <a:srgbClr val="C5C5C5"/>
              </a:solidFill>
            </a:ln>
          </p:spPr>
          <p:style>
            <a:lnRef idx="1">
              <a:schemeClr val="accent1"/>
            </a:lnRef>
            <a:fillRef idx="0">
              <a:schemeClr val="accent1"/>
            </a:fillRef>
            <a:effectRef idx="0">
              <a:schemeClr val="accent1"/>
            </a:effectRef>
            <a:fontRef idx="minor">
              <a:schemeClr val="tx1"/>
            </a:fontRef>
          </p:style>
        </p:cxnSp>
        <p:sp>
          <p:nvSpPr>
            <p:cNvPr id="10" name="文本框 9">
              <a:extLst>
                <a:ext uri="{FF2B5EF4-FFF2-40B4-BE49-F238E27FC236}">
                  <a16:creationId xmlns="" xmlns:a16="http://schemas.microsoft.com/office/drawing/2014/main" id="{4D11F4B0-E4AD-447E-B20D-F5B6D8CB1178}"/>
                </a:ext>
              </a:extLst>
            </p:cNvPr>
            <p:cNvSpPr txBox="1"/>
            <p:nvPr/>
          </p:nvSpPr>
          <p:spPr>
            <a:xfrm>
              <a:off x="1470773" y="4276901"/>
              <a:ext cx="2236510" cy="1400383"/>
            </a:xfrm>
            <a:prstGeom prst="rect">
              <a:avLst/>
            </a:prstGeom>
            <a:noFill/>
          </p:spPr>
          <p:txBody>
            <a:bodyPr wrap="none" rtlCol="0">
              <a:spAutoFit/>
            </a:bodyPr>
            <a:lstStyle/>
            <a:p>
              <a:pPr algn="ctr">
                <a:lnSpc>
                  <a:spcPts val="3400"/>
                </a:lnSpc>
              </a:pPr>
              <a:r>
                <a:rPr lang="zh-CN" altLang="en-US" sz="2000" dirty="0">
                  <a:solidFill>
                    <a:srgbClr val="424143"/>
                  </a:solidFill>
                  <a:cs typeface="+mn-ea"/>
                  <a:sym typeface="+mn-lt"/>
                </a:rPr>
                <a:t>点击输入内容点击</a:t>
              </a:r>
              <a:endParaRPr lang="en-US" altLang="zh-CN" sz="2000" dirty="0">
                <a:solidFill>
                  <a:srgbClr val="424143"/>
                </a:solidFill>
                <a:cs typeface="+mn-ea"/>
                <a:sym typeface="+mn-lt"/>
              </a:endParaRPr>
            </a:p>
            <a:p>
              <a:pPr algn="ctr">
                <a:lnSpc>
                  <a:spcPts val="3400"/>
                </a:lnSpc>
              </a:pPr>
              <a:r>
                <a:rPr lang="zh-CN" altLang="en-US" sz="2000" dirty="0">
                  <a:solidFill>
                    <a:srgbClr val="424143"/>
                  </a:solidFill>
                  <a:cs typeface="+mn-ea"/>
                  <a:sym typeface="+mn-lt"/>
                </a:rPr>
                <a:t>点击输入内容点击</a:t>
              </a:r>
            </a:p>
            <a:p>
              <a:pPr algn="ctr">
                <a:lnSpc>
                  <a:spcPts val="3400"/>
                </a:lnSpc>
              </a:pPr>
              <a:r>
                <a:rPr lang="zh-CN" altLang="en-US" sz="2000" dirty="0">
                  <a:solidFill>
                    <a:srgbClr val="424143"/>
                  </a:solidFill>
                  <a:cs typeface="+mn-ea"/>
                  <a:sym typeface="+mn-lt"/>
                </a:rPr>
                <a:t>点击输入内容点击</a:t>
              </a:r>
              <a:endParaRPr lang="en-US" altLang="zh-CN" sz="2000" dirty="0">
                <a:solidFill>
                  <a:srgbClr val="424143"/>
                </a:solidFill>
                <a:cs typeface="+mn-ea"/>
                <a:sym typeface="+mn-lt"/>
              </a:endParaRPr>
            </a:p>
          </p:txBody>
        </p:sp>
      </p:grpSp>
      <p:grpSp>
        <p:nvGrpSpPr>
          <p:cNvPr id="11" name="组合 10">
            <a:extLst>
              <a:ext uri="{FF2B5EF4-FFF2-40B4-BE49-F238E27FC236}">
                <a16:creationId xmlns="" xmlns:a16="http://schemas.microsoft.com/office/drawing/2014/main" id="{82FD1981-6BB5-4A8B-B39F-94C0F6C32530}"/>
              </a:ext>
            </a:extLst>
          </p:cNvPr>
          <p:cNvGrpSpPr/>
          <p:nvPr/>
        </p:nvGrpSpPr>
        <p:grpSpPr>
          <a:xfrm>
            <a:off x="4889205" y="2168763"/>
            <a:ext cx="2413590" cy="3900318"/>
            <a:chOff x="1382233" y="1776966"/>
            <a:chExt cx="2413590" cy="3900318"/>
          </a:xfrm>
        </p:grpSpPr>
        <p:pic>
          <p:nvPicPr>
            <p:cNvPr id="12" name="图片 11">
              <a:extLst>
                <a:ext uri="{FF2B5EF4-FFF2-40B4-BE49-F238E27FC236}">
                  <a16:creationId xmlns="" xmlns:a16="http://schemas.microsoft.com/office/drawing/2014/main" id="{9907D65C-D105-4BD3-B624-4B44E567917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81643" y="1776966"/>
              <a:ext cx="1214770" cy="1214770"/>
            </a:xfrm>
            <a:prstGeom prst="rect">
              <a:avLst/>
            </a:prstGeom>
            <a:effectLst>
              <a:outerShdw blurRad="50800" dist="38100" dir="5400000" algn="t" rotWithShape="0">
                <a:prstClr val="black">
                  <a:alpha val="40000"/>
                </a:prstClr>
              </a:outerShdw>
            </a:effectLst>
          </p:spPr>
        </p:pic>
        <p:sp>
          <p:nvSpPr>
            <p:cNvPr id="13" name="文本框 12">
              <a:extLst>
                <a:ext uri="{FF2B5EF4-FFF2-40B4-BE49-F238E27FC236}">
                  <a16:creationId xmlns="" xmlns:a16="http://schemas.microsoft.com/office/drawing/2014/main" id="{2B1EDFA9-210E-4943-A703-D3AD6CB40E3F}"/>
                </a:ext>
              </a:extLst>
            </p:cNvPr>
            <p:cNvSpPr txBox="1"/>
            <p:nvPr/>
          </p:nvSpPr>
          <p:spPr>
            <a:xfrm>
              <a:off x="1573366" y="3148512"/>
              <a:ext cx="2031325" cy="971613"/>
            </a:xfrm>
            <a:prstGeom prst="rect">
              <a:avLst/>
            </a:prstGeom>
            <a:noFill/>
          </p:spPr>
          <p:txBody>
            <a:bodyPr wrap="none" rtlCol="0" anchor="ctr">
              <a:spAutoFit/>
            </a:bodyPr>
            <a:lstStyle>
              <a:defPPr>
                <a:defRPr lang="zh-CN"/>
              </a:defPPr>
              <a:lvl1pPr algn="ctr">
                <a:lnSpc>
                  <a:spcPts val="8000"/>
                </a:lnSpc>
                <a:defRPr sz="3600">
                  <a:solidFill>
                    <a:srgbClr val="424143"/>
                  </a:solidFill>
                  <a:latin typeface="汉仪雅酷黑W" panose="00020600040101010101" pitchFamily="18" charset="-122"/>
                  <a:ea typeface="汉仪雅酷黑W" panose="00020600040101010101" pitchFamily="18" charset="-122"/>
                </a:defRPr>
              </a:lvl1pPr>
            </a:lstStyle>
            <a:p>
              <a:r>
                <a:rPr lang="zh-CN" altLang="en-US" dirty="0">
                  <a:latin typeface="+mn-lt"/>
                  <a:ea typeface="+mn-ea"/>
                  <a:cs typeface="+mn-ea"/>
                  <a:sym typeface="+mn-lt"/>
                </a:rPr>
                <a:t>输入标题</a:t>
              </a:r>
            </a:p>
          </p:txBody>
        </p:sp>
        <p:cxnSp>
          <p:nvCxnSpPr>
            <p:cNvPr id="14" name="直接连接符 13">
              <a:extLst>
                <a:ext uri="{FF2B5EF4-FFF2-40B4-BE49-F238E27FC236}">
                  <a16:creationId xmlns="" xmlns:a16="http://schemas.microsoft.com/office/drawing/2014/main" id="{C593099E-247A-4716-91C2-7DFA6E0BCE48}"/>
                </a:ext>
              </a:extLst>
            </p:cNvPr>
            <p:cNvCxnSpPr/>
            <p:nvPr/>
          </p:nvCxnSpPr>
          <p:spPr>
            <a:xfrm>
              <a:off x="1382233" y="4193446"/>
              <a:ext cx="2413590" cy="0"/>
            </a:xfrm>
            <a:prstGeom prst="line">
              <a:avLst/>
            </a:prstGeom>
            <a:ln>
              <a:solidFill>
                <a:srgbClr val="C5C5C5"/>
              </a:solidFill>
            </a:ln>
          </p:spPr>
          <p:style>
            <a:lnRef idx="1">
              <a:schemeClr val="accent1"/>
            </a:lnRef>
            <a:fillRef idx="0">
              <a:schemeClr val="accent1"/>
            </a:fillRef>
            <a:effectRef idx="0">
              <a:schemeClr val="accent1"/>
            </a:effectRef>
            <a:fontRef idx="minor">
              <a:schemeClr val="tx1"/>
            </a:fontRef>
          </p:style>
        </p:cxnSp>
        <p:sp>
          <p:nvSpPr>
            <p:cNvPr id="15" name="文本框 14">
              <a:extLst>
                <a:ext uri="{FF2B5EF4-FFF2-40B4-BE49-F238E27FC236}">
                  <a16:creationId xmlns="" xmlns:a16="http://schemas.microsoft.com/office/drawing/2014/main" id="{E86F28FA-63D2-4070-9FC3-B76970350380}"/>
                </a:ext>
              </a:extLst>
            </p:cNvPr>
            <p:cNvSpPr txBox="1"/>
            <p:nvPr/>
          </p:nvSpPr>
          <p:spPr>
            <a:xfrm>
              <a:off x="1470773" y="4276901"/>
              <a:ext cx="2236510" cy="1400383"/>
            </a:xfrm>
            <a:prstGeom prst="rect">
              <a:avLst/>
            </a:prstGeom>
            <a:noFill/>
          </p:spPr>
          <p:txBody>
            <a:bodyPr wrap="none" rtlCol="0">
              <a:spAutoFit/>
            </a:bodyPr>
            <a:lstStyle/>
            <a:p>
              <a:pPr algn="ctr">
                <a:lnSpc>
                  <a:spcPts val="3400"/>
                </a:lnSpc>
              </a:pPr>
              <a:r>
                <a:rPr lang="zh-CN" altLang="en-US" sz="2000" dirty="0">
                  <a:solidFill>
                    <a:srgbClr val="424143"/>
                  </a:solidFill>
                  <a:cs typeface="+mn-ea"/>
                  <a:sym typeface="+mn-lt"/>
                </a:rPr>
                <a:t>点击输入内容点击</a:t>
              </a:r>
              <a:endParaRPr lang="en-US" altLang="zh-CN" sz="2000" dirty="0">
                <a:solidFill>
                  <a:srgbClr val="424143"/>
                </a:solidFill>
                <a:cs typeface="+mn-ea"/>
                <a:sym typeface="+mn-lt"/>
              </a:endParaRPr>
            </a:p>
            <a:p>
              <a:pPr algn="ctr">
                <a:lnSpc>
                  <a:spcPts val="3400"/>
                </a:lnSpc>
              </a:pPr>
              <a:r>
                <a:rPr lang="zh-CN" altLang="en-US" sz="2000" dirty="0">
                  <a:solidFill>
                    <a:srgbClr val="424143"/>
                  </a:solidFill>
                  <a:cs typeface="+mn-ea"/>
                  <a:sym typeface="+mn-lt"/>
                </a:rPr>
                <a:t>点击输入内容点击</a:t>
              </a:r>
            </a:p>
            <a:p>
              <a:pPr algn="ctr">
                <a:lnSpc>
                  <a:spcPts val="3400"/>
                </a:lnSpc>
              </a:pPr>
              <a:r>
                <a:rPr lang="zh-CN" altLang="en-US" sz="2000" dirty="0">
                  <a:solidFill>
                    <a:srgbClr val="424143"/>
                  </a:solidFill>
                  <a:cs typeface="+mn-ea"/>
                  <a:sym typeface="+mn-lt"/>
                </a:rPr>
                <a:t>点击输入内容点击</a:t>
              </a:r>
              <a:endParaRPr lang="en-US" altLang="zh-CN" sz="2000" dirty="0">
                <a:solidFill>
                  <a:srgbClr val="424143"/>
                </a:solidFill>
                <a:cs typeface="+mn-ea"/>
                <a:sym typeface="+mn-lt"/>
              </a:endParaRPr>
            </a:p>
          </p:txBody>
        </p:sp>
      </p:grpSp>
      <p:grpSp>
        <p:nvGrpSpPr>
          <p:cNvPr id="16" name="组合 15">
            <a:extLst>
              <a:ext uri="{FF2B5EF4-FFF2-40B4-BE49-F238E27FC236}">
                <a16:creationId xmlns="" xmlns:a16="http://schemas.microsoft.com/office/drawing/2014/main" id="{F2176018-0BBF-4374-B8DD-E92266E3CE9E}"/>
              </a:ext>
            </a:extLst>
          </p:cNvPr>
          <p:cNvGrpSpPr/>
          <p:nvPr/>
        </p:nvGrpSpPr>
        <p:grpSpPr>
          <a:xfrm>
            <a:off x="8396177" y="2168763"/>
            <a:ext cx="2413590" cy="3900318"/>
            <a:chOff x="1382233" y="1776966"/>
            <a:chExt cx="2413590" cy="3900318"/>
          </a:xfrm>
        </p:grpSpPr>
        <p:pic>
          <p:nvPicPr>
            <p:cNvPr id="17" name="图片 16">
              <a:extLst>
                <a:ext uri="{FF2B5EF4-FFF2-40B4-BE49-F238E27FC236}">
                  <a16:creationId xmlns="" xmlns:a16="http://schemas.microsoft.com/office/drawing/2014/main" id="{45CCC6FF-4CCA-42CD-B383-D05B630440C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81643" y="1776966"/>
              <a:ext cx="1214770" cy="1214770"/>
            </a:xfrm>
            <a:prstGeom prst="rect">
              <a:avLst/>
            </a:prstGeom>
            <a:effectLst>
              <a:outerShdw blurRad="50800" dist="38100" dir="5400000" algn="t" rotWithShape="0">
                <a:prstClr val="black">
                  <a:alpha val="40000"/>
                </a:prstClr>
              </a:outerShdw>
            </a:effectLst>
          </p:spPr>
        </p:pic>
        <p:sp>
          <p:nvSpPr>
            <p:cNvPr id="18" name="文本框 17">
              <a:extLst>
                <a:ext uri="{FF2B5EF4-FFF2-40B4-BE49-F238E27FC236}">
                  <a16:creationId xmlns="" xmlns:a16="http://schemas.microsoft.com/office/drawing/2014/main" id="{3A650CBA-8D4C-432B-9367-C21522BBA2A3}"/>
                </a:ext>
              </a:extLst>
            </p:cNvPr>
            <p:cNvSpPr txBox="1"/>
            <p:nvPr/>
          </p:nvSpPr>
          <p:spPr>
            <a:xfrm>
              <a:off x="1573366" y="3148512"/>
              <a:ext cx="2031325" cy="971613"/>
            </a:xfrm>
            <a:prstGeom prst="rect">
              <a:avLst/>
            </a:prstGeom>
            <a:noFill/>
          </p:spPr>
          <p:txBody>
            <a:bodyPr wrap="none" rtlCol="0" anchor="ctr">
              <a:spAutoFit/>
            </a:bodyPr>
            <a:lstStyle>
              <a:defPPr>
                <a:defRPr lang="zh-CN"/>
              </a:defPPr>
              <a:lvl1pPr algn="ctr">
                <a:lnSpc>
                  <a:spcPts val="8000"/>
                </a:lnSpc>
                <a:defRPr sz="3600">
                  <a:solidFill>
                    <a:srgbClr val="424143"/>
                  </a:solidFill>
                  <a:latin typeface="汉仪雅酷黑W" panose="00020600040101010101" pitchFamily="18" charset="-122"/>
                  <a:ea typeface="汉仪雅酷黑W" panose="00020600040101010101" pitchFamily="18" charset="-122"/>
                </a:defRPr>
              </a:lvl1pPr>
            </a:lstStyle>
            <a:p>
              <a:r>
                <a:rPr lang="zh-CN" altLang="en-US" dirty="0">
                  <a:latin typeface="+mn-lt"/>
                  <a:ea typeface="+mn-ea"/>
                  <a:cs typeface="+mn-ea"/>
                  <a:sym typeface="+mn-lt"/>
                </a:rPr>
                <a:t>输入标题</a:t>
              </a:r>
            </a:p>
          </p:txBody>
        </p:sp>
        <p:cxnSp>
          <p:nvCxnSpPr>
            <p:cNvPr id="19" name="直接连接符 18">
              <a:extLst>
                <a:ext uri="{FF2B5EF4-FFF2-40B4-BE49-F238E27FC236}">
                  <a16:creationId xmlns="" xmlns:a16="http://schemas.microsoft.com/office/drawing/2014/main" id="{CF681F76-3526-4A4E-BF58-7C0E125A0838}"/>
                </a:ext>
              </a:extLst>
            </p:cNvPr>
            <p:cNvCxnSpPr/>
            <p:nvPr/>
          </p:nvCxnSpPr>
          <p:spPr>
            <a:xfrm>
              <a:off x="1382233" y="4193446"/>
              <a:ext cx="2413590" cy="0"/>
            </a:xfrm>
            <a:prstGeom prst="line">
              <a:avLst/>
            </a:prstGeom>
            <a:ln>
              <a:solidFill>
                <a:srgbClr val="C5C5C5"/>
              </a:solidFill>
            </a:ln>
          </p:spPr>
          <p:style>
            <a:lnRef idx="1">
              <a:schemeClr val="accent1"/>
            </a:lnRef>
            <a:fillRef idx="0">
              <a:schemeClr val="accent1"/>
            </a:fillRef>
            <a:effectRef idx="0">
              <a:schemeClr val="accent1"/>
            </a:effectRef>
            <a:fontRef idx="minor">
              <a:schemeClr val="tx1"/>
            </a:fontRef>
          </p:style>
        </p:cxnSp>
        <p:sp>
          <p:nvSpPr>
            <p:cNvPr id="20" name="文本框 19">
              <a:extLst>
                <a:ext uri="{FF2B5EF4-FFF2-40B4-BE49-F238E27FC236}">
                  <a16:creationId xmlns="" xmlns:a16="http://schemas.microsoft.com/office/drawing/2014/main" id="{5B000842-D53C-4FE4-8A6F-F390ECFEC3E5}"/>
                </a:ext>
              </a:extLst>
            </p:cNvPr>
            <p:cNvSpPr txBox="1"/>
            <p:nvPr/>
          </p:nvSpPr>
          <p:spPr>
            <a:xfrm>
              <a:off x="1470773" y="4276901"/>
              <a:ext cx="2236510" cy="1400383"/>
            </a:xfrm>
            <a:prstGeom prst="rect">
              <a:avLst/>
            </a:prstGeom>
            <a:noFill/>
          </p:spPr>
          <p:txBody>
            <a:bodyPr wrap="none" rtlCol="0">
              <a:spAutoFit/>
            </a:bodyPr>
            <a:lstStyle/>
            <a:p>
              <a:pPr algn="ctr">
                <a:lnSpc>
                  <a:spcPts val="3400"/>
                </a:lnSpc>
              </a:pPr>
              <a:r>
                <a:rPr lang="zh-CN" altLang="en-US" sz="2000" dirty="0">
                  <a:solidFill>
                    <a:srgbClr val="424143"/>
                  </a:solidFill>
                  <a:cs typeface="+mn-ea"/>
                  <a:sym typeface="+mn-lt"/>
                </a:rPr>
                <a:t>点击输入内容点击</a:t>
              </a:r>
              <a:endParaRPr lang="en-US" altLang="zh-CN" sz="2000" dirty="0">
                <a:solidFill>
                  <a:srgbClr val="424143"/>
                </a:solidFill>
                <a:cs typeface="+mn-ea"/>
                <a:sym typeface="+mn-lt"/>
              </a:endParaRPr>
            </a:p>
            <a:p>
              <a:pPr algn="ctr">
                <a:lnSpc>
                  <a:spcPts val="3400"/>
                </a:lnSpc>
              </a:pPr>
              <a:r>
                <a:rPr lang="zh-CN" altLang="en-US" sz="2000" dirty="0">
                  <a:solidFill>
                    <a:srgbClr val="424143"/>
                  </a:solidFill>
                  <a:cs typeface="+mn-ea"/>
                  <a:sym typeface="+mn-lt"/>
                </a:rPr>
                <a:t>点击输入内容点击</a:t>
              </a:r>
            </a:p>
            <a:p>
              <a:pPr algn="ctr">
                <a:lnSpc>
                  <a:spcPts val="3400"/>
                </a:lnSpc>
              </a:pPr>
              <a:r>
                <a:rPr lang="zh-CN" altLang="en-US" sz="2000" dirty="0">
                  <a:solidFill>
                    <a:srgbClr val="424143"/>
                  </a:solidFill>
                  <a:cs typeface="+mn-ea"/>
                  <a:sym typeface="+mn-lt"/>
                </a:rPr>
                <a:t>点击输入内容点击</a:t>
              </a:r>
              <a:endParaRPr lang="en-US" altLang="zh-CN" sz="2000" dirty="0">
                <a:solidFill>
                  <a:srgbClr val="424143"/>
                </a:solidFill>
                <a:cs typeface="+mn-ea"/>
                <a:sym typeface="+mn-lt"/>
              </a:endParaRPr>
            </a:p>
          </p:txBody>
        </p:sp>
      </p:grpSp>
    </p:spTree>
    <p:extLst>
      <p:ext uri="{BB962C8B-B14F-4D97-AF65-F5344CB8AC3E}">
        <p14:creationId xmlns:p14="http://schemas.microsoft.com/office/powerpoint/2010/main" val="1263810414"/>
      </p:ext>
    </p:extLst>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75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15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1000"/>
                                        <p:tgtEl>
                                          <p:spTgt spid="16"/>
                                        </p:tgtEl>
                                      </p:cBhvr>
                                    </p:animEffect>
                                    <p:anim calcmode="lin" valueType="num">
                                      <p:cBhvr>
                                        <p:cTn id="18" dur="1000" fill="hold"/>
                                        <p:tgtEl>
                                          <p:spTgt spid="16"/>
                                        </p:tgtEl>
                                        <p:attrNameLst>
                                          <p:attrName>ppt_x</p:attrName>
                                        </p:attrNameLst>
                                      </p:cBhvr>
                                      <p:tavLst>
                                        <p:tav tm="0">
                                          <p:val>
                                            <p:strVal val="#ppt_x"/>
                                          </p:val>
                                        </p:tav>
                                        <p:tav tm="100000">
                                          <p:val>
                                            <p:strVal val="#ppt_x"/>
                                          </p:val>
                                        </p:tav>
                                      </p:tavLst>
                                    </p:anim>
                                    <p:anim calcmode="lin" valueType="num">
                                      <p:cBhvr>
                                        <p:cTn id="1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5DB4D317-17AB-40E8-8D47-411A56F6637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2" y="0"/>
            <a:ext cx="8761227" cy="6858000"/>
          </a:xfrm>
          <a:prstGeom prst="rect">
            <a:avLst/>
          </a:prstGeom>
        </p:spPr>
      </p:pic>
      <p:sp>
        <p:nvSpPr>
          <p:cNvPr id="4" name="文本框 3">
            <a:extLst>
              <a:ext uri="{FF2B5EF4-FFF2-40B4-BE49-F238E27FC236}">
                <a16:creationId xmlns="" xmlns:a16="http://schemas.microsoft.com/office/drawing/2014/main" id="{3582299D-4D1D-406E-B8BC-3297FFE57ECF}"/>
              </a:ext>
            </a:extLst>
          </p:cNvPr>
          <p:cNvSpPr txBox="1"/>
          <p:nvPr/>
        </p:nvSpPr>
        <p:spPr>
          <a:xfrm>
            <a:off x="6096000" y="1645865"/>
            <a:ext cx="5022529" cy="1323439"/>
          </a:xfrm>
          <a:prstGeom prst="rect">
            <a:avLst/>
          </a:prstGeom>
          <a:noFill/>
        </p:spPr>
        <p:txBody>
          <a:bodyPr wrap="none" rtlCol="0">
            <a:spAutoFit/>
          </a:bodyPr>
          <a:lstStyle/>
          <a:p>
            <a:r>
              <a:rPr lang="en-US" altLang="zh-CN" sz="8000" dirty="0">
                <a:solidFill>
                  <a:srgbClr val="FFA43E"/>
                </a:solidFill>
                <a:cs typeface="+mn-ea"/>
                <a:sym typeface="+mn-lt"/>
              </a:rPr>
              <a:t>02</a:t>
            </a:r>
            <a:r>
              <a:rPr lang="en-US" altLang="zh-CN" sz="6600" dirty="0">
                <a:solidFill>
                  <a:schemeClr val="tx1">
                    <a:lumMod val="75000"/>
                    <a:lumOff val="25000"/>
                  </a:schemeClr>
                </a:solidFill>
                <a:cs typeface="+mn-ea"/>
                <a:sym typeface="+mn-lt"/>
              </a:rPr>
              <a:t> </a:t>
            </a:r>
            <a:r>
              <a:rPr lang="zh-CN" altLang="en-US" sz="6600" dirty="0">
                <a:solidFill>
                  <a:schemeClr val="tx1">
                    <a:lumMod val="75000"/>
                    <a:lumOff val="25000"/>
                  </a:schemeClr>
                </a:solidFill>
                <a:cs typeface="+mn-ea"/>
                <a:sym typeface="+mn-lt"/>
              </a:rPr>
              <a:t>工作经历</a:t>
            </a:r>
          </a:p>
        </p:txBody>
      </p:sp>
      <p:cxnSp>
        <p:nvCxnSpPr>
          <p:cNvPr id="5" name="直接连接符 4">
            <a:extLst>
              <a:ext uri="{FF2B5EF4-FFF2-40B4-BE49-F238E27FC236}">
                <a16:creationId xmlns="" xmlns:a16="http://schemas.microsoft.com/office/drawing/2014/main" id="{92AACF85-5D5D-4F1B-9C48-725ED83C90B4}"/>
              </a:ext>
            </a:extLst>
          </p:cNvPr>
          <p:cNvCxnSpPr>
            <a:cxnSpLocks/>
          </p:cNvCxnSpPr>
          <p:nvPr/>
        </p:nvCxnSpPr>
        <p:spPr>
          <a:xfrm>
            <a:off x="6230679" y="2995283"/>
            <a:ext cx="5961321" cy="0"/>
          </a:xfrm>
          <a:prstGeom prst="line">
            <a:avLst/>
          </a:prstGeom>
          <a:ln w="38100">
            <a:solidFill>
              <a:srgbClr val="C5C5C5"/>
            </a:solidFill>
          </a:ln>
        </p:spPr>
        <p:style>
          <a:lnRef idx="1">
            <a:schemeClr val="accent1"/>
          </a:lnRef>
          <a:fillRef idx="0">
            <a:schemeClr val="accent1"/>
          </a:fillRef>
          <a:effectRef idx="0">
            <a:schemeClr val="accent1"/>
          </a:effectRef>
          <a:fontRef idx="minor">
            <a:schemeClr val="tx1"/>
          </a:fontRef>
        </p:style>
      </p:cxnSp>
      <p:grpSp>
        <p:nvGrpSpPr>
          <p:cNvPr id="6" name="组合 5">
            <a:extLst>
              <a:ext uri="{FF2B5EF4-FFF2-40B4-BE49-F238E27FC236}">
                <a16:creationId xmlns="" xmlns:a16="http://schemas.microsoft.com/office/drawing/2014/main" id="{1343448E-C043-47F1-BDE9-B8B095EA56B2}"/>
              </a:ext>
            </a:extLst>
          </p:cNvPr>
          <p:cNvGrpSpPr/>
          <p:nvPr/>
        </p:nvGrpSpPr>
        <p:grpSpPr>
          <a:xfrm>
            <a:off x="6085367" y="3251058"/>
            <a:ext cx="5262979" cy="390598"/>
            <a:chOff x="6121708" y="4742121"/>
            <a:chExt cx="5262979" cy="390598"/>
          </a:xfrm>
        </p:grpSpPr>
        <p:sp>
          <p:nvSpPr>
            <p:cNvPr id="7" name="矩形: 圆角 6">
              <a:extLst>
                <a:ext uri="{FF2B5EF4-FFF2-40B4-BE49-F238E27FC236}">
                  <a16:creationId xmlns="" xmlns:a16="http://schemas.microsoft.com/office/drawing/2014/main" id="{95217967-1F1F-498E-B337-2D843AA6E220}"/>
                </a:ext>
              </a:extLst>
            </p:cNvPr>
            <p:cNvSpPr/>
            <p:nvPr/>
          </p:nvSpPr>
          <p:spPr>
            <a:xfrm>
              <a:off x="6121708" y="4742121"/>
              <a:ext cx="5262979" cy="369332"/>
            </a:xfrm>
            <a:prstGeom prst="roundRect">
              <a:avLst>
                <a:gd name="adj" fmla="val 50000"/>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文本框 7">
              <a:extLst>
                <a:ext uri="{FF2B5EF4-FFF2-40B4-BE49-F238E27FC236}">
                  <a16:creationId xmlns="" xmlns:a16="http://schemas.microsoft.com/office/drawing/2014/main" id="{DF51330D-FA80-4A18-88D1-986CEB62DD45}"/>
                </a:ext>
              </a:extLst>
            </p:cNvPr>
            <p:cNvSpPr txBox="1"/>
            <p:nvPr/>
          </p:nvSpPr>
          <p:spPr>
            <a:xfrm>
              <a:off x="6276204" y="4763387"/>
              <a:ext cx="4668907" cy="369332"/>
            </a:xfrm>
            <a:prstGeom prst="rect">
              <a:avLst/>
            </a:prstGeom>
            <a:noFill/>
          </p:spPr>
          <p:txBody>
            <a:bodyPr wrap="none" rtlCol="0">
              <a:spAutoFit/>
            </a:bodyPr>
            <a:lstStyle/>
            <a:p>
              <a:r>
                <a:rPr lang="en-US" altLang="zh-CN" spc="600" dirty="0">
                  <a:solidFill>
                    <a:schemeClr val="bg1"/>
                  </a:solidFill>
                  <a:cs typeface="+mn-ea"/>
                  <a:sym typeface="+mn-lt"/>
                </a:rPr>
                <a:t>2030 POST COMPETITION</a:t>
              </a:r>
              <a:endParaRPr lang="zh-CN" altLang="en-US" spc="600" dirty="0">
                <a:solidFill>
                  <a:schemeClr val="bg1"/>
                </a:solidFill>
                <a:cs typeface="+mn-ea"/>
                <a:sym typeface="+mn-lt"/>
              </a:endParaRPr>
            </a:p>
          </p:txBody>
        </p:sp>
      </p:grpSp>
    </p:spTree>
    <p:extLst>
      <p:ext uri="{BB962C8B-B14F-4D97-AF65-F5344CB8AC3E}">
        <p14:creationId xmlns:p14="http://schemas.microsoft.com/office/powerpoint/2010/main" val="1749199272"/>
      </p:ext>
    </p:extLst>
  </p:cSld>
  <p:clrMapOvr>
    <a:masterClrMapping/>
  </p:clrMapOvr>
  <p:transition spd="slow" advClick="0" advTm="3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par>
                                <p:cTn id="10" presetID="22" presetClass="entr" presetSubtype="2" fill="hold" nodeType="withEffect">
                                  <p:stCondLst>
                                    <p:cond delay="1000"/>
                                  </p:stCondLst>
                                  <p:childTnLst>
                                    <p:set>
                                      <p:cBhvr>
                                        <p:cTn id="11" dur="1" fill="hold">
                                          <p:stCondLst>
                                            <p:cond delay="0"/>
                                          </p:stCondLst>
                                        </p:cTn>
                                        <p:tgtEl>
                                          <p:spTgt spid="5"/>
                                        </p:tgtEl>
                                        <p:attrNameLst>
                                          <p:attrName>style.visibility</p:attrName>
                                        </p:attrNameLst>
                                      </p:cBhvr>
                                      <p:to>
                                        <p:strVal val="visible"/>
                                      </p:to>
                                    </p:set>
                                    <p:animEffect transition="in" filter="wipe(right)">
                                      <p:cBhvr>
                                        <p:cTn id="12" dur="1000"/>
                                        <p:tgtEl>
                                          <p:spTgt spid="5"/>
                                        </p:tgtEl>
                                      </p:cBhvr>
                                    </p:animEffect>
                                  </p:childTnLst>
                                </p:cTn>
                              </p:par>
                              <p:par>
                                <p:cTn id="13" presetID="22" presetClass="entr" presetSubtype="8"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9AF163C8-6DFC-4603-9230-0DDD27CEBA15}"/>
              </a:ext>
            </a:extLst>
          </p:cNvPr>
          <p:cNvSpPr/>
          <p:nvPr/>
        </p:nvSpPr>
        <p:spPr>
          <a:xfrm>
            <a:off x="0" y="268014"/>
            <a:ext cx="772510" cy="772510"/>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n>
                  <a:solidFill>
                    <a:schemeClr val="tx1">
                      <a:lumMod val="75000"/>
                      <a:lumOff val="25000"/>
                    </a:schemeClr>
                  </a:solidFill>
                </a:ln>
                <a:cs typeface="+mn-ea"/>
                <a:sym typeface="+mn-lt"/>
              </a:rPr>
              <a:t>02</a:t>
            </a:r>
            <a:endParaRPr lang="zh-CN" altLang="en-US" sz="2400" dirty="0">
              <a:ln>
                <a:solidFill>
                  <a:schemeClr val="tx1">
                    <a:lumMod val="75000"/>
                    <a:lumOff val="25000"/>
                  </a:schemeClr>
                </a:solidFill>
              </a:ln>
              <a:cs typeface="+mn-ea"/>
              <a:sym typeface="+mn-lt"/>
            </a:endParaRPr>
          </a:p>
        </p:txBody>
      </p:sp>
      <p:cxnSp>
        <p:nvCxnSpPr>
          <p:cNvPr id="5" name="直接连接符 4">
            <a:extLst>
              <a:ext uri="{FF2B5EF4-FFF2-40B4-BE49-F238E27FC236}">
                <a16:creationId xmlns="" xmlns:a16="http://schemas.microsoft.com/office/drawing/2014/main" id="{62D43CCE-A73A-413A-BE50-BCC94B090BAD}"/>
              </a:ext>
            </a:extLst>
          </p:cNvPr>
          <p:cNvCxnSpPr>
            <a:stCxn id="4" idx="3"/>
          </p:cNvCxnSpPr>
          <p:nvPr/>
        </p:nvCxnSpPr>
        <p:spPr>
          <a:xfrm>
            <a:off x="772510" y="654269"/>
            <a:ext cx="11419490" cy="7883"/>
          </a:xfrm>
          <a:prstGeom prst="line">
            <a:avLst/>
          </a:prstGeom>
          <a:ln w="38100">
            <a:solidFill>
              <a:srgbClr val="FFA43E"/>
            </a:solidFill>
          </a:ln>
        </p:spPr>
        <p:style>
          <a:lnRef idx="1">
            <a:schemeClr val="accent1"/>
          </a:lnRef>
          <a:fillRef idx="0">
            <a:schemeClr val="accent1"/>
          </a:fillRef>
          <a:effectRef idx="0">
            <a:schemeClr val="accent1"/>
          </a:effectRef>
          <a:fontRef idx="minor">
            <a:schemeClr val="tx1"/>
          </a:fontRef>
        </p:style>
      </p:cxnSp>
      <p:sp useBgFill="1">
        <p:nvSpPr>
          <p:cNvPr id="6" name="文本框 5">
            <a:extLst>
              <a:ext uri="{FF2B5EF4-FFF2-40B4-BE49-F238E27FC236}">
                <a16:creationId xmlns="" xmlns:a16="http://schemas.microsoft.com/office/drawing/2014/main" id="{52DB35A0-77B7-403E-A2CF-71658615D373}"/>
              </a:ext>
            </a:extLst>
          </p:cNvPr>
          <p:cNvSpPr txBox="1"/>
          <p:nvPr/>
        </p:nvSpPr>
        <p:spPr>
          <a:xfrm>
            <a:off x="977357" y="392659"/>
            <a:ext cx="1885453" cy="523220"/>
          </a:xfrm>
          <a:prstGeom prst="rect">
            <a:avLst/>
          </a:prstGeom>
        </p:spPr>
        <p:txBody>
          <a:bodyPr wrap="none" rtlCol="0">
            <a:spAutoFit/>
          </a:bodyPr>
          <a:lstStyle/>
          <a:p>
            <a:r>
              <a:rPr lang="zh-CN" altLang="en-US" sz="2800" b="1" dirty="0">
                <a:solidFill>
                  <a:srgbClr val="3F3F3F"/>
                </a:solidFill>
                <a:cs typeface="+mn-ea"/>
                <a:sym typeface="+mn-lt"/>
              </a:rPr>
              <a:t>工作经历</a:t>
            </a:r>
            <a:r>
              <a:rPr lang="en-US" altLang="zh-CN" sz="2800" b="1" dirty="0">
                <a:solidFill>
                  <a:srgbClr val="E0E677"/>
                </a:solidFill>
                <a:cs typeface="+mn-ea"/>
                <a:sym typeface="+mn-lt"/>
              </a:rPr>
              <a:t> </a:t>
            </a:r>
            <a:r>
              <a:rPr lang="en-US" altLang="zh-CN" sz="2800" b="1" dirty="0">
                <a:solidFill>
                  <a:srgbClr val="FFA43E"/>
                </a:solidFill>
                <a:cs typeface="+mn-ea"/>
                <a:sym typeface="+mn-lt"/>
              </a:rPr>
              <a:t>·</a:t>
            </a:r>
            <a:endParaRPr lang="zh-CN" altLang="en-US" sz="2800" b="1" dirty="0">
              <a:solidFill>
                <a:srgbClr val="FFA43E"/>
              </a:solidFill>
              <a:cs typeface="+mn-ea"/>
              <a:sym typeface="+mn-lt"/>
            </a:endParaRPr>
          </a:p>
        </p:txBody>
      </p:sp>
      <p:sp>
        <p:nvSpPr>
          <p:cNvPr id="7" name="矩形 6">
            <a:extLst>
              <a:ext uri="{FF2B5EF4-FFF2-40B4-BE49-F238E27FC236}">
                <a16:creationId xmlns="" xmlns:a16="http://schemas.microsoft.com/office/drawing/2014/main" id="{E25D562A-B237-43F7-B6AA-5AC089D000B3}"/>
              </a:ext>
            </a:extLst>
          </p:cNvPr>
          <p:cNvSpPr/>
          <p:nvPr/>
        </p:nvSpPr>
        <p:spPr>
          <a:xfrm>
            <a:off x="630621" y="3171986"/>
            <a:ext cx="10720551" cy="2766849"/>
          </a:xfrm>
          <a:prstGeom prst="rect">
            <a:avLst/>
          </a:prstGeom>
          <a:noFill/>
          <a:ln w="38100">
            <a:solidFill>
              <a:srgbClr val="C5C5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8" name="组合 7">
            <a:extLst>
              <a:ext uri="{FF2B5EF4-FFF2-40B4-BE49-F238E27FC236}">
                <a16:creationId xmlns="" xmlns:a16="http://schemas.microsoft.com/office/drawing/2014/main" id="{057B547E-3400-4741-92D4-277B6CA44790}"/>
              </a:ext>
            </a:extLst>
          </p:cNvPr>
          <p:cNvGrpSpPr/>
          <p:nvPr/>
        </p:nvGrpSpPr>
        <p:grpSpPr>
          <a:xfrm>
            <a:off x="1823546" y="1616790"/>
            <a:ext cx="1529255" cy="2442165"/>
            <a:chOff x="1823546" y="1574257"/>
            <a:chExt cx="1529255" cy="2442165"/>
          </a:xfrm>
        </p:grpSpPr>
        <p:sp>
          <p:nvSpPr>
            <p:cNvPr id="9" name="六边形 8">
              <a:extLst>
                <a:ext uri="{FF2B5EF4-FFF2-40B4-BE49-F238E27FC236}">
                  <a16:creationId xmlns="" xmlns:a16="http://schemas.microsoft.com/office/drawing/2014/main" id="{16A47F5E-8ABB-4726-A76E-875B58AD1586}"/>
                </a:ext>
              </a:extLst>
            </p:cNvPr>
            <p:cNvSpPr/>
            <p:nvPr/>
          </p:nvSpPr>
          <p:spPr>
            <a:xfrm rot="5400000">
              <a:off x="1701206" y="2364826"/>
              <a:ext cx="1773936" cy="1529255"/>
            </a:xfrm>
            <a:prstGeom prst="hexagon">
              <a:avLst/>
            </a:prstGeom>
            <a:solidFill>
              <a:srgbClr val="FFA43E"/>
            </a:solidFill>
            <a:ln w="38100">
              <a:solidFill>
                <a:srgbClr val="C5C5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10" name="组合 9">
              <a:extLst>
                <a:ext uri="{FF2B5EF4-FFF2-40B4-BE49-F238E27FC236}">
                  <a16:creationId xmlns="" xmlns:a16="http://schemas.microsoft.com/office/drawing/2014/main" id="{4D6687AA-EFE6-40C7-906D-C1AD7B95686A}"/>
                </a:ext>
              </a:extLst>
            </p:cNvPr>
            <p:cNvGrpSpPr/>
            <p:nvPr/>
          </p:nvGrpSpPr>
          <p:grpSpPr>
            <a:xfrm>
              <a:off x="2034977" y="1574257"/>
              <a:ext cx="1106393" cy="1948508"/>
              <a:chOff x="2034977" y="1510459"/>
              <a:chExt cx="1106393" cy="1948508"/>
            </a:xfrm>
          </p:grpSpPr>
          <p:sp>
            <p:nvSpPr>
              <p:cNvPr id="11" name="文本框 10">
                <a:extLst>
                  <a:ext uri="{FF2B5EF4-FFF2-40B4-BE49-F238E27FC236}">
                    <a16:creationId xmlns="" xmlns:a16="http://schemas.microsoft.com/office/drawing/2014/main" id="{D80E8AB2-3037-4347-8E8F-8F593FF9B42B}"/>
                  </a:ext>
                </a:extLst>
              </p:cNvPr>
              <p:cNvSpPr txBox="1"/>
              <p:nvPr/>
            </p:nvSpPr>
            <p:spPr>
              <a:xfrm>
                <a:off x="2222530" y="1510459"/>
                <a:ext cx="731289" cy="584775"/>
              </a:xfrm>
              <a:prstGeom prst="rect">
                <a:avLst/>
              </a:prstGeom>
              <a:noFill/>
            </p:spPr>
            <p:txBody>
              <a:bodyPr wrap="none" rtlCol="0">
                <a:spAutoFit/>
              </a:bodyPr>
              <a:lstStyle/>
              <a:p>
                <a:pPr algn="ctr"/>
                <a:r>
                  <a:rPr lang="en-US" altLang="zh-CN" sz="3200" b="1" dirty="0">
                    <a:solidFill>
                      <a:schemeClr val="tx1">
                        <a:lumMod val="75000"/>
                        <a:lumOff val="25000"/>
                      </a:schemeClr>
                    </a:solidFill>
                    <a:cs typeface="+mn-ea"/>
                    <a:sym typeface="+mn-lt"/>
                  </a:rPr>
                  <a:t>Q1</a:t>
                </a:r>
                <a:endParaRPr lang="zh-CN" altLang="en-US" sz="3200" b="1" dirty="0">
                  <a:solidFill>
                    <a:schemeClr val="tx1">
                      <a:lumMod val="75000"/>
                      <a:lumOff val="25000"/>
                    </a:schemeClr>
                  </a:solidFill>
                  <a:cs typeface="+mn-ea"/>
                  <a:sym typeface="+mn-lt"/>
                </a:endParaRPr>
              </a:p>
            </p:txBody>
          </p:sp>
          <p:sp>
            <p:nvSpPr>
              <p:cNvPr id="12" name="文本框 11">
                <a:extLst>
                  <a:ext uri="{FF2B5EF4-FFF2-40B4-BE49-F238E27FC236}">
                    <a16:creationId xmlns="" xmlns:a16="http://schemas.microsoft.com/office/drawing/2014/main" id="{BB145CB1-DAF3-4325-8A41-11B5BC458470}"/>
                  </a:ext>
                </a:extLst>
              </p:cNvPr>
              <p:cNvSpPr txBox="1"/>
              <p:nvPr/>
            </p:nvSpPr>
            <p:spPr>
              <a:xfrm>
                <a:off x="2034977" y="2751081"/>
                <a:ext cx="1106393" cy="707886"/>
              </a:xfrm>
              <a:prstGeom prst="rect">
                <a:avLst/>
              </a:prstGeom>
              <a:noFill/>
            </p:spPr>
            <p:txBody>
              <a:bodyPr wrap="none" rtlCol="0">
                <a:spAutoFit/>
              </a:bodyPr>
              <a:lstStyle/>
              <a:p>
                <a:pPr algn="ctr"/>
                <a:r>
                  <a:rPr lang="en-US" altLang="zh-CN" sz="4000" dirty="0">
                    <a:solidFill>
                      <a:schemeClr val="bg1"/>
                    </a:solidFill>
                    <a:cs typeface="+mn-ea"/>
                    <a:sym typeface="+mn-lt"/>
                  </a:rPr>
                  <a:t>45</a:t>
                </a:r>
                <a:r>
                  <a:rPr lang="en-US" altLang="zh-CN" sz="2800" dirty="0">
                    <a:solidFill>
                      <a:schemeClr val="bg1"/>
                    </a:solidFill>
                    <a:cs typeface="+mn-ea"/>
                    <a:sym typeface="+mn-lt"/>
                  </a:rPr>
                  <a:t>%</a:t>
                </a:r>
                <a:endParaRPr lang="zh-CN" altLang="en-US" sz="4000" dirty="0">
                  <a:solidFill>
                    <a:schemeClr val="bg1"/>
                  </a:solidFill>
                  <a:cs typeface="+mn-ea"/>
                  <a:sym typeface="+mn-lt"/>
                </a:endParaRPr>
              </a:p>
            </p:txBody>
          </p:sp>
        </p:grpSp>
      </p:grpSp>
      <p:grpSp>
        <p:nvGrpSpPr>
          <p:cNvPr id="13" name="组合 12">
            <a:extLst>
              <a:ext uri="{FF2B5EF4-FFF2-40B4-BE49-F238E27FC236}">
                <a16:creationId xmlns="" xmlns:a16="http://schemas.microsoft.com/office/drawing/2014/main" id="{66E03094-D66E-441F-98F9-0E5BE1CD0530}"/>
              </a:ext>
            </a:extLst>
          </p:cNvPr>
          <p:cNvGrpSpPr/>
          <p:nvPr/>
        </p:nvGrpSpPr>
        <p:grpSpPr>
          <a:xfrm>
            <a:off x="4162097" y="1616790"/>
            <a:ext cx="1529255" cy="2442165"/>
            <a:chOff x="4162097" y="1574257"/>
            <a:chExt cx="1529255" cy="2442165"/>
          </a:xfrm>
        </p:grpSpPr>
        <p:sp>
          <p:nvSpPr>
            <p:cNvPr id="14" name="六边形 13">
              <a:extLst>
                <a:ext uri="{FF2B5EF4-FFF2-40B4-BE49-F238E27FC236}">
                  <a16:creationId xmlns="" xmlns:a16="http://schemas.microsoft.com/office/drawing/2014/main" id="{31609E03-6D97-4457-AD4A-5F45D91DF717}"/>
                </a:ext>
              </a:extLst>
            </p:cNvPr>
            <p:cNvSpPr/>
            <p:nvPr/>
          </p:nvSpPr>
          <p:spPr>
            <a:xfrm rot="5400000">
              <a:off x="4039757" y="2364826"/>
              <a:ext cx="1773936" cy="1529255"/>
            </a:xfrm>
            <a:prstGeom prst="hexagon">
              <a:avLst/>
            </a:prstGeom>
            <a:solidFill>
              <a:srgbClr val="FFA43E"/>
            </a:solidFill>
            <a:ln w="38100">
              <a:solidFill>
                <a:srgbClr val="C5C5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5" name="组合 14">
              <a:extLst>
                <a:ext uri="{FF2B5EF4-FFF2-40B4-BE49-F238E27FC236}">
                  <a16:creationId xmlns="" xmlns:a16="http://schemas.microsoft.com/office/drawing/2014/main" id="{27DE9911-38E8-46B5-A893-93E38C11C0B8}"/>
                </a:ext>
              </a:extLst>
            </p:cNvPr>
            <p:cNvGrpSpPr/>
            <p:nvPr/>
          </p:nvGrpSpPr>
          <p:grpSpPr>
            <a:xfrm>
              <a:off x="4389024" y="1574257"/>
              <a:ext cx="1106393" cy="1948508"/>
              <a:chOff x="2034977" y="1510459"/>
              <a:chExt cx="1106393" cy="1948508"/>
            </a:xfrm>
          </p:grpSpPr>
          <p:sp>
            <p:nvSpPr>
              <p:cNvPr id="16" name="文本框 15">
                <a:extLst>
                  <a:ext uri="{FF2B5EF4-FFF2-40B4-BE49-F238E27FC236}">
                    <a16:creationId xmlns="" xmlns:a16="http://schemas.microsoft.com/office/drawing/2014/main" id="{D005238F-0323-4580-95C9-58E4843A4CD6}"/>
                  </a:ext>
                </a:extLst>
              </p:cNvPr>
              <p:cNvSpPr txBox="1"/>
              <p:nvPr/>
            </p:nvSpPr>
            <p:spPr>
              <a:xfrm>
                <a:off x="2222529" y="1510459"/>
                <a:ext cx="731289" cy="584775"/>
              </a:xfrm>
              <a:prstGeom prst="rect">
                <a:avLst/>
              </a:prstGeom>
              <a:noFill/>
            </p:spPr>
            <p:txBody>
              <a:bodyPr wrap="none" rtlCol="0">
                <a:spAutoFit/>
              </a:bodyPr>
              <a:lstStyle/>
              <a:p>
                <a:pPr algn="ctr"/>
                <a:r>
                  <a:rPr lang="en-US" altLang="zh-CN" sz="3200" b="1" dirty="0">
                    <a:solidFill>
                      <a:schemeClr val="tx1">
                        <a:lumMod val="75000"/>
                        <a:lumOff val="25000"/>
                      </a:schemeClr>
                    </a:solidFill>
                    <a:cs typeface="+mn-ea"/>
                    <a:sym typeface="+mn-lt"/>
                  </a:rPr>
                  <a:t>Q2</a:t>
                </a:r>
                <a:endParaRPr lang="zh-CN" altLang="en-US" sz="3200" b="1" dirty="0">
                  <a:solidFill>
                    <a:schemeClr val="tx1">
                      <a:lumMod val="75000"/>
                      <a:lumOff val="25000"/>
                    </a:schemeClr>
                  </a:solidFill>
                  <a:cs typeface="+mn-ea"/>
                  <a:sym typeface="+mn-lt"/>
                </a:endParaRPr>
              </a:p>
            </p:txBody>
          </p:sp>
          <p:sp>
            <p:nvSpPr>
              <p:cNvPr id="17" name="文本框 16">
                <a:extLst>
                  <a:ext uri="{FF2B5EF4-FFF2-40B4-BE49-F238E27FC236}">
                    <a16:creationId xmlns="" xmlns:a16="http://schemas.microsoft.com/office/drawing/2014/main" id="{9A99C135-517E-4DC8-B01B-BA445A7C8E09}"/>
                  </a:ext>
                </a:extLst>
              </p:cNvPr>
              <p:cNvSpPr txBox="1"/>
              <p:nvPr/>
            </p:nvSpPr>
            <p:spPr>
              <a:xfrm>
                <a:off x="2034977" y="2751081"/>
                <a:ext cx="1106393" cy="707886"/>
              </a:xfrm>
              <a:prstGeom prst="rect">
                <a:avLst/>
              </a:prstGeom>
              <a:noFill/>
            </p:spPr>
            <p:txBody>
              <a:bodyPr wrap="none" rtlCol="0">
                <a:spAutoFit/>
              </a:bodyPr>
              <a:lstStyle/>
              <a:p>
                <a:pPr algn="ctr"/>
                <a:r>
                  <a:rPr lang="en-US" altLang="zh-CN" sz="4000" dirty="0">
                    <a:solidFill>
                      <a:schemeClr val="bg1"/>
                    </a:solidFill>
                    <a:cs typeface="+mn-ea"/>
                    <a:sym typeface="+mn-lt"/>
                  </a:rPr>
                  <a:t>65</a:t>
                </a:r>
                <a:r>
                  <a:rPr lang="en-US" altLang="zh-CN" sz="2800" dirty="0">
                    <a:solidFill>
                      <a:schemeClr val="bg1"/>
                    </a:solidFill>
                    <a:cs typeface="+mn-ea"/>
                    <a:sym typeface="+mn-lt"/>
                  </a:rPr>
                  <a:t>%</a:t>
                </a:r>
                <a:endParaRPr lang="zh-CN" altLang="en-US" sz="4000" dirty="0">
                  <a:solidFill>
                    <a:schemeClr val="bg1"/>
                  </a:solidFill>
                  <a:cs typeface="+mn-ea"/>
                  <a:sym typeface="+mn-lt"/>
                </a:endParaRPr>
              </a:p>
            </p:txBody>
          </p:sp>
        </p:grpSp>
      </p:grpSp>
      <p:grpSp>
        <p:nvGrpSpPr>
          <p:cNvPr id="18" name="组合 17">
            <a:extLst>
              <a:ext uri="{FF2B5EF4-FFF2-40B4-BE49-F238E27FC236}">
                <a16:creationId xmlns="" xmlns:a16="http://schemas.microsoft.com/office/drawing/2014/main" id="{C825E1A9-99D9-4F6E-BAC5-883B9B521991}"/>
              </a:ext>
            </a:extLst>
          </p:cNvPr>
          <p:cNvGrpSpPr/>
          <p:nvPr/>
        </p:nvGrpSpPr>
        <p:grpSpPr>
          <a:xfrm>
            <a:off x="6500648" y="1616790"/>
            <a:ext cx="1529255" cy="2442165"/>
            <a:chOff x="6500648" y="1574257"/>
            <a:chExt cx="1529255" cy="2442165"/>
          </a:xfrm>
        </p:grpSpPr>
        <p:sp>
          <p:nvSpPr>
            <p:cNvPr id="19" name="六边形 18">
              <a:extLst>
                <a:ext uri="{FF2B5EF4-FFF2-40B4-BE49-F238E27FC236}">
                  <a16:creationId xmlns="" xmlns:a16="http://schemas.microsoft.com/office/drawing/2014/main" id="{8D3E535F-502C-490B-9BA7-EAC6EB6EBABA}"/>
                </a:ext>
              </a:extLst>
            </p:cNvPr>
            <p:cNvSpPr/>
            <p:nvPr/>
          </p:nvSpPr>
          <p:spPr>
            <a:xfrm rot="5400000">
              <a:off x="6378308" y="2364826"/>
              <a:ext cx="1773936" cy="1529255"/>
            </a:xfrm>
            <a:prstGeom prst="hexagon">
              <a:avLst/>
            </a:prstGeom>
            <a:solidFill>
              <a:srgbClr val="FFA43E"/>
            </a:solidFill>
            <a:ln w="38100">
              <a:solidFill>
                <a:srgbClr val="C5C5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nvGrpSpPr>
            <p:cNvPr id="20" name="组合 19">
              <a:extLst>
                <a:ext uri="{FF2B5EF4-FFF2-40B4-BE49-F238E27FC236}">
                  <a16:creationId xmlns="" xmlns:a16="http://schemas.microsoft.com/office/drawing/2014/main" id="{28B523E8-640A-4DF9-B599-BD0AE6484541}"/>
                </a:ext>
              </a:extLst>
            </p:cNvPr>
            <p:cNvGrpSpPr/>
            <p:nvPr/>
          </p:nvGrpSpPr>
          <p:grpSpPr>
            <a:xfrm>
              <a:off x="6719827" y="1574257"/>
              <a:ext cx="1106393" cy="1948508"/>
              <a:chOff x="2034977" y="1510459"/>
              <a:chExt cx="1106393" cy="1948508"/>
            </a:xfrm>
          </p:grpSpPr>
          <p:sp>
            <p:nvSpPr>
              <p:cNvPr id="21" name="文本框 20">
                <a:extLst>
                  <a:ext uri="{FF2B5EF4-FFF2-40B4-BE49-F238E27FC236}">
                    <a16:creationId xmlns="" xmlns:a16="http://schemas.microsoft.com/office/drawing/2014/main" id="{47B62381-9055-463E-A3EC-9D2BDBB0D38D}"/>
                  </a:ext>
                </a:extLst>
              </p:cNvPr>
              <p:cNvSpPr txBox="1"/>
              <p:nvPr/>
            </p:nvSpPr>
            <p:spPr>
              <a:xfrm>
                <a:off x="2222529" y="1510459"/>
                <a:ext cx="731289" cy="584775"/>
              </a:xfrm>
              <a:prstGeom prst="rect">
                <a:avLst/>
              </a:prstGeom>
              <a:noFill/>
            </p:spPr>
            <p:txBody>
              <a:bodyPr wrap="none" rtlCol="0">
                <a:spAutoFit/>
              </a:bodyPr>
              <a:lstStyle/>
              <a:p>
                <a:pPr algn="ctr"/>
                <a:r>
                  <a:rPr lang="en-US" altLang="zh-CN" sz="3200" b="1" dirty="0">
                    <a:solidFill>
                      <a:schemeClr val="tx1">
                        <a:lumMod val="75000"/>
                        <a:lumOff val="25000"/>
                      </a:schemeClr>
                    </a:solidFill>
                    <a:cs typeface="+mn-ea"/>
                    <a:sym typeface="+mn-lt"/>
                  </a:rPr>
                  <a:t>Q3</a:t>
                </a:r>
                <a:endParaRPr lang="zh-CN" altLang="en-US" sz="3200" b="1" dirty="0">
                  <a:solidFill>
                    <a:schemeClr val="tx1">
                      <a:lumMod val="75000"/>
                      <a:lumOff val="25000"/>
                    </a:schemeClr>
                  </a:solidFill>
                  <a:cs typeface="+mn-ea"/>
                  <a:sym typeface="+mn-lt"/>
                </a:endParaRPr>
              </a:p>
            </p:txBody>
          </p:sp>
          <p:sp>
            <p:nvSpPr>
              <p:cNvPr id="22" name="文本框 21">
                <a:extLst>
                  <a:ext uri="{FF2B5EF4-FFF2-40B4-BE49-F238E27FC236}">
                    <a16:creationId xmlns="" xmlns:a16="http://schemas.microsoft.com/office/drawing/2014/main" id="{09BC78CE-4209-41F7-98C4-0864698A7EE4}"/>
                  </a:ext>
                </a:extLst>
              </p:cNvPr>
              <p:cNvSpPr txBox="1"/>
              <p:nvPr/>
            </p:nvSpPr>
            <p:spPr>
              <a:xfrm>
                <a:off x="2034977" y="2751081"/>
                <a:ext cx="1106393" cy="707886"/>
              </a:xfrm>
              <a:prstGeom prst="rect">
                <a:avLst/>
              </a:prstGeom>
              <a:noFill/>
            </p:spPr>
            <p:txBody>
              <a:bodyPr wrap="none" rtlCol="0">
                <a:spAutoFit/>
              </a:bodyPr>
              <a:lstStyle/>
              <a:p>
                <a:pPr algn="ctr"/>
                <a:r>
                  <a:rPr lang="en-US" altLang="zh-CN" sz="4000" dirty="0">
                    <a:solidFill>
                      <a:schemeClr val="bg1"/>
                    </a:solidFill>
                    <a:cs typeface="+mn-ea"/>
                    <a:sym typeface="+mn-lt"/>
                  </a:rPr>
                  <a:t>80</a:t>
                </a:r>
                <a:r>
                  <a:rPr lang="en-US" altLang="zh-CN" sz="2800" dirty="0">
                    <a:solidFill>
                      <a:schemeClr val="bg1"/>
                    </a:solidFill>
                    <a:cs typeface="+mn-ea"/>
                    <a:sym typeface="+mn-lt"/>
                  </a:rPr>
                  <a:t>%</a:t>
                </a:r>
                <a:endParaRPr lang="zh-CN" altLang="en-US" sz="4000" dirty="0">
                  <a:solidFill>
                    <a:schemeClr val="bg1"/>
                  </a:solidFill>
                  <a:cs typeface="+mn-ea"/>
                  <a:sym typeface="+mn-lt"/>
                </a:endParaRPr>
              </a:p>
            </p:txBody>
          </p:sp>
        </p:grpSp>
      </p:grpSp>
      <p:grpSp>
        <p:nvGrpSpPr>
          <p:cNvPr id="23" name="组合 22">
            <a:extLst>
              <a:ext uri="{FF2B5EF4-FFF2-40B4-BE49-F238E27FC236}">
                <a16:creationId xmlns="" xmlns:a16="http://schemas.microsoft.com/office/drawing/2014/main" id="{D6555DCC-0A7E-4027-8C50-A965AB400E26}"/>
              </a:ext>
            </a:extLst>
          </p:cNvPr>
          <p:cNvGrpSpPr/>
          <p:nvPr/>
        </p:nvGrpSpPr>
        <p:grpSpPr>
          <a:xfrm>
            <a:off x="8839199" y="1616790"/>
            <a:ext cx="1529255" cy="2442165"/>
            <a:chOff x="8839199" y="1574257"/>
            <a:chExt cx="1529255" cy="2442165"/>
          </a:xfrm>
        </p:grpSpPr>
        <p:sp>
          <p:nvSpPr>
            <p:cNvPr id="24" name="六边形 23">
              <a:extLst>
                <a:ext uri="{FF2B5EF4-FFF2-40B4-BE49-F238E27FC236}">
                  <a16:creationId xmlns="" xmlns:a16="http://schemas.microsoft.com/office/drawing/2014/main" id="{3191A79B-315E-4E59-A0C2-B9D6EA9D36E1}"/>
                </a:ext>
              </a:extLst>
            </p:cNvPr>
            <p:cNvSpPr/>
            <p:nvPr/>
          </p:nvSpPr>
          <p:spPr>
            <a:xfrm rot="5400000">
              <a:off x="8716859" y="2364826"/>
              <a:ext cx="1773936" cy="1529255"/>
            </a:xfrm>
            <a:prstGeom prst="hexagon">
              <a:avLst/>
            </a:prstGeom>
            <a:solidFill>
              <a:srgbClr val="FFA43E"/>
            </a:solidFill>
            <a:ln w="38100">
              <a:solidFill>
                <a:srgbClr val="C5C5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5" name="组合 24">
              <a:extLst>
                <a:ext uri="{FF2B5EF4-FFF2-40B4-BE49-F238E27FC236}">
                  <a16:creationId xmlns="" xmlns:a16="http://schemas.microsoft.com/office/drawing/2014/main" id="{259F51E7-AE0E-4543-9E95-46830D2B7282}"/>
                </a:ext>
              </a:extLst>
            </p:cNvPr>
            <p:cNvGrpSpPr/>
            <p:nvPr/>
          </p:nvGrpSpPr>
          <p:grpSpPr>
            <a:xfrm>
              <a:off x="9050630" y="1574257"/>
              <a:ext cx="1106393" cy="1948508"/>
              <a:chOff x="2034977" y="1510459"/>
              <a:chExt cx="1106393" cy="1948508"/>
            </a:xfrm>
          </p:grpSpPr>
          <p:sp>
            <p:nvSpPr>
              <p:cNvPr id="26" name="文本框 25">
                <a:extLst>
                  <a:ext uri="{FF2B5EF4-FFF2-40B4-BE49-F238E27FC236}">
                    <a16:creationId xmlns="" xmlns:a16="http://schemas.microsoft.com/office/drawing/2014/main" id="{7FC18C62-5E79-406E-BB83-85D1C8E2FA2B}"/>
                  </a:ext>
                </a:extLst>
              </p:cNvPr>
              <p:cNvSpPr txBox="1"/>
              <p:nvPr/>
            </p:nvSpPr>
            <p:spPr>
              <a:xfrm>
                <a:off x="2222529" y="1510459"/>
                <a:ext cx="731289" cy="584775"/>
              </a:xfrm>
              <a:prstGeom prst="rect">
                <a:avLst/>
              </a:prstGeom>
              <a:noFill/>
            </p:spPr>
            <p:txBody>
              <a:bodyPr wrap="none" rtlCol="0">
                <a:spAutoFit/>
              </a:bodyPr>
              <a:lstStyle/>
              <a:p>
                <a:pPr algn="ctr"/>
                <a:r>
                  <a:rPr lang="en-US" altLang="zh-CN" sz="3200" b="1" dirty="0">
                    <a:solidFill>
                      <a:schemeClr val="tx1">
                        <a:lumMod val="75000"/>
                        <a:lumOff val="25000"/>
                      </a:schemeClr>
                    </a:solidFill>
                    <a:cs typeface="+mn-ea"/>
                    <a:sym typeface="+mn-lt"/>
                  </a:rPr>
                  <a:t>Q4</a:t>
                </a:r>
                <a:endParaRPr lang="zh-CN" altLang="en-US" sz="3200" b="1" dirty="0">
                  <a:solidFill>
                    <a:schemeClr val="tx1">
                      <a:lumMod val="75000"/>
                      <a:lumOff val="25000"/>
                    </a:schemeClr>
                  </a:solidFill>
                  <a:cs typeface="+mn-ea"/>
                  <a:sym typeface="+mn-lt"/>
                </a:endParaRPr>
              </a:p>
            </p:txBody>
          </p:sp>
          <p:sp>
            <p:nvSpPr>
              <p:cNvPr id="27" name="文本框 26">
                <a:extLst>
                  <a:ext uri="{FF2B5EF4-FFF2-40B4-BE49-F238E27FC236}">
                    <a16:creationId xmlns="" xmlns:a16="http://schemas.microsoft.com/office/drawing/2014/main" id="{261E8515-6351-4841-A0D4-A75E0D63D13F}"/>
                  </a:ext>
                </a:extLst>
              </p:cNvPr>
              <p:cNvSpPr txBox="1"/>
              <p:nvPr/>
            </p:nvSpPr>
            <p:spPr>
              <a:xfrm>
                <a:off x="2034977" y="2751081"/>
                <a:ext cx="1106393" cy="707886"/>
              </a:xfrm>
              <a:prstGeom prst="rect">
                <a:avLst/>
              </a:prstGeom>
              <a:noFill/>
            </p:spPr>
            <p:txBody>
              <a:bodyPr wrap="none" rtlCol="0">
                <a:spAutoFit/>
              </a:bodyPr>
              <a:lstStyle/>
              <a:p>
                <a:pPr algn="ctr"/>
                <a:r>
                  <a:rPr lang="en-US" altLang="zh-CN" sz="4000" dirty="0">
                    <a:solidFill>
                      <a:schemeClr val="bg1"/>
                    </a:solidFill>
                    <a:cs typeface="+mn-ea"/>
                    <a:sym typeface="+mn-lt"/>
                  </a:rPr>
                  <a:t>95</a:t>
                </a:r>
                <a:r>
                  <a:rPr lang="en-US" altLang="zh-CN" sz="2800" dirty="0">
                    <a:solidFill>
                      <a:schemeClr val="bg1"/>
                    </a:solidFill>
                    <a:cs typeface="+mn-ea"/>
                    <a:sym typeface="+mn-lt"/>
                  </a:rPr>
                  <a:t>%</a:t>
                </a:r>
                <a:endParaRPr lang="zh-CN" altLang="en-US" sz="4000" dirty="0">
                  <a:solidFill>
                    <a:schemeClr val="bg1"/>
                  </a:solidFill>
                  <a:cs typeface="+mn-ea"/>
                  <a:sym typeface="+mn-lt"/>
                </a:endParaRPr>
              </a:p>
            </p:txBody>
          </p:sp>
        </p:grpSp>
      </p:grpSp>
      <p:sp>
        <p:nvSpPr>
          <p:cNvPr id="28" name="文本框 27">
            <a:extLst>
              <a:ext uri="{FF2B5EF4-FFF2-40B4-BE49-F238E27FC236}">
                <a16:creationId xmlns="" xmlns:a16="http://schemas.microsoft.com/office/drawing/2014/main" id="{F5688C1C-17F5-47ED-A7CC-C801958B6EC0}"/>
              </a:ext>
            </a:extLst>
          </p:cNvPr>
          <p:cNvSpPr txBox="1"/>
          <p:nvPr/>
        </p:nvSpPr>
        <p:spPr>
          <a:xfrm>
            <a:off x="1387019" y="4389443"/>
            <a:ext cx="9417963" cy="1246495"/>
          </a:xfrm>
          <a:prstGeom prst="rect">
            <a:avLst/>
          </a:prstGeom>
          <a:noFill/>
        </p:spPr>
        <p:txBody>
          <a:bodyPr wrap="none" rtlCol="0">
            <a:spAutoFit/>
          </a:bodyPr>
          <a:lstStyle/>
          <a:p>
            <a:pPr algn="ctr">
              <a:lnSpc>
                <a:spcPts val="3000"/>
              </a:lnSpc>
            </a:pPr>
            <a:r>
              <a:rPr lang="zh-CN" altLang="en-US" sz="2000" dirty="0">
                <a:solidFill>
                  <a:srgbClr val="3F3F3F"/>
                </a:solidFill>
                <a:cs typeface="+mn-ea"/>
                <a:sym typeface="+mn-lt"/>
              </a:rPr>
              <a:t>点击输入内容点击输入内容点击输入内容点击输入内容点击输入内容</a:t>
            </a:r>
            <a:endParaRPr lang="en-US" altLang="zh-CN" sz="2000" dirty="0">
              <a:solidFill>
                <a:srgbClr val="3F3F3F"/>
              </a:solidFill>
              <a:cs typeface="+mn-ea"/>
              <a:sym typeface="+mn-lt"/>
            </a:endParaRPr>
          </a:p>
          <a:p>
            <a:pPr algn="ctr">
              <a:lnSpc>
                <a:spcPts val="3000"/>
              </a:lnSpc>
            </a:pPr>
            <a:r>
              <a:rPr lang="zh-CN" altLang="en-US" sz="2000" dirty="0">
                <a:solidFill>
                  <a:srgbClr val="3F3F3F"/>
                </a:solidFill>
                <a:cs typeface="+mn-ea"/>
                <a:sym typeface="+mn-lt"/>
              </a:rPr>
              <a:t>点击输入内容点击输入内容点击输入内容点击输入内容点击输入内容点击输入内容</a:t>
            </a:r>
            <a:endParaRPr lang="en-US" altLang="zh-CN" sz="2000" dirty="0">
              <a:solidFill>
                <a:srgbClr val="3F3F3F"/>
              </a:solidFill>
              <a:cs typeface="+mn-ea"/>
              <a:sym typeface="+mn-lt"/>
            </a:endParaRPr>
          </a:p>
          <a:p>
            <a:pPr algn="ctr">
              <a:lnSpc>
                <a:spcPts val="3000"/>
              </a:lnSpc>
            </a:pPr>
            <a:r>
              <a:rPr lang="zh-CN" altLang="en-US" sz="2000" dirty="0">
                <a:solidFill>
                  <a:srgbClr val="3F3F3F"/>
                </a:solidFill>
                <a:cs typeface="+mn-ea"/>
                <a:sym typeface="+mn-lt"/>
              </a:rPr>
              <a:t>点击输入内容点击输入内容点击输入内容点击输入内容点击输入内容点击输入内容</a:t>
            </a:r>
            <a:endParaRPr lang="en-US" altLang="zh-CN" sz="2000" dirty="0">
              <a:solidFill>
                <a:srgbClr val="3F3F3F"/>
              </a:solidFill>
              <a:cs typeface="+mn-ea"/>
              <a:sym typeface="+mn-lt"/>
            </a:endParaRPr>
          </a:p>
        </p:txBody>
      </p:sp>
    </p:spTree>
    <p:extLst>
      <p:ext uri="{BB962C8B-B14F-4D97-AF65-F5344CB8AC3E}">
        <p14:creationId xmlns:p14="http://schemas.microsoft.com/office/powerpoint/2010/main" val="874521837"/>
      </p:ext>
    </p:extLst>
  </p:cSld>
  <p:clrMapOvr>
    <a:masterClrMapping/>
  </p:clrMapOvr>
  <mc:AlternateContent xmlns:mc="http://schemas.openxmlformats.org/markup-compatibility/2006" xmlns:p14="http://schemas.microsoft.com/office/powerpoint/2010/main">
    <mc:Choice Requires="p14">
      <p:transition spd="med" p14:dur="700" advClick="0" advTm="3000">
        <p:fade/>
      </p:transition>
    </mc:Choice>
    <mc:Fallback xmlns="">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1000"/>
                                        <p:tgtEl>
                                          <p:spTgt spid="18"/>
                                        </p:tgtEl>
                                      </p:cBhvr>
                                    </p:animEffect>
                                    <p:anim calcmode="lin" valueType="num">
                                      <p:cBhvr>
                                        <p:cTn id="18" dur="1000" fill="hold"/>
                                        <p:tgtEl>
                                          <p:spTgt spid="18"/>
                                        </p:tgtEl>
                                        <p:attrNameLst>
                                          <p:attrName>ppt_x</p:attrName>
                                        </p:attrNameLst>
                                      </p:cBhvr>
                                      <p:tavLst>
                                        <p:tav tm="0">
                                          <p:val>
                                            <p:strVal val="#ppt_x"/>
                                          </p:val>
                                        </p:tav>
                                        <p:tav tm="100000">
                                          <p:val>
                                            <p:strVal val="#ppt_x"/>
                                          </p:val>
                                        </p:tav>
                                      </p:tavLst>
                                    </p:anim>
                                    <p:anim calcmode="lin" valueType="num">
                                      <p:cBhvr>
                                        <p:cTn id="19" dur="1000" fill="hold"/>
                                        <p:tgtEl>
                                          <p:spTgt spid="18"/>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1000"/>
                                        <p:tgtEl>
                                          <p:spTgt spid="23"/>
                                        </p:tgtEl>
                                      </p:cBhvr>
                                    </p:animEffect>
                                    <p:anim calcmode="lin" valueType="num">
                                      <p:cBhvr>
                                        <p:cTn id="23" dur="1000" fill="hold"/>
                                        <p:tgtEl>
                                          <p:spTgt spid="23"/>
                                        </p:tgtEl>
                                        <p:attrNameLst>
                                          <p:attrName>ppt_x</p:attrName>
                                        </p:attrNameLst>
                                      </p:cBhvr>
                                      <p:tavLst>
                                        <p:tav tm="0">
                                          <p:val>
                                            <p:strVal val="#ppt_x"/>
                                          </p:val>
                                        </p:tav>
                                        <p:tav tm="100000">
                                          <p:val>
                                            <p:strVal val="#ppt_x"/>
                                          </p:val>
                                        </p:tav>
                                      </p:tavLst>
                                    </p:anim>
                                    <p:anim calcmode="lin" valueType="num">
                                      <p:cBhvr>
                                        <p:cTn id="24" dur="1000" fill="hold"/>
                                        <p:tgtEl>
                                          <p:spTgt spid="23"/>
                                        </p:tgtEl>
                                        <p:attrNameLst>
                                          <p:attrName>ppt_y</p:attrName>
                                        </p:attrNameLst>
                                      </p:cBhvr>
                                      <p:tavLst>
                                        <p:tav tm="0">
                                          <p:val>
                                            <p:strVal val="#ppt_y-.1"/>
                                          </p:val>
                                        </p:tav>
                                        <p:tav tm="100000">
                                          <p:val>
                                            <p:strVal val="#ppt_y"/>
                                          </p:val>
                                        </p:tav>
                                      </p:tavLst>
                                    </p:anim>
                                  </p:childTnLst>
                                </p:cTn>
                              </p:par>
                              <p:par>
                                <p:cTn id="25" presetID="16" presetClass="entr" presetSubtype="37" fill="hold" grpId="0" nodeType="withEffect">
                                  <p:stCondLst>
                                    <p:cond delay="750"/>
                                  </p:stCondLst>
                                  <p:childTnLst>
                                    <p:set>
                                      <p:cBhvr>
                                        <p:cTn id="26" dur="1" fill="hold">
                                          <p:stCondLst>
                                            <p:cond delay="0"/>
                                          </p:stCondLst>
                                        </p:cTn>
                                        <p:tgtEl>
                                          <p:spTgt spid="7"/>
                                        </p:tgtEl>
                                        <p:attrNameLst>
                                          <p:attrName>style.visibility</p:attrName>
                                        </p:attrNameLst>
                                      </p:cBhvr>
                                      <p:to>
                                        <p:strVal val="visible"/>
                                      </p:to>
                                    </p:set>
                                    <p:animEffect transition="in" filter="barn(outVertical)">
                                      <p:cBhvr>
                                        <p:cTn id="27" dur="1000"/>
                                        <p:tgtEl>
                                          <p:spTgt spid="7"/>
                                        </p:tgtEl>
                                      </p:cBhvr>
                                    </p:animEffect>
                                  </p:childTnLst>
                                </p:cTn>
                              </p:par>
                              <p:par>
                                <p:cTn id="28" presetID="42" presetClass="entr" presetSubtype="0" fill="hold" grpId="0" nodeType="withEffect">
                                  <p:stCondLst>
                                    <p:cond delay="1250"/>
                                  </p:stCondLst>
                                  <p:childTnLst>
                                    <p:set>
                                      <p:cBhvr>
                                        <p:cTn id="29" dur="1" fill="hold">
                                          <p:stCondLst>
                                            <p:cond delay="0"/>
                                          </p:stCondLst>
                                        </p:cTn>
                                        <p:tgtEl>
                                          <p:spTgt spid="28"/>
                                        </p:tgtEl>
                                        <p:attrNameLst>
                                          <p:attrName>style.visibility</p:attrName>
                                        </p:attrNameLst>
                                      </p:cBhvr>
                                      <p:to>
                                        <p:strVal val="visible"/>
                                      </p:to>
                                    </p:set>
                                    <p:animEffect transition="in" filter="fade">
                                      <p:cBhvr>
                                        <p:cTn id="30" dur="1000"/>
                                        <p:tgtEl>
                                          <p:spTgt spid="28"/>
                                        </p:tgtEl>
                                      </p:cBhvr>
                                    </p:animEffect>
                                    <p:anim calcmode="lin" valueType="num">
                                      <p:cBhvr>
                                        <p:cTn id="31" dur="1000" fill="hold"/>
                                        <p:tgtEl>
                                          <p:spTgt spid="28"/>
                                        </p:tgtEl>
                                        <p:attrNameLst>
                                          <p:attrName>ppt_x</p:attrName>
                                        </p:attrNameLst>
                                      </p:cBhvr>
                                      <p:tavLst>
                                        <p:tav tm="0">
                                          <p:val>
                                            <p:strVal val="#ppt_x"/>
                                          </p:val>
                                        </p:tav>
                                        <p:tav tm="100000">
                                          <p:val>
                                            <p:strVal val="#ppt_x"/>
                                          </p:val>
                                        </p:tav>
                                      </p:tavLst>
                                    </p:anim>
                                    <p:anim calcmode="lin" valueType="num">
                                      <p:cBhvr>
                                        <p:cTn id="32"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9AF163C8-6DFC-4603-9230-0DDD27CEBA15}"/>
              </a:ext>
            </a:extLst>
          </p:cNvPr>
          <p:cNvSpPr/>
          <p:nvPr/>
        </p:nvSpPr>
        <p:spPr>
          <a:xfrm>
            <a:off x="0" y="268014"/>
            <a:ext cx="772510" cy="772510"/>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n>
                  <a:solidFill>
                    <a:schemeClr val="tx1">
                      <a:lumMod val="75000"/>
                      <a:lumOff val="25000"/>
                    </a:schemeClr>
                  </a:solidFill>
                </a:ln>
                <a:cs typeface="+mn-ea"/>
                <a:sym typeface="+mn-lt"/>
              </a:rPr>
              <a:t>02</a:t>
            </a:r>
            <a:endParaRPr lang="zh-CN" altLang="en-US" sz="2400" dirty="0">
              <a:ln>
                <a:solidFill>
                  <a:schemeClr val="tx1">
                    <a:lumMod val="75000"/>
                    <a:lumOff val="25000"/>
                  </a:schemeClr>
                </a:solidFill>
              </a:ln>
              <a:cs typeface="+mn-ea"/>
              <a:sym typeface="+mn-lt"/>
            </a:endParaRPr>
          </a:p>
        </p:txBody>
      </p:sp>
      <p:cxnSp>
        <p:nvCxnSpPr>
          <p:cNvPr id="5" name="直接连接符 4">
            <a:extLst>
              <a:ext uri="{FF2B5EF4-FFF2-40B4-BE49-F238E27FC236}">
                <a16:creationId xmlns="" xmlns:a16="http://schemas.microsoft.com/office/drawing/2014/main" id="{62D43CCE-A73A-413A-BE50-BCC94B090BAD}"/>
              </a:ext>
            </a:extLst>
          </p:cNvPr>
          <p:cNvCxnSpPr>
            <a:stCxn id="4" idx="3"/>
          </p:cNvCxnSpPr>
          <p:nvPr/>
        </p:nvCxnSpPr>
        <p:spPr>
          <a:xfrm>
            <a:off x="772510" y="654269"/>
            <a:ext cx="11419490" cy="7883"/>
          </a:xfrm>
          <a:prstGeom prst="line">
            <a:avLst/>
          </a:prstGeom>
          <a:ln w="38100">
            <a:solidFill>
              <a:srgbClr val="FFA43E"/>
            </a:solidFill>
          </a:ln>
        </p:spPr>
        <p:style>
          <a:lnRef idx="1">
            <a:schemeClr val="accent1"/>
          </a:lnRef>
          <a:fillRef idx="0">
            <a:schemeClr val="accent1"/>
          </a:fillRef>
          <a:effectRef idx="0">
            <a:schemeClr val="accent1"/>
          </a:effectRef>
          <a:fontRef idx="minor">
            <a:schemeClr val="tx1"/>
          </a:fontRef>
        </p:style>
      </p:cxnSp>
      <p:sp useBgFill="1">
        <p:nvSpPr>
          <p:cNvPr id="6" name="文本框 5">
            <a:extLst>
              <a:ext uri="{FF2B5EF4-FFF2-40B4-BE49-F238E27FC236}">
                <a16:creationId xmlns="" xmlns:a16="http://schemas.microsoft.com/office/drawing/2014/main" id="{52DB35A0-77B7-403E-A2CF-71658615D373}"/>
              </a:ext>
            </a:extLst>
          </p:cNvPr>
          <p:cNvSpPr txBox="1"/>
          <p:nvPr/>
        </p:nvSpPr>
        <p:spPr>
          <a:xfrm>
            <a:off x="977357" y="392659"/>
            <a:ext cx="1885453" cy="523220"/>
          </a:xfrm>
          <a:prstGeom prst="rect">
            <a:avLst/>
          </a:prstGeom>
        </p:spPr>
        <p:txBody>
          <a:bodyPr wrap="none" rtlCol="0">
            <a:spAutoFit/>
          </a:bodyPr>
          <a:lstStyle/>
          <a:p>
            <a:r>
              <a:rPr lang="zh-CN" altLang="en-US" sz="2800" b="1" dirty="0">
                <a:solidFill>
                  <a:srgbClr val="3F3F3F"/>
                </a:solidFill>
                <a:cs typeface="+mn-ea"/>
                <a:sym typeface="+mn-lt"/>
              </a:rPr>
              <a:t>工作经历</a:t>
            </a:r>
            <a:r>
              <a:rPr lang="en-US" altLang="zh-CN" sz="2800" b="1" dirty="0">
                <a:solidFill>
                  <a:srgbClr val="E0E677"/>
                </a:solidFill>
                <a:cs typeface="+mn-ea"/>
                <a:sym typeface="+mn-lt"/>
              </a:rPr>
              <a:t> </a:t>
            </a:r>
            <a:r>
              <a:rPr lang="en-US" altLang="zh-CN" sz="2800" b="1" dirty="0">
                <a:solidFill>
                  <a:srgbClr val="FFA43E"/>
                </a:solidFill>
                <a:cs typeface="+mn-ea"/>
                <a:sym typeface="+mn-lt"/>
              </a:rPr>
              <a:t>·</a:t>
            </a:r>
            <a:endParaRPr lang="zh-CN" altLang="en-US" sz="2800" b="1" dirty="0">
              <a:solidFill>
                <a:srgbClr val="FFA43E"/>
              </a:solidFill>
              <a:cs typeface="+mn-ea"/>
              <a:sym typeface="+mn-lt"/>
            </a:endParaRPr>
          </a:p>
        </p:txBody>
      </p:sp>
      <p:cxnSp>
        <p:nvCxnSpPr>
          <p:cNvPr id="7" name="直接连接符 6">
            <a:extLst>
              <a:ext uri="{FF2B5EF4-FFF2-40B4-BE49-F238E27FC236}">
                <a16:creationId xmlns="" xmlns:a16="http://schemas.microsoft.com/office/drawing/2014/main" id="{E49D1D89-2160-4305-A76A-37373A66B37D}"/>
              </a:ext>
            </a:extLst>
          </p:cNvPr>
          <p:cNvCxnSpPr/>
          <p:nvPr/>
        </p:nvCxnSpPr>
        <p:spPr>
          <a:xfrm flipH="1">
            <a:off x="2717442" y="3429000"/>
            <a:ext cx="9474558" cy="0"/>
          </a:xfrm>
          <a:prstGeom prst="line">
            <a:avLst/>
          </a:prstGeom>
          <a:ln w="38100">
            <a:solidFill>
              <a:srgbClr val="C5C5C5"/>
            </a:solidFill>
          </a:ln>
        </p:spPr>
        <p:style>
          <a:lnRef idx="1">
            <a:schemeClr val="accent1"/>
          </a:lnRef>
          <a:fillRef idx="0">
            <a:schemeClr val="accent1"/>
          </a:fillRef>
          <a:effectRef idx="0">
            <a:schemeClr val="accent1"/>
          </a:effectRef>
          <a:fontRef idx="minor">
            <a:schemeClr val="tx1"/>
          </a:fontRef>
        </p:style>
      </p:cxnSp>
      <p:grpSp>
        <p:nvGrpSpPr>
          <p:cNvPr id="8" name="组合 7">
            <a:extLst>
              <a:ext uri="{FF2B5EF4-FFF2-40B4-BE49-F238E27FC236}">
                <a16:creationId xmlns="" xmlns:a16="http://schemas.microsoft.com/office/drawing/2014/main" id="{DE3B7E3E-AE98-49A0-A00A-2CB436D29E07}"/>
              </a:ext>
            </a:extLst>
          </p:cNvPr>
          <p:cNvGrpSpPr/>
          <p:nvPr/>
        </p:nvGrpSpPr>
        <p:grpSpPr>
          <a:xfrm>
            <a:off x="4250061" y="1753188"/>
            <a:ext cx="2492990" cy="4013345"/>
            <a:chOff x="4250061" y="1753188"/>
            <a:chExt cx="2492990" cy="4013345"/>
          </a:xfrm>
        </p:grpSpPr>
        <p:sp>
          <p:nvSpPr>
            <p:cNvPr id="9" name="六边形 8">
              <a:extLst>
                <a:ext uri="{FF2B5EF4-FFF2-40B4-BE49-F238E27FC236}">
                  <a16:creationId xmlns="" xmlns:a16="http://schemas.microsoft.com/office/drawing/2014/main" id="{7985B74C-59D9-46EB-87CA-E017B10DCC05}"/>
                </a:ext>
              </a:extLst>
            </p:cNvPr>
            <p:cNvSpPr/>
            <p:nvPr/>
          </p:nvSpPr>
          <p:spPr>
            <a:xfrm rot="5400000">
              <a:off x="4598955" y="2664373"/>
              <a:ext cx="1773936" cy="1529255"/>
            </a:xfrm>
            <a:prstGeom prst="hexagon">
              <a:avLst/>
            </a:prstGeom>
            <a:solidFill>
              <a:srgbClr val="FFA43E"/>
            </a:solidFill>
            <a:ln w="38100">
              <a:solidFill>
                <a:srgbClr val="C5C5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10" name="组合 9">
              <a:extLst>
                <a:ext uri="{FF2B5EF4-FFF2-40B4-BE49-F238E27FC236}">
                  <a16:creationId xmlns="" xmlns:a16="http://schemas.microsoft.com/office/drawing/2014/main" id="{3931AA9C-160A-4EF5-AF21-F451ACB1B15E}"/>
                </a:ext>
              </a:extLst>
            </p:cNvPr>
            <p:cNvGrpSpPr/>
            <p:nvPr/>
          </p:nvGrpSpPr>
          <p:grpSpPr>
            <a:xfrm>
              <a:off x="4250061" y="1753188"/>
              <a:ext cx="2492990" cy="4013345"/>
              <a:chOff x="4250061" y="1753188"/>
              <a:chExt cx="2492990" cy="4013345"/>
            </a:xfrm>
          </p:grpSpPr>
          <p:sp>
            <p:nvSpPr>
              <p:cNvPr id="12" name="文本框 11">
                <a:extLst>
                  <a:ext uri="{FF2B5EF4-FFF2-40B4-BE49-F238E27FC236}">
                    <a16:creationId xmlns="" xmlns:a16="http://schemas.microsoft.com/office/drawing/2014/main" id="{2F7EFA0F-9138-41C3-A90F-FAA7B33B257C}"/>
                  </a:ext>
                </a:extLst>
              </p:cNvPr>
              <p:cNvSpPr txBox="1"/>
              <p:nvPr/>
            </p:nvSpPr>
            <p:spPr>
              <a:xfrm>
                <a:off x="4556531" y="1753188"/>
                <a:ext cx="1858779" cy="584775"/>
              </a:xfrm>
              <a:prstGeom prst="rect">
                <a:avLst/>
              </a:prstGeom>
              <a:noFill/>
            </p:spPr>
            <p:txBody>
              <a:bodyPr wrap="none" rtlCol="0">
                <a:spAutoFit/>
              </a:bodyPr>
              <a:lstStyle/>
              <a:p>
                <a:pPr algn="ctr"/>
                <a:r>
                  <a:rPr lang="zh-CN" altLang="en-US" sz="3200" b="1" dirty="0">
                    <a:solidFill>
                      <a:srgbClr val="3F3F3F"/>
                    </a:solidFill>
                    <a:cs typeface="+mn-ea"/>
                    <a:sym typeface="+mn-lt"/>
                  </a:rPr>
                  <a:t>第一阶段</a:t>
                </a:r>
              </a:p>
            </p:txBody>
          </p:sp>
          <p:sp>
            <p:nvSpPr>
              <p:cNvPr id="13" name="文本框 12">
                <a:extLst>
                  <a:ext uri="{FF2B5EF4-FFF2-40B4-BE49-F238E27FC236}">
                    <a16:creationId xmlns="" xmlns:a16="http://schemas.microsoft.com/office/drawing/2014/main" id="{0660423F-CA2B-493A-A200-A917C8984F81}"/>
                  </a:ext>
                </a:extLst>
              </p:cNvPr>
              <p:cNvSpPr txBox="1"/>
              <p:nvPr/>
            </p:nvSpPr>
            <p:spPr>
              <a:xfrm>
                <a:off x="4250061" y="4520038"/>
                <a:ext cx="2492990" cy="1246495"/>
              </a:xfrm>
              <a:prstGeom prst="rect">
                <a:avLst/>
              </a:prstGeom>
              <a:noFill/>
            </p:spPr>
            <p:txBody>
              <a:bodyPr wrap="none" rtlCol="0" anchor="ctr">
                <a:spAutoFit/>
              </a:bodyPr>
              <a:lstStyle/>
              <a:p>
                <a:pPr algn="ctr">
                  <a:lnSpc>
                    <a:spcPts val="3000"/>
                  </a:lnSpc>
                </a:pPr>
                <a:r>
                  <a:rPr lang="zh-CN" altLang="en-US" dirty="0">
                    <a:solidFill>
                      <a:schemeClr val="tx1">
                        <a:lumMod val="95000"/>
                        <a:lumOff val="5000"/>
                      </a:schemeClr>
                    </a:solidFill>
                    <a:cs typeface="+mn-ea"/>
                    <a:sym typeface="+mn-lt"/>
                  </a:rPr>
                  <a:t>点击输入内容点击输入</a:t>
                </a:r>
                <a:endParaRPr lang="en-US" altLang="zh-CN" dirty="0">
                  <a:solidFill>
                    <a:schemeClr val="tx1">
                      <a:lumMod val="95000"/>
                      <a:lumOff val="5000"/>
                    </a:schemeClr>
                  </a:solidFill>
                  <a:cs typeface="+mn-ea"/>
                  <a:sym typeface="+mn-lt"/>
                </a:endParaRPr>
              </a:p>
              <a:p>
                <a:pPr algn="ctr">
                  <a:lnSpc>
                    <a:spcPts val="3000"/>
                  </a:lnSpc>
                </a:pPr>
                <a:r>
                  <a:rPr lang="zh-CN" altLang="en-US" dirty="0">
                    <a:solidFill>
                      <a:schemeClr val="tx1">
                        <a:lumMod val="95000"/>
                        <a:lumOff val="5000"/>
                      </a:schemeClr>
                    </a:solidFill>
                    <a:cs typeface="+mn-ea"/>
                    <a:sym typeface="+mn-lt"/>
                  </a:rPr>
                  <a:t>点击输入内容点击输入</a:t>
                </a:r>
              </a:p>
              <a:p>
                <a:pPr algn="ctr">
                  <a:lnSpc>
                    <a:spcPts val="3000"/>
                  </a:lnSpc>
                </a:pPr>
                <a:r>
                  <a:rPr lang="zh-CN" altLang="en-US" dirty="0">
                    <a:solidFill>
                      <a:schemeClr val="tx1">
                        <a:lumMod val="95000"/>
                        <a:lumOff val="5000"/>
                      </a:schemeClr>
                    </a:solidFill>
                    <a:cs typeface="+mn-ea"/>
                    <a:sym typeface="+mn-lt"/>
                  </a:rPr>
                  <a:t>点击输入内容点击输入</a:t>
                </a:r>
              </a:p>
            </p:txBody>
          </p:sp>
        </p:grpSp>
        <p:pic>
          <p:nvPicPr>
            <p:cNvPr id="11" name="图片 10">
              <a:extLst>
                <a:ext uri="{FF2B5EF4-FFF2-40B4-BE49-F238E27FC236}">
                  <a16:creationId xmlns="" xmlns:a16="http://schemas.microsoft.com/office/drawing/2014/main" id="{8F8F0FE0-0730-49C8-8E29-EFF2A14F6AE6}"/>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075599" y="3018678"/>
              <a:ext cx="820641" cy="820641"/>
            </a:xfrm>
            <a:prstGeom prst="rect">
              <a:avLst/>
            </a:prstGeom>
            <a:effectLst>
              <a:outerShdw blurRad="63500" sx="102000" sy="102000" algn="ctr" rotWithShape="0">
                <a:prstClr val="black">
                  <a:alpha val="40000"/>
                </a:prstClr>
              </a:outerShdw>
            </a:effectLst>
          </p:spPr>
        </p:pic>
      </p:grpSp>
      <p:grpSp>
        <p:nvGrpSpPr>
          <p:cNvPr id="14" name="组合 13">
            <a:extLst>
              <a:ext uri="{FF2B5EF4-FFF2-40B4-BE49-F238E27FC236}">
                <a16:creationId xmlns="" xmlns:a16="http://schemas.microsoft.com/office/drawing/2014/main" id="{6A15629A-DF49-4718-BA11-B3D723C269DD}"/>
              </a:ext>
            </a:extLst>
          </p:cNvPr>
          <p:cNvGrpSpPr/>
          <p:nvPr/>
        </p:nvGrpSpPr>
        <p:grpSpPr>
          <a:xfrm>
            <a:off x="7772537" y="1753188"/>
            <a:ext cx="2492990" cy="4013345"/>
            <a:chOff x="7772537" y="1753188"/>
            <a:chExt cx="2492990" cy="4013345"/>
          </a:xfrm>
        </p:grpSpPr>
        <p:sp>
          <p:nvSpPr>
            <p:cNvPr id="15" name="六边形 14">
              <a:extLst>
                <a:ext uri="{FF2B5EF4-FFF2-40B4-BE49-F238E27FC236}">
                  <a16:creationId xmlns="" xmlns:a16="http://schemas.microsoft.com/office/drawing/2014/main" id="{C70D939C-8F62-4857-A472-5F4BFBF872A0}"/>
                </a:ext>
              </a:extLst>
            </p:cNvPr>
            <p:cNvSpPr/>
            <p:nvPr/>
          </p:nvSpPr>
          <p:spPr>
            <a:xfrm rot="5400000">
              <a:off x="8132065" y="2664373"/>
              <a:ext cx="1773936" cy="1529255"/>
            </a:xfrm>
            <a:prstGeom prst="hexagon">
              <a:avLst/>
            </a:prstGeom>
            <a:solidFill>
              <a:srgbClr val="FFA43E"/>
            </a:solidFill>
            <a:ln w="38100">
              <a:solidFill>
                <a:srgbClr val="C5C5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6" name="组合 15">
              <a:extLst>
                <a:ext uri="{FF2B5EF4-FFF2-40B4-BE49-F238E27FC236}">
                  <a16:creationId xmlns="" xmlns:a16="http://schemas.microsoft.com/office/drawing/2014/main" id="{931B3E2C-1C56-4119-929B-AAF6CD544FD8}"/>
                </a:ext>
              </a:extLst>
            </p:cNvPr>
            <p:cNvGrpSpPr/>
            <p:nvPr/>
          </p:nvGrpSpPr>
          <p:grpSpPr>
            <a:xfrm>
              <a:off x="7772537" y="1753188"/>
              <a:ext cx="2492990" cy="4013345"/>
              <a:chOff x="4250061" y="1753188"/>
              <a:chExt cx="2492990" cy="4013345"/>
            </a:xfrm>
          </p:grpSpPr>
          <p:sp>
            <p:nvSpPr>
              <p:cNvPr id="18" name="文本框 17">
                <a:extLst>
                  <a:ext uri="{FF2B5EF4-FFF2-40B4-BE49-F238E27FC236}">
                    <a16:creationId xmlns="" xmlns:a16="http://schemas.microsoft.com/office/drawing/2014/main" id="{BD625F0C-989B-4D39-9784-491C9DDA6424}"/>
                  </a:ext>
                </a:extLst>
              </p:cNvPr>
              <p:cNvSpPr txBox="1"/>
              <p:nvPr/>
            </p:nvSpPr>
            <p:spPr>
              <a:xfrm>
                <a:off x="4556531" y="1753188"/>
                <a:ext cx="1858779" cy="584775"/>
              </a:xfrm>
              <a:prstGeom prst="rect">
                <a:avLst/>
              </a:prstGeom>
              <a:noFill/>
            </p:spPr>
            <p:txBody>
              <a:bodyPr wrap="none" rtlCol="0">
                <a:spAutoFit/>
              </a:bodyPr>
              <a:lstStyle/>
              <a:p>
                <a:pPr algn="ctr"/>
                <a:r>
                  <a:rPr lang="zh-CN" altLang="en-US" sz="3200" b="1" dirty="0">
                    <a:solidFill>
                      <a:srgbClr val="3F3F3F"/>
                    </a:solidFill>
                    <a:cs typeface="+mn-ea"/>
                    <a:sym typeface="+mn-lt"/>
                  </a:rPr>
                  <a:t>第二阶段</a:t>
                </a:r>
              </a:p>
            </p:txBody>
          </p:sp>
          <p:sp>
            <p:nvSpPr>
              <p:cNvPr id="19" name="文本框 18">
                <a:extLst>
                  <a:ext uri="{FF2B5EF4-FFF2-40B4-BE49-F238E27FC236}">
                    <a16:creationId xmlns="" xmlns:a16="http://schemas.microsoft.com/office/drawing/2014/main" id="{F968EECF-6709-4566-BED2-208FF979D2A3}"/>
                  </a:ext>
                </a:extLst>
              </p:cNvPr>
              <p:cNvSpPr txBox="1"/>
              <p:nvPr/>
            </p:nvSpPr>
            <p:spPr>
              <a:xfrm>
                <a:off x="4250061" y="4520038"/>
                <a:ext cx="2492990" cy="1246495"/>
              </a:xfrm>
              <a:prstGeom prst="rect">
                <a:avLst/>
              </a:prstGeom>
              <a:noFill/>
            </p:spPr>
            <p:txBody>
              <a:bodyPr wrap="none" rtlCol="0" anchor="ctr">
                <a:spAutoFit/>
              </a:bodyPr>
              <a:lstStyle>
                <a:defPPr>
                  <a:defRPr lang="zh-CN"/>
                </a:defPPr>
                <a:lvl1pPr algn="ctr">
                  <a:lnSpc>
                    <a:spcPts val="3000"/>
                  </a:lnSpc>
                  <a:defRPr>
                    <a:solidFill>
                      <a:schemeClr val="tx1">
                        <a:lumMod val="95000"/>
                        <a:lumOff val="5000"/>
                      </a:schemeClr>
                    </a:solidFill>
                    <a:latin typeface="微软雅黑 Light" panose="020B0502040204020203" pitchFamily="34" charset="-122"/>
                    <a:ea typeface="微软雅黑 Light" panose="020B0502040204020203" pitchFamily="34" charset="-122"/>
                  </a:defRPr>
                </a:lvl1pPr>
              </a:lstStyle>
              <a:p>
                <a:r>
                  <a:rPr lang="zh-CN" altLang="en-US" dirty="0">
                    <a:latin typeface="+mn-lt"/>
                    <a:ea typeface="+mn-ea"/>
                    <a:cs typeface="+mn-ea"/>
                    <a:sym typeface="+mn-lt"/>
                  </a:rPr>
                  <a:t>点击输入内容点击输入</a:t>
                </a:r>
                <a:endParaRPr lang="en-US" altLang="zh-CN" dirty="0">
                  <a:latin typeface="+mn-lt"/>
                  <a:ea typeface="+mn-ea"/>
                  <a:cs typeface="+mn-ea"/>
                  <a:sym typeface="+mn-lt"/>
                </a:endParaRPr>
              </a:p>
              <a:p>
                <a:r>
                  <a:rPr lang="zh-CN" altLang="en-US" dirty="0">
                    <a:latin typeface="+mn-lt"/>
                    <a:ea typeface="+mn-ea"/>
                    <a:cs typeface="+mn-ea"/>
                    <a:sym typeface="+mn-lt"/>
                  </a:rPr>
                  <a:t>点击输入内容点击输入</a:t>
                </a:r>
              </a:p>
              <a:p>
                <a:r>
                  <a:rPr lang="zh-CN" altLang="en-US" dirty="0">
                    <a:latin typeface="+mn-lt"/>
                    <a:ea typeface="+mn-ea"/>
                    <a:cs typeface="+mn-ea"/>
                    <a:sym typeface="+mn-lt"/>
                  </a:rPr>
                  <a:t>点击输入内容点击输入</a:t>
                </a:r>
              </a:p>
            </p:txBody>
          </p:sp>
        </p:grpSp>
        <p:pic>
          <p:nvPicPr>
            <p:cNvPr id="17" name="图片 16">
              <a:extLst>
                <a:ext uri="{FF2B5EF4-FFF2-40B4-BE49-F238E27FC236}">
                  <a16:creationId xmlns="" xmlns:a16="http://schemas.microsoft.com/office/drawing/2014/main" id="{1A589E93-4546-4733-9D76-5A4D429E4BD4}"/>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8608711" y="3018677"/>
              <a:ext cx="820641" cy="820641"/>
            </a:xfrm>
            <a:prstGeom prst="rect">
              <a:avLst/>
            </a:prstGeom>
            <a:effectLst>
              <a:outerShdw blurRad="63500" sx="102000" sy="102000" algn="ctr" rotWithShape="0">
                <a:prstClr val="black">
                  <a:alpha val="40000"/>
                </a:prstClr>
              </a:outerShdw>
            </a:effectLst>
          </p:spPr>
        </p:pic>
      </p:grpSp>
      <p:grpSp>
        <p:nvGrpSpPr>
          <p:cNvPr id="20" name="组合 19">
            <a:extLst>
              <a:ext uri="{FF2B5EF4-FFF2-40B4-BE49-F238E27FC236}">
                <a16:creationId xmlns="" xmlns:a16="http://schemas.microsoft.com/office/drawing/2014/main" id="{D4EEDC64-3FD9-4E95-8F6D-09319F408B4F}"/>
              </a:ext>
            </a:extLst>
          </p:cNvPr>
          <p:cNvGrpSpPr/>
          <p:nvPr/>
        </p:nvGrpSpPr>
        <p:grpSpPr>
          <a:xfrm>
            <a:off x="1465362" y="2780354"/>
            <a:ext cx="1297286" cy="1297286"/>
            <a:chOff x="1465362" y="2780354"/>
            <a:chExt cx="1297286" cy="1297286"/>
          </a:xfrm>
        </p:grpSpPr>
        <p:sp>
          <p:nvSpPr>
            <p:cNvPr id="21" name="椭圆 20">
              <a:extLst>
                <a:ext uri="{FF2B5EF4-FFF2-40B4-BE49-F238E27FC236}">
                  <a16:creationId xmlns="" xmlns:a16="http://schemas.microsoft.com/office/drawing/2014/main" id="{29E8E487-F4C8-49A9-8C1F-9E20AF706200}"/>
                </a:ext>
              </a:extLst>
            </p:cNvPr>
            <p:cNvSpPr/>
            <p:nvPr/>
          </p:nvSpPr>
          <p:spPr>
            <a:xfrm>
              <a:off x="1465362" y="2780354"/>
              <a:ext cx="1297286" cy="1297286"/>
            </a:xfrm>
            <a:prstGeom prst="ellipse">
              <a:avLst/>
            </a:prstGeom>
            <a:solidFill>
              <a:srgbClr val="C5C5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 name="文本框 21">
              <a:extLst>
                <a:ext uri="{FF2B5EF4-FFF2-40B4-BE49-F238E27FC236}">
                  <a16:creationId xmlns="" xmlns:a16="http://schemas.microsoft.com/office/drawing/2014/main" id="{1959D80A-6340-4DC1-B8A4-51B57E66E48C}"/>
                </a:ext>
              </a:extLst>
            </p:cNvPr>
            <p:cNvSpPr txBox="1"/>
            <p:nvPr/>
          </p:nvSpPr>
          <p:spPr>
            <a:xfrm>
              <a:off x="1787633" y="3136609"/>
              <a:ext cx="652744" cy="584775"/>
            </a:xfrm>
            <a:prstGeom prst="rect">
              <a:avLst/>
            </a:prstGeom>
            <a:noFill/>
          </p:spPr>
          <p:txBody>
            <a:bodyPr wrap="none" rtlCol="0">
              <a:spAutoFit/>
            </a:bodyPr>
            <a:lstStyle/>
            <a:p>
              <a:pPr algn="ctr"/>
              <a:r>
                <a:rPr lang="en-US" altLang="zh-CN" sz="3200" dirty="0">
                  <a:solidFill>
                    <a:schemeClr val="bg1"/>
                  </a:solidFill>
                  <a:effectLst>
                    <a:outerShdw blurRad="38100" dist="38100" dir="2700000" algn="tl">
                      <a:srgbClr val="000000">
                        <a:alpha val="43137"/>
                      </a:srgbClr>
                    </a:outerShdw>
                  </a:effectLst>
                  <a:cs typeface="+mn-ea"/>
                  <a:sym typeface="+mn-lt"/>
                </a:rPr>
                <a:t>0</a:t>
              </a:r>
              <a:r>
                <a:rPr lang="en-US" altLang="zh-CN" sz="2000" dirty="0">
                  <a:solidFill>
                    <a:schemeClr val="bg1"/>
                  </a:solidFill>
                  <a:effectLst>
                    <a:outerShdw blurRad="38100" dist="38100" dir="2700000" algn="tl">
                      <a:srgbClr val="000000">
                        <a:alpha val="43137"/>
                      </a:srgbClr>
                    </a:outerShdw>
                  </a:effectLst>
                  <a:cs typeface="+mn-ea"/>
                  <a:sym typeface="+mn-lt"/>
                </a:rPr>
                <a:t>%</a:t>
              </a:r>
              <a:endParaRPr lang="zh-CN" altLang="en-US" sz="3200" dirty="0">
                <a:solidFill>
                  <a:schemeClr val="bg1"/>
                </a:solidFill>
                <a:effectLst>
                  <a:outerShdw blurRad="38100" dist="38100" dir="2700000" algn="tl">
                    <a:srgbClr val="000000">
                      <a:alpha val="43137"/>
                    </a:srgbClr>
                  </a:outerShdw>
                </a:effectLst>
                <a:cs typeface="+mn-ea"/>
                <a:sym typeface="+mn-lt"/>
              </a:endParaRPr>
            </a:p>
          </p:txBody>
        </p:sp>
      </p:grpSp>
    </p:spTree>
    <p:extLst>
      <p:ext uri="{BB962C8B-B14F-4D97-AF65-F5344CB8AC3E}">
        <p14:creationId xmlns:p14="http://schemas.microsoft.com/office/powerpoint/2010/main" val="685425567"/>
      </p:ext>
    </p:extLst>
  </p:cSld>
  <p:clrMapOvr>
    <a:masterClrMapping/>
  </p:clrMapOvr>
  <p:transition spd="slow" advClick="0" advTm="3000">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1+#ppt_w/2"/>
                                          </p:val>
                                        </p:tav>
                                        <p:tav tm="100000">
                                          <p:val>
                                            <p:strVal val="#ppt_x"/>
                                          </p:val>
                                        </p:tav>
                                      </p:tavLst>
                                    </p:anim>
                                    <p:anim calcmode="lin" valueType="num">
                                      <p:cBhvr additive="base">
                                        <p:cTn id="8" dur="10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75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1000" fill="hold"/>
                                        <p:tgtEl>
                                          <p:spTgt spid="14"/>
                                        </p:tgtEl>
                                        <p:attrNameLst>
                                          <p:attrName>ppt_x</p:attrName>
                                        </p:attrNameLst>
                                      </p:cBhvr>
                                      <p:tavLst>
                                        <p:tav tm="0">
                                          <p:val>
                                            <p:strVal val="1+#ppt_w/2"/>
                                          </p:val>
                                        </p:tav>
                                        <p:tav tm="100000">
                                          <p:val>
                                            <p:strVal val="#ppt_x"/>
                                          </p:val>
                                        </p:tav>
                                      </p:tavLst>
                                    </p:anim>
                                    <p:anim calcmode="lin" valueType="num">
                                      <p:cBhvr additive="base">
                                        <p:cTn id="12"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9AF163C8-6DFC-4603-9230-0DDD27CEBA15}"/>
              </a:ext>
            </a:extLst>
          </p:cNvPr>
          <p:cNvSpPr/>
          <p:nvPr/>
        </p:nvSpPr>
        <p:spPr>
          <a:xfrm>
            <a:off x="0" y="268014"/>
            <a:ext cx="772510" cy="772510"/>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n>
                  <a:solidFill>
                    <a:schemeClr val="tx1">
                      <a:lumMod val="75000"/>
                      <a:lumOff val="25000"/>
                    </a:schemeClr>
                  </a:solidFill>
                </a:ln>
                <a:cs typeface="+mn-ea"/>
                <a:sym typeface="+mn-lt"/>
              </a:rPr>
              <a:t>02</a:t>
            </a:r>
            <a:endParaRPr lang="zh-CN" altLang="en-US" sz="2400" dirty="0">
              <a:ln>
                <a:solidFill>
                  <a:schemeClr val="tx1">
                    <a:lumMod val="75000"/>
                    <a:lumOff val="25000"/>
                  </a:schemeClr>
                </a:solidFill>
              </a:ln>
              <a:cs typeface="+mn-ea"/>
              <a:sym typeface="+mn-lt"/>
            </a:endParaRPr>
          </a:p>
        </p:txBody>
      </p:sp>
      <p:cxnSp>
        <p:nvCxnSpPr>
          <p:cNvPr id="5" name="直接连接符 4">
            <a:extLst>
              <a:ext uri="{FF2B5EF4-FFF2-40B4-BE49-F238E27FC236}">
                <a16:creationId xmlns="" xmlns:a16="http://schemas.microsoft.com/office/drawing/2014/main" id="{62D43CCE-A73A-413A-BE50-BCC94B090BAD}"/>
              </a:ext>
            </a:extLst>
          </p:cNvPr>
          <p:cNvCxnSpPr>
            <a:stCxn id="4" idx="3"/>
          </p:cNvCxnSpPr>
          <p:nvPr/>
        </p:nvCxnSpPr>
        <p:spPr>
          <a:xfrm>
            <a:off x="772510" y="654269"/>
            <a:ext cx="11419490" cy="7883"/>
          </a:xfrm>
          <a:prstGeom prst="line">
            <a:avLst/>
          </a:prstGeom>
          <a:ln w="38100">
            <a:solidFill>
              <a:srgbClr val="FFA43E"/>
            </a:solidFill>
          </a:ln>
        </p:spPr>
        <p:style>
          <a:lnRef idx="1">
            <a:schemeClr val="accent1"/>
          </a:lnRef>
          <a:fillRef idx="0">
            <a:schemeClr val="accent1"/>
          </a:fillRef>
          <a:effectRef idx="0">
            <a:schemeClr val="accent1"/>
          </a:effectRef>
          <a:fontRef idx="minor">
            <a:schemeClr val="tx1"/>
          </a:fontRef>
        </p:style>
      </p:cxnSp>
      <p:sp useBgFill="1">
        <p:nvSpPr>
          <p:cNvPr id="6" name="文本框 5">
            <a:extLst>
              <a:ext uri="{FF2B5EF4-FFF2-40B4-BE49-F238E27FC236}">
                <a16:creationId xmlns="" xmlns:a16="http://schemas.microsoft.com/office/drawing/2014/main" id="{52DB35A0-77B7-403E-A2CF-71658615D373}"/>
              </a:ext>
            </a:extLst>
          </p:cNvPr>
          <p:cNvSpPr txBox="1"/>
          <p:nvPr/>
        </p:nvSpPr>
        <p:spPr>
          <a:xfrm>
            <a:off x="977357" y="392659"/>
            <a:ext cx="1885453" cy="523220"/>
          </a:xfrm>
          <a:prstGeom prst="rect">
            <a:avLst/>
          </a:prstGeom>
        </p:spPr>
        <p:txBody>
          <a:bodyPr wrap="none" rtlCol="0">
            <a:spAutoFit/>
          </a:bodyPr>
          <a:lstStyle/>
          <a:p>
            <a:r>
              <a:rPr lang="zh-CN" altLang="en-US" sz="2800" b="1" dirty="0">
                <a:solidFill>
                  <a:srgbClr val="3F3F3F"/>
                </a:solidFill>
                <a:cs typeface="+mn-ea"/>
                <a:sym typeface="+mn-lt"/>
              </a:rPr>
              <a:t>工作经历</a:t>
            </a:r>
            <a:r>
              <a:rPr lang="en-US" altLang="zh-CN" sz="2800" b="1" dirty="0">
                <a:solidFill>
                  <a:srgbClr val="E0E677"/>
                </a:solidFill>
                <a:cs typeface="+mn-ea"/>
                <a:sym typeface="+mn-lt"/>
              </a:rPr>
              <a:t> </a:t>
            </a:r>
            <a:r>
              <a:rPr lang="en-US" altLang="zh-CN" sz="2800" b="1" dirty="0">
                <a:solidFill>
                  <a:srgbClr val="FFA43E"/>
                </a:solidFill>
                <a:cs typeface="+mn-ea"/>
                <a:sym typeface="+mn-lt"/>
              </a:rPr>
              <a:t>·</a:t>
            </a:r>
            <a:endParaRPr lang="zh-CN" altLang="en-US" sz="2800" b="1" dirty="0">
              <a:solidFill>
                <a:srgbClr val="FFA43E"/>
              </a:solidFill>
              <a:cs typeface="+mn-ea"/>
              <a:sym typeface="+mn-lt"/>
            </a:endParaRPr>
          </a:p>
        </p:txBody>
      </p:sp>
      <p:cxnSp>
        <p:nvCxnSpPr>
          <p:cNvPr id="7" name="直接连接符 6">
            <a:extLst>
              <a:ext uri="{FF2B5EF4-FFF2-40B4-BE49-F238E27FC236}">
                <a16:creationId xmlns="" xmlns:a16="http://schemas.microsoft.com/office/drawing/2014/main" id="{0450830F-5CC9-4007-965F-F7EA20A63E5A}"/>
              </a:ext>
            </a:extLst>
          </p:cNvPr>
          <p:cNvCxnSpPr/>
          <p:nvPr/>
        </p:nvCxnSpPr>
        <p:spPr>
          <a:xfrm flipH="1">
            <a:off x="0" y="3429000"/>
            <a:ext cx="9474558" cy="0"/>
          </a:xfrm>
          <a:prstGeom prst="line">
            <a:avLst/>
          </a:prstGeom>
          <a:ln w="38100">
            <a:solidFill>
              <a:srgbClr val="C5C5C5"/>
            </a:solidFill>
          </a:ln>
        </p:spPr>
        <p:style>
          <a:lnRef idx="1">
            <a:schemeClr val="accent1"/>
          </a:lnRef>
          <a:fillRef idx="0">
            <a:schemeClr val="accent1"/>
          </a:fillRef>
          <a:effectRef idx="0">
            <a:schemeClr val="accent1"/>
          </a:effectRef>
          <a:fontRef idx="minor">
            <a:schemeClr val="tx1"/>
          </a:fontRef>
        </p:style>
      </p:cxnSp>
      <p:grpSp>
        <p:nvGrpSpPr>
          <p:cNvPr id="8" name="组合 7">
            <a:extLst>
              <a:ext uri="{FF2B5EF4-FFF2-40B4-BE49-F238E27FC236}">
                <a16:creationId xmlns="" xmlns:a16="http://schemas.microsoft.com/office/drawing/2014/main" id="{B092F007-4957-44A9-8413-66577A028389}"/>
              </a:ext>
            </a:extLst>
          </p:cNvPr>
          <p:cNvGrpSpPr/>
          <p:nvPr/>
        </p:nvGrpSpPr>
        <p:grpSpPr>
          <a:xfrm>
            <a:off x="981072" y="1742555"/>
            <a:ext cx="2492990" cy="4013345"/>
            <a:chOff x="981072" y="1742555"/>
            <a:chExt cx="2492990" cy="4013345"/>
          </a:xfrm>
        </p:grpSpPr>
        <p:sp>
          <p:nvSpPr>
            <p:cNvPr id="9" name="六边形 8">
              <a:extLst>
                <a:ext uri="{FF2B5EF4-FFF2-40B4-BE49-F238E27FC236}">
                  <a16:creationId xmlns="" xmlns:a16="http://schemas.microsoft.com/office/drawing/2014/main" id="{75DDF335-7571-4243-955E-4A6985F83AF0}"/>
                </a:ext>
              </a:extLst>
            </p:cNvPr>
            <p:cNvSpPr/>
            <p:nvPr/>
          </p:nvSpPr>
          <p:spPr>
            <a:xfrm rot="5400000">
              <a:off x="1340600" y="2664373"/>
              <a:ext cx="1773936" cy="1529255"/>
            </a:xfrm>
            <a:prstGeom prst="hexagon">
              <a:avLst/>
            </a:prstGeom>
            <a:solidFill>
              <a:srgbClr val="FFA43E"/>
            </a:solidFill>
            <a:ln w="38100">
              <a:solidFill>
                <a:srgbClr val="C5C5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0" name="组合 9">
              <a:extLst>
                <a:ext uri="{FF2B5EF4-FFF2-40B4-BE49-F238E27FC236}">
                  <a16:creationId xmlns="" xmlns:a16="http://schemas.microsoft.com/office/drawing/2014/main" id="{2ECAA5B2-71A7-4E72-B3A3-156D77C44090}"/>
                </a:ext>
              </a:extLst>
            </p:cNvPr>
            <p:cNvGrpSpPr/>
            <p:nvPr/>
          </p:nvGrpSpPr>
          <p:grpSpPr>
            <a:xfrm>
              <a:off x="981072" y="1742555"/>
              <a:ext cx="2492990" cy="4013345"/>
              <a:chOff x="4250061" y="1753188"/>
              <a:chExt cx="2492990" cy="4013345"/>
            </a:xfrm>
          </p:grpSpPr>
          <p:sp>
            <p:nvSpPr>
              <p:cNvPr id="12" name="文本框 11">
                <a:extLst>
                  <a:ext uri="{FF2B5EF4-FFF2-40B4-BE49-F238E27FC236}">
                    <a16:creationId xmlns="" xmlns:a16="http://schemas.microsoft.com/office/drawing/2014/main" id="{9A2F3C33-12EE-45B1-92D8-7762D09590A2}"/>
                  </a:ext>
                </a:extLst>
              </p:cNvPr>
              <p:cNvSpPr txBox="1"/>
              <p:nvPr/>
            </p:nvSpPr>
            <p:spPr>
              <a:xfrm>
                <a:off x="4556531" y="1753188"/>
                <a:ext cx="1858779" cy="584775"/>
              </a:xfrm>
              <a:prstGeom prst="rect">
                <a:avLst/>
              </a:prstGeom>
              <a:noFill/>
            </p:spPr>
            <p:txBody>
              <a:bodyPr wrap="none" rtlCol="0">
                <a:spAutoFit/>
              </a:bodyPr>
              <a:lstStyle/>
              <a:p>
                <a:pPr algn="ctr"/>
                <a:r>
                  <a:rPr lang="zh-CN" altLang="en-US" sz="3200" b="1" dirty="0">
                    <a:solidFill>
                      <a:srgbClr val="3F3F3F"/>
                    </a:solidFill>
                    <a:cs typeface="+mn-ea"/>
                    <a:sym typeface="+mn-lt"/>
                  </a:rPr>
                  <a:t>第三阶段</a:t>
                </a:r>
              </a:p>
            </p:txBody>
          </p:sp>
          <p:sp>
            <p:nvSpPr>
              <p:cNvPr id="13" name="文本框 12">
                <a:extLst>
                  <a:ext uri="{FF2B5EF4-FFF2-40B4-BE49-F238E27FC236}">
                    <a16:creationId xmlns="" xmlns:a16="http://schemas.microsoft.com/office/drawing/2014/main" id="{3EF876AA-80FC-4037-AB49-EA69A1369F16}"/>
                  </a:ext>
                </a:extLst>
              </p:cNvPr>
              <p:cNvSpPr txBox="1"/>
              <p:nvPr/>
            </p:nvSpPr>
            <p:spPr>
              <a:xfrm>
                <a:off x="4250061" y="4520038"/>
                <a:ext cx="2492990" cy="1246495"/>
              </a:xfrm>
              <a:prstGeom prst="rect">
                <a:avLst/>
              </a:prstGeom>
              <a:noFill/>
            </p:spPr>
            <p:txBody>
              <a:bodyPr wrap="none" rtlCol="0" anchor="ctr">
                <a:spAutoFit/>
              </a:bodyPr>
              <a:lstStyle/>
              <a:p>
                <a:pPr algn="ctr">
                  <a:lnSpc>
                    <a:spcPts val="3000"/>
                  </a:lnSpc>
                </a:pPr>
                <a:r>
                  <a:rPr lang="zh-CN" altLang="en-US" dirty="0">
                    <a:solidFill>
                      <a:schemeClr val="tx1">
                        <a:lumMod val="95000"/>
                        <a:lumOff val="5000"/>
                      </a:schemeClr>
                    </a:solidFill>
                    <a:cs typeface="+mn-ea"/>
                    <a:sym typeface="+mn-lt"/>
                  </a:rPr>
                  <a:t>点击输入内容点击输入</a:t>
                </a:r>
                <a:endParaRPr lang="en-US" altLang="zh-CN" dirty="0">
                  <a:solidFill>
                    <a:schemeClr val="tx1">
                      <a:lumMod val="95000"/>
                      <a:lumOff val="5000"/>
                    </a:schemeClr>
                  </a:solidFill>
                  <a:cs typeface="+mn-ea"/>
                  <a:sym typeface="+mn-lt"/>
                </a:endParaRPr>
              </a:p>
              <a:p>
                <a:pPr algn="ctr">
                  <a:lnSpc>
                    <a:spcPts val="3000"/>
                  </a:lnSpc>
                </a:pPr>
                <a:r>
                  <a:rPr lang="zh-CN" altLang="en-US" dirty="0">
                    <a:solidFill>
                      <a:schemeClr val="tx1">
                        <a:lumMod val="95000"/>
                        <a:lumOff val="5000"/>
                      </a:schemeClr>
                    </a:solidFill>
                    <a:cs typeface="+mn-ea"/>
                    <a:sym typeface="+mn-lt"/>
                  </a:rPr>
                  <a:t>点击输入内容点击输入</a:t>
                </a:r>
              </a:p>
              <a:p>
                <a:pPr algn="ctr">
                  <a:lnSpc>
                    <a:spcPts val="3000"/>
                  </a:lnSpc>
                </a:pPr>
                <a:r>
                  <a:rPr lang="zh-CN" altLang="en-US" dirty="0">
                    <a:solidFill>
                      <a:schemeClr val="tx1">
                        <a:lumMod val="95000"/>
                        <a:lumOff val="5000"/>
                      </a:schemeClr>
                    </a:solidFill>
                    <a:cs typeface="+mn-ea"/>
                    <a:sym typeface="+mn-lt"/>
                  </a:rPr>
                  <a:t>点击输入内容点击输入</a:t>
                </a:r>
              </a:p>
            </p:txBody>
          </p:sp>
        </p:grpSp>
        <p:pic>
          <p:nvPicPr>
            <p:cNvPr id="11" name="图片 10">
              <a:extLst>
                <a:ext uri="{FF2B5EF4-FFF2-40B4-BE49-F238E27FC236}">
                  <a16:creationId xmlns="" xmlns:a16="http://schemas.microsoft.com/office/drawing/2014/main" id="{412AFB59-7996-47D8-8CF8-8CD12E0903E0}"/>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817248" y="3018678"/>
              <a:ext cx="820641" cy="820641"/>
            </a:xfrm>
            <a:prstGeom prst="rect">
              <a:avLst/>
            </a:prstGeom>
            <a:effectLst>
              <a:outerShdw blurRad="63500" sx="102000" sy="102000" algn="ctr" rotWithShape="0">
                <a:prstClr val="black">
                  <a:alpha val="40000"/>
                </a:prstClr>
              </a:outerShdw>
            </a:effectLst>
          </p:spPr>
        </p:pic>
      </p:grpSp>
      <p:grpSp>
        <p:nvGrpSpPr>
          <p:cNvPr id="14" name="组合 13">
            <a:extLst>
              <a:ext uri="{FF2B5EF4-FFF2-40B4-BE49-F238E27FC236}">
                <a16:creationId xmlns="" xmlns:a16="http://schemas.microsoft.com/office/drawing/2014/main" id="{E9591901-92FA-439B-B456-D133A02442C0}"/>
              </a:ext>
            </a:extLst>
          </p:cNvPr>
          <p:cNvGrpSpPr/>
          <p:nvPr/>
        </p:nvGrpSpPr>
        <p:grpSpPr>
          <a:xfrm>
            <a:off x="4438824" y="1742555"/>
            <a:ext cx="2492990" cy="4013345"/>
            <a:chOff x="4438824" y="1742555"/>
            <a:chExt cx="2492990" cy="4013345"/>
          </a:xfrm>
        </p:grpSpPr>
        <p:sp>
          <p:nvSpPr>
            <p:cNvPr id="15" name="六边形 14">
              <a:extLst>
                <a:ext uri="{FF2B5EF4-FFF2-40B4-BE49-F238E27FC236}">
                  <a16:creationId xmlns="" xmlns:a16="http://schemas.microsoft.com/office/drawing/2014/main" id="{AEF096FB-1E00-444E-AD33-0805489CF449}"/>
                </a:ext>
              </a:extLst>
            </p:cNvPr>
            <p:cNvSpPr/>
            <p:nvPr/>
          </p:nvSpPr>
          <p:spPr>
            <a:xfrm rot="5400000">
              <a:off x="4802872" y="2664373"/>
              <a:ext cx="1773936" cy="1529255"/>
            </a:xfrm>
            <a:prstGeom prst="hexagon">
              <a:avLst/>
            </a:prstGeom>
            <a:solidFill>
              <a:srgbClr val="FFA43E"/>
            </a:solidFill>
            <a:ln w="38100">
              <a:solidFill>
                <a:srgbClr val="C5C5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6" name="组合 15">
              <a:extLst>
                <a:ext uri="{FF2B5EF4-FFF2-40B4-BE49-F238E27FC236}">
                  <a16:creationId xmlns="" xmlns:a16="http://schemas.microsoft.com/office/drawing/2014/main" id="{0CFBA908-DC40-447F-9D0C-743AD907C44B}"/>
                </a:ext>
              </a:extLst>
            </p:cNvPr>
            <p:cNvGrpSpPr/>
            <p:nvPr/>
          </p:nvGrpSpPr>
          <p:grpSpPr>
            <a:xfrm>
              <a:off x="4438824" y="1742555"/>
              <a:ext cx="2492990" cy="4013345"/>
              <a:chOff x="4250061" y="1753188"/>
              <a:chExt cx="2492990" cy="4013345"/>
            </a:xfrm>
          </p:grpSpPr>
          <p:sp>
            <p:nvSpPr>
              <p:cNvPr id="18" name="文本框 17">
                <a:extLst>
                  <a:ext uri="{FF2B5EF4-FFF2-40B4-BE49-F238E27FC236}">
                    <a16:creationId xmlns="" xmlns:a16="http://schemas.microsoft.com/office/drawing/2014/main" id="{1A1F6045-0F91-4BD0-9DEB-B023CB16F947}"/>
                  </a:ext>
                </a:extLst>
              </p:cNvPr>
              <p:cNvSpPr txBox="1"/>
              <p:nvPr/>
            </p:nvSpPr>
            <p:spPr>
              <a:xfrm>
                <a:off x="4556531" y="1753188"/>
                <a:ext cx="1858779" cy="584775"/>
              </a:xfrm>
              <a:prstGeom prst="rect">
                <a:avLst/>
              </a:prstGeom>
              <a:noFill/>
            </p:spPr>
            <p:txBody>
              <a:bodyPr wrap="none" rtlCol="0">
                <a:spAutoFit/>
              </a:bodyPr>
              <a:lstStyle/>
              <a:p>
                <a:pPr algn="ctr"/>
                <a:r>
                  <a:rPr lang="zh-CN" altLang="en-US" sz="3200" b="1" dirty="0">
                    <a:solidFill>
                      <a:srgbClr val="3F3F3F"/>
                    </a:solidFill>
                    <a:cs typeface="+mn-ea"/>
                    <a:sym typeface="+mn-lt"/>
                  </a:rPr>
                  <a:t>第四阶段</a:t>
                </a:r>
              </a:p>
            </p:txBody>
          </p:sp>
          <p:sp>
            <p:nvSpPr>
              <p:cNvPr id="19" name="文本框 18">
                <a:extLst>
                  <a:ext uri="{FF2B5EF4-FFF2-40B4-BE49-F238E27FC236}">
                    <a16:creationId xmlns="" xmlns:a16="http://schemas.microsoft.com/office/drawing/2014/main" id="{C645DCD7-21EC-4078-B291-8FFF79FAE3D6}"/>
                  </a:ext>
                </a:extLst>
              </p:cNvPr>
              <p:cNvSpPr txBox="1"/>
              <p:nvPr/>
            </p:nvSpPr>
            <p:spPr>
              <a:xfrm>
                <a:off x="4250061" y="4520038"/>
                <a:ext cx="2492990" cy="1246495"/>
              </a:xfrm>
              <a:prstGeom prst="rect">
                <a:avLst/>
              </a:prstGeom>
              <a:noFill/>
            </p:spPr>
            <p:txBody>
              <a:bodyPr wrap="none" rtlCol="0" anchor="ctr">
                <a:spAutoFit/>
              </a:bodyPr>
              <a:lstStyle>
                <a:defPPr>
                  <a:defRPr lang="zh-CN"/>
                </a:defPPr>
                <a:lvl1pPr algn="ctr">
                  <a:lnSpc>
                    <a:spcPts val="3000"/>
                  </a:lnSpc>
                  <a:defRPr>
                    <a:solidFill>
                      <a:schemeClr val="tx1">
                        <a:lumMod val="95000"/>
                        <a:lumOff val="5000"/>
                      </a:schemeClr>
                    </a:solidFill>
                    <a:latin typeface="微软雅黑 Light" panose="020B0502040204020203" pitchFamily="34" charset="-122"/>
                    <a:ea typeface="微软雅黑 Light" panose="020B0502040204020203" pitchFamily="34" charset="-122"/>
                  </a:defRPr>
                </a:lvl1pPr>
              </a:lstStyle>
              <a:p>
                <a:r>
                  <a:rPr lang="zh-CN" altLang="en-US" dirty="0">
                    <a:latin typeface="+mn-lt"/>
                    <a:ea typeface="+mn-ea"/>
                    <a:cs typeface="+mn-ea"/>
                    <a:sym typeface="+mn-lt"/>
                  </a:rPr>
                  <a:t>点击输入内容点击输入</a:t>
                </a:r>
                <a:endParaRPr lang="en-US" altLang="zh-CN" dirty="0">
                  <a:latin typeface="+mn-lt"/>
                  <a:ea typeface="+mn-ea"/>
                  <a:cs typeface="+mn-ea"/>
                  <a:sym typeface="+mn-lt"/>
                </a:endParaRPr>
              </a:p>
              <a:p>
                <a:r>
                  <a:rPr lang="zh-CN" altLang="en-US" dirty="0">
                    <a:latin typeface="+mn-lt"/>
                    <a:ea typeface="+mn-ea"/>
                    <a:cs typeface="+mn-ea"/>
                    <a:sym typeface="+mn-lt"/>
                  </a:rPr>
                  <a:t>点击输入内容点击输入</a:t>
                </a:r>
              </a:p>
              <a:p>
                <a:r>
                  <a:rPr lang="zh-CN" altLang="en-US" dirty="0">
                    <a:latin typeface="+mn-lt"/>
                    <a:ea typeface="+mn-ea"/>
                    <a:cs typeface="+mn-ea"/>
                    <a:sym typeface="+mn-lt"/>
                  </a:rPr>
                  <a:t>点击输入内容点击输入</a:t>
                </a:r>
              </a:p>
            </p:txBody>
          </p:sp>
        </p:grpSp>
        <p:pic>
          <p:nvPicPr>
            <p:cNvPr id="17" name="图片 16">
              <a:extLst>
                <a:ext uri="{FF2B5EF4-FFF2-40B4-BE49-F238E27FC236}">
                  <a16:creationId xmlns="" xmlns:a16="http://schemas.microsoft.com/office/drawing/2014/main" id="{38C7F2C7-1A93-4C3D-9F7D-451E52067143}"/>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283918" y="3018678"/>
              <a:ext cx="820641" cy="820641"/>
            </a:xfrm>
            <a:prstGeom prst="rect">
              <a:avLst/>
            </a:prstGeom>
            <a:effectLst>
              <a:outerShdw blurRad="63500" sx="102000" sy="102000" algn="ctr" rotWithShape="0">
                <a:prstClr val="black">
                  <a:alpha val="40000"/>
                </a:prstClr>
              </a:outerShdw>
            </a:effectLst>
          </p:spPr>
        </p:pic>
      </p:grpSp>
      <p:grpSp>
        <p:nvGrpSpPr>
          <p:cNvPr id="20" name="组合 19">
            <a:extLst>
              <a:ext uri="{FF2B5EF4-FFF2-40B4-BE49-F238E27FC236}">
                <a16:creationId xmlns="" xmlns:a16="http://schemas.microsoft.com/office/drawing/2014/main" id="{712A412C-A6A8-4B9E-8849-7E22509A3BEA}"/>
              </a:ext>
            </a:extLst>
          </p:cNvPr>
          <p:cNvGrpSpPr/>
          <p:nvPr/>
        </p:nvGrpSpPr>
        <p:grpSpPr>
          <a:xfrm>
            <a:off x="8387484" y="1949993"/>
            <a:ext cx="2550012" cy="2958014"/>
            <a:chOff x="8387484" y="1949993"/>
            <a:chExt cx="2550012" cy="2958014"/>
          </a:xfrm>
        </p:grpSpPr>
        <p:sp>
          <p:nvSpPr>
            <p:cNvPr id="21" name="六边形 20">
              <a:extLst>
                <a:ext uri="{FF2B5EF4-FFF2-40B4-BE49-F238E27FC236}">
                  <a16:creationId xmlns="" xmlns:a16="http://schemas.microsoft.com/office/drawing/2014/main" id="{895F176C-7ED8-416A-BB12-29EFE179BF89}"/>
                </a:ext>
              </a:extLst>
            </p:cNvPr>
            <p:cNvSpPr/>
            <p:nvPr/>
          </p:nvSpPr>
          <p:spPr>
            <a:xfrm rot="5400000">
              <a:off x="8183483" y="2153994"/>
              <a:ext cx="2958014" cy="2550012"/>
            </a:xfrm>
            <a:prstGeom prst="hexagon">
              <a:avLst/>
            </a:prstGeom>
            <a:solidFill>
              <a:srgbClr val="FFA43E"/>
            </a:solidFill>
            <a:ln w="38100">
              <a:solidFill>
                <a:srgbClr val="C5C5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 name="文本框 21">
              <a:extLst>
                <a:ext uri="{FF2B5EF4-FFF2-40B4-BE49-F238E27FC236}">
                  <a16:creationId xmlns="" xmlns:a16="http://schemas.microsoft.com/office/drawing/2014/main" id="{8A62522A-B73F-4B03-B681-3341DA5CBF12}"/>
                </a:ext>
              </a:extLst>
            </p:cNvPr>
            <p:cNvSpPr txBox="1"/>
            <p:nvPr/>
          </p:nvSpPr>
          <p:spPr>
            <a:xfrm>
              <a:off x="8733389" y="2967333"/>
              <a:ext cx="1858201" cy="923330"/>
            </a:xfrm>
            <a:prstGeom prst="rect">
              <a:avLst/>
            </a:prstGeom>
            <a:noFill/>
          </p:spPr>
          <p:txBody>
            <a:bodyPr wrap="none" rtlCol="0">
              <a:spAutoFit/>
            </a:bodyPr>
            <a:lstStyle/>
            <a:p>
              <a:pPr algn="ctr"/>
              <a:r>
                <a:rPr lang="en-US" altLang="zh-CN" sz="5400" dirty="0">
                  <a:solidFill>
                    <a:schemeClr val="bg1"/>
                  </a:solidFill>
                  <a:effectLst>
                    <a:outerShdw blurRad="38100" dist="38100" dir="2700000" algn="tl">
                      <a:srgbClr val="000000">
                        <a:alpha val="43137"/>
                      </a:srgbClr>
                    </a:outerShdw>
                  </a:effectLst>
                  <a:cs typeface="+mn-ea"/>
                  <a:sym typeface="+mn-lt"/>
                </a:rPr>
                <a:t>100</a:t>
              </a:r>
              <a:r>
                <a:rPr lang="en-US" altLang="zh-CN" sz="4000" dirty="0">
                  <a:solidFill>
                    <a:schemeClr val="bg1"/>
                  </a:solidFill>
                  <a:effectLst>
                    <a:outerShdw blurRad="38100" dist="38100" dir="2700000" algn="tl">
                      <a:srgbClr val="000000">
                        <a:alpha val="43137"/>
                      </a:srgbClr>
                    </a:outerShdw>
                  </a:effectLst>
                  <a:cs typeface="+mn-ea"/>
                  <a:sym typeface="+mn-lt"/>
                </a:rPr>
                <a:t>%</a:t>
              </a:r>
              <a:endParaRPr lang="zh-CN" altLang="en-US" sz="5400" dirty="0">
                <a:solidFill>
                  <a:schemeClr val="bg1"/>
                </a:solidFill>
                <a:effectLst>
                  <a:outerShdw blurRad="38100" dist="38100" dir="2700000" algn="tl">
                    <a:srgbClr val="000000">
                      <a:alpha val="43137"/>
                    </a:srgbClr>
                  </a:outerShdw>
                </a:effectLst>
                <a:cs typeface="+mn-ea"/>
                <a:sym typeface="+mn-lt"/>
              </a:endParaRPr>
            </a:p>
          </p:txBody>
        </p:sp>
      </p:grpSp>
    </p:spTree>
    <p:extLst>
      <p:ext uri="{BB962C8B-B14F-4D97-AF65-F5344CB8AC3E}">
        <p14:creationId xmlns:p14="http://schemas.microsoft.com/office/powerpoint/2010/main" val="3579749090"/>
      </p:ext>
    </p:extLst>
  </p:cSld>
  <p:clrMapOvr>
    <a:masterClrMapping/>
  </p:clrMapOvr>
  <p:transition spd="slow" advClick="0" advTm="300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1+#ppt_w/2"/>
                                          </p:val>
                                        </p:tav>
                                        <p:tav tm="100000">
                                          <p:val>
                                            <p:strVal val="#ppt_x"/>
                                          </p:val>
                                        </p:tav>
                                      </p:tavLst>
                                    </p:anim>
                                    <p:anim calcmode="lin" valueType="num">
                                      <p:cBhvr additive="base">
                                        <p:cTn id="8" dur="10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75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1000" fill="hold"/>
                                        <p:tgtEl>
                                          <p:spTgt spid="14"/>
                                        </p:tgtEl>
                                        <p:attrNameLst>
                                          <p:attrName>ppt_x</p:attrName>
                                        </p:attrNameLst>
                                      </p:cBhvr>
                                      <p:tavLst>
                                        <p:tav tm="0">
                                          <p:val>
                                            <p:strVal val="1+#ppt_w/2"/>
                                          </p:val>
                                        </p:tav>
                                        <p:tav tm="100000">
                                          <p:val>
                                            <p:strVal val="#ppt_x"/>
                                          </p:val>
                                        </p:tav>
                                      </p:tavLst>
                                    </p:anim>
                                    <p:anim calcmode="lin" valueType="num">
                                      <p:cBhvr additive="base">
                                        <p:cTn id="12" dur="1000" fill="hold"/>
                                        <p:tgtEl>
                                          <p:spTgt spid="14"/>
                                        </p:tgtEl>
                                        <p:attrNameLst>
                                          <p:attrName>ppt_y</p:attrName>
                                        </p:attrNameLst>
                                      </p:cBhvr>
                                      <p:tavLst>
                                        <p:tav tm="0">
                                          <p:val>
                                            <p:strVal val="#ppt_y"/>
                                          </p:val>
                                        </p:tav>
                                        <p:tav tm="100000">
                                          <p:val>
                                            <p:strVal val="#ppt_y"/>
                                          </p:val>
                                        </p:tav>
                                      </p:tavLst>
                                    </p:anim>
                                  </p:childTnLst>
                                </p:cTn>
                              </p:par>
                              <p:par>
                                <p:cTn id="13" presetID="53" presetClass="entr" presetSubtype="16" fill="hold" nodeType="withEffect">
                                  <p:stCondLst>
                                    <p:cond delay="1500"/>
                                  </p:stCondLst>
                                  <p:childTnLst>
                                    <p:set>
                                      <p:cBhvr>
                                        <p:cTn id="14" dur="1" fill="hold">
                                          <p:stCondLst>
                                            <p:cond delay="0"/>
                                          </p:stCondLst>
                                        </p:cTn>
                                        <p:tgtEl>
                                          <p:spTgt spid="20"/>
                                        </p:tgtEl>
                                        <p:attrNameLst>
                                          <p:attrName>style.visibility</p:attrName>
                                        </p:attrNameLst>
                                      </p:cBhvr>
                                      <p:to>
                                        <p:strVal val="visible"/>
                                      </p:to>
                                    </p:set>
                                    <p:anim calcmode="lin" valueType="num">
                                      <p:cBhvr>
                                        <p:cTn id="15" dur="1000" fill="hold"/>
                                        <p:tgtEl>
                                          <p:spTgt spid="20"/>
                                        </p:tgtEl>
                                        <p:attrNameLst>
                                          <p:attrName>ppt_w</p:attrName>
                                        </p:attrNameLst>
                                      </p:cBhvr>
                                      <p:tavLst>
                                        <p:tav tm="0">
                                          <p:val>
                                            <p:fltVal val="0"/>
                                          </p:val>
                                        </p:tav>
                                        <p:tav tm="100000">
                                          <p:val>
                                            <p:strVal val="#ppt_w"/>
                                          </p:val>
                                        </p:tav>
                                      </p:tavLst>
                                    </p:anim>
                                    <p:anim calcmode="lin" valueType="num">
                                      <p:cBhvr>
                                        <p:cTn id="16" dur="1000" fill="hold"/>
                                        <p:tgtEl>
                                          <p:spTgt spid="20"/>
                                        </p:tgtEl>
                                        <p:attrNameLst>
                                          <p:attrName>ppt_h</p:attrName>
                                        </p:attrNameLst>
                                      </p:cBhvr>
                                      <p:tavLst>
                                        <p:tav tm="0">
                                          <p:val>
                                            <p:fltVal val="0"/>
                                          </p:val>
                                        </p:tav>
                                        <p:tav tm="100000">
                                          <p:val>
                                            <p:strVal val="#ppt_h"/>
                                          </p:val>
                                        </p:tav>
                                      </p:tavLst>
                                    </p:anim>
                                    <p:animEffect transition="in" filter="fade">
                                      <p:cBhvr>
                                        <p:cTn id="17"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9AF163C8-6DFC-4603-9230-0DDD27CEBA15}"/>
              </a:ext>
            </a:extLst>
          </p:cNvPr>
          <p:cNvSpPr/>
          <p:nvPr/>
        </p:nvSpPr>
        <p:spPr>
          <a:xfrm>
            <a:off x="0" y="268014"/>
            <a:ext cx="772510" cy="772510"/>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n>
                  <a:solidFill>
                    <a:schemeClr val="tx1">
                      <a:lumMod val="75000"/>
                      <a:lumOff val="25000"/>
                    </a:schemeClr>
                  </a:solidFill>
                </a:ln>
                <a:cs typeface="+mn-ea"/>
                <a:sym typeface="+mn-lt"/>
              </a:rPr>
              <a:t>02</a:t>
            </a:r>
            <a:endParaRPr lang="zh-CN" altLang="en-US" sz="2400" dirty="0">
              <a:ln>
                <a:solidFill>
                  <a:schemeClr val="tx1">
                    <a:lumMod val="75000"/>
                    <a:lumOff val="25000"/>
                  </a:schemeClr>
                </a:solidFill>
              </a:ln>
              <a:cs typeface="+mn-ea"/>
              <a:sym typeface="+mn-lt"/>
            </a:endParaRPr>
          </a:p>
        </p:txBody>
      </p:sp>
      <p:cxnSp>
        <p:nvCxnSpPr>
          <p:cNvPr id="5" name="直接连接符 4">
            <a:extLst>
              <a:ext uri="{FF2B5EF4-FFF2-40B4-BE49-F238E27FC236}">
                <a16:creationId xmlns="" xmlns:a16="http://schemas.microsoft.com/office/drawing/2014/main" id="{62D43CCE-A73A-413A-BE50-BCC94B090BAD}"/>
              </a:ext>
            </a:extLst>
          </p:cNvPr>
          <p:cNvCxnSpPr>
            <a:stCxn id="4" idx="3"/>
          </p:cNvCxnSpPr>
          <p:nvPr/>
        </p:nvCxnSpPr>
        <p:spPr>
          <a:xfrm>
            <a:off x="772510" y="654269"/>
            <a:ext cx="11419490" cy="7883"/>
          </a:xfrm>
          <a:prstGeom prst="line">
            <a:avLst/>
          </a:prstGeom>
          <a:ln w="38100">
            <a:solidFill>
              <a:srgbClr val="FFA43E"/>
            </a:solidFill>
          </a:ln>
        </p:spPr>
        <p:style>
          <a:lnRef idx="1">
            <a:schemeClr val="accent1"/>
          </a:lnRef>
          <a:fillRef idx="0">
            <a:schemeClr val="accent1"/>
          </a:fillRef>
          <a:effectRef idx="0">
            <a:schemeClr val="accent1"/>
          </a:effectRef>
          <a:fontRef idx="minor">
            <a:schemeClr val="tx1"/>
          </a:fontRef>
        </p:style>
      </p:cxnSp>
      <p:sp useBgFill="1">
        <p:nvSpPr>
          <p:cNvPr id="6" name="文本框 5">
            <a:extLst>
              <a:ext uri="{FF2B5EF4-FFF2-40B4-BE49-F238E27FC236}">
                <a16:creationId xmlns="" xmlns:a16="http://schemas.microsoft.com/office/drawing/2014/main" id="{52DB35A0-77B7-403E-A2CF-71658615D373}"/>
              </a:ext>
            </a:extLst>
          </p:cNvPr>
          <p:cNvSpPr txBox="1"/>
          <p:nvPr/>
        </p:nvSpPr>
        <p:spPr>
          <a:xfrm>
            <a:off x="977357" y="392659"/>
            <a:ext cx="1885453" cy="523220"/>
          </a:xfrm>
          <a:prstGeom prst="rect">
            <a:avLst/>
          </a:prstGeom>
        </p:spPr>
        <p:txBody>
          <a:bodyPr wrap="none" rtlCol="0">
            <a:spAutoFit/>
          </a:bodyPr>
          <a:lstStyle/>
          <a:p>
            <a:r>
              <a:rPr lang="zh-CN" altLang="en-US" sz="2800" b="1" dirty="0">
                <a:solidFill>
                  <a:srgbClr val="3F3F3F"/>
                </a:solidFill>
                <a:cs typeface="+mn-ea"/>
                <a:sym typeface="+mn-lt"/>
              </a:rPr>
              <a:t>工作经历</a:t>
            </a:r>
            <a:r>
              <a:rPr lang="en-US" altLang="zh-CN" sz="2800" b="1" dirty="0">
                <a:solidFill>
                  <a:srgbClr val="E0E677"/>
                </a:solidFill>
                <a:cs typeface="+mn-ea"/>
                <a:sym typeface="+mn-lt"/>
              </a:rPr>
              <a:t> </a:t>
            </a:r>
            <a:r>
              <a:rPr lang="en-US" altLang="zh-CN" sz="2800" b="1" dirty="0">
                <a:solidFill>
                  <a:srgbClr val="FFA43E"/>
                </a:solidFill>
                <a:cs typeface="+mn-ea"/>
                <a:sym typeface="+mn-lt"/>
              </a:rPr>
              <a:t>·</a:t>
            </a:r>
            <a:endParaRPr lang="zh-CN" altLang="en-US" sz="2800" b="1" dirty="0">
              <a:solidFill>
                <a:srgbClr val="FFA43E"/>
              </a:solidFill>
              <a:cs typeface="+mn-ea"/>
              <a:sym typeface="+mn-lt"/>
            </a:endParaRPr>
          </a:p>
        </p:txBody>
      </p:sp>
      <p:grpSp>
        <p:nvGrpSpPr>
          <p:cNvPr id="7" name="组合 6">
            <a:extLst>
              <a:ext uri="{FF2B5EF4-FFF2-40B4-BE49-F238E27FC236}">
                <a16:creationId xmlns="" xmlns:a16="http://schemas.microsoft.com/office/drawing/2014/main" id="{9563B5EB-B7C6-4762-935D-808A2A872776}"/>
              </a:ext>
            </a:extLst>
          </p:cNvPr>
          <p:cNvGrpSpPr/>
          <p:nvPr/>
        </p:nvGrpSpPr>
        <p:grpSpPr>
          <a:xfrm>
            <a:off x="5105489" y="2673416"/>
            <a:ext cx="1981022" cy="2297986"/>
            <a:chOff x="5105489" y="2620251"/>
            <a:chExt cx="1981022" cy="2297986"/>
          </a:xfrm>
        </p:grpSpPr>
        <p:sp>
          <p:nvSpPr>
            <p:cNvPr id="8" name="六边形 7">
              <a:extLst>
                <a:ext uri="{FF2B5EF4-FFF2-40B4-BE49-F238E27FC236}">
                  <a16:creationId xmlns="" xmlns:a16="http://schemas.microsoft.com/office/drawing/2014/main" id="{15188288-6E1A-43B1-9D6E-704F79BB36A8}"/>
                </a:ext>
              </a:extLst>
            </p:cNvPr>
            <p:cNvSpPr/>
            <p:nvPr/>
          </p:nvSpPr>
          <p:spPr>
            <a:xfrm rot="5400000">
              <a:off x="4947007" y="2778733"/>
              <a:ext cx="2297986" cy="1981022"/>
            </a:xfrm>
            <a:prstGeom prst="hexagon">
              <a:avLst/>
            </a:prstGeom>
            <a:solidFill>
              <a:srgbClr val="FFA43E"/>
            </a:solidFill>
            <a:ln w="38100">
              <a:solidFill>
                <a:srgbClr val="C5C5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pic>
          <p:nvPicPr>
            <p:cNvPr id="9" name="图片 8">
              <a:extLst>
                <a:ext uri="{FF2B5EF4-FFF2-40B4-BE49-F238E27FC236}">
                  <a16:creationId xmlns="" xmlns:a16="http://schemas.microsoft.com/office/drawing/2014/main" id="{4BA53E12-77AB-4874-B2B6-F1AC148DC20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499247" y="3172491"/>
              <a:ext cx="1193505" cy="1193505"/>
            </a:xfrm>
            <a:prstGeom prst="rect">
              <a:avLst/>
            </a:prstGeom>
            <a:effectLst>
              <a:outerShdw blurRad="63500" sx="102000" sy="102000" algn="ctr" rotWithShape="0">
                <a:prstClr val="black">
                  <a:alpha val="40000"/>
                </a:prstClr>
              </a:outerShdw>
            </a:effectLst>
          </p:spPr>
        </p:pic>
      </p:grpSp>
      <p:grpSp>
        <p:nvGrpSpPr>
          <p:cNvPr id="10" name="组合 9">
            <a:extLst>
              <a:ext uri="{FF2B5EF4-FFF2-40B4-BE49-F238E27FC236}">
                <a16:creationId xmlns="" xmlns:a16="http://schemas.microsoft.com/office/drawing/2014/main" id="{DE3FB23A-70EE-4E46-8205-12FE26AE2823}"/>
              </a:ext>
            </a:extLst>
          </p:cNvPr>
          <p:cNvGrpSpPr/>
          <p:nvPr/>
        </p:nvGrpSpPr>
        <p:grpSpPr>
          <a:xfrm>
            <a:off x="930165" y="1943685"/>
            <a:ext cx="3121572" cy="961696"/>
            <a:chOff x="930165" y="1890520"/>
            <a:chExt cx="3121572" cy="961696"/>
          </a:xfrm>
        </p:grpSpPr>
        <p:sp>
          <p:nvSpPr>
            <p:cNvPr id="11" name="矩形 10">
              <a:extLst>
                <a:ext uri="{FF2B5EF4-FFF2-40B4-BE49-F238E27FC236}">
                  <a16:creationId xmlns="" xmlns:a16="http://schemas.microsoft.com/office/drawing/2014/main" id="{A082B163-9692-4077-9E0A-8739BC7114DE}"/>
                </a:ext>
              </a:extLst>
            </p:cNvPr>
            <p:cNvSpPr/>
            <p:nvPr/>
          </p:nvSpPr>
          <p:spPr>
            <a:xfrm>
              <a:off x="930165" y="1890520"/>
              <a:ext cx="3121572" cy="961696"/>
            </a:xfrm>
            <a:prstGeom prst="rect">
              <a:avLst/>
            </a:prstGeom>
            <a:noFill/>
            <a:ln w="38100">
              <a:solidFill>
                <a:srgbClr val="FFA4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v</a:t>
              </a:r>
              <a:endParaRPr lang="zh-CN" altLang="en-US" dirty="0">
                <a:cs typeface="+mn-ea"/>
                <a:sym typeface="+mn-lt"/>
              </a:endParaRPr>
            </a:p>
          </p:txBody>
        </p:sp>
        <p:sp>
          <p:nvSpPr>
            <p:cNvPr id="12" name="文本框 11">
              <a:extLst>
                <a:ext uri="{FF2B5EF4-FFF2-40B4-BE49-F238E27FC236}">
                  <a16:creationId xmlns="" xmlns:a16="http://schemas.microsoft.com/office/drawing/2014/main" id="{449F0982-7DC0-45BA-8666-D026A6B8DC77}"/>
                </a:ext>
              </a:extLst>
            </p:cNvPr>
            <p:cNvSpPr txBox="1"/>
            <p:nvPr/>
          </p:nvSpPr>
          <p:spPr>
            <a:xfrm>
              <a:off x="1120319" y="2078980"/>
              <a:ext cx="2741264" cy="584775"/>
            </a:xfrm>
            <a:prstGeom prst="rect">
              <a:avLst/>
            </a:prstGeom>
            <a:noFill/>
          </p:spPr>
          <p:txBody>
            <a:bodyPr wrap="none" rtlCol="0">
              <a:spAutoFit/>
            </a:bodyPr>
            <a:lstStyle/>
            <a:p>
              <a:pPr algn="ctr"/>
              <a:r>
                <a:rPr lang="zh-CN" altLang="en-US" sz="3200" b="1" dirty="0">
                  <a:solidFill>
                    <a:srgbClr val="3F3F3F"/>
                  </a:solidFill>
                  <a:cs typeface="+mn-ea"/>
                  <a:sym typeface="+mn-lt"/>
                </a:rPr>
                <a:t>点击输入内容</a:t>
              </a:r>
            </a:p>
          </p:txBody>
        </p:sp>
      </p:grpSp>
      <p:grpSp>
        <p:nvGrpSpPr>
          <p:cNvPr id="13" name="组合 12">
            <a:extLst>
              <a:ext uri="{FF2B5EF4-FFF2-40B4-BE49-F238E27FC236}">
                <a16:creationId xmlns="" xmlns:a16="http://schemas.microsoft.com/office/drawing/2014/main" id="{0DBCFAE2-CEA7-450E-B676-3C9B62C8D158}"/>
              </a:ext>
            </a:extLst>
          </p:cNvPr>
          <p:cNvGrpSpPr/>
          <p:nvPr/>
        </p:nvGrpSpPr>
        <p:grpSpPr>
          <a:xfrm>
            <a:off x="930165" y="3341561"/>
            <a:ext cx="3121572" cy="961696"/>
            <a:chOff x="930165" y="3288396"/>
            <a:chExt cx="3121572" cy="961696"/>
          </a:xfrm>
        </p:grpSpPr>
        <p:sp>
          <p:nvSpPr>
            <p:cNvPr id="14" name="矩形 13">
              <a:extLst>
                <a:ext uri="{FF2B5EF4-FFF2-40B4-BE49-F238E27FC236}">
                  <a16:creationId xmlns="" xmlns:a16="http://schemas.microsoft.com/office/drawing/2014/main" id="{78A5903D-0967-4614-BB36-05BF5CE92D34}"/>
                </a:ext>
              </a:extLst>
            </p:cNvPr>
            <p:cNvSpPr/>
            <p:nvPr/>
          </p:nvSpPr>
          <p:spPr>
            <a:xfrm>
              <a:off x="930165" y="3288396"/>
              <a:ext cx="3121572" cy="961696"/>
            </a:xfrm>
            <a:prstGeom prst="rect">
              <a:avLst/>
            </a:prstGeom>
            <a:noFill/>
            <a:ln w="38100">
              <a:solidFill>
                <a:srgbClr val="FFA4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v</a:t>
              </a:r>
              <a:endParaRPr lang="zh-CN" altLang="en-US" dirty="0">
                <a:cs typeface="+mn-ea"/>
                <a:sym typeface="+mn-lt"/>
              </a:endParaRPr>
            </a:p>
          </p:txBody>
        </p:sp>
        <p:sp>
          <p:nvSpPr>
            <p:cNvPr id="15" name="文本框 14">
              <a:extLst>
                <a:ext uri="{FF2B5EF4-FFF2-40B4-BE49-F238E27FC236}">
                  <a16:creationId xmlns="" xmlns:a16="http://schemas.microsoft.com/office/drawing/2014/main" id="{6372A3A5-BDEF-408D-9321-AA44E3FD0EB2}"/>
                </a:ext>
              </a:extLst>
            </p:cNvPr>
            <p:cNvSpPr txBox="1"/>
            <p:nvPr/>
          </p:nvSpPr>
          <p:spPr>
            <a:xfrm>
              <a:off x="1120319" y="3476855"/>
              <a:ext cx="2741264" cy="584775"/>
            </a:xfrm>
            <a:prstGeom prst="rect">
              <a:avLst/>
            </a:prstGeom>
            <a:noFill/>
          </p:spPr>
          <p:txBody>
            <a:bodyPr wrap="none" rtlCol="0">
              <a:spAutoFit/>
            </a:bodyPr>
            <a:lstStyle/>
            <a:p>
              <a:pPr algn="ctr"/>
              <a:r>
                <a:rPr lang="zh-CN" altLang="en-US" sz="3200" b="1" dirty="0">
                  <a:solidFill>
                    <a:srgbClr val="3F3F3F"/>
                  </a:solidFill>
                  <a:cs typeface="+mn-ea"/>
                  <a:sym typeface="+mn-lt"/>
                </a:rPr>
                <a:t>点击输入内容</a:t>
              </a:r>
            </a:p>
          </p:txBody>
        </p:sp>
      </p:grpSp>
      <p:grpSp>
        <p:nvGrpSpPr>
          <p:cNvPr id="16" name="组合 15">
            <a:extLst>
              <a:ext uri="{FF2B5EF4-FFF2-40B4-BE49-F238E27FC236}">
                <a16:creationId xmlns="" xmlns:a16="http://schemas.microsoft.com/office/drawing/2014/main" id="{532C5810-BDE6-499B-8628-4B36681CFAD4}"/>
              </a:ext>
            </a:extLst>
          </p:cNvPr>
          <p:cNvGrpSpPr/>
          <p:nvPr/>
        </p:nvGrpSpPr>
        <p:grpSpPr>
          <a:xfrm>
            <a:off x="930165" y="4739437"/>
            <a:ext cx="3121572" cy="961696"/>
            <a:chOff x="930165" y="4686272"/>
            <a:chExt cx="3121572" cy="961696"/>
          </a:xfrm>
        </p:grpSpPr>
        <p:sp>
          <p:nvSpPr>
            <p:cNvPr id="17" name="矩形 16">
              <a:extLst>
                <a:ext uri="{FF2B5EF4-FFF2-40B4-BE49-F238E27FC236}">
                  <a16:creationId xmlns="" xmlns:a16="http://schemas.microsoft.com/office/drawing/2014/main" id="{4A695AB2-662D-4B0D-A730-1B04193B89F8}"/>
                </a:ext>
              </a:extLst>
            </p:cNvPr>
            <p:cNvSpPr/>
            <p:nvPr/>
          </p:nvSpPr>
          <p:spPr>
            <a:xfrm>
              <a:off x="930165" y="4686272"/>
              <a:ext cx="3121572" cy="961696"/>
            </a:xfrm>
            <a:prstGeom prst="rect">
              <a:avLst/>
            </a:prstGeom>
            <a:noFill/>
            <a:ln w="38100">
              <a:solidFill>
                <a:srgbClr val="FFA4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v</a:t>
              </a:r>
              <a:endParaRPr lang="zh-CN" altLang="en-US" dirty="0">
                <a:cs typeface="+mn-ea"/>
                <a:sym typeface="+mn-lt"/>
              </a:endParaRPr>
            </a:p>
          </p:txBody>
        </p:sp>
        <p:sp>
          <p:nvSpPr>
            <p:cNvPr id="18" name="文本框 17">
              <a:extLst>
                <a:ext uri="{FF2B5EF4-FFF2-40B4-BE49-F238E27FC236}">
                  <a16:creationId xmlns="" xmlns:a16="http://schemas.microsoft.com/office/drawing/2014/main" id="{557C4D27-9461-4F80-8951-9CC22366FC17}"/>
                </a:ext>
              </a:extLst>
            </p:cNvPr>
            <p:cNvSpPr txBox="1"/>
            <p:nvPr/>
          </p:nvSpPr>
          <p:spPr>
            <a:xfrm>
              <a:off x="1120319" y="4871691"/>
              <a:ext cx="2741264" cy="584775"/>
            </a:xfrm>
            <a:prstGeom prst="rect">
              <a:avLst/>
            </a:prstGeom>
            <a:noFill/>
          </p:spPr>
          <p:txBody>
            <a:bodyPr wrap="none" rtlCol="0">
              <a:spAutoFit/>
            </a:bodyPr>
            <a:lstStyle/>
            <a:p>
              <a:pPr algn="ctr"/>
              <a:r>
                <a:rPr lang="zh-CN" altLang="en-US" sz="3200" b="1" dirty="0">
                  <a:solidFill>
                    <a:srgbClr val="3F3F3F"/>
                  </a:solidFill>
                  <a:cs typeface="+mn-ea"/>
                  <a:sym typeface="+mn-lt"/>
                </a:rPr>
                <a:t>点击输入内容</a:t>
              </a:r>
            </a:p>
          </p:txBody>
        </p:sp>
      </p:grpSp>
      <p:grpSp>
        <p:nvGrpSpPr>
          <p:cNvPr id="19" name="组合 18">
            <a:extLst>
              <a:ext uri="{FF2B5EF4-FFF2-40B4-BE49-F238E27FC236}">
                <a16:creationId xmlns="" xmlns:a16="http://schemas.microsoft.com/office/drawing/2014/main" id="{AB754A98-138C-43CE-92AE-76F1EFD98F56}"/>
              </a:ext>
            </a:extLst>
          </p:cNvPr>
          <p:cNvGrpSpPr/>
          <p:nvPr/>
        </p:nvGrpSpPr>
        <p:grpSpPr>
          <a:xfrm>
            <a:off x="8140263" y="1943685"/>
            <a:ext cx="3121572" cy="961696"/>
            <a:chOff x="8140263" y="1890520"/>
            <a:chExt cx="3121572" cy="961696"/>
          </a:xfrm>
        </p:grpSpPr>
        <p:sp>
          <p:nvSpPr>
            <p:cNvPr id="20" name="矩形 19">
              <a:extLst>
                <a:ext uri="{FF2B5EF4-FFF2-40B4-BE49-F238E27FC236}">
                  <a16:creationId xmlns="" xmlns:a16="http://schemas.microsoft.com/office/drawing/2014/main" id="{D195E591-ADD7-4DB2-AB1A-926B56031DA9}"/>
                </a:ext>
              </a:extLst>
            </p:cNvPr>
            <p:cNvSpPr/>
            <p:nvPr/>
          </p:nvSpPr>
          <p:spPr>
            <a:xfrm>
              <a:off x="8140263" y="1890520"/>
              <a:ext cx="3121572" cy="961696"/>
            </a:xfrm>
            <a:prstGeom prst="rect">
              <a:avLst/>
            </a:prstGeom>
            <a:noFill/>
            <a:ln w="38100">
              <a:solidFill>
                <a:srgbClr val="FFA4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v</a:t>
              </a:r>
              <a:endParaRPr lang="zh-CN" altLang="en-US" dirty="0">
                <a:cs typeface="+mn-ea"/>
                <a:sym typeface="+mn-lt"/>
              </a:endParaRPr>
            </a:p>
          </p:txBody>
        </p:sp>
        <p:sp>
          <p:nvSpPr>
            <p:cNvPr id="21" name="文本框 20">
              <a:extLst>
                <a:ext uri="{FF2B5EF4-FFF2-40B4-BE49-F238E27FC236}">
                  <a16:creationId xmlns="" xmlns:a16="http://schemas.microsoft.com/office/drawing/2014/main" id="{C1667F4D-29DA-4015-B37B-7FFEA4ED3C3B}"/>
                </a:ext>
              </a:extLst>
            </p:cNvPr>
            <p:cNvSpPr txBox="1"/>
            <p:nvPr/>
          </p:nvSpPr>
          <p:spPr>
            <a:xfrm>
              <a:off x="8330417" y="2078979"/>
              <a:ext cx="2741264" cy="584775"/>
            </a:xfrm>
            <a:prstGeom prst="rect">
              <a:avLst/>
            </a:prstGeom>
            <a:noFill/>
          </p:spPr>
          <p:txBody>
            <a:bodyPr wrap="none" rtlCol="0">
              <a:spAutoFit/>
            </a:bodyPr>
            <a:lstStyle/>
            <a:p>
              <a:pPr algn="ctr"/>
              <a:r>
                <a:rPr lang="zh-CN" altLang="en-US" sz="3200" b="1" dirty="0">
                  <a:solidFill>
                    <a:srgbClr val="3F3F3F"/>
                  </a:solidFill>
                  <a:cs typeface="+mn-ea"/>
                  <a:sym typeface="+mn-lt"/>
                </a:rPr>
                <a:t>点击输入内容</a:t>
              </a:r>
            </a:p>
          </p:txBody>
        </p:sp>
      </p:grpSp>
      <p:grpSp>
        <p:nvGrpSpPr>
          <p:cNvPr id="22" name="组合 21">
            <a:extLst>
              <a:ext uri="{FF2B5EF4-FFF2-40B4-BE49-F238E27FC236}">
                <a16:creationId xmlns="" xmlns:a16="http://schemas.microsoft.com/office/drawing/2014/main" id="{47B2F429-941C-4F2E-9951-ED24CDA8D765}"/>
              </a:ext>
            </a:extLst>
          </p:cNvPr>
          <p:cNvGrpSpPr/>
          <p:nvPr/>
        </p:nvGrpSpPr>
        <p:grpSpPr>
          <a:xfrm>
            <a:off x="8140263" y="3341561"/>
            <a:ext cx="3121572" cy="961696"/>
            <a:chOff x="8140263" y="3288396"/>
            <a:chExt cx="3121572" cy="961696"/>
          </a:xfrm>
        </p:grpSpPr>
        <p:sp>
          <p:nvSpPr>
            <p:cNvPr id="23" name="矩形 22">
              <a:extLst>
                <a:ext uri="{FF2B5EF4-FFF2-40B4-BE49-F238E27FC236}">
                  <a16:creationId xmlns="" xmlns:a16="http://schemas.microsoft.com/office/drawing/2014/main" id="{CCBE1402-F6C8-442E-BEAF-5A7CA4F26950}"/>
                </a:ext>
              </a:extLst>
            </p:cNvPr>
            <p:cNvSpPr/>
            <p:nvPr/>
          </p:nvSpPr>
          <p:spPr>
            <a:xfrm>
              <a:off x="8140263" y="3288396"/>
              <a:ext cx="3121572" cy="961696"/>
            </a:xfrm>
            <a:prstGeom prst="rect">
              <a:avLst/>
            </a:prstGeom>
            <a:noFill/>
            <a:ln w="38100">
              <a:solidFill>
                <a:srgbClr val="FFA4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v</a:t>
              </a:r>
              <a:endParaRPr lang="zh-CN" altLang="en-US" dirty="0">
                <a:cs typeface="+mn-ea"/>
                <a:sym typeface="+mn-lt"/>
              </a:endParaRPr>
            </a:p>
          </p:txBody>
        </p:sp>
        <p:sp>
          <p:nvSpPr>
            <p:cNvPr id="24" name="文本框 23">
              <a:extLst>
                <a:ext uri="{FF2B5EF4-FFF2-40B4-BE49-F238E27FC236}">
                  <a16:creationId xmlns="" xmlns:a16="http://schemas.microsoft.com/office/drawing/2014/main" id="{AEB4C655-DE36-42F5-A091-B69E2D887BC3}"/>
                </a:ext>
              </a:extLst>
            </p:cNvPr>
            <p:cNvSpPr txBox="1"/>
            <p:nvPr/>
          </p:nvSpPr>
          <p:spPr>
            <a:xfrm>
              <a:off x="8330417" y="3476854"/>
              <a:ext cx="2741264" cy="584775"/>
            </a:xfrm>
            <a:prstGeom prst="rect">
              <a:avLst/>
            </a:prstGeom>
            <a:noFill/>
          </p:spPr>
          <p:txBody>
            <a:bodyPr wrap="none" rtlCol="0">
              <a:spAutoFit/>
            </a:bodyPr>
            <a:lstStyle/>
            <a:p>
              <a:pPr algn="ctr"/>
              <a:r>
                <a:rPr lang="zh-CN" altLang="en-US" sz="3200" b="1" dirty="0">
                  <a:solidFill>
                    <a:srgbClr val="3F3F3F"/>
                  </a:solidFill>
                  <a:cs typeface="+mn-ea"/>
                  <a:sym typeface="+mn-lt"/>
                </a:rPr>
                <a:t>点击输入内容</a:t>
              </a:r>
            </a:p>
          </p:txBody>
        </p:sp>
      </p:grpSp>
      <p:grpSp>
        <p:nvGrpSpPr>
          <p:cNvPr id="25" name="组合 24">
            <a:extLst>
              <a:ext uri="{FF2B5EF4-FFF2-40B4-BE49-F238E27FC236}">
                <a16:creationId xmlns="" xmlns:a16="http://schemas.microsoft.com/office/drawing/2014/main" id="{EF0EBAF2-5D9D-423D-AAFC-C18FEB22747A}"/>
              </a:ext>
            </a:extLst>
          </p:cNvPr>
          <p:cNvGrpSpPr/>
          <p:nvPr/>
        </p:nvGrpSpPr>
        <p:grpSpPr>
          <a:xfrm>
            <a:off x="8140263" y="4739437"/>
            <a:ext cx="3121572" cy="961696"/>
            <a:chOff x="8140263" y="4686272"/>
            <a:chExt cx="3121572" cy="961696"/>
          </a:xfrm>
        </p:grpSpPr>
        <p:sp>
          <p:nvSpPr>
            <p:cNvPr id="26" name="矩形 25">
              <a:extLst>
                <a:ext uri="{FF2B5EF4-FFF2-40B4-BE49-F238E27FC236}">
                  <a16:creationId xmlns="" xmlns:a16="http://schemas.microsoft.com/office/drawing/2014/main" id="{AC180B60-A71C-42CE-B393-C52F2C9B5AA4}"/>
                </a:ext>
              </a:extLst>
            </p:cNvPr>
            <p:cNvSpPr/>
            <p:nvPr/>
          </p:nvSpPr>
          <p:spPr>
            <a:xfrm>
              <a:off x="8140263" y="4686272"/>
              <a:ext cx="3121572" cy="961696"/>
            </a:xfrm>
            <a:prstGeom prst="rect">
              <a:avLst/>
            </a:prstGeom>
            <a:noFill/>
            <a:ln w="38100">
              <a:solidFill>
                <a:srgbClr val="FFA4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v</a:t>
              </a:r>
              <a:endParaRPr lang="zh-CN" altLang="en-US" dirty="0">
                <a:cs typeface="+mn-ea"/>
                <a:sym typeface="+mn-lt"/>
              </a:endParaRPr>
            </a:p>
          </p:txBody>
        </p:sp>
        <p:sp>
          <p:nvSpPr>
            <p:cNvPr id="27" name="文本框 26">
              <a:extLst>
                <a:ext uri="{FF2B5EF4-FFF2-40B4-BE49-F238E27FC236}">
                  <a16:creationId xmlns="" xmlns:a16="http://schemas.microsoft.com/office/drawing/2014/main" id="{F5E135F3-4EB0-47F1-8FDA-05A3510B44EE}"/>
                </a:ext>
              </a:extLst>
            </p:cNvPr>
            <p:cNvSpPr txBox="1"/>
            <p:nvPr/>
          </p:nvSpPr>
          <p:spPr>
            <a:xfrm>
              <a:off x="8330417" y="4871690"/>
              <a:ext cx="2741264" cy="584775"/>
            </a:xfrm>
            <a:prstGeom prst="rect">
              <a:avLst/>
            </a:prstGeom>
            <a:noFill/>
          </p:spPr>
          <p:txBody>
            <a:bodyPr wrap="none" rtlCol="0">
              <a:spAutoFit/>
            </a:bodyPr>
            <a:lstStyle/>
            <a:p>
              <a:pPr algn="ctr"/>
              <a:r>
                <a:rPr lang="zh-CN" altLang="en-US" sz="3200" b="1" dirty="0">
                  <a:solidFill>
                    <a:srgbClr val="3F3F3F"/>
                  </a:solidFill>
                  <a:cs typeface="+mn-ea"/>
                  <a:sym typeface="+mn-lt"/>
                </a:rPr>
                <a:t>点击输入内容</a:t>
              </a:r>
            </a:p>
          </p:txBody>
        </p:sp>
      </p:grpSp>
    </p:spTree>
    <p:extLst>
      <p:ext uri="{BB962C8B-B14F-4D97-AF65-F5344CB8AC3E}">
        <p14:creationId xmlns:p14="http://schemas.microsoft.com/office/powerpoint/2010/main" val="1351896890"/>
      </p:ext>
    </p:extLst>
  </p:cSld>
  <p:clrMapOvr>
    <a:masterClrMapping/>
  </p:clrMapOvr>
  <p:transition spd="slow" advClick="0" advTm="3000">
    <p:push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par>
                                <p:cTn id="11" presetID="2" presetClass="entr" presetSubtype="2" fill="hold" nodeType="withEffect">
                                  <p:stCondLst>
                                    <p:cond delay="75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1000" fill="hold"/>
                                        <p:tgtEl>
                                          <p:spTgt spid="10"/>
                                        </p:tgtEl>
                                        <p:attrNameLst>
                                          <p:attrName>ppt_x</p:attrName>
                                        </p:attrNameLst>
                                      </p:cBhvr>
                                      <p:tavLst>
                                        <p:tav tm="0">
                                          <p:val>
                                            <p:strVal val="1+#ppt_w/2"/>
                                          </p:val>
                                        </p:tav>
                                        <p:tav tm="100000">
                                          <p:val>
                                            <p:strVal val="#ppt_x"/>
                                          </p:val>
                                        </p:tav>
                                      </p:tavLst>
                                    </p:anim>
                                    <p:anim calcmode="lin" valueType="num">
                                      <p:cBhvr additive="base">
                                        <p:cTn id="14" dur="1000" fill="hold"/>
                                        <p:tgtEl>
                                          <p:spTgt spid="10"/>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75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1000" fill="hold"/>
                                        <p:tgtEl>
                                          <p:spTgt spid="13"/>
                                        </p:tgtEl>
                                        <p:attrNameLst>
                                          <p:attrName>ppt_x</p:attrName>
                                        </p:attrNameLst>
                                      </p:cBhvr>
                                      <p:tavLst>
                                        <p:tav tm="0">
                                          <p:val>
                                            <p:strVal val="1+#ppt_w/2"/>
                                          </p:val>
                                        </p:tav>
                                        <p:tav tm="100000">
                                          <p:val>
                                            <p:strVal val="#ppt_x"/>
                                          </p:val>
                                        </p:tav>
                                      </p:tavLst>
                                    </p:anim>
                                    <p:anim calcmode="lin" valueType="num">
                                      <p:cBhvr additive="base">
                                        <p:cTn id="18" dur="1000" fill="hold"/>
                                        <p:tgtEl>
                                          <p:spTgt spid="13"/>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75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1000" fill="hold"/>
                                        <p:tgtEl>
                                          <p:spTgt spid="16"/>
                                        </p:tgtEl>
                                        <p:attrNameLst>
                                          <p:attrName>ppt_x</p:attrName>
                                        </p:attrNameLst>
                                      </p:cBhvr>
                                      <p:tavLst>
                                        <p:tav tm="0">
                                          <p:val>
                                            <p:strVal val="1+#ppt_w/2"/>
                                          </p:val>
                                        </p:tav>
                                        <p:tav tm="100000">
                                          <p:val>
                                            <p:strVal val="#ppt_x"/>
                                          </p:val>
                                        </p:tav>
                                      </p:tavLst>
                                    </p:anim>
                                    <p:anim calcmode="lin" valueType="num">
                                      <p:cBhvr additive="base">
                                        <p:cTn id="22" dur="1000" fill="hold"/>
                                        <p:tgtEl>
                                          <p:spTgt spid="16"/>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75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1000" fill="hold"/>
                                        <p:tgtEl>
                                          <p:spTgt spid="19"/>
                                        </p:tgtEl>
                                        <p:attrNameLst>
                                          <p:attrName>ppt_x</p:attrName>
                                        </p:attrNameLst>
                                      </p:cBhvr>
                                      <p:tavLst>
                                        <p:tav tm="0">
                                          <p:val>
                                            <p:strVal val="0-#ppt_w/2"/>
                                          </p:val>
                                        </p:tav>
                                        <p:tav tm="100000">
                                          <p:val>
                                            <p:strVal val="#ppt_x"/>
                                          </p:val>
                                        </p:tav>
                                      </p:tavLst>
                                    </p:anim>
                                    <p:anim calcmode="lin" valueType="num">
                                      <p:cBhvr additive="base">
                                        <p:cTn id="26" dur="1000" fill="hold"/>
                                        <p:tgtEl>
                                          <p:spTgt spid="19"/>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750"/>
                                  </p:stCondLst>
                                  <p:childTnLst>
                                    <p:set>
                                      <p:cBhvr>
                                        <p:cTn id="28" dur="1" fill="hold">
                                          <p:stCondLst>
                                            <p:cond delay="0"/>
                                          </p:stCondLst>
                                        </p:cTn>
                                        <p:tgtEl>
                                          <p:spTgt spid="22"/>
                                        </p:tgtEl>
                                        <p:attrNameLst>
                                          <p:attrName>style.visibility</p:attrName>
                                        </p:attrNameLst>
                                      </p:cBhvr>
                                      <p:to>
                                        <p:strVal val="visible"/>
                                      </p:to>
                                    </p:set>
                                    <p:anim calcmode="lin" valueType="num">
                                      <p:cBhvr additive="base">
                                        <p:cTn id="29" dur="1000" fill="hold"/>
                                        <p:tgtEl>
                                          <p:spTgt spid="22"/>
                                        </p:tgtEl>
                                        <p:attrNameLst>
                                          <p:attrName>ppt_x</p:attrName>
                                        </p:attrNameLst>
                                      </p:cBhvr>
                                      <p:tavLst>
                                        <p:tav tm="0">
                                          <p:val>
                                            <p:strVal val="0-#ppt_w/2"/>
                                          </p:val>
                                        </p:tav>
                                        <p:tav tm="100000">
                                          <p:val>
                                            <p:strVal val="#ppt_x"/>
                                          </p:val>
                                        </p:tav>
                                      </p:tavLst>
                                    </p:anim>
                                    <p:anim calcmode="lin" valueType="num">
                                      <p:cBhvr additive="base">
                                        <p:cTn id="30" dur="1000" fill="hold"/>
                                        <p:tgtEl>
                                          <p:spTgt spid="22"/>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750"/>
                                  </p:stCondLst>
                                  <p:childTnLst>
                                    <p:set>
                                      <p:cBhvr>
                                        <p:cTn id="32" dur="1" fill="hold">
                                          <p:stCondLst>
                                            <p:cond delay="0"/>
                                          </p:stCondLst>
                                        </p:cTn>
                                        <p:tgtEl>
                                          <p:spTgt spid="25"/>
                                        </p:tgtEl>
                                        <p:attrNameLst>
                                          <p:attrName>style.visibility</p:attrName>
                                        </p:attrNameLst>
                                      </p:cBhvr>
                                      <p:to>
                                        <p:strVal val="visible"/>
                                      </p:to>
                                    </p:set>
                                    <p:anim calcmode="lin" valueType="num">
                                      <p:cBhvr additive="base">
                                        <p:cTn id="33" dur="1000" fill="hold"/>
                                        <p:tgtEl>
                                          <p:spTgt spid="25"/>
                                        </p:tgtEl>
                                        <p:attrNameLst>
                                          <p:attrName>ppt_x</p:attrName>
                                        </p:attrNameLst>
                                      </p:cBhvr>
                                      <p:tavLst>
                                        <p:tav tm="0">
                                          <p:val>
                                            <p:strVal val="0-#ppt_w/2"/>
                                          </p:val>
                                        </p:tav>
                                        <p:tav tm="100000">
                                          <p:val>
                                            <p:strVal val="#ppt_x"/>
                                          </p:val>
                                        </p:tav>
                                      </p:tavLst>
                                    </p:anim>
                                    <p:anim calcmode="lin" valueType="num">
                                      <p:cBhvr additive="base">
                                        <p:cTn id="34" dur="10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5DB4D317-17AB-40E8-8D47-411A56F6637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2" y="0"/>
            <a:ext cx="8761227" cy="6858000"/>
          </a:xfrm>
          <a:prstGeom prst="rect">
            <a:avLst/>
          </a:prstGeom>
        </p:spPr>
      </p:pic>
      <p:sp>
        <p:nvSpPr>
          <p:cNvPr id="4" name="文本框 3">
            <a:extLst>
              <a:ext uri="{FF2B5EF4-FFF2-40B4-BE49-F238E27FC236}">
                <a16:creationId xmlns="" xmlns:a16="http://schemas.microsoft.com/office/drawing/2014/main" id="{3582299D-4D1D-406E-B8BC-3297FFE57ECF}"/>
              </a:ext>
            </a:extLst>
          </p:cNvPr>
          <p:cNvSpPr txBox="1"/>
          <p:nvPr/>
        </p:nvSpPr>
        <p:spPr>
          <a:xfrm>
            <a:off x="6096000" y="1645865"/>
            <a:ext cx="5022529" cy="1323439"/>
          </a:xfrm>
          <a:prstGeom prst="rect">
            <a:avLst/>
          </a:prstGeom>
          <a:noFill/>
        </p:spPr>
        <p:txBody>
          <a:bodyPr wrap="none" rtlCol="0">
            <a:spAutoFit/>
          </a:bodyPr>
          <a:lstStyle/>
          <a:p>
            <a:r>
              <a:rPr lang="en-US" altLang="zh-CN" sz="8000" dirty="0">
                <a:solidFill>
                  <a:srgbClr val="FFA43E"/>
                </a:solidFill>
                <a:cs typeface="+mn-ea"/>
                <a:sym typeface="+mn-lt"/>
              </a:rPr>
              <a:t>03</a:t>
            </a:r>
            <a:r>
              <a:rPr lang="en-US" altLang="zh-CN" sz="6600" dirty="0">
                <a:solidFill>
                  <a:schemeClr val="tx1">
                    <a:lumMod val="75000"/>
                    <a:lumOff val="25000"/>
                  </a:schemeClr>
                </a:solidFill>
                <a:cs typeface="+mn-ea"/>
                <a:sym typeface="+mn-lt"/>
              </a:rPr>
              <a:t> </a:t>
            </a:r>
            <a:r>
              <a:rPr lang="zh-CN" altLang="en-US" sz="6600" dirty="0">
                <a:solidFill>
                  <a:schemeClr val="tx1">
                    <a:lumMod val="75000"/>
                    <a:lumOff val="25000"/>
                  </a:schemeClr>
                </a:solidFill>
                <a:cs typeface="+mn-ea"/>
                <a:sym typeface="+mn-lt"/>
              </a:rPr>
              <a:t>岗位认知</a:t>
            </a:r>
          </a:p>
        </p:txBody>
      </p:sp>
      <p:cxnSp>
        <p:nvCxnSpPr>
          <p:cNvPr id="5" name="直接连接符 4">
            <a:extLst>
              <a:ext uri="{FF2B5EF4-FFF2-40B4-BE49-F238E27FC236}">
                <a16:creationId xmlns="" xmlns:a16="http://schemas.microsoft.com/office/drawing/2014/main" id="{92AACF85-5D5D-4F1B-9C48-725ED83C90B4}"/>
              </a:ext>
            </a:extLst>
          </p:cNvPr>
          <p:cNvCxnSpPr>
            <a:cxnSpLocks/>
          </p:cNvCxnSpPr>
          <p:nvPr/>
        </p:nvCxnSpPr>
        <p:spPr>
          <a:xfrm>
            <a:off x="6230679" y="2995283"/>
            <a:ext cx="5961321" cy="0"/>
          </a:xfrm>
          <a:prstGeom prst="line">
            <a:avLst/>
          </a:prstGeom>
          <a:ln w="38100">
            <a:solidFill>
              <a:srgbClr val="C5C5C5"/>
            </a:solidFill>
          </a:ln>
        </p:spPr>
        <p:style>
          <a:lnRef idx="1">
            <a:schemeClr val="accent1"/>
          </a:lnRef>
          <a:fillRef idx="0">
            <a:schemeClr val="accent1"/>
          </a:fillRef>
          <a:effectRef idx="0">
            <a:schemeClr val="accent1"/>
          </a:effectRef>
          <a:fontRef idx="minor">
            <a:schemeClr val="tx1"/>
          </a:fontRef>
        </p:style>
      </p:cxnSp>
      <p:grpSp>
        <p:nvGrpSpPr>
          <p:cNvPr id="6" name="组合 5">
            <a:extLst>
              <a:ext uri="{FF2B5EF4-FFF2-40B4-BE49-F238E27FC236}">
                <a16:creationId xmlns="" xmlns:a16="http://schemas.microsoft.com/office/drawing/2014/main" id="{1343448E-C043-47F1-BDE9-B8B095EA56B2}"/>
              </a:ext>
            </a:extLst>
          </p:cNvPr>
          <p:cNvGrpSpPr/>
          <p:nvPr/>
        </p:nvGrpSpPr>
        <p:grpSpPr>
          <a:xfrm>
            <a:off x="6085367" y="3251058"/>
            <a:ext cx="5262979" cy="390598"/>
            <a:chOff x="6121708" y="4742121"/>
            <a:chExt cx="5262979" cy="390598"/>
          </a:xfrm>
        </p:grpSpPr>
        <p:sp>
          <p:nvSpPr>
            <p:cNvPr id="7" name="矩形: 圆角 6">
              <a:extLst>
                <a:ext uri="{FF2B5EF4-FFF2-40B4-BE49-F238E27FC236}">
                  <a16:creationId xmlns="" xmlns:a16="http://schemas.microsoft.com/office/drawing/2014/main" id="{95217967-1F1F-498E-B337-2D843AA6E220}"/>
                </a:ext>
              </a:extLst>
            </p:cNvPr>
            <p:cNvSpPr/>
            <p:nvPr/>
          </p:nvSpPr>
          <p:spPr>
            <a:xfrm>
              <a:off x="6121708" y="4742121"/>
              <a:ext cx="5262979" cy="369332"/>
            </a:xfrm>
            <a:prstGeom prst="roundRect">
              <a:avLst>
                <a:gd name="adj" fmla="val 50000"/>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文本框 7">
              <a:extLst>
                <a:ext uri="{FF2B5EF4-FFF2-40B4-BE49-F238E27FC236}">
                  <a16:creationId xmlns="" xmlns:a16="http://schemas.microsoft.com/office/drawing/2014/main" id="{DF51330D-FA80-4A18-88D1-986CEB62DD45}"/>
                </a:ext>
              </a:extLst>
            </p:cNvPr>
            <p:cNvSpPr txBox="1"/>
            <p:nvPr/>
          </p:nvSpPr>
          <p:spPr>
            <a:xfrm>
              <a:off x="6276204" y="4763387"/>
              <a:ext cx="4668907" cy="369332"/>
            </a:xfrm>
            <a:prstGeom prst="rect">
              <a:avLst/>
            </a:prstGeom>
            <a:noFill/>
          </p:spPr>
          <p:txBody>
            <a:bodyPr wrap="none" rtlCol="0">
              <a:spAutoFit/>
            </a:bodyPr>
            <a:lstStyle/>
            <a:p>
              <a:r>
                <a:rPr lang="en-US" altLang="zh-CN" spc="600" dirty="0">
                  <a:solidFill>
                    <a:schemeClr val="bg1"/>
                  </a:solidFill>
                  <a:cs typeface="+mn-ea"/>
                  <a:sym typeface="+mn-lt"/>
                </a:rPr>
                <a:t>2030 POST COMPETITION</a:t>
              </a:r>
              <a:endParaRPr lang="zh-CN" altLang="en-US" spc="600" dirty="0">
                <a:solidFill>
                  <a:schemeClr val="bg1"/>
                </a:solidFill>
                <a:cs typeface="+mn-ea"/>
                <a:sym typeface="+mn-lt"/>
              </a:endParaRPr>
            </a:p>
          </p:txBody>
        </p:sp>
      </p:grpSp>
    </p:spTree>
    <p:extLst>
      <p:ext uri="{BB962C8B-B14F-4D97-AF65-F5344CB8AC3E}">
        <p14:creationId xmlns:p14="http://schemas.microsoft.com/office/powerpoint/2010/main" val="1109244699"/>
      </p:ext>
    </p:extLst>
  </p:cSld>
  <p:clrMapOvr>
    <a:masterClrMapping/>
  </p:clrMapOvr>
  <p:transition spd="slow" advClick="0" advTm="3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par>
                                <p:cTn id="10" presetID="22" presetClass="entr" presetSubtype="2" fill="hold" nodeType="withEffect">
                                  <p:stCondLst>
                                    <p:cond delay="1000"/>
                                  </p:stCondLst>
                                  <p:childTnLst>
                                    <p:set>
                                      <p:cBhvr>
                                        <p:cTn id="11" dur="1" fill="hold">
                                          <p:stCondLst>
                                            <p:cond delay="0"/>
                                          </p:stCondLst>
                                        </p:cTn>
                                        <p:tgtEl>
                                          <p:spTgt spid="5"/>
                                        </p:tgtEl>
                                        <p:attrNameLst>
                                          <p:attrName>style.visibility</p:attrName>
                                        </p:attrNameLst>
                                      </p:cBhvr>
                                      <p:to>
                                        <p:strVal val="visible"/>
                                      </p:to>
                                    </p:set>
                                    <p:animEffect transition="in" filter="wipe(right)">
                                      <p:cBhvr>
                                        <p:cTn id="12" dur="1000"/>
                                        <p:tgtEl>
                                          <p:spTgt spid="5"/>
                                        </p:tgtEl>
                                      </p:cBhvr>
                                    </p:animEffect>
                                  </p:childTnLst>
                                </p:cTn>
                              </p:par>
                              <p:par>
                                <p:cTn id="13" presetID="22" presetClass="entr" presetSubtype="8"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a:extLst>
              <a:ext uri="{FF2B5EF4-FFF2-40B4-BE49-F238E27FC236}">
                <a16:creationId xmlns="" xmlns:a16="http://schemas.microsoft.com/office/drawing/2014/main" id="{D1290EFB-116B-42C4-AF3F-C4142960BE2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81700" y="1690725"/>
            <a:ext cx="6210300" cy="4138702"/>
          </a:xfrm>
          <a:prstGeom prst="rect">
            <a:avLst/>
          </a:prstGeom>
        </p:spPr>
      </p:pic>
      <p:sp>
        <p:nvSpPr>
          <p:cNvPr id="4" name="矩形 3">
            <a:extLst>
              <a:ext uri="{FF2B5EF4-FFF2-40B4-BE49-F238E27FC236}">
                <a16:creationId xmlns="" xmlns:a16="http://schemas.microsoft.com/office/drawing/2014/main" id="{9AF163C8-6DFC-4603-9230-0DDD27CEBA15}"/>
              </a:ext>
            </a:extLst>
          </p:cNvPr>
          <p:cNvSpPr/>
          <p:nvPr/>
        </p:nvSpPr>
        <p:spPr>
          <a:xfrm>
            <a:off x="0" y="268014"/>
            <a:ext cx="772510" cy="772510"/>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n>
                  <a:solidFill>
                    <a:schemeClr val="tx1">
                      <a:lumMod val="75000"/>
                      <a:lumOff val="25000"/>
                    </a:schemeClr>
                  </a:solidFill>
                </a:ln>
                <a:cs typeface="+mn-ea"/>
                <a:sym typeface="+mn-lt"/>
              </a:rPr>
              <a:t>03</a:t>
            </a:r>
            <a:endParaRPr lang="zh-CN" altLang="en-US" sz="2400" dirty="0">
              <a:ln>
                <a:solidFill>
                  <a:schemeClr val="tx1">
                    <a:lumMod val="75000"/>
                    <a:lumOff val="25000"/>
                  </a:schemeClr>
                </a:solidFill>
              </a:ln>
              <a:cs typeface="+mn-ea"/>
              <a:sym typeface="+mn-lt"/>
            </a:endParaRPr>
          </a:p>
        </p:txBody>
      </p:sp>
      <p:cxnSp>
        <p:nvCxnSpPr>
          <p:cNvPr id="5" name="直接连接符 4">
            <a:extLst>
              <a:ext uri="{FF2B5EF4-FFF2-40B4-BE49-F238E27FC236}">
                <a16:creationId xmlns="" xmlns:a16="http://schemas.microsoft.com/office/drawing/2014/main" id="{62D43CCE-A73A-413A-BE50-BCC94B090BAD}"/>
              </a:ext>
            </a:extLst>
          </p:cNvPr>
          <p:cNvCxnSpPr>
            <a:stCxn id="4" idx="3"/>
          </p:cNvCxnSpPr>
          <p:nvPr/>
        </p:nvCxnSpPr>
        <p:spPr>
          <a:xfrm>
            <a:off x="772510" y="654269"/>
            <a:ext cx="11419490" cy="7883"/>
          </a:xfrm>
          <a:prstGeom prst="line">
            <a:avLst/>
          </a:prstGeom>
          <a:ln w="38100">
            <a:solidFill>
              <a:srgbClr val="FFA43E"/>
            </a:solidFill>
          </a:ln>
        </p:spPr>
        <p:style>
          <a:lnRef idx="1">
            <a:schemeClr val="accent1"/>
          </a:lnRef>
          <a:fillRef idx="0">
            <a:schemeClr val="accent1"/>
          </a:fillRef>
          <a:effectRef idx="0">
            <a:schemeClr val="accent1"/>
          </a:effectRef>
          <a:fontRef idx="minor">
            <a:schemeClr val="tx1"/>
          </a:fontRef>
        </p:style>
      </p:cxnSp>
      <p:sp useBgFill="1">
        <p:nvSpPr>
          <p:cNvPr id="6" name="文本框 5">
            <a:extLst>
              <a:ext uri="{FF2B5EF4-FFF2-40B4-BE49-F238E27FC236}">
                <a16:creationId xmlns="" xmlns:a16="http://schemas.microsoft.com/office/drawing/2014/main" id="{52DB35A0-77B7-403E-A2CF-71658615D373}"/>
              </a:ext>
            </a:extLst>
          </p:cNvPr>
          <p:cNvSpPr txBox="1"/>
          <p:nvPr/>
        </p:nvSpPr>
        <p:spPr>
          <a:xfrm>
            <a:off x="977357" y="392659"/>
            <a:ext cx="1885453" cy="523220"/>
          </a:xfrm>
          <a:prstGeom prst="rect">
            <a:avLst/>
          </a:prstGeom>
        </p:spPr>
        <p:txBody>
          <a:bodyPr wrap="none" rtlCol="0">
            <a:spAutoFit/>
          </a:bodyPr>
          <a:lstStyle/>
          <a:p>
            <a:r>
              <a:rPr lang="zh-CN" altLang="en-US" sz="2800" b="1" dirty="0">
                <a:solidFill>
                  <a:srgbClr val="3F3F3F"/>
                </a:solidFill>
                <a:cs typeface="+mn-ea"/>
                <a:sym typeface="+mn-lt"/>
              </a:rPr>
              <a:t>岗位认知</a:t>
            </a:r>
            <a:r>
              <a:rPr lang="en-US" altLang="zh-CN" sz="2800" b="1" dirty="0">
                <a:solidFill>
                  <a:srgbClr val="E0E677"/>
                </a:solidFill>
                <a:cs typeface="+mn-ea"/>
                <a:sym typeface="+mn-lt"/>
              </a:rPr>
              <a:t> </a:t>
            </a:r>
            <a:r>
              <a:rPr lang="en-US" altLang="zh-CN" sz="2800" b="1" dirty="0">
                <a:solidFill>
                  <a:srgbClr val="FFA43E"/>
                </a:solidFill>
                <a:cs typeface="+mn-ea"/>
                <a:sym typeface="+mn-lt"/>
              </a:rPr>
              <a:t>·</a:t>
            </a:r>
            <a:endParaRPr lang="zh-CN" altLang="en-US" sz="2800" b="1" dirty="0">
              <a:solidFill>
                <a:srgbClr val="FFA43E"/>
              </a:solidFill>
              <a:cs typeface="+mn-ea"/>
              <a:sym typeface="+mn-lt"/>
            </a:endParaRPr>
          </a:p>
        </p:txBody>
      </p:sp>
      <p:grpSp>
        <p:nvGrpSpPr>
          <p:cNvPr id="20" name="组合 19">
            <a:extLst>
              <a:ext uri="{FF2B5EF4-FFF2-40B4-BE49-F238E27FC236}">
                <a16:creationId xmlns="" xmlns:a16="http://schemas.microsoft.com/office/drawing/2014/main" id="{8FBE1DBF-812E-4ABA-9C14-01E358093616}"/>
              </a:ext>
            </a:extLst>
          </p:cNvPr>
          <p:cNvGrpSpPr/>
          <p:nvPr/>
        </p:nvGrpSpPr>
        <p:grpSpPr>
          <a:xfrm>
            <a:off x="977357" y="2069501"/>
            <a:ext cx="4281972" cy="914400"/>
            <a:chOff x="1385777" y="2388476"/>
            <a:chExt cx="4281972" cy="914400"/>
          </a:xfrm>
        </p:grpSpPr>
        <p:pic>
          <p:nvPicPr>
            <p:cNvPr id="21" name="图形 20" descr="磁盘">
              <a:extLst>
                <a:ext uri="{FF2B5EF4-FFF2-40B4-BE49-F238E27FC236}">
                  <a16:creationId xmlns="" xmlns:a16="http://schemas.microsoft.com/office/drawing/2014/main" id="{64C7AA7A-C5E6-4092-A60B-85C68496CCAB}"/>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1385777" y="2388476"/>
              <a:ext cx="914400" cy="914400"/>
            </a:xfrm>
            <a:prstGeom prst="rect">
              <a:avLst/>
            </a:prstGeom>
          </p:spPr>
        </p:pic>
        <p:sp>
          <p:nvSpPr>
            <p:cNvPr id="22" name="文本框 21">
              <a:extLst>
                <a:ext uri="{FF2B5EF4-FFF2-40B4-BE49-F238E27FC236}">
                  <a16:creationId xmlns="" xmlns:a16="http://schemas.microsoft.com/office/drawing/2014/main" id="{4F059128-964A-4638-9E67-413639BB2606}"/>
                </a:ext>
              </a:extLst>
            </p:cNvPr>
            <p:cNvSpPr txBox="1"/>
            <p:nvPr/>
          </p:nvSpPr>
          <p:spPr>
            <a:xfrm>
              <a:off x="2405317" y="2414789"/>
              <a:ext cx="3262432" cy="826637"/>
            </a:xfrm>
            <a:prstGeom prst="rect">
              <a:avLst/>
            </a:prstGeom>
            <a:noFill/>
          </p:spPr>
          <p:txBody>
            <a:bodyPr wrap="none" rtlCol="0">
              <a:spAutoFit/>
            </a:bodyPr>
            <a:lstStyle/>
            <a:p>
              <a:pPr>
                <a:lnSpc>
                  <a:spcPts val="3000"/>
                </a:lnSpc>
              </a:pPr>
              <a:r>
                <a:rPr lang="zh-CN" altLang="en-US" sz="2000" dirty="0">
                  <a:solidFill>
                    <a:schemeClr val="tx1">
                      <a:lumMod val="75000"/>
                      <a:lumOff val="25000"/>
                    </a:schemeClr>
                  </a:solidFill>
                  <a:cs typeface="+mn-ea"/>
                  <a:sym typeface="+mn-lt"/>
                </a:rPr>
                <a:t>点击输入内容点击输入内容</a:t>
              </a:r>
              <a:endParaRPr lang="en-US" altLang="zh-CN" sz="2000" dirty="0">
                <a:solidFill>
                  <a:schemeClr val="tx1">
                    <a:lumMod val="75000"/>
                    <a:lumOff val="25000"/>
                  </a:schemeClr>
                </a:solidFill>
                <a:cs typeface="+mn-ea"/>
                <a:sym typeface="+mn-lt"/>
              </a:endParaRPr>
            </a:p>
            <a:p>
              <a:pPr>
                <a:lnSpc>
                  <a:spcPts val="3000"/>
                </a:lnSpc>
              </a:pPr>
              <a:r>
                <a:rPr lang="zh-CN" altLang="en-US" sz="2000" dirty="0">
                  <a:solidFill>
                    <a:schemeClr val="tx1">
                      <a:lumMod val="75000"/>
                      <a:lumOff val="25000"/>
                    </a:schemeClr>
                  </a:solidFill>
                  <a:cs typeface="+mn-ea"/>
                  <a:sym typeface="+mn-lt"/>
                </a:rPr>
                <a:t>点击输入内容点击输入内容</a:t>
              </a:r>
              <a:endParaRPr lang="en-US" altLang="zh-CN" sz="2000" dirty="0">
                <a:solidFill>
                  <a:schemeClr val="tx1">
                    <a:lumMod val="75000"/>
                    <a:lumOff val="25000"/>
                  </a:schemeClr>
                </a:solidFill>
                <a:cs typeface="+mn-ea"/>
                <a:sym typeface="+mn-lt"/>
              </a:endParaRPr>
            </a:p>
          </p:txBody>
        </p:sp>
      </p:grpSp>
      <p:grpSp>
        <p:nvGrpSpPr>
          <p:cNvPr id="23" name="组合 22">
            <a:extLst>
              <a:ext uri="{FF2B5EF4-FFF2-40B4-BE49-F238E27FC236}">
                <a16:creationId xmlns="" xmlns:a16="http://schemas.microsoft.com/office/drawing/2014/main" id="{3BB5C550-A616-4CC4-A380-9D6634CF777C}"/>
              </a:ext>
            </a:extLst>
          </p:cNvPr>
          <p:cNvGrpSpPr/>
          <p:nvPr/>
        </p:nvGrpSpPr>
        <p:grpSpPr>
          <a:xfrm>
            <a:off x="977357" y="3363129"/>
            <a:ext cx="4281972" cy="914400"/>
            <a:chOff x="1385777" y="2388476"/>
            <a:chExt cx="4281972" cy="914400"/>
          </a:xfrm>
        </p:grpSpPr>
        <p:pic>
          <p:nvPicPr>
            <p:cNvPr id="24" name="图形 23" descr="磁盘">
              <a:extLst>
                <a:ext uri="{FF2B5EF4-FFF2-40B4-BE49-F238E27FC236}">
                  <a16:creationId xmlns="" xmlns:a16="http://schemas.microsoft.com/office/drawing/2014/main" id="{5F600C2C-4C78-4A6D-99F1-180E7D8E3A3E}"/>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1385777" y="2388476"/>
              <a:ext cx="914400" cy="914400"/>
            </a:xfrm>
            <a:prstGeom prst="rect">
              <a:avLst/>
            </a:prstGeom>
          </p:spPr>
        </p:pic>
        <p:sp>
          <p:nvSpPr>
            <p:cNvPr id="25" name="文本框 24">
              <a:extLst>
                <a:ext uri="{FF2B5EF4-FFF2-40B4-BE49-F238E27FC236}">
                  <a16:creationId xmlns="" xmlns:a16="http://schemas.microsoft.com/office/drawing/2014/main" id="{F94E1C21-6F31-4BF5-9ADD-19E0E2B823B9}"/>
                </a:ext>
              </a:extLst>
            </p:cNvPr>
            <p:cNvSpPr txBox="1"/>
            <p:nvPr/>
          </p:nvSpPr>
          <p:spPr>
            <a:xfrm>
              <a:off x="2405317" y="2414789"/>
              <a:ext cx="3262432" cy="826637"/>
            </a:xfrm>
            <a:prstGeom prst="rect">
              <a:avLst/>
            </a:prstGeom>
            <a:noFill/>
          </p:spPr>
          <p:txBody>
            <a:bodyPr wrap="none" rtlCol="0">
              <a:spAutoFit/>
            </a:bodyPr>
            <a:lstStyle/>
            <a:p>
              <a:pPr>
                <a:lnSpc>
                  <a:spcPts val="3000"/>
                </a:lnSpc>
              </a:pPr>
              <a:r>
                <a:rPr lang="zh-CN" altLang="en-US" sz="2000" dirty="0">
                  <a:solidFill>
                    <a:schemeClr val="tx1">
                      <a:lumMod val="75000"/>
                      <a:lumOff val="25000"/>
                    </a:schemeClr>
                  </a:solidFill>
                  <a:cs typeface="+mn-ea"/>
                  <a:sym typeface="+mn-lt"/>
                </a:rPr>
                <a:t>点击输入内容点击输入内容</a:t>
              </a:r>
              <a:endParaRPr lang="en-US" altLang="zh-CN" sz="2000" dirty="0">
                <a:solidFill>
                  <a:schemeClr val="tx1">
                    <a:lumMod val="75000"/>
                    <a:lumOff val="25000"/>
                  </a:schemeClr>
                </a:solidFill>
                <a:cs typeface="+mn-ea"/>
                <a:sym typeface="+mn-lt"/>
              </a:endParaRPr>
            </a:p>
            <a:p>
              <a:pPr>
                <a:lnSpc>
                  <a:spcPts val="3000"/>
                </a:lnSpc>
              </a:pPr>
              <a:r>
                <a:rPr lang="zh-CN" altLang="en-US" sz="2000" dirty="0">
                  <a:solidFill>
                    <a:schemeClr val="tx1">
                      <a:lumMod val="75000"/>
                      <a:lumOff val="25000"/>
                    </a:schemeClr>
                  </a:solidFill>
                  <a:cs typeface="+mn-ea"/>
                  <a:sym typeface="+mn-lt"/>
                </a:rPr>
                <a:t>点击输入内容点击输入内容</a:t>
              </a:r>
              <a:endParaRPr lang="en-US" altLang="zh-CN" sz="2000" dirty="0">
                <a:solidFill>
                  <a:schemeClr val="tx1">
                    <a:lumMod val="75000"/>
                    <a:lumOff val="25000"/>
                  </a:schemeClr>
                </a:solidFill>
                <a:cs typeface="+mn-ea"/>
                <a:sym typeface="+mn-lt"/>
              </a:endParaRPr>
            </a:p>
          </p:txBody>
        </p:sp>
      </p:grpSp>
      <p:grpSp>
        <p:nvGrpSpPr>
          <p:cNvPr id="26" name="组合 25">
            <a:extLst>
              <a:ext uri="{FF2B5EF4-FFF2-40B4-BE49-F238E27FC236}">
                <a16:creationId xmlns="" xmlns:a16="http://schemas.microsoft.com/office/drawing/2014/main" id="{C95C98F4-7103-4FFE-90B6-A9901DB617E0}"/>
              </a:ext>
            </a:extLst>
          </p:cNvPr>
          <p:cNvGrpSpPr/>
          <p:nvPr/>
        </p:nvGrpSpPr>
        <p:grpSpPr>
          <a:xfrm>
            <a:off x="977357" y="4656757"/>
            <a:ext cx="4281972" cy="914400"/>
            <a:chOff x="1385777" y="2388476"/>
            <a:chExt cx="4281972" cy="914400"/>
          </a:xfrm>
        </p:grpSpPr>
        <p:pic>
          <p:nvPicPr>
            <p:cNvPr id="27" name="图形 26" descr="磁盘">
              <a:extLst>
                <a:ext uri="{FF2B5EF4-FFF2-40B4-BE49-F238E27FC236}">
                  <a16:creationId xmlns="" xmlns:a16="http://schemas.microsoft.com/office/drawing/2014/main" id="{5386E294-7725-4550-8A1C-679A0E7ADEF5}"/>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1385777" y="2388476"/>
              <a:ext cx="914400" cy="914400"/>
            </a:xfrm>
            <a:prstGeom prst="rect">
              <a:avLst/>
            </a:prstGeom>
          </p:spPr>
        </p:pic>
        <p:sp>
          <p:nvSpPr>
            <p:cNvPr id="28" name="文本框 27">
              <a:extLst>
                <a:ext uri="{FF2B5EF4-FFF2-40B4-BE49-F238E27FC236}">
                  <a16:creationId xmlns="" xmlns:a16="http://schemas.microsoft.com/office/drawing/2014/main" id="{BF7D2CB8-F4EC-4C06-8B93-07C09B3373D4}"/>
                </a:ext>
              </a:extLst>
            </p:cNvPr>
            <p:cNvSpPr txBox="1"/>
            <p:nvPr/>
          </p:nvSpPr>
          <p:spPr>
            <a:xfrm>
              <a:off x="2405317" y="2414789"/>
              <a:ext cx="3262432" cy="826637"/>
            </a:xfrm>
            <a:prstGeom prst="rect">
              <a:avLst/>
            </a:prstGeom>
            <a:noFill/>
          </p:spPr>
          <p:txBody>
            <a:bodyPr wrap="none" rtlCol="0">
              <a:spAutoFit/>
            </a:bodyPr>
            <a:lstStyle/>
            <a:p>
              <a:pPr>
                <a:lnSpc>
                  <a:spcPts val="3000"/>
                </a:lnSpc>
              </a:pPr>
              <a:r>
                <a:rPr lang="zh-CN" altLang="en-US" sz="2000" dirty="0">
                  <a:solidFill>
                    <a:schemeClr val="tx1">
                      <a:lumMod val="75000"/>
                      <a:lumOff val="25000"/>
                    </a:schemeClr>
                  </a:solidFill>
                  <a:cs typeface="+mn-ea"/>
                  <a:sym typeface="+mn-lt"/>
                </a:rPr>
                <a:t>点击输入内容点击输入内容</a:t>
              </a:r>
              <a:endParaRPr lang="en-US" altLang="zh-CN" sz="2000" dirty="0">
                <a:solidFill>
                  <a:schemeClr val="tx1">
                    <a:lumMod val="75000"/>
                    <a:lumOff val="25000"/>
                  </a:schemeClr>
                </a:solidFill>
                <a:cs typeface="+mn-ea"/>
                <a:sym typeface="+mn-lt"/>
              </a:endParaRPr>
            </a:p>
            <a:p>
              <a:pPr>
                <a:lnSpc>
                  <a:spcPts val="3000"/>
                </a:lnSpc>
              </a:pPr>
              <a:r>
                <a:rPr lang="zh-CN" altLang="en-US" sz="2000" dirty="0">
                  <a:solidFill>
                    <a:schemeClr val="tx1">
                      <a:lumMod val="75000"/>
                      <a:lumOff val="25000"/>
                    </a:schemeClr>
                  </a:solidFill>
                  <a:cs typeface="+mn-ea"/>
                  <a:sym typeface="+mn-lt"/>
                </a:rPr>
                <a:t>点击输入内容点击输入内容</a:t>
              </a:r>
              <a:endParaRPr lang="en-US" altLang="zh-CN" sz="2000" dirty="0">
                <a:solidFill>
                  <a:schemeClr val="tx1">
                    <a:lumMod val="75000"/>
                    <a:lumOff val="25000"/>
                  </a:schemeClr>
                </a:solidFill>
                <a:cs typeface="+mn-ea"/>
                <a:sym typeface="+mn-lt"/>
              </a:endParaRPr>
            </a:p>
          </p:txBody>
        </p:sp>
      </p:grpSp>
    </p:spTree>
    <p:extLst>
      <p:ext uri="{BB962C8B-B14F-4D97-AF65-F5344CB8AC3E}">
        <p14:creationId xmlns:p14="http://schemas.microsoft.com/office/powerpoint/2010/main" val="2791258466"/>
      </p:ext>
    </p:extLst>
  </p:cSld>
  <p:clrMapOvr>
    <a:masterClrMapping/>
  </p:clrMapOvr>
  <mc:AlternateContent xmlns:mc="http://schemas.openxmlformats.org/markup-compatibility/2006" xmlns:p14="http://schemas.microsoft.com/office/powerpoint/2010/main">
    <mc:Choice Requires="p14">
      <p:transition spd="med" p14:dur="700" advClick="0" advTm="3000">
        <p:fade/>
      </p:transition>
    </mc:Choice>
    <mc:Fallback xmlns="">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1000"/>
                                        <p:tgtEl>
                                          <p:spTgt spid="20"/>
                                        </p:tgtEl>
                                      </p:cBhvr>
                                    </p:animEffect>
                                  </p:childTnLst>
                                </p:cTn>
                              </p:par>
                              <p:par>
                                <p:cTn id="8" presetID="22" presetClass="entr" presetSubtype="8" fill="hold" nodeType="withEffect">
                                  <p:stCondLst>
                                    <p:cond delay="750"/>
                                  </p:stCondLst>
                                  <p:childTnLst>
                                    <p:set>
                                      <p:cBhvr>
                                        <p:cTn id="9" dur="1" fill="hold">
                                          <p:stCondLst>
                                            <p:cond delay="0"/>
                                          </p:stCondLst>
                                        </p:cTn>
                                        <p:tgtEl>
                                          <p:spTgt spid="23"/>
                                        </p:tgtEl>
                                        <p:attrNameLst>
                                          <p:attrName>style.visibility</p:attrName>
                                        </p:attrNameLst>
                                      </p:cBhvr>
                                      <p:to>
                                        <p:strVal val="visible"/>
                                      </p:to>
                                    </p:set>
                                    <p:animEffect transition="in" filter="wipe(left)">
                                      <p:cBhvr>
                                        <p:cTn id="10" dur="1000"/>
                                        <p:tgtEl>
                                          <p:spTgt spid="23"/>
                                        </p:tgtEl>
                                      </p:cBhvr>
                                    </p:animEffect>
                                  </p:childTnLst>
                                </p:cTn>
                              </p:par>
                              <p:par>
                                <p:cTn id="11" presetID="22" presetClass="entr" presetSubtype="8" fill="hold" nodeType="withEffect">
                                  <p:stCondLst>
                                    <p:cond delay="1500"/>
                                  </p:stCondLst>
                                  <p:childTnLst>
                                    <p:set>
                                      <p:cBhvr>
                                        <p:cTn id="12" dur="1" fill="hold">
                                          <p:stCondLst>
                                            <p:cond delay="0"/>
                                          </p:stCondLst>
                                        </p:cTn>
                                        <p:tgtEl>
                                          <p:spTgt spid="26"/>
                                        </p:tgtEl>
                                        <p:attrNameLst>
                                          <p:attrName>style.visibility</p:attrName>
                                        </p:attrNameLst>
                                      </p:cBhvr>
                                      <p:to>
                                        <p:strVal val="visible"/>
                                      </p:to>
                                    </p:set>
                                    <p:animEffect transition="in" filter="wipe(left)">
                                      <p:cBhvr>
                                        <p:cTn id="13"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2EC35EB2-07DB-4BA0-A5D9-0932A9862325}"/>
              </a:ext>
            </a:extLst>
          </p:cNvPr>
          <p:cNvSpPr/>
          <p:nvPr/>
        </p:nvSpPr>
        <p:spPr>
          <a:xfrm>
            <a:off x="0" y="268014"/>
            <a:ext cx="772510" cy="772510"/>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n>
                  <a:solidFill>
                    <a:schemeClr val="tx1">
                      <a:lumMod val="75000"/>
                      <a:lumOff val="25000"/>
                    </a:schemeClr>
                  </a:solidFill>
                </a:ln>
                <a:cs typeface="+mn-ea"/>
                <a:sym typeface="+mn-lt"/>
              </a:rPr>
              <a:t>03</a:t>
            </a:r>
            <a:endParaRPr lang="zh-CN" altLang="en-US" sz="2400" dirty="0">
              <a:ln>
                <a:solidFill>
                  <a:schemeClr val="tx1">
                    <a:lumMod val="75000"/>
                    <a:lumOff val="25000"/>
                  </a:schemeClr>
                </a:solidFill>
              </a:ln>
              <a:cs typeface="+mn-ea"/>
              <a:sym typeface="+mn-lt"/>
            </a:endParaRPr>
          </a:p>
        </p:txBody>
      </p:sp>
      <p:cxnSp>
        <p:nvCxnSpPr>
          <p:cNvPr id="5" name="直接连接符 4">
            <a:extLst>
              <a:ext uri="{FF2B5EF4-FFF2-40B4-BE49-F238E27FC236}">
                <a16:creationId xmlns="" xmlns:a16="http://schemas.microsoft.com/office/drawing/2014/main" id="{1D0D5AF9-129B-4891-99D4-DE06CD76436B}"/>
              </a:ext>
            </a:extLst>
          </p:cNvPr>
          <p:cNvCxnSpPr>
            <a:stCxn id="4" idx="3"/>
          </p:cNvCxnSpPr>
          <p:nvPr/>
        </p:nvCxnSpPr>
        <p:spPr>
          <a:xfrm>
            <a:off x="772510" y="654269"/>
            <a:ext cx="11419490" cy="7883"/>
          </a:xfrm>
          <a:prstGeom prst="line">
            <a:avLst/>
          </a:prstGeom>
          <a:ln w="38100">
            <a:solidFill>
              <a:srgbClr val="FFA43E"/>
            </a:solidFill>
          </a:ln>
        </p:spPr>
        <p:style>
          <a:lnRef idx="1">
            <a:schemeClr val="accent1"/>
          </a:lnRef>
          <a:fillRef idx="0">
            <a:schemeClr val="accent1"/>
          </a:fillRef>
          <a:effectRef idx="0">
            <a:schemeClr val="accent1"/>
          </a:effectRef>
          <a:fontRef idx="minor">
            <a:schemeClr val="tx1"/>
          </a:fontRef>
        </p:style>
      </p:cxnSp>
      <p:sp useBgFill="1">
        <p:nvSpPr>
          <p:cNvPr id="6" name="文本框 5">
            <a:extLst>
              <a:ext uri="{FF2B5EF4-FFF2-40B4-BE49-F238E27FC236}">
                <a16:creationId xmlns="" xmlns:a16="http://schemas.microsoft.com/office/drawing/2014/main" id="{111E21F8-BC05-4E6B-9EE2-6B9CE59D0877}"/>
              </a:ext>
            </a:extLst>
          </p:cNvPr>
          <p:cNvSpPr txBox="1"/>
          <p:nvPr/>
        </p:nvSpPr>
        <p:spPr>
          <a:xfrm>
            <a:off x="977357" y="392659"/>
            <a:ext cx="1885453" cy="523220"/>
          </a:xfrm>
          <a:prstGeom prst="rect">
            <a:avLst/>
          </a:prstGeom>
        </p:spPr>
        <p:txBody>
          <a:bodyPr wrap="none" rtlCol="0">
            <a:spAutoFit/>
          </a:bodyPr>
          <a:lstStyle/>
          <a:p>
            <a:r>
              <a:rPr lang="zh-CN" altLang="en-US" sz="2800" b="1" dirty="0">
                <a:solidFill>
                  <a:srgbClr val="3F3F3F"/>
                </a:solidFill>
                <a:cs typeface="+mn-ea"/>
                <a:sym typeface="+mn-lt"/>
              </a:rPr>
              <a:t>岗位认知</a:t>
            </a:r>
            <a:r>
              <a:rPr lang="en-US" altLang="zh-CN" sz="2800" b="1" dirty="0">
                <a:solidFill>
                  <a:srgbClr val="E0E677"/>
                </a:solidFill>
                <a:cs typeface="+mn-ea"/>
                <a:sym typeface="+mn-lt"/>
              </a:rPr>
              <a:t> </a:t>
            </a:r>
            <a:r>
              <a:rPr lang="en-US" altLang="zh-CN" sz="2800" b="1" dirty="0">
                <a:solidFill>
                  <a:srgbClr val="FFA43E"/>
                </a:solidFill>
                <a:cs typeface="+mn-ea"/>
                <a:sym typeface="+mn-lt"/>
              </a:rPr>
              <a:t>·</a:t>
            </a:r>
            <a:endParaRPr lang="zh-CN" altLang="en-US" sz="2800" b="1" dirty="0">
              <a:solidFill>
                <a:srgbClr val="FFA43E"/>
              </a:solidFill>
              <a:cs typeface="+mn-ea"/>
              <a:sym typeface="+mn-lt"/>
            </a:endParaRPr>
          </a:p>
        </p:txBody>
      </p:sp>
      <p:grpSp>
        <p:nvGrpSpPr>
          <p:cNvPr id="7" name="组合 6">
            <a:extLst>
              <a:ext uri="{FF2B5EF4-FFF2-40B4-BE49-F238E27FC236}">
                <a16:creationId xmlns="" xmlns:a16="http://schemas.microsoft.com/office/drawing/2014/main" id="{5D2486D2-F0C5-406D-9654-8444EB12A155}"/>
              </a:ext>
            </a:extLst>
          </p:cNvPr>
          <p:cNvGrpSpPr/>
          <p:nvPr/>
        </p:nvGrpSpPr>
        <p:grpSpPr>
          <a:xfrm>
            <a:off x="0" y="2031426"/>
            <a:ext cx="7117637" cy="4236102"/>
            <a:chOff x="1" y="1528549"/>
            <a:chExt cx="7888406" cy="4694830"/>
          </a:xfrm>
        </p:grpSpPr>
        <p:pic>
          <p:nvPicPr>
            <p:cNvPr id="8" name="图片 7">
              <a:extLst>
                <a:ext uri="{FF2B5EF4-FFF2-40B4-BE49-F238E27FC236}">
                  <a16:creationId xmlns="" xmlns:a16="http://schemas.microsoft.com/office/drawing/2014/main" id="{FBC30080-1FAD-4EDE-89EE-103E7791782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31976" r="15396"/>
            <a:stretch/>
          </p:blipFill>
          <p:spPr>
            <a:xfrm>
              <a:off x="1" y="1528549"/>
              <a:ext cx="7888406" cy="4694830"/>
            </a:xfrm>
            <a:prstGeom prst="rect">
              <a:avLst/>
            </a:prstGeom>
          </p:spPr>
        </p:pic>
        <p:pic>
          <p:nvPicPr>
            <p:cNvPr id="9" name="图片 8">
              <a:extLst>
                <a:ext uri="{FF2B5EF4-FFF2-40B4-BE49-F238E27FC236}">
                  <a16:creationId xmlns="" xmlns:a16="http://schemas.microsoft.com/office/drawing/2014/main" id="{84FBB53B-91A5-4EF4-81F1-2443F8EAB31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9013" y="1951629"/>
              <a:ext cx="5406135" cy="3606131"/>
            </a:xfrm>
            <a:prstGeom prst="rect">
              <a:avLst/>
            </a:prstGeom>
          </p:spPr>
        </p:pic>
      </p:grpSp>
      <p:sp>
        <p:nvSpPr>
          <p:cNvPr id="10" name="文本框 9">
            <a:extLst>
              <a:ext uri="{FF2B5EF4-FFF2-40B4-BE49-F238E27FC236}">
                <a16:creationId xmlns="" xmlns:a16="http://schemas.microsoft.com/office/drawing/2014/main" id="{1466AAD4-1955-469B-B661-215527B55462}"/>
              </a:ext>
            </a:extLst>
          </p:cNvPr>
          <p:cNvSpPr txBox="1"/>
          <p:nvPr/>
        </p:nvSpPr>
        <p:spPr>
          <a:xfrm>
            <a:off x="6882808" y="1248077"/>
            <a:ext cx="2877711" cy="1026563"/>
          </a:xfrm>
          <a:prstGeom prst="rect">
            <a:avLst/>
          </a:prstGeom>
          <a:noFill/>
        </p:spPr>
        <p:txBody>
          <a:bodyPr wrap="none" rtlCol="0" anchor="ctr">
            <a:spAutoFit/>
          </a:bodyPr>
          <a:lstStyle/>
          <a:p>
            <a:pPr>
              <a:lnSpc>
                <a:spcPts val="8000"/>
              </a:lnSpc>
            </a:pPr>
            <a:r>
              <a:rPr lang="zh-CN" altLang="en-US" sz="5400" spc="-150" dirty="0">
                <a:solidFill>
                  <a:schemeClr val="tx1">
                    <a:lumMod val="75000"/>
                    <a:lumOff val="25000"/>
                  </a:schemeClr>
                </a:solidFill>
                <a:cs typeface="+mn-ea"/>
                <a:sym typeface="+mn-lt"/>
              </a:rPr>
              <a:t>岗位认知</a:t>
            </a:r>
          </a:p>
        </p:txBody>
      </p:sp>
      <p:cxnSp>
        <p:nvCxnSpPr>
          <p:cNvPr id="11" name="直接连接符 10">
            <a:extLst>
              <a:ext uri="{FF2B5EF4-FFF2-40B4-BE49-F238E27FC236}">
                <a16:creationId xmlns="" xmlns:a16="http://schemas.microsoft.com/office/drawing/2014/main" id="{0867D612-511F-45BA-92FD-3410D37D4F16}"/>
              </a:ext>
            </a:extLst>
          </p:cNvPr>
          <p:cNvCxnSpPr>
            <a:cxnSpLocks/>
          </p:cNvCxnSpPr>
          <p:nvPr/>
        </p:nvCxnSpPr>
        <p:spPr>
          <a:xfrm>
            <a:off x="6985589" y="2307269"/>
            <a:ext cx="5206411" cy="0"/>
          </a:xfrm>
          <a:prstGeom prst="line">
            <a:avLst/>
          </a:prstGeom>
          <a:ln>
            <a:solidFill>
              <a:srgbClr val="C5C5C5"/>
            </a:solidFill>
          </a:ln>
        </p:spPr>
        <p:style>
          <a:lnRef idx="1">
            <a:schemeClr val="accent1"/>
          </a:lnRef>
          <a:fillRef idx="0">
            <a:schemeClr val="accent1"/>
          </a:fillRef>
          <a:effectRef idx="0">
            <a:schemeClr val="accent1"/>
          </a:effectRef>
          <a:fontRef idx="minor">
            <a:schemeClr val="tx1"/>
          </a:fontRef>
        </p:style>
      </p:cxnSp>
      <p:sp>
        <p:nvSpPr>
          <p:cNvPr id="12" name="文本框 11">
            <a:extLst>
              <a:ext uri="{FF2B5EF4-FFF2-40B4-BE49-F238E27FC236}">
                <a16:creationId xmlns="" xmlns:a16="http://schemas.microsoft.com/office/drawing/2014/main" id="{D58F4357-AF91-41EF-8F05-CEB34A0A1650}"/>
              </a:ext>
            </a:extLst>
          </p:cNvPr>
          <p:cNvSpPr txBox="1"/>
          <p:nvPr/>
        </p:nvSpPr>
        <p:spPr>
          <a:xfrm>
            <a:off x="6985597" y="1046170"/>
            <a:ext cx="3027880" cy="338554"/>
          </a:xfrm>
          <a:prstGeom prst="rect">
            <a:avLst/>
          </a:prstGeom>
          <a:noFill/>
        </p:spPr>
        <p:txBody>
          <a:bodyPr wrap="none" rtlCol="0">
            <a:spAutoFit/>
          </a:bodyPr>
          <a:lstStyle/>
          <a:p>
            <a:r>
              <a:rPr lang="en-US" altLang="zh-CN" sz="1600" spc="300" dirty="0">
                <a:solidFill>
                  <a:schemeClr val="tx1">
                    <a:lumMod val="75000"/>
                    <a:lumOff val="25000"/>
                  </a:schemeClr>
                </a:solidFill>
                <a:cs typeface="+mn-ea"/>
                <a:sym typeface="+mn-lt"/>
              </a:rPr>
              <a:t>THE CHAPTER THREE</a:t>
            </a:r>
            <a:endParaRPr lang="zh-CN" altLang="en-US" sz="1600" spc="300" dirty="0">
              <a:solidFill>
                <a:schemeClr val="tx1">
                  <a:lumMod val="75000"/>
                  <a:lumOff val="25000"/>
                </a:schemeClr>
              </a:solidFill>
              <a:cs typeface="+mn-ea"/>
              <a:sym typeface="+mn-lt"/>
            </a:endParaRPr>
          </a:p>
        </p:txBody>
      </p:sp>
      <p:grpSp>
        <p:nvGrpSpPr>
          <p:cNvPr id="13" name="组合 12">
            <a:extLst>
              <a:ext uri="{FF2B5EF4-FFF2-40B4-BE49-F238E27FC236}">
                <a16:creationId xmlns="" xmlns:a16="http://schemas.microsoft.com/office/drawing/2014/main" id="{CFFDAD0D-7BC3-45CE-9426-569C218F7EA3}"/>
              </a:ext>
            </a:extLst>
          </p:cNvPr>
          <p:cNvGrpSpPr/>
          <p:nvPr/>
        </p:nvGrpSpPr>
        <p:grpSpPr>
          <a:xfrm>
            <a:off x="6985589" y="2551864"/>
            <a:ext cx="4153792" cy="866511"/>
            <a:chOff x="7451385" y="3895104"/>
            <a:chExt cx="4153792" cy="866511"/>
          </a:xfrm>
        </p:grpSpPr>
        <p:sp>
          <p:nvSpPr>
            <p:cNvPr id="14" name="文本框 13">
              <a:extLst>
                <a:ext uri="{FF2B5EF4-FFF2-40B4-BE49-F238E27FC236}">
                  <a16:creationId xmlns="" xmlns:a16="http://schemas.microsoft.com/office/drawing/2014/main" id="{64D6D80E-2C43-425A-B24C-84E8DC5F55F1}"/>
                </a:ext>
              </a:extLst>
            </p:cNvPr>
            <p:cNvSpPr txBox="1"/>
            <p:nvPr/>
          </p:nvSpPr>
          <p:spPr>
            <a:xfrm>
              <a:off x="8342745" y="3895104"/>
              <a:ext cx="3262432" cy="826637"/>
            </a:xfrm>
            <a:prstGeom prst="rect">
              <a:avLst/>
            </a:prstGeom>
            <a:noFill/>
          </p:spPr>
          <p:txBody>
            <a:bodyPr wrap="none" rtlCol="0">
              <a:spAutoFit/>
            </a:bodyPr>
            <a:lstStyle/>
            <a:p>
              <a:pPr>
                <a:lnSpc>
                  <a:spcPts val="3000"/>
                </a:lnSpc>
              </a:pPr>
              <a:r>
                <a:rPr lang="zh-CN" altLang="en-US" sz="2000" dirty="0">
                  <a:solidFill>
                    <a:schemeClr val="tx1">
                      <a:lumMod val="75000"/>
                      <a:lumOff val="25000"/>
                    </a:schemeClr>
                  </a:solidFill>
                  <a:cs typeface="+mn-ea"/>
                  <a:sym typeface="+mn-lt"/>
                </a:rPr>
                <a:t>点击输入内容点击输入内容</a:t>
              </a:r>
              <a:endParaRPr lang="en-US" altLang="zh-CN" sz="2000" dirty="0">
                <a:solidFill>
                  <a:schemeClr val="tx1">
                    <a:lumMod val="75000"/>
                    <a:lumOff val="25000"/>
                  </a:schemeClr>
                </a:solidFill>
                <a:cs typeface="+mn-ea"/>
                <a:sym typeface="+mn-lt"/>
              </a:endParaRPr>
            </a:p>
            <a:p>
              <a:pPr>
                <a:lnSpc>
                  <a:spcPts val="3000"/>
                </a:lnSpc>
              </a:pPr>
              <a:r>
                <a:rPr lang="zh-CN" altLang="en-US" sz="2000" dirty="0">
                  <a:solidFill>
                    <a:schemeClr val="tx1">
                      <a:lumMod val="75000"/>
                      <a:lumOff val="25000"/>
                    </a:schemeClr>
                  </a:solidFill>
                  <a:cs typeface="+mn-ea"/>
                  <a:sym typeface="+mn-lt"/>
                </a:rPr>
                <a:t>点击输入内容点击输入内容</a:t>
              </a:r>
              <a:endParaRPr lang="en-US" altLang="zh-CN" sz="2000" dirty="0">
                <a:solidFill>
                  <a:schemeClr val="tx1">
                    <a:lumMod val="75000"/>
                    <a:lumOff val="25000"/>
                  </a:schemeClr>
                </a:solidFill>
                <a:cs typeface="+mn-ea"/>
                <a:sym typeface="+mn-lt"/>
              </a:endParaRPr>
            </a:p>
          </p:txBody>
        </p:sp>
        <p:grpSp>
          <p:nvGrpSpPr>
            <p:cNvPr id="15" name="组合 14">
              <a:extLst>
                <a:ext uri="{FF2B5EF4-FFF2-40B4-BE49-F238E27FC236}">
                  <a16:creationId xmlns="" xmlns:a16="http://schemas.microsoft.com/office/drawing/2014/main" id="{2F6F7BFB-F201-42B5-B4B1-19F4D7213073}"/>
                </a:ext>
              </a:extLst>
            </p:cNvPr>
            <p:cNvGrpSpPr/>
            <p:nvPr/>
          </p:nvGrpSpPr>
          <p:grpSpPr>
            <a:xfrm>
              <a:off x="7451385" y="3962133"/>
              <a:ext cx="799482" cy="799482"/>
              <a:chOff x="6889898" y="1435395"/>
              <a:chExt cx="1084521" cy="1084521"/>
            </a:xfrm>
          </p:grpSpPr>
          <p:sp>
            <p:nvSpPr>
              <p:cNvPr id="16" name="椭圆 15">
                <a:extLst>
                  <a:ext uri="{FF2B5EF4-FFF2-40B4-BE49-F238E27FC236}">
                    <a16:creationId xmlns="" xmlns:a16="http://schemas.microsoft.com/office/drawing/2014/main" id="{D1369AE3-261D-467F-8A00-1B117C17C150}"/>
                  </a:ext>
                </a:extLst>
              </p:cNvPr>
              <p:cNvSpPr/>
              <p:nvPr/>
            </p:nvSpPr>
            <p:spPr>
              <a:xfrm>
                <a:off x="6889898" y="1435395"/>
                <a:ext cx="1084521" cy="1084521"/>
              </a:xfrm>
              <a:prstGeom prst="ellipse">
                <a:avLst/>
              </a:prstGeom>
              <a:solidFill>
                <a:srgbClr val="FFA43E"/>
              </a:solidFill>
              <a:ln>
                <a:solidFill>
                  <a:srgbClr val="4241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17" name="图片 16">
                <a:extLst>
                  <a:ext uri="{FF2B5EF4-FFF2-40B4-BE49-F238E27FC236}">
                    <a16:creationId xmlns="" xmlns:a16="http://schemas.microsoft.com/office/drawing/2014/main" id="{EB216BAB-DA01-4682-8366-941722FBD90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90587" y="1636084"/>
                <a:ext cx="683142" cy="683142"/>
              </a:xfrm>
              <a:prstGeom prst="rect">
                <a:avLst/>
              </a:prstGeom>
              <a:effectLst>
                <a:outerShdw blurRad="63500" sx="102000" sy="102000" algn="ctr" rotWithShape="0">
                  <a:prstClr val="black">
                    <a:alpha val="40000"/>
                  </a:prstClr>
                </a:outerShdw>
              </a:effectLst>
            </p:spPr>
          </p:pic>
        </p:grpSp>
      </p:grpSp>
      <p:grpSp>
        <p:nvGrpSpPr>
          <p:cNvPr id="18" name="组合 17">
            <a:extLst>
              <a:ext uri="{FF2B5EF4-FFF2-40B4-BE49-F238E27FC236}">
                <a16:creationId xmlns="" xmlns:a16="http://schemas.microsoft.com/office/drawing/2014/main" id="{3C4F66EC-657B-4336-A673-9473D7D9AF85}"/>
              </a:ext>
            </a:extLst>
          </p:cNvPr>
          <p:cNvGrpSpPr/>
          <p:nvPr/>
        </p:nvGrpSpPr>
        <p:grpSpPr>
          <a:xfrm>
            <a:off x="6985589" y="3693988"/>
            <a:ext cx="4153792" cy="866511"/>
            <a:chOff x="7451385" y="3895104"/>
            <a:chExt cx="4153792" cy="866511"/>
          </a:xfrm>
        </p:grpSpPr>
        <p:sp>
          <p:nvSpPr>
            <p:cNvPr id="19" name="文本框 18">
              <a:extLst>
                <a:ext uri="{FF2B5EF4-FFF2-40B4-BE49-F238E27FC236}">
                  <a16:creationId xmlns="" xmlns:a16="http://schemas.microsoft.com/office/drawing/2014/main" id="{30F89C56-61D6-4F65-94AC-D8067EF02973}"/>
                </a:ext>
              </a:extLst>
            </p:cNvPr>
            <p:cNvSpPr txBox="1"/>
            <p:nvPr/>
          </p:nvSpPr>
          <p:spPr>
            <a:xfrm>
              <a:off x="8342745" y="3895104"/>
              <a:ext cx="3262432" cy="826637"/>
            </a:xfrm>
            <a:prstGeom prst="rect">
              <a:avLst/>
            </a:prstGeom>
            <a:noFill/>
          </p:spPr>
          <p:txBody>
            <a:bodyPr wrap="none" rtlCol="0">
              <a:spAutoFit/>
            </a:bodyPr>
            <a:lstStyle/>
            <a:p>
              <a:pPr>
                <a:lnSpc>
                  <a:spcPts val="3000"/>
                </a:lnSpc>
              </a:pPr>
              <a:r>
                <a:rPr lang="zh-CN" altLang="en-US" sz="2000" dirty="0">
                  <a:solidFill>
                    <a:schemeClr val="tx1">
                      <a:lumMod val="75000"/>
                      <a:lumOff val="25000"/>
                    </a:schemeClr>
                  </a:solidFill>
                  <a:cs typeface="+mn-ea"/>
                  <a:sym typeface="+mn-lt"/>
                </a:rPr>
                <a:t>点击输入内容点击输入内容</a:t>
              </a:r>
              <a:endParaRPr lang="en-US" altLang="zh-CN" sz="2000" dirty="0">
                <a:solidFill>
                  <a:schemeClr val="tx1">
                    <a:lumMod val="75000"/>
                    <a:lumOff val="25000"/>
                  </a:schemeClr>
                </a:solidFill>
                <a:cs typeface="+mn-ea"/>
                <a:sym typeface="+mn-lt"/>
              </a:endParaRPr>
            </a:p>
            <a:p>
              <a:pPr>
                <a:lnSpc>
                  <a:spcPts val="3000"/>
                </a:lnSpc>
              </a:pPr>
              <a:r>
                <a:rPr lang="zh-CN" altLang="en-US" sz="2000" dirty="0">
                  <a:solidFill>
                    <a:schemeClr val="tx1">
                      <a:lumMod val="75000"/>
                      <a:lumOff val="25000"/>
                    </a:schemeClr>
                  </a:solidFill>
                  <a:cs typeface="+mn-ea"/>
                  <a:sym typeface="+mn-lt"/>
                </a:rPr>
                <a:t>点击输入内容点击输入内容</a:t>
              </a:r>
              <a:endParaRPr lang="en-US" altLang="zh-CN" sz="2000" dirty="0">
                <a:solidFill>
                  <a:schemeClr val="tx1">
                    <a:lumMod val="75000"/>
                    <a:lumOff val="25000"/>
                  </a:schemeClr>
                </a:solidFill>
                <a:cs typeface="+mn-ea"/>
                <a:sym typeface="+mn-lt"/>
              </a:endParaRPr>
            </a:p>
          </p:txBody>
        </p:sp>
        <p:grpSp>
          <p:nvGrpSpPr>
            <p:cNvPr id="20" name="组合 19">
              <a:extLst>
                <a:ext uri="{FF2B5EF4-FFF2-40B4-BE49-F238E27FC236}">
                  <a16:creationId xmlns="" xmlns:a16="http://schemas.microsoft.com/office/drawing/2014/main" id="{A55358D9-FDEC-447D-9CC9-C4BE410C2B96}"/>
                </a:ext>
              </a:extLst>
            </p:cNvPr>
            <p:cNvGrpSpPr/>
            <p:nvPr/>
          </p:nvGrpSpPr>
          <p:grpSpPr>
            <a:xfrm>
              <a:off x="7451385" y="3962133"/>
              <a:ext cx="799482" cy="799482"/>
              <a:chOff x="6889898" y="1435395"/>
              <a:chExt cx="1084521" cy="1084521"/>
            </a:xfrm>
          </p:grpSpPr>
          <p:sp>
            <p:nvSpPr>
              <p:cNvPr id="21" name="椭圆 20">
                <a:extLst>
                  <a:ext uri="{FF2B5EF4-FFF2-40B4-BE49-F238E27FC236}">
                    <a16:creationId xmlns="" xmlns:a16="http://schemas.microsoft.com/office/drawing/2014/main" id="{98A572F5-F495-415E-BD25-3E2DD2BDB413}"/>
                  </a:ext>
                </a:extLst>
              </p:cNvPr>
              <p:cNvSpPr/>
              <p:nvPr/>
            </p:nvSpPr>
            <p:spPr>
              <a:xfrm>
                <a:off x="6889898" y="1435395"/>
                <a:ext cx="1084521" cy="1084521"/>
              </a:xfrm>
              <a:prstGeom prst="ellipse">
                <a:avLst/>
              </a:prstGeom>
              <a:solidFill>
                <a:srgbClr val="FFA43E"/>
              </a:solidFill>
              <a:ln>
                <a:solidFill>
                  <a:srgbClr val="4241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pic>
            <p:nvPicPr>
              <p:cNvPr id="22" name="图片 21">
                <a:extLst>
                  <a:ext uri="{FF2B5EF4-FFF2-40B4-BE49-F238E27FC236}">
                    <a16:creationId xmlns="" xmlns:a16="http://schemas.microsoft.com/office/drawing/2014/main" id="{2DD51FF7-56BE-41A9-9F25-47B8828168B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90587" y="1636084"/>
                <a:ext cx="683142" cy="683142"/>
              </a:xfrm>
              <a:prstGeom prst="rect">
                <a:avLst/>
              </a:prstGeom>
              <a:effectLst>
                <a:outerShdw blurRad="63500" sx="102000" sy="102000" algn="ctr" rotWithShape="0">
                  <a:prstClr val="black">
                    <a:alpha val="40000"/>
                  </a:prstClr>
                </a:outerShdw>
              </a:effectLst>
            </p:spPr>
          </p:pic>
        </p:grpSp>
      </p:grpSp>
      <p:grpSp>
        <p:nvGrpSpPr>
          <p:cNvPr id="23" name="组合 22">
            <a:extLst>
              <a:ext uri="{FF2B5EF4-FFF2-40B4-BE49-F238E27FC236}">
                <a16:creationId xmlns="" xmlns:a16="http://schemas.microsoft.com/office/drawing/2014/main" id="{955F62F5-EB28-4F5C-B32E-94030B1D5022}"/>
              </a:ext>
            </a:extLst>
          </p:cNvPr>
          <p:cNvGrpSpPr/>
          <p:nvPr/>
        </p:nvGrpSpPr>
        <p:grpSpPr>
          <a:xfrm>
            <a:off x="6985589" y="4836112"/>
            <a:ext cx="4153792" cy="866511"/>
            <a:chOff x="7451385" y="3895104"/>
            <a:chExt cx="4153792" cy="866511"/>
          </a:xfrm>
        </p:grpSpPr>
        <p:sp>
          <p:nvSpPr>
            <p:cNvPr id="24" name="文本框 23">
              <a:extLst>
                <a:ext uri="{FF2B5EF4-FFF2-40B4-BE49-F238E27FC236}">
                  <a16:creationId xmlns="" xmlns:a16="http://schemas.microsoft.com/office/drawing/2014/main" id="{97AB7800-6251-4D3D-B89A-A31549318034}"/>
                </a:ext>
              </a:extLst>
            </p:cNvPr>
            <p:cNvSpPr txBox="1"/>
            <p:nvPr/>
          </p:nvSpPr>
          <p:spPr>
            <a:xfrm>
              <a:off x="8342745" y="3895104"/>
              <a:ext cx="3262432" cy="826637"/>
            </a:xfrm>
            <a:prstGeom prst="rect">
              <a:avLst/>
            </a:prstGeom>
            <a:noFill/>
          </p:spPr>
          <p:txBody>
            <a:bodyPr wrap="none" rtlCol="0">
              <a:spAutoFit/>
            </a:bodyPr>
            <a:lstStyle/>
            <a:p>
              <a:pPr>
                <a:lnSpc>
                  <a:spcPts val="3000"/>
                </a:lnSpc>
              </a:pPr>
              <a:r>
                <a:rPr lang="zh-CN" altLang="en-US" sz="2000" dirty="0">
                  <a:solidFill>
                    <a:schemeClr val="tx1">
                      <a:lumMod val="75000"/>
                      <a:lumOff val="25000"/>
                    </a:schemeClr>
                  </a:solidFill>
                  <a:cs typeface="+mn-ea"/>
                  <a:sym typeface="+mn-lt"/>
                </a:rPr>
                <a:t>点击输入内容点击输入内容</a:t>
              </a:r>
              <a:endParaRPr lang="en-US" altLang="zh-CN" sz="2000" dirty="0">
                <a:solidFill>
                  <a:schemeClr val="tx1">
                    <a:lumMod val="75000"/>
                    <a:lumOff val="25000"/>
                  </a:schemeClr>
                </a:solidFill>
                <a:cs typeface="+mn-ea"/>
                <a:sym typeface="+mn-lt"/>
              </a:endParaRPr>
            </a:p>
            <a:p>
              <a:pPr>
                <a:lnSpc>
                  <a:spcPts val="3000"/>
                </a:lnSpc>
              </a:pPr>
              <a:r>
                <a:rPr lang="zh-CN" altLang="en-US" sz="2000" dirty="0">
                  <a:solidFill>
                    <a:schemeClr val="tx1">
                      <a:lumMod val="75000"/>
                      <a:lumOff val="25000"/>
                    </a:schemeClr>
                  </a:solidFill>
                  <a:cs typeface="+mn-ea"/>
                  <a:sym typeface="+mn-lt"/>
                </a:rPr>
                <a:t>点击输入内容点击输入内容</a:t>
              </a:r>
              <a:endParaRPr lang="en-US" altLang="zh-CN" sz="2000" dirty="0">
                <a:solidFill>
                  <a:schemeClr val="tx1">
                    <a:lumMod val="75000"/>
                    <a:lumOff val="25000"/>
                  </a:schemeClr>
                </a:solidFill>
                <a:cs typeface="+mn-ea"/>
                <a:sym typeface="+mn-lt"/>
              </a:endParaRPr>
            </a:p>
          </p:txBody>
        </p:sp>
        <p:grpSp>
          <p:nvGrpSpPr>
            <p:cNvPr id="25" name="组合 24">
              <a:extLst>
                <a:ext uri="{FF2B5EF4-FFF2-40B4-BE49-F238E27FC236}">
                  <a16:creationId xmlns="" xmlns:a16="http://schemas.microsoft.com/office/drawing/2014/main" id="{47E135AD-A86E-48D2-B2C9-74740DCDE120}"/>
                </a:ext>
              </a:extLst>
            </p:cNvPr>
            <p:cNvGrpSpPr/>
            <p:nvPr/>
          </p:nvGrpSpPr>
          <p:grpSpPr>
            <a:xfrm>
              <a:off x="7451385" y="3962133"/>
              <a:ext cx="799482" cy="799482"/>
              <a:chOff x="6889898" y="1435395"/>
              <a:chExt cx="1084521" cy="1084521"/>
            </a:xfrm>
          </p:grpSpPr>
          <p:sp>
            <p:nvSpPr>
              <p:cNvPr id="26" name="椭圆 25">
                <a:extLst>
                  <a:ext uri="{FF2B5EF4-FFF2-40B4-BE49-F238E27FC236}">
                    <a16:creationId xmlns="" xmlns:a16="http://schemas.microsoft.com/office/drawing/2014/main" id="{62294D77-46C3-40AC-9090-8DAAA12F9861}"/>
                  </a:ext>
                </a:extLst>
              </p:cNvPr>
              <p:cNvSpPr/>
              <p:nvPr/>
            </p:nvSpPr>
            <p:spPr>
              <a:xfrm>
                <a:off x="6889898" y="1435395"/>
                <a:ext cx="1084521" cy="1084521"/>
              </a:xfrm>
              <a:prstGeom prst="ellipse">
                <a:avLst/>
              </a:prstGeom>
              <a:solidFill>
                <a:srgbClr val="FFA43E"/>
              </a:solidFill>
              <a:ln>
                <a:solidFill>
                  <a:srgbClr val="4241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7" name="图片 26">
                <a:extLst>
                  <a:ext uri="{FF2B5EF4-FFF2-40B4-BE49-F238E27FC236}">
                    <a16:creationId xmlns="" xmlns:a16="http://schemas.microsoft.com/office/drawing/2014/main" id="{E5C13ACF-7249-475C-803D-2775ED30C27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90587" y="1636084"/>
                <a:ext cx="683142" cy="683142"/>
              </a:xfrm>
              <a:prstGeom prst="rect">
                <a:avLst/>
              </a:prstGeom>
              <a:effectLst>
                <a:outerShdw blurRad="63500" sx="102000" sy="102000" algn="ctr" rotWithShape="0">
                  <a:prstClr val="black">
                    <a:alpha val="40000"/>
                  </a:prstClr>
                </a:outerShdw>
              </a:effectLst>
            </p:spPr>
          </p:pic>
        </p:grpSp>
      </p:grpSp>
    </p:spTree>
    <p:extLst>
      <p:ext uri="{BB962C8B-B14F-4D97-AF65-F5344CB8AC3E}">
        <p14:creationId xmlns:p14="http://schemas.microsoft.com/office/powerpoint/2010/main" val="2721687335"/>
      </p:ext>
    </p:extLst>
  </p:cSld>
  <p:clrMapOvr>
    <a:masterClrMapping/>
  </p:clrMapOvr>
  <p:transition spd="med" advClick="0" advTm="3000">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22" presetClass="entr" presetSubtype="2"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right)">
                                      <p:cBhvr>
                                        <p:cTn id="17" dur="1000"/>
                                        <p:tgtEl>
                                          <p:spTgt spid="11"/>
                                        </p:tgtEl>
                                      </p:cBhvr>
                                    </p:animEffect>
                                  </p:childTnLst>
                                </p:cTn>
                              </p:par>
                              <p:par>
                                <p:cTn id="18" presetID="2" presetClass="entr" presetSubtype="4" fill="hold" nodeType="withEffect">
                                  <p:stCondLst>
                                    <p:cond delay="750"/>
                                  </p:stCondLst>
                                  <p:childTnLst>
                                    <p:set>
                                      <p:cBhvr>
                                        <p:cTn id="19" dur="1" fill="hold">
                                          <p:stCondLst>
                                            <p:cond delay="0"/>
                                          </p:stCondLst>
                                        </p:cTn>
                                        <p:tgtEl>
                                          <p:spTgt spid="13"/>
                                        </p:tgtEl>
                                        <p:attrNameLst>
                                          <p:attrName>style.visibility</p:attrName>
                                        </p:attrNameLst>
                                      </p:cBhvr>
                                      <p:to>
                                        <p:strVal val="visible"/>
                                      </p:to>
                                    </p:set>
                                    <p:anim calcmode="lin" valueType="num">
                                      <p:cBhvr additive="base">
                                        <p:cTn id="20" dur="1000" fill="hold"/>
                                        <p:tgtEl>
                                          <p:spTgt spid="13"/>
                                        </p:tgtEl>
                                        <p:attrNameLst>
                                          <p:attrName>ppt_x</p:attrName>
                                        </p:attrNameLst>
                                      </p:cBhvr>
                                      <p:tavLst>
                                        <p:tav tm="0">
                                          <p:val>
                                            <p:strVal val="#ppt_x"/>
                                          </p:val>
                                        </p:tav>
                                        <p:tav tm="100000">
                                          <p:val>
                                            <p:strVal val="#ppt_x"/>
                                          </p:val>
                                        </p:tav>
                                      </p:tavLst>
                                    </p:anim>
                                    <p:anim calcmode="lin" valueType="num">
                                      <p:cBhvr additive="base">
                                        <p:cTn id="21" dur="1000" fill="hold"/>
                                        <p:tgtEl>
                                          <p:spTgt spid="13"/>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750"/>
                                  </p:stCondLst>
                                  <p:childTnLst>
                                    <p:set>
                                      <p:cBhvr>
                                        <p:cTn id="23" dur="1" fill="hold">
                                          <p:stCondLst>
                                            <p:cond delay="0"/>
                                          </p:stCondLst>
                                        </p:cTn>
                                        <p:tgtEl>
                                          <p:spTgt spid="18"/>
                                        </p:tgtEl>
                                        <p:attrNameLst>
                                          <p:attrName>style.visibility</p:attrName>
                                        </p:attrNameLst>
                                      </p:cBhvr>
                                      <p:to>
                                        <p:strVal val="visible"/>
                                      </p:to>
                                    </p:set>
                                    <p:anim calcmode="lin" valueType="num">
                                      <p:cBhvr additive="base">
                                        <p:cTn id="24" dur="1000" fill="hold"/>
                                        <p:tgtEl>
                                          <p:spTgt spid="18"/>
                                        </p:tgtEl>
                                        <p:attrNameLst>
                                          <p:attrName>ppt_x</p:attrName>
                                        </p:attrNameLst>
                                      </p:cBhvr>
                                      <p:tavLst>
                                        <p:tav tm="0">
                                          <p:val>
                                            <p:strVal val="#ppt_x"/>
                                          </p:val>
                                        </p:tav>
                                        <p:tav tm="100000">
                                          <p:val>
                                            <p:strVal val="#ppt_x"/>
                                          </p:val>
                                        </p:tav>
                                      </p:tavLst>
                                    </p:anim>
                                    <p:anim calcmode="lin" valueType="num">
                                      <p:cBhvr additive="base">
                                        <p:cTn id="25" dur="1000" fill="hold"/>
                                        <p:tgtEl>
                                          <p:spTgt spid="18"/>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750"/>
                                  </p:stCondLst>
                                  <p:childTnLst>
                                    <p:set>
                                      <p:cBhvr>
                                        <p:cTn id="27" dur="1" fill="hold">
                                          <p:stCondLst>
                                            <p:cond delay="0"/>
                                          </p:stCondLst>
                                        </p:cTn>
                                        <p:tgtEl>
                                          <p:spTgt spid="23"/>
                                        </p:tgtEl>
                                        <p:attrNameLst>
                                          <p:attrName>style.visibility</p:attrName>
                                        </p:attrNameLst>
                                      </p:cBhvr>
                                      <p:to>
                                        <p:strVal val="visible"/>
                                      </p:to>
                                    </p:set>
                                    <p:anim calcmode="lin" valueType="num">
                                      <p:cBhvr additive="base">
                                        <p:cTn id="28" dur="1000" fill="hold"/>
                                        <p:tgtEl>
                                          <p:spTgt spid="23"/>
                                        </p:tgtEl>
                                        <p:attrNameLst>
                                          <p:attrName>ppt_x</p:attrName>
                                        </p:attrNameLst>
                                      </p:cBhvr>
                                      <p:tavLst>
                                        <p:tav tm="0">
                                          <p:val>
                                            <p:strVal val="#ppt_x"/>
                                          </p:val>
                                        </p:tav>
                                        <p:tav tm="100000">
                                          <p:val>
                                            <p:strVal val="#ppt_x"/>
                                          </p:val>
                                        </p:tav>
                                      </p:tavLst>
                                    </p:anim>
                                    <p:anim calcmode="lin" valueType="num">
                                      <p:cBhvr additive="base">
                                        <p:cTn id="29" dur="10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2EC35EB2-07DB-4BA0-A5D9-0932A9862325}"/>
              </a:ext>
            </a:extLst>
          </p:cNvPr>
          <p:cNvSpPr/>
          <p:nvPr/>
        </p:nvSpPr>
        <p:spPr>
          <a:xfrm>
            <a:off x="0" y="268014"/>
            <a:ext cx="772510" cy="772510"/>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n>
                  <a:solidFill>
                    <a:schemeClr val="tx1">
                      <a:lumMod val="75000"/>
                      <a:lumOff val="25000"/>
                    </a:schemeClr>
                  </a:solidFill>
                </a:ln>
                <a:cs typeface="+mn-ea"/>
                <a:sym typeface="+mn-lt"/>
              </a:rPr>
              <a:t>03</a:t>
            </a:r>
            <a:endParaRPr lang="zh-CN" altLang="en-US" sz="2400" dirty="0">
              <a:ln>
                <a:solidFill>
                  <a:schemeClr val="tx1">
                    <a:lumMod val="75000"/>
                    <a:lumOff val="25000"/>
                  </a:schemeClr>
                </a:solidFill>
              </a:ln>
              <a:cs typeface="+mn-ea"/>
              <a:sym typeface="+mn-lt"/>
            </a:endParaRPr>
          </a:p>
        </p:txBody>
      </p:sp>
      <p:cxnSp>
        <p:nvCxnSpPr>
          <p:cNvPr id="5" name="直接连接符 4">
            <a:extLst>
              <a:ext uri="{FF2B5EF4-FFF2-40B4-BE49-F238E27FC236}">
                <a16:creationId xmlns="" xmlns:a16="http://schemas.microsoft.com/office/drawing/2014/main" id="{1D0D5AF9-129B-4891-99D4-DE06CD76436B}"/>
              </a:ext>
            </a:extLst>
          </p:cNvPr>
          <p:cNvCxnSpPr>
            <a:stCxn id="4" idx="3"/>
          </p:cNvCxnSpPr>
          <p:nvPr/>
        </p:nvCxnSpPr>
        <p:spPr>
          <a:xfrm>
            <a:off x="772510" y="654269"/>
            <a:ext cx="11419490" cy="7883"/>
          </a:xfrm>
          <a:prstGeom prst="line">
            <a:avLst/>
          </a:prstGeom>
          <a:ln w="38100">
            <a:solidFill>
              <a:srgbClr val="FFA43E"/>
            </a:solidFill>
          </a:ln>
        </p:spPr>
        <p:style>
          <a:lnRef idx="1">
            <a:schemeClr val="accent1"/>
          </a:lnRef>
          <a:fillRef idx="0">
            <a:schemeClr val="accent1"/>
          </a:fillRef>
          <a:effectRef idx="0">
            <a:schemeClr val="accent1"/>
          </a:effectRef>
          <a:fontRef idx="minor">
            <a:schemeClr val="tx1"/>
          </a:fontRef>
        </p:style>
      </p:cxnSp>
      <p:sp useBgFill="1">
        <p:nvSpPr>
          <p:cNvPr id="6" name="文本框 5">
            <a:extLst>
              <a:ext uri="{FF2B5EF4-FFF2-40B4-BE49-F238E27FC236}">
                <a16:creationId xmlns="" xmlns:a16="http://schemas.microsoft.com/office/drawing/2014/main" id="{111E21F8-BC05-4E6B-9EE2-6B9CE59D0877}"/>
              </a:ext>
            </a:extLst>
          </p:cNvPr>
          <p:cNvSpPr txBox="1"/>
          <p:nvPr/>
        </p:nvSpPr>
        <p:spPr>
          <a:xfrm>
            <a:off x="977357" y="392659"/>
            <a:ext cx="1885453" cy="523220"/>
          </a:xfrm>
          <a:prstGeom prst="rect">
            <a:avLst/>
          </a:prstGeom>
        </p:spPr>
        <p:txBody>
          <a:bodyPr wrap="none" rtlCol="0">
            <a:spAutoFit/>
          </a:bodyPr>
          <a:lstStyle/>
          <a:p>
            <a:r>
              <a:rPr lang="zh-CN" altLang="en-US" sz="2800" b="1" dirty="0">
                <a:solidFill>
                  <a:srgbClr val="3F3F3F"/>
                </a:solidFill>
                <a:cs typeface="+mn-ea"/>
                <a:sym typeface="+mn-lt"/>
              </a:rPr>
              <a:t>岗位认知</a:t>
            </a:r>
            <a:r>
              <a:rPr lang="en-US" altLang="zh-CN" sz="2800" b="1" dirty="0">
                <a:solidFill>
                  <a:srgbClr val="E0E677"/>
                </a:solidFill>
                <a:cs typeface="+mn-ea"/>
                <a:sym typeface="+mn-lt"/>
              </a:rPr>
              <a:t> </a:t>
            </a:r>
            <a:r>
              <a:rPr lang="en-US" altLang="zh-CN" sz="2800" b="1" dirty="0">
                <a:solidFill>
                  <a:srgbClr val="FFA43E"/>
                </a:solidFill>
                <a:cs typeface="+mn-ea"/>
                <a:sym typeface="+mn-lt"/>
              </a:rPr>
              <a:t>·</a:t>
            </a:r>
            <a:endParaRPr lang="zh-CN" altLang="en-US" sz="2800" b="1" dirty="0">
              <a:solidFill>
                <a:srgbClr val="FFA43E"/>
              </a:solidFill>
              <a:cs typeface="+mn-ea"/>
              <a:sym typeface="+mn-lt"/>
            </a:endParaRPr>
          </a:p>
        </p:txBody>
      </p:sp>
      <p:grpSp>
        <p:nvGrpSpPr>
          <p:cNvPr id="2" name="组合 1">
            <a:extLst>
              <a:ext uri="{FF2B5EF4-FFF2-40B4-BE49-F238E27FC236}">
                <a16:creationId xmlns="" xmlns:a16="http://schemas.microsoft.com/office/drawing/2014/main" id="{E26A09D1-C4ED-48EA-9E03-E7F108860B3A}"/>
              </a:ext>
            </a:extLst>
          </p:cNvPr>
          <p:cNvGrpSpPr/>
          <p:nvPr/>
        </p:nvGrpSpPr>
        <p:grpSpPr>
          <a:xfrm>
            <a:off x="1616315" y="2123002"/>
            <a:ext cx="2492990" cy="3745349"/>
            <a:chOff x="1881454" y="2133634"/>
            <a:chExt cx="2492990" cy="3745349"/>
          </a:xfrm>
        </p:grpSpPr>
        <p:grpSp>
          <p:nvGrpSpPr>
            <p:cNvPr id="7" name="组合 6">
              <a:extLst>
                <a:ext uri="{FF2B5EF4-FFF2-40B4-BE49-F238E27FC236}">
                  <a16:creationId xmlns="" xmlns:a16="http://schemas.microsoft.com/office/drawing/2014/main" id="{0EB59AFE-B396-4854-8905-9200F70BFAAB}"/>
                </a:ext>
              </a:extLst>
            </p:cNvPr>
            <p:cNvGrpSpPr/>
            <p:nvPr/>
          </p:nvGrpSpPr>
          <p:grpSpPr>
            <a:xfrm>
              <a:off x="2477388" y="2133634"/>
              <a:ext cx="1295366" cy="1295366"/>
              <a:chOff x="2902688" y="1499191"/>
              <a:chExt cx="1116418" cy="1116418"/>
            </a:xfrm>
          </p:grpSpPr>
          <p:sp>
            <p:nvSpPr>
              <p:cNvPr id="8" name="椭圆 7">
                <a:extLst>
                  <a:ext uri="{FF2B5EF4-FFF2-40B4-BE49-F238E27FC236}">
                    <a16:creationId xmlns="" xmlns:a16="http://schemas.microsoft.com/office/drawing/2014/main" id="{5647CE82-4AC3-44B1-95F1-B17F2B73FE45}"/>
                  </a:ext>
                </a:extLst>
              </p:cNvPr>
              <p:cNvSpPr/>
              <p:nvPr/>
            </p:nvSpPr>
            <p:spPr>
              <a:xfrm>
                <a:off x="2902688" y="1499191"/>
                <a:ext cx="1116418" cy="1116418"/>
              </a:xfrm>
              <a:prstGeom prst="ellipse">
                <a:avLst/>
              </a:prstGeom>
              <a:solidFill>
                <a:srgbClr val="FFA43E"/>
              </a:solidFill>
              <a:ln>
                <a:solidFill>
                  <a:srgbClr val="4241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9" name="图片 8">
                <a:extLst>
                  <a:ext uri="{FF2B5EF4-FFF2-40B4-BE49-F238E27FC236}">
                    <a16:creationId xmlns="" xmlns:a16="http://schemas.microsoft.com/office/drawing/2014/main" id="{E68A7653-ACEE-4461-AABE-D00EE24C065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89754" y="1686257"/>
                <a:ext cx="742286" cy="742286"/>
              </a:xfrm>
              <a:prstGeom prst="rect">
                <a:avLst/>
              </a:prstGeom>
              <a:effectLst>
                <a:outerShdw blurRad="63500" sx="102000" sy="102000" algn="ctr" rotWithShape="0">
                  <a:prstClr val="black">
                    <a:alpha val="40000"/>
                  </a:prstClr>
                </a:outerShdw>
              </a:effectLst>
            </p:spPr>
          </p:pic>
        </p:grpSp>
        <p:grpSp>
          <p:nvGrpSpPr>
            <p:cNvPr id="12" name="组合 11">
              <a:extLst>
                <a:ext uri="{FF2B5EF4-FFF2-40B4-BE49-F238E27FC236}">
                  <a16:creationId xmlns="" xmlns:a16="http://schemas.microsoft.com/office/drawing/2014/main" id="{8755F03E-8D75-41B8-BABA-A90E96A560CD}"/>
                </a:ext>
              </a:extLst>
            </p:cNvPr>
            <p:cNvGrpSpPr/>
            <p:nvPr/>
          </p:nvGrpSpPr>
          <p:grpSpPr>
            <a:xfrm>
              <a:off x="1881454" y="3813768"/>
              <a:ext cx="2492990" cy="2065215"/>
              <a:chOff x="6645681" y="3935820"/>
              <a:chExt cx="2492990" cy="2065215"/>
            </a:xfrm>
          </p:grpSpPr>
          <p:sp>
            <p:nvSpPr>
              <p:cNvPr id="13" name="文本框 12">
                <a:extLst>
                  <a:ext uri="{FF2B5EF4-FFF2-40B4-BE49-F238E27FC236}">
                    <a16:creationId xmlns="" xmlns:a16="http://schemas.microsoft.com/office/drawing/2014/main" id="{DD12D75C-3E69-4D46-8ACD-9A7FFB68268D}"/>
                  </a:ext>
                </a:extLst>
              </p:cNvPr>
              <p:cNvSpPr txBox="1"/>
              <p:nvPr/>
            </p:nvSpPr>
            <p:spPr>
              <a:xfrm>
                <a:off x="6979106" y="3935820"/>
                <a:ext cx="1826141" cy="584775"/>
              </a:xfrm>
              <a:prstGeom prst="rect">
                <a:avLst/>
              </a:prstGeom>
              <a:noFill/>
            </p:spPr>
            <p:txBody>
              <a:bodyPr wrap="none" rtlCol="0">
                <a:spAutoFit/>
              </a:bodyPr>
              <a:lstStyle/>
              <a:p>
                <a:pPr algn="ctr"/>
                <a:r>
                  <a:rPr lang="zh-CN" altLang="en-US" sz="3200" b="1" dirty="0">
                    <a:solidFill>
                      <a:srgbClr val="3F3F3F"/>
                    </a:solidFill>
                    <a:cs typeface="+mn-ea"/>
                    <a:sym typeface="+mn-lt"/>
                  </a:rPr>
                  <a:t>岗位职责</a:t>
                </a:r>
              </a:p>
            </p:txBody>
          </p:sp>
          <p:cxnSp>
            <p:nvCxnSpPr>
              <p:cNvPr id="14" name="直接连接符 13">
                <a:extLst>
                  <a:ext uri="{FF2B5EF4-FFF2-40B4-BE49-F238E27FC236}">
                    <a16:creationId xmlns="" xmlns:a16="http://schemas.microsoft.com/office/drawing/2014/main" id="{E3644864-A7FA-4EB8-9036-B1FB4F620449}"/>
                  </a:ext>
                </a:extLst>
              </p:cNvPr>
              <p:cNvCxnSpPr>
                <a:cxnSpLocks/>
              </p:cNvCxnSpPr>
              <p:nvPr/>
            </p:nvCxnSpPr>
            <p:spPr>
              <a:xfrm>
                <a:off x="6711298" y="4648201"/>
                <a:ext cx="2361757" cy="0"/>
              </a:xfrm>
              <a:prstGeom prst="line">
                <a:avLst/>
              </a:prstGeom>
              <a:ln>
                <a:solidFill>
                  <a:srgbClr val="C5C5C5"/>
                </a:solidFill>
              </a:ln>
            </p:spPr>
            <p:style>
              <a:lnRef idx="1">
                <a:schemeClr val="accent1"/>
              </a:lnRef>
              <a:fillRef idx="0">
                <a:schemeClr val="accent1"/>
              </a:fillRef>
              <a:effectRef idx="0">
                <a:schemeClr val="accent1"/>
              </a:effectRef>
              <a:fontRef idx="minor">
                <a:schemeClr val="tx1"/>
              </a:fontRef>
            </p:style>
          </p:cxnSp>
          <p:sp>
            <p:nvSpPr>
              <p:cNvPr id="15" name="文本框 14">
                <a:extLst>
                  <a:ext uri="{FF2B5EF4-FFF2-40B4-BE49-F238E27FC236}">
                    <a16:creationId xmlns="" xmlns:a16="http://schemas.microsoft.com/office/drawing/2014/main" id="{E8BF485D-3573-4282-92EC-C8EB735ED047}"/>
                  </a:ext>
                </a:extLst>
              </p:cNvPr>
              <p:cNvSpPr txBox="1"/>
              <p:nvPr/>
            </p:nvSpPr>
            <p:spPr>
              <a:xfrm>
                <a:off x="6645681" y="4754540"/>
                <a:ext cx="2492990" cy="1246495"/>
              </a:xfrm>
              <a:prstGeom prst="rect">
                <a:avLst/>
              </a:prstGeom>
              <a:noFill/>
            </p:spPr>
            <p:txBody>
              <a:bodyPr wrap="none" rtlCol="0" anchor="ctr">
                <a:spAutoFit/>
              </a:bodyPr>
              <a:lstStyle/>
              <a:p>
                <a:pPr algn="ctr">
                  <a:lnSpc>
                    <a:spcPts val="3000"/>
                  </a:lnSpc>
                </a:pPr>
                <a:r>
                  <a:rPr lang="zh-CN" altLang="en-US" dirty="0">
                    <a:solidFill>
                      <a:schemeClr val="tx1">
                        <a:lumMod val="95000"/>
                        <a:lumOff val="5000"/>
                      </a:schemeClr>
                    </a:solidFill>
                    <a:cs typeface="+mn-ea"/>
                    <a:sym typeface="+mn-lt"/>
                  </a:rPr>
                  <a:t>点击输入内容点击输入</a:t>
                </a:r>
                <a:endParaRPr lang="en-US" altLang="zh-CN" dirty="0">
                  <a:solidFill>
                    <a:schemeClr val="tx1">
                      <a:lumMod val="95000"/>
                      <a:lumOff val="5000"/>
                    </a:schemeClr>
                  </a:solidFill>
                  <a:cs typeface="+mn-ea"/>
                  <a:sym typeface="+mn-lt"/>
                </a:endParaRPr>
              </a:p>
              <a:p>
                <a:pPr algn="ctr">
                  <a:lnSpc>
                    <a:spcPts val="3000"/>
                  </a:lnSpc>
                </a:pPr>
                <a:r>
                  <a:rPr lang="zh-CN" altLang="en-US" dirty="0">
                    <a:solidFill>
                      <a:schemeClr val="tx1">
                        <a:lumMod val="95000"/>
                        <a:lumOff val="5000"/>
                      </a:schemeClr>
                    </a:solidFill>
                    <a:cs typeface="+mn-ea"/>
                    <a:sym typeface="+mn-lt"/>
                  </a:rPr>
                  <a:t>点击输入内容点击输入</a:t>
                </a:r>
              </a:p>
              <a:p>
                <a:pPr algn="ctr">
                  <a:lnSpc>
                    <a:spcPts val="3000"/>
                  </a:lnSpc>
                </a:pPr>
                <a:r>
                  <a:rPr lang="zh-CN" altLang="en-US" dirty="0">
                    <a:solidFill>
                      <a:schemeClr val="tx1">
                        <a:lumMod val="95000"/>
                        <a:lumOff val="5000"/>
                      </a:schemeClr>
                    </a:solidFill>
                    <a:cs typeface="+mn-ea"/>
                    <a:sym typeface="+mn-lt"/>
                  </a:rPr>
                  <a:t>点击输入内容点击输入</a:t>
                </a:r>
              </a:p>
            </p:txBody>
          </p:sp>
        </p:grpSp>
      </p:grpSp>
      <p:grpSp>
        <p:nvGrpSpPr>
          <p:cNvPr id="16" name="组合 15">
            <a:extLst>
              <a:ext uri="{FF2B5EF4-FFF2-40B4-BE49-F238E27FC236}">
                <a16:creationId xmlns="" xmlns:a16="http://schemas.microsoft.com/office/drawing/2014/main" id="{B4E6E18B-DF9C-4826-B72D-C486B35764B0}"/>
              </a:ext>
            </a:extLst>
          </p:cNvPr>
          <p:cNvGrpSpPr/>
          <p:nvPr/>
        </p:nvGrpSpPr>
        <p:grpSpPr>
          <a:xfrm>
            <a:off x="4849505" y="2123002"/>
            <a:ext cx="2492990" cy="3745349"/>
            <a:chOff x="1881454" y="2133634"/>
            <a:chExt cx="2492990" cy="3745349"/>
          </a:xfrm>
        </p:grpSpPr>
        <p:grpSp>
          <p:nvGrpSpPr>
            <p:cNvPr id="17" name="组合 16">
              <a:extLst>
                <a:ext uri="{FF2B5EF4-FFF2-40B4-BE49-F238E27FC236}">
                  <a16:creationId xmlns="" xmlns:a16="http://schemas.microsoft.com/office/drawing/2014/main" id="{48907793-F0C6-4A14-B0EF-9BBE76A8DA68}"/>
                </a:ext>
              </a:extLst>
            </p:cNvPr>
            <p:cNvGrpSpPr/>
            <p:nvPr/>
          </p:nvGrpSpPr>
          <p:grpSpPr>
            <a:xfrm>
              <a:off x="2477388" y="2133634"/>
              <a:ext cx="1295366" cy="1295366"/>
              <a:chOff x="2902688" y="1499191"/>
              <a:chExt cx="1116418" cy="1116418"/>
            </a:xfrm>
          </p:grpSpPr>
          <p:sp>
            <p:nvSpPr>
              <p:cNvPr id="22" name="椭圆 21">
                <a:extLst>
                  <a:ext uri="{FF2B5EF4-FFF2-40B4-BE49-F238E27FC236}">
                    <a16:creationId xmlns="" xmlns:a16="http://schemas.microsoft.com/office/drawing/2014/main" id="{9C8C8C6C-2D58-4496-A62D-7B2C3AB168D1}"/>
                  </a:ext>
                </a:extLst>
              </p:cNvPr>
              <p:cNvSpPr/>
              <p:nvPr/>
            </p:nvSpPr>
            <p:spPr>
              <a:xfrm>
                <a:off x="2902688" y="1499191"/>
                <a:ext cx="1116418" cy="1116418"/>
              </a:xfrm>
              <a:prstGeom prst="ellipse">
                <a:avLst/>
              </a:prstGeom>
              <a:solidFill>
                <a:srgbClr val="FFA43E"/>
              </a:solidFill>
              <a:ln>
                <a:solidFill>
                  <a:srgbClr val="4241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3" name="图片 22">
                <a:extLst>
                  <a:ext uri="{FF2B5EF4-FFF2-40B4-BE49-F238E27FC236}">
                    <a16:creationId xmlns="" xmlns:a16="http://schemas.microsoft.com/office/drawing/2014/main" id="{8792D5D7-3510-4FFE-AC02-0FD7F4CFB04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89754" y="1686257"/>
                <a:ext cx="742286" cy="742286"/>
              </a:xfrm>
              <a:prstGeom prst="rect">
                <a:avLst/>
              </a:prstGeom>
              <a:effectLst>
                <a:outerShdw blurRad="63500" sx="102000" sy="102000" algn="ctr" rotWithShape="0">
                  <a:prstClr val="black">
                    <a:alpha val="40000"/>
                  </a:prstClr>
                </a:outerShdw>
              </a:effectLst>
            </p:spPr>
          </p:pic>
        </p:grpSp>
        <p:grpSp>
          <p:nvGrpSpPr>
            <p:cNvPr id="18" name="组合 17">
              <a:extLst>
                <a:ext uri="{FF2B5EF4-FFF2-40B4-BE49-F238E27FC236}">
                  <a16:creationId xmlns="" xmlns:a16="http://schemas.microsoft.com/office/drawing/2014/main" id="{75960A22-1921-41EA-AD6C-0957960A9FCE}"/>
                </a:ext>
              </a:extLst>
            </p:cNvPr>
            <p:cNvGrpSpPr/>
            <p:nvPr/>
          </p:nvGrpSpPr>
          <p:grpSpPr>
            <a:xfrm>
              <a:off x="1881454" y="3813768"/>
              <a:ext cx="2492990" cy="2065215"/>
              <a:chOff x="6645681" y="3935820"/>
              <a:chExt cx="2492990" cy="2065215"/>
            </a:xfrm>
          </p:grpSpPr>
          <p:sp>
            <p:nvSpPr>
              <p:cNvPr id="19" name="文本框 18">
                <a:extLst>
                  <a:ext uri="{FF2B5EF4-FFF2-40B4-BE49-F238E27FC236}">
                    <a16:creationId xmlns="" xmlns:a16="http://schemas.microsoft.com/office/drawing/2014/main" id="{2A834125-07DD-48CF-ABA2-3A109C3B42B9}"/>
                  </a:ext>
                </a:extLst>
              </p:cNvPr>
              <p:cNvSpPr txBox="1"/>
              <p:nvPr/>
            </p:nvSpPr>
            <p:spPr>
              <a:xfrm>
                <a:off x="6979106" y="3935820"/>
                <a:ext cx="1826141" cy="584775"/>
              </a:xfrm>
              <a:prstGeom prst="rect">
                <a:avLst/>
              </a:prstGeom>
              <a:noFill/>
            </p:spPr>
            <p:txBody>
              <a:bodyPr wrap="none" rtlCol="0">
                <a:spAutoFit/>
              </a:bodyPr>
              <a:lstStyle/>
              <a:p>
                <a:pPr algn="ctr"/>
                <a:r>
                  <a:rPr lang="zh-CN" altLang="en-US" sz="3200" b="1" dirty="0">
                    <a:solidFill>
                      <a:srgbClr val="3F3F3F"/>
                    </a:solidFill>
                    <a:cs typeface="+mn-ea"/>
                    <a:sym typeface="+mn-lt"/>
                  </a:rPr>
                  <a:t>岗位职责</a:t>
                </a:r>
              </a:p>
            </p:txBody>
          </p:sp>
          <p:cxnSp>
            <p:nvCxnSpPr>
              <p:cNvPr id="20" name="直接连接符 19">
                <a:extLst>
                  <a:ext uri="{FF2B5EF4-FFF2-40B4-BE49-F238E27FC236}">
                    <a16:creationId xmlns="" xmlns:a16="http://schemas.microsoft.com/office/drawing/2014/main" id="{32510E87-3EDC-4E3C-A355-679BB7B37E7F}"/>
                  </a:ext>
                </a:extLst>
              </p:cNvPr>
              <p:cNvCxnSpPr>
                <a:cxnSpLocks/>
              </p:cNvCxnSpPr>
              <p:nvPr/>
            </p:nvCxnSpPr>
            <p:spPr>
              <a:xfrm>
                <a:off x="6711298" y="4648201"/>
                <a:ext cx="2361757" cy="0"/>
              </a:xfrm>
              <a:prstGeom prst="line">
                <a:avLst/>
              </a:prstGeom>
              <a:ln>
                <a:solidFill>
                  <a:srgbClr val="C5C5C5"/>
                </a:solidFill>
              </a:ln>
            </p:spPr>
            <p:style>
              <a:lnRef idx="1">
                <a:schemeClr val="accent1"/>
              </a:lnRef>
              <a:fillRef idx="0">
                <a:schemeClr val="accent1"/>
              </a:fillRef>
              <a:effectRef idx="0">
                <a:schemeClr val="accent1"/>
              </a:effectRef>
              <a:fontRef idx="minor">
                <a:schemeClr val="tx1"/>
              </a:fontRef>
            </p:style>
          </p:cxnSp>
          <p:sp>
            <p:nvSpPr>
              <p:cNvPr id="21" name="文本框 20">
                <a:extLst>
                  <a:ext uri="{FF2B5EF4-FFF2-40B4-BE49-F238E27FC236}">
                    <a16:creationId xmlns="" xmlns:a16="http://schemas.microsoft.com/office/drawing/2014/main" id="{23A1C18A-20E3-41E1-A244-7B32903D5855}"/>
                  </a:ext>
                </a:extLst>
              </p:cNvPr>
              <p:cNvSpPr txBox="1"/>
              <p:nvPr/>
            </p:nvSpPr>
            <p:spPr>
              <a:xfrm>
                <a:off x="6645681" y="4754540"/>
                <a:ext cx="2492990" cy="1246495"/>
              </a:xfrm>
              <a:prstGeom prst="rect">
                <a:avLst/>
              </a:prstGeom>
              <a:noFill/>
            </p:spPr>
            <p:txBody>
              <a:bodyPr wrap="none" rtlCol="0" anchor="ctr">
                <a:spAutoFit/>
              </a:bodyPr>
              <a:lstStyle/>
              <a:p>
                <a:pPr algn="ctr">
                  <a:lnSpc>
                    <a:spcPts val="3000"/>
                  </a:lnSpc>
                </a:pPr>
                <a:r>
                  <a:rPr lang="zh-CN" altLang="en-US" dirty="0">
                    <a:solidFill>
                      <a:schemeClr val="tx1">
                        <a:lumMod val="95000"/>
                        <a:lumOff val="5000"/>
                      </a:schemeClr>
                    </a:solidFill>
                    <a:cs typeface="+mn-ea"/>
                    <a:sym typeface="+mn-lt"/>
                  </a:rPr>
                  <a:t>点击输入内容点击输入</a:t>
                </a:r>
                <a:endParaRPr lang="en-US" altLang="zh-CN" dirty="0">
                  <a:solidFill>
                    <a:schemeClr val="tx1">
                      <a:lumMod val="95000"/>
                      <a:lumOff val="5000"/>
                    </a:schemeClr>
                  </a:solidFill>
                  <a:cs typeface="+mn-ea"/>
                  <a:sym typeface="+mn-lt"/>
                </a:endParaRPr>
              </a:p>
              <a:p>
                <a:pPr algn="ctr">
                  <a:lnSpc>
                    <a:spcPts val="3000"/>
                  </a:lnSpc>
                </a:pPr>
                <a:r>
                  <a:rPr lang="zh-CN" altLang="en-US" dirty="0">
                    <a:solidFill>
                      <a:schemeClr val="tx1">
                        <a:lumMod val="95000"/>
                        <a:lumOff val="5000"/>
                      </a:schemeClr>
                    </a:solidFill>
                    <a:cs typeface="+mn-ea"/>
                    <a:sym typeface="+mn-lt"/>
                  </a:rPr>
                  <a:t>点击输入内容点击输入</a:t>
                </a:r>
              </a:p>
              <a:p>
                <a:pPr algn="ctr">
                  <a:lnSpc>
                    <a:spcPts val="3000"/>
                  </a:lnSpc>
                </a:pPr>
                <a:r>
                  <a:rPr lang="zh-CN" altLang="en-US" dirty="0">
                    <a:solidFill>
                      <a:schemeClr val="tx1">
                        <a:lumMod val="95000"/>
                        <a:lumOff val="5000"/>
                      </a:schemeClr>
                    </a:solidFill>
                    <a:cs typeface="+mn-ea"/>
                    <a:sym typeface="+mn-lt"/>
                  </a:rPr>
                  <a:t>点击输入内容点击输入</a:t>
                </a:r>
              </a:p>
            </p:txBody>
          </p:sp>
        </p:grpSp>
      </p:grpSp>
      <p:grpSp>
        <p:nvGrpSpPr>
          <p:cNvPr id="24" name="组合 23">
            <a:extLst>
              <a:ext uri="{FF2B5EF4-FFF2-40B4-BE49-F238E27FC236}">
                <a16:creationId xmlns="" xmlns:a16="http://schemas.microsoft.com/office/drawing/2014/main" id="{2AFE3357-A86C-4CD4-8ABD-9F0E6E0C6E06}"/>
              </a:ext>
            </a:extLst>
          </p:cNvPr>
          <p:cNvGrpSpPr/>
          <p:nvPr/>
        </p:nvGrpSpPr>
        <p:grpSpPr>
          <a:xfrm>
            <a:off x="8082695" y="2123002"/>
            <a:ext cx="2492990" cy="3745349"/>
            <a:chOff x="1881454" y="2133634"/>
            <a:chExt cx="2492990" cy="3745349"/>
          </a:xfrm>
        </p:grpSpPr>
        <p:grpSp>
          <p:nvGrpSpPr>
            <p:cNvPr id="25" name="组合 24">
              <a:extLst>
                <a:ext uri="{FF2B5EF4-FFF2-40B4-BE49-F238E27FC236}">
                  <a16:creationId xmlns="" xmlns:a16="http://schemas.microsoft.com/office/drawing/2014/main" id="{AE2890EA-52CB-456A-AC98-17B69A850A10}"/>
                </a:ext>
              </a:extLst>
            </p:cNvPr>
            <p:cNvGrpSpPr/>
            <p:nvPr/>
          </p:nvGrpSpPr>
          <p:grpSpPr>
            <a:xfrm>
              <a:off x="2477388" y="2133634"/>
              <a:ext cx="1295366" cy="1295366"/>
              <a:chOff x="2902688" y="1499191"/>
              <a:chExt cx="1116418" cy="1116418"/>
            </a:xfrm>
          </p:grpSpPr>
          <p:sp>
            <p:nvSpPr>
              <p:cNvPr id="30" name="椭圆 29">
                <a:extLst>
                  <a:ext uri="{FF2B5EF4-FFF2-40B4-BE49-F238E27FC236}">
                    <a16:creationId xmlns="" xmlns:a16="http://schemas.microsoft.com/office/drawing/2014/main" id="{531BAB87-1974-431E-B01C-8DFC6CBA5609}"/>
                  </a:ext>
                </a:extLst>
              </p:cNvPr>
              <p:cNvSpPr/>
              <p:nvPr/>
            </p:nvSpPr>
            <p:spPr>
              <a:xfrm>
                <a:off x="2902688" y="1499191"/>
                <a:ext cx="1116418" cy="1116418"/>
              </a:xfrm>
              <a:prstGeom prst="ellipse">
                <a:avLst/>
              </a:prstGeom>
              <a:solidFill>
                <a:srgbClr val="FFA43E"/>
              </a:solidFill>
              <a:ln>
                <a:solidFill>
                  <a:srgbClr val="4241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1" name="图片 30">
                <a:extLst>
                  <a:ext uri="{FF2B5EF4-FFF2-40B4-BE49-F238E27FC236}">
                    <a16:creationId xmlns="" xmlns:a16="http://schemas.microsoft.com/office/drawing/2014/main" id="{722F62B5-6738-4669-9605-7BC88FAB382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89754" y="1686257"/>
                <a:ext cx="742286" cy="742286"/>
              </a:xfrm>
              <a:prstGeom prst="rect">
                <a:avLst/>
              </a:prstGeom>
              <a:effectLst>
                <a:outerShdw blurRad="63500" sx="102000" sy="102000" algn="ctr" rotWithShape="0">
                  <a:prstClr val="black">
                    <a:alpha val="40000"/>
                  </a:prstClr>
                </a:outerShdw>
              </a:effectLst>
            </p:spPr>
          </p:pic>
        </p:grpSp>
        <p:grpSp>
          <p:nvGrpSpPr>
            <p:cNvPr id="26" name="组合 25">
              <a:extLst>
                <a:ext uri="{FF2B5EF4-FFF2-40B4-BE49-F238E27FC236}">
                  <a16:creationId xmlns="" xmlns:a16="http://schemas.microsoft.com/office/drawing/2014/main" id="{4C9A1C34-C9D6-46CD-AAB6-F8E41BB1C50F}"/>
                </a:ext>
              </a:extLst>
            </p:cNvPr>
            <p:cNvGrpSpPr/>
            <p:nvPr/>
          </p:nvGrpSpPr>
          <p:grpSpPr>
            <a:xfrm>
              <a:off x="1881454" y="3813768"/>
              <a:ext cx="2492990" cy="2065215"/>
              <a:chOff x="6645681" y="3935820"/>
              <a:chExt cx="2492990" cy="2065215"/>
            </a:xfrm>
          </p:grpSpPr>
          <p:sp>
            <p:nvSpPr>
              <p:cNvPr id="27" name="文本框 26">
                <a:extLst>
                  <a:ext uri="{FF2B5EF4-FFF2-40B4-BE49-F238E27FC236}">
                    <a16:creationId xmlns="" xmlns:a16="http://schemas.microsoft.com/office/drawing/2014/main" id="{C36606B0-7967-4F81-BFB5-440C9905856C}"/>
                  </a:ext>
                </a:extLst>
              </p:cNvPr>
              <p:cNvSpPr txBox="1"/>
              <p:nvPr/>
            </p:nvSpPr>
            <p:spPr>
              <a:xfrm>
                <a:off x="6979106" y="3935820"/>
                <a:ext cx="1826141" cy="584775"/>
              </a:xfrm>
              <a:prstGeom prst="rect">
                <a:avLst/>
              </a:prstGeom>
              <a:noFill/>
            </p:spPr>
            <p:txBody>
              <a:bodyPr wrap="none" rtlCol="0">
                <a:spAutoFit/>
              </a:bodyPr>
              <a:lstStyle/>
              <a:p>
                <a:pPr algn="ctr"/>
                <a:r>
                  <a:rPr lang="zh-CN" altLang="en-US" sz="3200" b="1" dirty="0">
                    <a:solidFill>
                      <a:srgbClr val="3F3F3F"/>
                    </a:solidFill>
                    <a:cs typeface="+mn-ea"/>
                    <a:sym typeface="+mn-lt"/>
                  </a:rPr>
                  <a:t>岗位职责</a:t>
                </a:r>
              </a:p>
            </p:txBody>
          </p:sp>
          <p:cxnSp>
            <p:nvCxnSpPr>
              <p:cNvPr id="28" name="直接连接符 27">
                <a:extLst>
                  <a:ext uri="{FF2B5EF4-FFF2-40B4-BE49-F238E27FC236}">
                    <a16:creationId xmlns="" xmlns:a16="http://schemas.microsoft.com/office/drawing/2014/main" id="{DD455F17-E1B7-4E9B-896B-3BCC2AF16AF2}"/>
                  </a:ext>
                </a:extLst>
              </p:cNvPr>
              <p:cNvCxnSpPr>
                <a:cxnSpLocks/>
              </p:cNvCxnSpPr>
              <p:nvPr/>
            </p:nvCxnSpPr>
            <p:spPr>
              <a:xfrm>
                <a:off x="6711298" y="4648201"/>
                <a:ext cx="2361757" cy="0"/>
              </a:xfrm>
              <a:prstGeom prst="line">
                <a:avLst/>
              </a:prstGeom>
              <a:ln>
                <a:solidFill>
                  <a:srgbClr val="C5C5C5"/>
                </a:solidFill>
              </a:ln>
            </p:spPr>
            <p:style>
              <a:lnRef idx="1">
                <a:schemeClr val="accent1"/>
              </a:lnRef>
              <a:fillRef idx="0">
                <a:schemeClr val="accent1"/>
              </a:fillRef>
              <a:effectRef idx="0">
                <a:schemeClr val="accent1"/>
              </a:effectRef>
              <a:fontRef idx="minor">
                <a:schemeClr val="tx1"/>
              </a:fontRef>
            </p:style>
          </p:cxnSp>
          <p:sp>
            <p:nvSpPr>
              <p:cNvPr id="29" name="文本框 28">
                <a:extLst>
                  <a:ext uri="{FF2B5EF4-FFF2-40B4-BE49-F238E27FC236}">
                    <a16:creationId xmlns="" xmlns:a16="http://schemas.microsoft.com/office/drawing/2014/main" id="{D28D0E24-6B05-49F4-9C98-0BB2EC79EB56}"/>
                  </a:ext>
                </a:extLst>
              </p:cNvPr>
              <p:cNvSpPr txBox="1"/>
              <p:nvPr/>
            </p:nvSpPr>
            <p:spPr>
              <a:xfrm>
                <a:off x="6645681" y="4754540"/>
                <a:ext cx="2492990" cy="1246495"/>
              </a:xfrm>
              <a:prstGeom prst="rect">
                <a:avLst/>
              </a:prstGeom>
              <a:noFill/>
            </p:spPr>
            <p:txBody>
              <a:bodyPr wrap="none" rtlCol="0" anchor="ctr">
                <a:spAutoFit/>
              </a:bodyPr>
              <a:lstStyle/>
              <a:p>
                <a:pPr algn="ctr">
                  <a:lnSpc>
                    <a:spcPts val="3000"/>
                  </a:lnSpc>
                </a:pPr>
                <a:r>
                  <a:rPr lang="zh-CN" altLang="en-US" dirty="0">
                    <a:solidFill>
                      <a:schemeClr val="tx1">
                        <a:lumMod val="95000"/>
                        <a:lumOff val="5000"/>
                      </a:schemeClr>
                    </a:solidFill>
                    <a:cs typeface="+mn-ea"/>
                    <a:sym typeface="+mn-lt"/>
                  </a:rPr>
                  <a:t>点击输入内容点击输入</a:t>
                </a:r>
                <a:endParaRPr lang="en-US" altLang="zh-CN" dirty="0">
                  <a:solidFill>
                    <a:schemeClr val="tx1">
                      <a:lumMod val="95000"/>
                      <a:lumOff val="5000"/>
                    </a:schemeClr>
                  </a:solidFill>
                  <a:cs typeface="+mn-ea"/>
                  <a:sym typeface="+mn-lt"/>
                </a:endParaRPr>
              </a:p>
              <a:p>
                <a:pPr algn="ctr">
                  <a:lnSpc>
                    <a:spcPts val="3000"/>
                  </a:lnSpc>
                </a:pPr>
                <a:r>
                  <a:rPr lang="zh-CN" altLang="en-US" dirty="0">
                    <a:solidFill>
                      <a:schemeClr val="tx1">
                        <a:lumMod val="95000"/>
                        <a:lumOff val="5000"/>
                      </a:schemeClr>
                    </a:solidFill>
                    <a:cs typeface="+mn-ea"/>
                    <a:sym typeface="+mn-lt"/>
                  </a:rPr>
                  <a:t>点击输入内容点击输入</a:t>
                </a:r>
              </a:p>
              <a:p>
                <a:pPr algn="ctr">
                  <a:lnSpc>
                    <a:spcPts val="3000"/>
                  </a:lnSpc>
                </a:pPr>
                <a:r>
                  <a:rPr lang="zh-CN" altLang="en-US" dirty="0">
                    <a:solidFill>
                      <a:schemeClr val="tx1">
                        <a:lumMod val="95000"/>
                        <a:lumOff val="5000"/>
                      </a:schemeClr>
                    </a:solidFill>
                    <a:cs typeface="+mn-ea"/>
                    <a:sym typeface="+mn-lt"/>
                  </a:rPr>
                  <a:t>点击输入内容点击输入</a:t>
                </a:r>
              </a:p>
            </p:txBody>
          </p:sp>
        </p:grpSp>
      </p:grpSp>
    </p:spTree>
    <p:extLst>
      <p:ext uri="{BB962C8B-B14F-4D97-AF65-F5344CB8AC3E}">
        <p14:creationId xmlns:p14="http://schemas.microsoft.com/office/powerpoint/2010/main" val="1554069164"/>
      </p:ext>
    </p:extLst>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1+#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75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1000" fill="hold"/>
                                        <p:tgtEl>
                                          <p:spTgt spid="16"/>
                                        </p:tgtEl>
                                        <p:attrNameLst>
                                          <p:attrName>ppt_x</p:attrName>
                                        </p:attrNameLst>
                                      </p:cBhvr>
                                      <p:tavLst>
                                        <p:tav tm="0">
                                          <p:val>
                                            <p:strVal val="1+#ppt_w/2"/>
                                          </p:val>
                                        </p:tav>
                                        <p:tav tm="100000">
                                          <p:val>
                                            <p:strVal val="#ppt_x"/>
                                          </p:val>
                                        </p:tav>
                                      </p:tavLst>
                                    </p:anim>
                                    <p:anim calcmode="lin" valueType="num">
                                      <p:cBhvr additive="base">
                                        <p:cTn id="12" dur="10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50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1000" fill="hold"/>
                                        <p:tgtEl>
                                          <p:spTgt spid="24"/>
                                        </p:tgtEl>
                                        <p:attrNameLst>
                                          <p:attrName>ppt_x</p:attrName>
                                        </p:attrNameLst>
                                      </p:cBhvr>
                                      <p:tavLst>
                                        <p:tav tm="0">
                                          <p:val>
                                            <p:strVal val="1+#ppt_w/2"/>
                                          </p:val>
                                        </p:tav>
                                        <p:tav tm="100000">
                                          <p:val>
                                            <p:strVal val="#ppt_x"/>
                                          </p:val>
                                        </p:tav>
                                      </p:tavLst>
                                    </p:anim>
                                    <p:anim calcmode="lin" valueType="num">
                                      <p:cBhvr additive="base">
                                        <p:cTn id="16" dur="10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2EC35EB2-07DB-4BA0-A5D9-0932A9862325}"/>
              </a:ext>
            </a:extLst>
          </p:cNvPr>
          <p:cNvSpPr/>
          <p:nvPr/>
        </p:nvSpPr>
        <p:spPr>
          <a:xfrm>
            <a:off x="0" y="268014"/>
            <a:ext cx="772510" cy="772510"/>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n>
                  <a:solidFill>
                    <a:schemeClr val="tx1">
                      <a:lumMod val="75000"/>
                      <a:lumOff val="25000"/>
                    </a:schemeClr>
                  </a:solidFill>
                </a:ln>
                <a:cs typeface="+mn-ea"/>
                <a:sym typeface="+mn-lt"/>
              </a:rPr>
              <a:t>03</a:t>
            </a:r>
            <a:endParaRPr lang="zh-CN" altLang="en-US" sz="2400" dirty="0">
              <a:ln>
                <a:solidFill>
                  <a:schemeClr val="tx1">
                    <a:lumMod val="75000"/>
                    <a:lumOff val="25000"/>
                  </a:schemeClr>
                </a:solidFill>
              </a:ln>
              <a:cs typeface="+mn-ea"/>
              <a:sym typeface="+mn-lt"/>
            </a:endParaRPr>
          </a:p>
        </p:txBody>
      </p:sp>
      <p:cxnSp>
        <p:nvCxnSpPr>
          <p:cNvPr id="5" name="直接连接符 4">
            <a:extLst>
              <a:ext uri="{FF2B5EF4-FFF2-40B4-BE49-F238E27FC236}">
                <a16:creationId xmlns="" xmlns:a16="http://schemas.microsoft.com/office/drawing/2014/main" id="{1D0D5AF9-129B-4891-99D4-DE06CD76436B}"/>
              </a:ext>
            </a:extLst>
          </p:cNvPr>
          <p:cNvCxnSpPr>
            <a:stCxn id="4" idx="3"/>
          </p:cNvCxnSpPr>
          <p:nvPr/>
        </p:nvCxnSpPr>
        <p:spPr>
          <a:xfrm>
            <a:off x="772510" y="654269"/>
            <a:ext cx="11419490" cy="7883"/>
          </a:xfrm>
          <a:prstGeom prst="line">
            <a:avLst/>
          </a:prstGeom>
          <a:ln w="38100">
            <a:solidFill>
              <a:srgbClr val="FFA43E"/>
            </a:solidFill>
          </a:ln>
        </p:spPr>
        <p:style>
          <a:lnRef idx="1">
            <a:schemeClr val="accent1"/>
          </a:lnRef>
          <a:fillRef idx="0">
            <a:schemeClr val="accent1"/>
          </a:fillRef>
          <a:effectRef idx="0">
            <a:schemeClr val="accent1"/>
          </a:effectRef>
          <a:fontRef idx="minor">
            <a:schemeClr val="tx1"/>
          </a:fontRef>
        </p:style>
      </p:cxnSp>
      <p:sp useBgFill="1">
        <p:nvSpPr>
          <p:cNvPr id="6" name="文本框 5">
            <a:extLst>
              <a:ext uri="{FF2B5EF4-FFF2-40B4-BE49-F238E27FC236}">
                <a16:creationId xmlns="" xmlns:a16="http://schemas.microsoft.com/office/drawing/2014/main" id="{111E21F8-BC05-4E6B-9EE2-6B9CE59D0877}"/>
              </a:ext>
            </a:extLst>
          </p:cNvPr>
          <p:cNvSpPr txBox="1"/>
          <p:nvPr/>
        </p:nvSpPr>
        <p:spPr>
          <a:xfrm>
            <a:off x="977357" y="392659"/>
            <a:ext cx="1885453" cy="523220"/>
          </a:xfrm>
          <a:prstGeom prst="rect">
            <a:avLst/>
          </a:prstGeom>
        </p:spPr>
        <p:txBody>
          <a:bodyPr wrap="none" rtlCol="0">
            <a:spAutoFit/>
          </a:bodyPr>
          <a:lstStyle/>
          <a:p>
            <a:r>
              <a:rPr lang="zh-CN" altLang="en-US" sz="2800" b="1" dirty="0">
                <a:solidFill>
                  <a:srgbClr val="3F3F3F"/>
                </a:solidFill>
                <a:cs typeface="+mn-ea"/>
                <a:sym typeface="+mn-lt"/>
              </a:rPr>
              <a:t>岗位认知</a:t>
            </a:r>
            <a:r>
              <a:rPr lang="en-US" altLang="zh-CN" sz="2800" b="1" dirty="0">
                <a:solidFill>
                  <a:srgbClr val="E0E677"/>
                </a:solidFill>
                <a:cs typeface="+mn-ea"/>
                <a:sym typeface="+mn-lt"/>
              </a:rPr>
              <a:t> </a:t>
            </a:r>
            <a:r>
              <a:rPr lang="en-US" altLang="zh-CN" sz="2800" b="1" dirty="0">
                <a:solidFill>
                  <a:srgbClr val="FFA43E"/>
                </a:solidFill>
                <a:cs typeface="+mn-ea"/>
                <a:sym typeface="+mn-lt"/>
              </a:rPr>
              <a:t>·</a:t>
            </a:r>
            <a:endParaRPr lang="zh-CN" altLang="en-US" sz="2800" b="1" dirty="0">
              <a:solidFill>
                <a:srgbClr val="FFA43E"/>
              </a:solidFill>
              <a:cs typeface="+mn-ea"/>
              <a:sym typeface="+mn-lt"/>
            </a:endParaRPr>
          </a:p>
        </p:txBody>
      </p:sp>
      <p:pic>
        <p:nvPicPr>
          <p:cNvPr id="7" name="图片 6">
            <a:extLst>
              <a:ext uri="{FF2B5EF4-FFF2-40B4-BE49-F238E27FC236}">
                <a16:creationId xmlns="" xmlns:a16="http://schemas.microsoft.com/office/drawing/2014/main" id="{5D553E6E-315E-4297-B34C-A97C75A1223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971253" y="2681192"/>
            <a:ext cx="6249493" cy="4161042"/>
          </a:xfrm>
          <a:prstGeom prst="rect">
            <a:avLst/>
          </a:prstGeom>
        </p:spPr>
      </p:pic>
      <p:sp>
        <p:nvSpPr>
          <p:cNvPr id="8" name="文本框 7">
            <a:extLst>
              <a:ext uri="{FF2B5EF4-FFF2-40B4-BE49-F238E27FC236}">
                <a16:creationId xmlns="" xmlns:a16="http://schemas.microsoft.com/office/drawing/2014/main" id="{88CCA469-6C73-409B-8DF5-9B41A97F5E68}"/>
              </a:ext>
            </a:extLst>
          </p:cNvPr>
          <p:cNvSpPr txBox="1"/>
          <p:nvPr/>
        </p:nvSpPr>
        <p:spPr>
          <a:xfrm>
            <a:off x="1387018" y="1524771"/>
            <a:ext cx="9417963" cy="826637"/>
          </a:xfrm>
          <a:prstGeom prst="rect">
            <a:avLst/>
          </a:prstGeom>
          <a:noFill/>
        </p:spPr>
        <p:txBody>
          <a:bodyPr wrap="none" rtlCol="0">
            <a:spAutoFit/>
          </a:bodyPr>
          <a:lstStyle/>
          <a:p>
            <a:pPr algn="ctr">
              <a:lnSpc>
                <a:spcPts val="3000"/>
              </a:lnSpc>
            </a:pPr>
            <a:r>
              <a:rPr lang="zh-CN" altLang="en-US" sz="2000" dirty="0">
                <a:solidFill>
                  <a:srgbClr val="3F3F3F"/>
                </a:solidFill>
                <a:cs typeface="+mn-ea"/>
                <a:sym typeface="+mn-lt"/>
              </a:rPr>
              <a:t>点击输入内容点击输入内容点击输入内容点击输入内容点击输入内容点击输入内容</a:t>
            </a:r>
            <a:endParaRPr lang="en-US" altLang="zh-CN" sz="2000" dirty="0">
              <a:solidFill>
                <a:srgbClr val="3F3F3F"/>
              </a:solidFill>
              <a:cs typeface="+mn-ea"/>
              <a:sym typeface="+mn-lt"/>
            </a:endParaRPr>
          </a:p>
          <a:p>
            <a:pPr algn="ctr">
              <a:lnSpc>
                <a:spcPts val="3000"/>
              </a:lnSpc>
            </a:pPr>
            <a:r>
              <a:rPr lang="zh-CN" altLang="en-US" sz="2000" dirty="0">
                <a:solidFill>
                  <a:srgbClr val="3F3F3F"/>
                </a:solidFill>
                <a:cs typeface="+mn-ea"/>
                <a:sym typeface="+mn-lt"/>
              </a:rPr>
              <a:t>点击输入内容点击输入内容点击输入内容点击输入内容点击输入内容点击输入内容</a:t>
            </a:r>
            <a:endParaRPr lang="en-US" altLang="zh-CN" sz="2000" dirty="0">
              <a:solidFill>
                <a:srgbClr val="3F3F3F"/>
              </a:solidFill>
              <a:cs typeface="+mn-ea"/>
              <a:sym typeface="+mn-lt"/>
            </a:endParaRPr>
          </a:p>
        </p:txBody>
      </p:sp>
      <p:sp>
        <p:nvSpPr>
          <p:cNvPr id="11" name="椭圆 10">
            <a:extLst>
              <a:ext uri="{FF2B5EF4-FFF2-40B4-BE49-F238E27FC236}">
                <a16:creationId xmlns="" xmlns:a16="http://schemas.microsoft.com/office/drawing/2014/main" id="{ABCE6245-28D3-4BFD-94F0-D13C71D92FEF}"/>
              </a:ext>
            </a:extLst>
          </p:cNvPr>
          <p:cNvSpPr/>
          <p:nvPr/>
        </p:nvSpPr>
        <p:spPr>
          <a:xfrm>
            <a:off x="977357" y="1817435"/>
            <a:ext cx="276446" cy="276446"/>
          </a:xfrm>
          <a:prstGeom prst="ellipse">
            <a:avLst/>
          </a:prstGeom>
          <a:solidFill>
            <a:srgbClr val="FFA43E"/>
          </a:solidFill>
          <a:ln w="381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椭圆 11">
            <a:extLst>
              <a:ext uri="{FF2B5EF4-FFF2-40B4-BE49-F238E27FC236}">
                <a16:creationId xmlns="" xmlns:a16="http://schemas.microsoft.com/office/drawing/2014/main" id="{E7022DFB-020E-4D94-AECE-F497EB92A03A}"/>
              </a:ext>
            </a:extLst>
          </p:cNvPr>
          <p:cNvSpPr/>
          <p:nvPr/>
        </p:nvSpPr>
        <p:spPr>
          <a:xfrm>
            <a:off x="10938197" y="1817435"/>
            <a:ext cx="276446" cy="276446"/>
          </a:xfrm>
          <a:prstGeom prst="ellipse">
            <a:avLst/>
          </a:prstGeom>
          <a:solidFill>
            <a:srgbClr val="FFA43E"/>
          </a:solidFill>
          <a:ln w="381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3139961348"/>
      </p:ext>
    </p:extLst>
  </p:cSld>
  <p:clrMapOvr>
    <a:masterClrMapping/>
  </p:clrMapOvr>
  <p:transition spd="slow" advClick="0" advTm="3000">
    <p:push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000" fill="hold"/>
                                        <p:tgtEl>
                                          <p:spTgt spid="11"/>
                                        </p:tgtEl>
                                        <p:attrNameLst>
                                          <p:attrName>ppt_x</p:attrName>
                                        </p:attrNameLst>
                                      </p:cBhvr>
                                      <p:tavLst>
                                        <p:tav tm="0">
                                          <p:val>
                                            <p:strVal val="1+#ppt_w/2"/>
                                          </p:val>
                                        </p:tav>
                                        <p:tav tm="100000">
                                          <p:val>
                                            <p:strVal val="#ppt_x"/>
                                          </p:val>
                                        </p:tav>
                                      </p:tavLst>
                                    </p:anim>
                                    <p:anim calcmode="lin" valueType="num">
                                      <p:cBhvr additive="base">
                                        <p:cTn id="8" dur="1000" fill="hold"/>
                                        <p:tgtEl>
                                          <p:spTgt spid="11"/>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1000" fill="hold"/>
                                        <p:tgtEl>
                                          <p:spTgt spid="12"/>
                                        </p:tgtEl>
                                        <p:attrNameLst>
                                          <p:attrName>ppt_x</p:attrName>
                                        </p:attrNameLst>
                                      </p:cBhvr>
                                      <p:tavLst>
                                        <p:tav tm="0">
                                          <p:val>
                                            <p:strVal val="0-#ppt_w/2"/>
                                          </p:val>
                                        </p:tav>
                                        <p:tav tm="100000">
                                          <p:val>
                                            <p:strVal val="#ppt_x"/>
                                          </p:val>
                                        </p:tav>
                                      </p:tavLst>
                                    </p:anim>
                                    <p:anim calcmode="lin" valueType="num">
                                      <p:cBhvr additive="base">
                                        <p:cTn id="12" dur="1000" fill="hold"/>
                                        <p:tgtEl>
                                          <p:spTgt spid="12"/>
                                        </p:tgtEl>
                                        <p:attrNameLst>
                                          <p:attrName>ppt_y</p:attrName>
                                        </p:attrNameLst>
                                      </p:cBhvr>
                                      <p:tavLst>
                                        <p:tav tm="0">
                                          <p:val>
                                            <p:strVal val="#ppt_y"/>
                                          </p:val>
                                        </p:tav>
                                        <p:tav tm="100000">
                                          <p:val>
                                            <p:strVal val="#ppt_y"/>
                                          </p:val>
                                        </p:tav>
                                      </p:tavLst>
                                    </p:anim>
                                  </p:childTnLst>
                                </p:cTn>
                              </p:par>
                              <p:par>
                                <p:cTn id="13" presetID="16" presetClass="entr" presetSubtype="37" fill="hold" grpId="0" nodeType="withEffect">
                                  <p:stCondLst>
                                    <p:cond delay="750"/>
                                  </p:stCondLst>
                                  <p:childTnLst>
                                    <p:set>
                                      <p:cBhvr>
                                        <p:cTn id="14" dur="1" fill="hold">
                                          <p:stCondLst>
                                            <p:cond delay="0"/>
                                          </p:stCondLst>
                                        </p:cTn>
                                        <p:tgtEl>
                                          <p:spTgt spid="8"/>
                                        </p:tgtEl>
                                        <p:attrNameLst>
                                          <p:attrName>style.visibility</p:attrName>
                                        </p:attrNameLst>
                                      </p:cBhvr>
                                      <p:to>
                                        <p:strVal val="visible"/>
                                      </p:to>
                                    </p:set>
                                    <p:animEffect transition="in" filter="barn(outVertical)">
                                      <p:cBhvr>
                                        <p:cTn id="15"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animBg="1"/>
      <p:bldP spid="1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5DB4D317-17AB-40E8-8D47-411A56F6637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2" y="0"/>
            <a:ext cx="8761227" cy="6858000"/>
          </a:xfrm>
          <a:prstGeom prst="rect">
            <a:avLst/>
          </a:prstGeom>
        </p:spPr>
      </p:pic>
      <p:sp>
        <p:nvSpPr>
          <p:cNvPr id="4" name="文本框 3">
            <a:extLst>
              <a:ext uri="{FF2B5EF4-FFF2-40B4-BE49-F238E27FC236}">
                <a16:creationId xmlns="" xmlns:a16="http://schemas.microsoft.com/office/drawing/2014/main" id="{3582299D-4D1D-406E-B8BC-3297FFE57ECF}"/>
              </a:ext>
            </a:extLst>
          </p:cNvPr>
          <p:cNvSpPr txBox="1"/>
          <p:nvPr/>
        </p:nvSpPr>
        <p:spPr>
          <a:xfrm>
            <a:off x="6096000" y="1645865"/>
            <a:ext cx="5022529" cy="1323439"/>
          </a:xfrm>
          <a:prstGeom prst="rect">
            <a:avLst/>
          </a:prstGeom>
          <a:noFill/>
        </p:spPr>
        <p:txBody>
          <a:bodyPr wrap="none" rtlCol="0">
            <a:spAutoFit/>
          </a:bodyPr>
          <a:lstStyle/>
          <a:p>
            <a:r>
              <a:rPr lang="en-US" altLang="zh-CN" sz="8000" dirty="0">
                <a:solidFill>
                  <a:srgbClr val="FFA43E"/>
                </a:solidFill>
                <a:cs typeface="+mn-ea"/>
                <a:sym typeface="+mn-lt"/>
              </a:rPr>
              <a:t>04</a:t>
            </a:r>
            <a:r>
              <a:rPr lang="en-US" altLang="zh-CN" sz="6600" dirty="0">
                <a:solidFill>
                  <a:schemeClr val="tx1">
                    <a:lumMod val="75000"/>
                    <a:lumOff val="25000"/>
                  </a:schemeClr>
                </a:solidFill>
                <a:cs typeface="+mn-ea"/>
                <a:sym typeface="+mn-lt"/>
              </a:rPr>
              <a:t> </a:t>
            </a:r>
            <a:r>
              <a:rPr lang="zh-CN" altLang="en-US" sz="6600" dirty="0">
                <a:solidFill>
                  <a:schemeClr val="tx1">
                    <a:lumMod val="75000"/>
                    <a:lumOff val="25000"/>
                  </a:schemeClr>
                </a:solidFill>
                <a:cs typeface="+mn-ea"/>
                <a:sym typeface="+mn-lt"/>
              </a:rPr>
              <a:t>工作目标</a:t>
            </a:r>
          </a:p>
        </p:txBody>
      </p:sp>
      <p:cxnSp>
        <p:nvCxnSpPr>
          <p:cNvPr id="5" name="直接连接符 4">
            <a:extLst>
              <a:ext uri="{FF2B5EF4-FFF2-40B4-BE49-F238E27FC236}">
                <a16:creationId xmlns="" xmlns:a16="http://schemas.microsoft.com/office/drawing/2014/main" id="{92AACF85-5D5D-4F1B-9C48-725ED83C90B4}"/>
              </a:ext>
            </a:extLst>
          </p:cNvPr>
          <p:cNvCxnSpPr>
            <a:cxnSpLocks/>
          </p:cNvCxnSpPr>
          <p:nvPr/>
        </p:nvCxnSpPr>
        <p:spPr>
          <a:xfrm>
            <a:off x="6230679" y="2995283"/>
            <a:ext cx="5961321" cy="0"/>
          </a:xfrm>
          <a:prstGeom prst="line">
            <a:avLst/>
          </a:prstGeom>
          <a:ln w="38100">
            <a:solidFill>
              <a:srgbClr val="C5C5C5"/>
            </a:solidFill>
          </a:ln>
        </p:spPr>
        <p:style>
          <a:lnRef idx="1">
            <a:schemeClr val="accent1"/>
          </a:lnRef>
          <a:fillRef idx="0">
            <a:schemeClr val="accent1"/>
          </a:fillRef>
          <a:effectRef idx="0">
            <a:schemeClr val="accent1"/>
          </a:effectRef>
          <a:fontRef idx="minor">
            <a:schemeClr val="tx1"/>
          </a:fontRef>
        </p:style>
      </p:cxnSp>
      <p:grpSp>
        <p:nvGrpSpPr>
          <p:cNvPr id="6" name="组合 5">
            <a:extLst>
              <a:ext uri="{FF2B5EF4-FFF2-40B4-BE49-F238E27FC236}">
                <a16:creationId xmlns="" xmlns:a16="http://schemas.microsoft.com/office/drawing/2014/main" id="{1343448E-C043-47F1-BDE9-B8B095EA56B2}"/>
              </a:ext>
            </a:extLst>
          </p:cNvPr>
          <p:cNvGrpSpPr/>
          <p:nvPr/>
        </p:nvGrpSpPr>
        <p:grpSpPr>
          <a:xfrm>
            <a:off x="6085367" y="3251058"/>
            <a:ext cx="5262979" cy="390598"/>
            <a:chOff x="6121708" y="4742121"/>
            <a:chExt cx="5262979" cy="390598"/>
          </a:xfrm>
        </p:grpSpPr>
        <p:sp>
          <p:nvSpPr>
            <p:cNvPr id="7" name="矩形: 圆角 6">
              <a:extLst>
                <a:ext uri="{FF2B5EF4-FFF2-40B4-BE49-F238E27FC236}">
                  <a16:creationId xmlns="" xmlns:a16="http://schemas.microsoft.com/office/drawing/2014/main" id="{95217967-1F1F-498E-B337-2D843AA6E220}"/>
                </a:ext>
              </a:extLst>
            </p:cNvPr>
            <p:cNvSpPr/>
            <p:nvPr/>
          </p:nvSpPr>
          <p:spPr>
            <a:xfrm>
              <a:off x="6121708" y="4742121"/>
              <a:ext cx="5262979" cy="369332"/>
            </a:xfrm>
            <a:prstGeom prst="roundRect">
              <a:avLst>
                <a:gd name="adj" fmla="val 50000"/>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文本框 7">
              <a:extLst>
                <a:ext uri="{FF2B5EF4-FFF2-40B4-BE49-F238E27FC236}">
                  <a16:creationId xmlns="" xmlns:a16="http://schemas.microsoft.com/office/drawing/2014/main" id="{DF51330D-FA80-4A18-88D1-986CEB62DD45}"/>
                </a:ext>
              </a:extLst>
            </p:cNvPr>
            <p:cNvSpPr txBox="1"/>
            <p:nvPr/>
          </p:nvSpPr>
          <p:spPr>
            <a:xfrm>
              <a:off x="6276204" y="4763387"/>
              <a:ext cx="4668907" cy="369332"/>
            </a:xfrm>
            <a:prstGeom prst="rect">
              <a:avLst/>
            </a:prstGeom>
            <a:noFill/>
          </p:spPr>
          <p:txBody>
            <a:bodyPr wrap="none" rtlCol="0">
              <a:spAutoFit/>
            </a:bodyPr>
            <a:lstStyle/>
            <a:p>
              <a:r>
                <a:rPr lang="en-US" altLang="zh-CN" spc="600" dirty="0">
                  <a:solidFill>
                    <a:schemeClr val="bg1"/>
                  </a:solidFill>
                  <a:cs typeface="+mn-ea"/>
                  <a:sym typeface="+mn-lt"/>
                </a:rPr>
                <a:t>2030 POST COMPETITION</a:t>
              </a:r>
              <a:endParaRPr lang="zh-CN" altLang="en-US" spc="600" dirty="0">
                <a:solidFill>
                  <a:schemeClr val="bg1"/>
                </a:solidFill>
                <a:cs typeface="+mn-ea"/>
                <a:sym typeface="+mn-lt"/>
              </a:endParaRPr>
            </a:p>
          </p:txBody>
        </p:sp>
      </p:grpSp>
    </p:spTree>
    <p:extLst>
      <p:ext uri="{BB962C8B-B14F-4D97-AF65-F5344CB8AC3E}">
        <p14:creationId xmlns:p14="http://schemas.microsoft.com/office/powerpoint/2010/main" val="1979627910"/>
      </p:ext>
    </p:extLst>
  </p:cSld>
  <p:clrMapOvr>
    <a:masterClrMapping/>
  </p:clrMapOvr>
  <p:transition spd="slow" advClick="0" advTm="3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par>
                                <p:cTn id="10" presetID="22" presetClass="entr" presetSubtype="2" fill="hold" nodeType="withEffect">
                                  <p:stCondLst>
                                    <p:cond delay="1000"/>
                                  </p:stCondLst>
                                  <p:childTnLst>
                                    <p:set>
                                      <p:cBhvr>
                                        <p:cTn id="11" dur="1" fill="hold">
                                          <p:stCondLst>
                                            <p:cond delay="0"/>
                                          </p:stCondLst>
                                        </p:cTn>
                                        <p:tgtEl>
                                          <p:spTgt spid="5"/>
                                        </p:tgtEl>
                                        <p:attrNameLst>
                                          <p:attrName>style.visibility</p:attrName>
                                        </p:attrNameLst>
                                      </p:cBhvr>
                                      <p:to>
                                        <p:strVal val="visible"/>
                                      </p:to>
                                    </p:set>
                                    <p:animEffect transition="in" filter="wipe(right)">
                                      <p:cBhvr>
                                        <p:cTn id="12" dur="1000"/>
                                        <p:tgtEl>
                                          <p:spTgt spid="5"/>
                                        </p:tgtEl>
                                      </p:cBhvr>
                                    </p:animEffect>
                                  </p:childTnLst>
                                </p:cTn>
                              </p:par>
                              <p:par>
                                <p:cTn id="13" presetID="22" presetClass="entr" presetSubtype="8"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620AC826-1BA6-49CD-943C-12DB8AE403FC}"/>
              </a:ext>
            </a:extLst>
          </p:cNvPr>
          <p:cNvSpPr/>
          <p:nvPr/>
        </p:nvSpPr>
        <p:spPr>
          <a:xfrm>
            <a:off x="0" y="268014"/>
            <a:ext cx="772510" cy="772510"/>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n>
                  <a:solidFill>
                    <a:schemeClr val="tx1">
                      <a:lumMod val="75000"/>
                      <a:lumOff val="25000"/>
                    </a:schemeClr>
                  </a:solidFill>
                </a:ln>
                <a:cs typeface="+mn-ea"/>
                <a:sym typeface="+mn-lt"/>
              </a:rPr>
              <a:t>04</a:t>
            </a:r>
            <a:endParaRPr lang="zh-CN" altLang="en-US" sz="2400" dirty="0">
              <a:ln>
                <a:solidFill>
                  <a:schemeClr val="tx1">
                    <a:lumMod val="75000"/>
                    <a:lumOff val="25000"/>
                  </a:schemeClr>
                </a:solidFill>
              </a:ln>
              <a:cs typeface="+mn-ea"/>
              <a:sym typeface="+mn-lt"/>
            </a:endParaRPr>
          </a:p>
        </p:txBody>
      </p:sp>
      <p:cxnSp>
        <p:nvCxnSpPr>
          <p:cNvPr id="5" name="直接连接符 4">
            <a:extLst>
              <a:ext uri="{FF2B5EF4-FFF2-40B4-BE49-F238E27FC236}">
                <a16:creationId xmlns="" xmlns:a16="http://schemas.microsoft.com/office/drawing/2014/main" id="{49D1E9F0-EF09-4E28-8DA1-B9AA42B28E94}"/>
              </a:ext>
            </a:extLst>
          </p:cNvPr>
          <p:cNvCxnSpPr>
            <a:stCxn id="4" idx="3"/>
          </p:cNvCxnSpPr>
          <p:nvPr/>
        </p:nvCxnSpPr>
        <p:spPr>
          <a:xfrm>
            <a:off x="772510" y="654269"/>
            <a:ext cx="11419490" cy="7883"/>
          </a:xfrm>
          <a:prstGeom prst="line">
            <a:avLst/>
          </a:prstGeom>
          <a:ln w="38100">
            <a:solidFill>
              <a:srgbClr val="FFA43E"/>
            </a:solidFill>
          </a:ln>
        </p:spPr>
        <p:style>
          <a:lnRef idx="1">
            <a:schemeClr val="accent1"/>
          </a:lnRef>
          <a:fillRef idx="0">
            <a:schemeClr val="accent1"/>
          </a:fillRef>
          <a:effectRef idx="0">
            <a:schemeClr val="accent1"/>
          </a:effectRef>
          <a:fontRef idx="minor">
            <a:schemeClr val="tx1"/>
          </a:fontRef>
        </p:style>
      </p:cxnSp>
      <p:sp useBgFill="1">
        <p:nvSpPr>
          <p:cNvPr id="6" name="文本框 5">
            <a:extLst>
              <a:ext uri="{FF2B5EF4-FFF2-40B4-BE49-F238E27FC236}">
                <a16:creationId xmlns="" xmlns:a16="http://schemas.microsoft.com/office/drawing/2014/main" id="{7B8C49AB-643A-4907-B7A4-2360E46A72DD}"/>
              </a:ext>
            </a:extLst>
          </p:cNvPr>
          <p:cNvSpPr txBox="1"/>
          <p:nvPr/>
        </p:nvSpPr>
        <p:spPr>
          <a:xfrm>
            <a:off x="977357" y="392659"/>
            <a:ext cx="1885453" cy="523220"/>
          </a:xfrm>
          <a:prstGeom prst="rect">
            <a:avLst/>
          </a:prstGeom>
        </p:spPr>
        <p:txBody>
          <a:bodyPr wrap="none" rtlCol="0">
            <a:spAutoFit/>
          </a:bodyPr>
          <a:lstStyle/>
          <a:p>
            <a:r>
              <a:rPr lang="zh-CN" altLang="en-US" sz="2800" b="1" dirty="0">
                <a:solidFill>
                  <a:srgbClr val="3F3F3F"/>
                </a:solidFill>
                <a:cs typeface="+mn-ea"/>
                <a:sym typeface="+mn-lt"/>
              </a:rPr>
              <a:t>工作目标</a:t>
            </a:r>
            <a:r>
              <a:rPr lang="en-US" altLang="zh-CN" sz="2800" b="1" dirty="0">
                <a:solidFill>
                  <a:srgbClr val="E0E677"/>
                </a:solidFill>
                <a:cs typeface="+mn-ea"/>
                <a:sym typeface="+mn-lt"/>
              </a:rPr>
              <a:t> </a:t>
            </a:r>
            <a:r>
              <a:rPr lang="en-US" altLang="zh-CN" sz="2800" b="1" dirty="0">
                <a:solidFill>
                  <a:srgbClr val="FFA43E"/>
                </a:solidFill>
                <a:cs typeface="+mn-ea"/>
                <a:sym typeface="+mn-lt"/>
              </a:rPr>
              <a:t>·</a:t>
            </a:r>
            <a:endParaRPr lang="zh-CN" altLang="en-US" sz="2800" b="1" dirty="0">
              <a:solidFill>
                <a:srgbClr val="FFA43E"/>
              </a:solidFill>
              <a:cs typeface="+mn-ea"/>
              <a:sym typeface="+mn-lt"/>
            </a:endParaRPr>
          </a:p>
        </p:txBody>
      </p:sp>
      <p:sp>
        <p:nvSpPr>
          <p:cNvPr id="7" name="矩形 6">
            <a:extLst>
              <a:ext uri="{FF2B5EF4-FFF2-40B4-BE49-F238E27FC236}">
                <a16:creationId xmlns="" xmlns:a16="http://schemas.microsoft.com/office/drawing/2014/main" id="{80136C93-7F57-42C8-BAD1-51A7CC1E0613}"/>
              </a:ext>
            </a:extLst>
          </p:cNvPr>
          <p:cNvSpPr/>
          <p:nvPr/>
        </p:nvSpPr>
        <p:spPr>
          <a:xfrm>
            <a:off x="6283842" y="1190851"/>
            <a:ext cx="5908158" cy="1348693"/>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文本框 7">
            <a:extLst>
              <a:ext uri="{FF2B5EF4-FFF2-40B4-BE49-F238E27FC236}">
                <a16:creationId xmlns="" xmlns:a16="http://schemas.microsoft.com/office/drawing/2014/main" id="{52989BF1-D9AF-4995-AFD3-8B5CCB620B15}"/>
              </a:ext>
            </a:extLst>
          </p:cNvPr>
          <p:cNvSpPr txBox="1"/>
          <p:nvPr/>
        </p:nvSpPr>
        <p:spPr>
          <a:xfrm>
            <a:off x="6531933" y="1481990"/>
            <a:ext cx="2877711" cy="1026563"/>
          </a:xfrm>
          <a:prstGeom prst="rect">
            <a:avLst/>
          </a:prstGeom>
          <a:noFill/>
        </p:spPr>
        <p:txBody>
          <a:bodyPr wrap="none" rtlCol="0" anchor="ctr">
            <a:spAutoFit/>
          </a:bodyPr>
          <a:lstStyle/>
          <a:p>
            <a:pPr>
              <a:lnSpc>
                <a:spcPts val="8000"/>
              </a:lnSpc>
            </a:pPr>
            <a:r>
              <a:rPr lang="zh-CN" altLang="en-US" sz="5400" spc="-150" dirty="0">
                <a:solidFill>
                  <a:schemeClr val="bg1"/>
                </a:solidFill>
                <a:effectLst>
                  <a:outerShdw blurRad="38100" dist="38100" dir="2700000" algn="tl">
                    <a:srgbClr val="000000">
                      <a:alpha val="43137"/>
                    </a:srgbClr>
                  </a:outerShdw>
                </a:effectLst>
                <a:cs typeface="+mn-ea"/>
                <a:sym typeface="+mn-lt"/>
              </a:rPr>
              <a:t>工作目标</a:t>
            </a:r>
          </a:p>
        </p:txBody>
      </p:sp>
      <p:sp>
        <p:nvSpPr>
          <p:cNvPr id="9" name="文本框 8">
            <a:extLst>
              <a:ext uri="{FF2B5EF4-FFF2-40B4-BE49-F238E27FC236}">
                <a16:creationId xmlns="" xmlns:a16="http://schemas.microsoft.com/office/drawing/2014/main" id="{71C8784F-7D8D-471C-9DE0-E57D0CDB8FC9}"/>
              </a:ext>
            </a:extLst>
          </p:cNvPr>
          <p:cNvSpPr txBox="1"/>
          <p:nvPr/>
        </p:nvSpPr>
        <p:spPr>
          <a:xfrm>
            <a:off x="6687876" y="1280083"/>
            <a:ext cx="2880917" cy="338554"/>
          </a:xfrm>
          <a:prstGeom prst="rect">
            <a:avLst/>
          </a:prstGeom>
          <a:noFill/>
        </p:spPr>
        <p:txBody>
          <a:bodyPr wrap="none" rtlCol="0">
            <a:spAutoFit/>
          </a:bodyPr>
          <a:lstStyle/>
          <a:p>
            <a:r>
              <a:rPr lang="en-US" altLang="zh-CN" sz="1600" spc="300" dirty="0">
                <a:solidFill>
                  <a:schemeClr val="bg1"/>
                </a:solidFill>
                <a:cs typeface="+mn-ea"/>
                <a:sym typeface="+mn-lt"/>
              </a:rPr>
              <a:t>THE CHAPTER FOUR</a:t>
            </a:r>
            <a:endParaRPr lang="zh-CN" altLang="en-US" sz="1600" spc="300" dirty="0">
              <a:solidFill>
                <a:schemeClr val="bg1"/>
              </a:solidFill>
              <a:cs typeface="+mn-ea"/>
              <a:sym typeface="+mn-lt"/>
            </a:endParaRPr>
          </a:p>
        </p:txBody>
      </p:sp>
      <p:grpSp>
        <p:nvGrpSpPr>
          <p:cNvPr id="10" name="组合 9">
            <a:extLst>
              <a:ext uri="{FF2B5EF4-FFF2-40B4-BE49-F238E27FC236}">
                <a16:creationId xmlns="" xmlns:a16="http://schemas.microsoft.com/office/drawing/2014/main" id="{371EFBD5-9DA2-4B7F-828A-340AD3CEB9BC}"/>
              </a:ext>
            </a:extLst>
          </p:cNvPr>
          <p:cNvGrpSpPr/>
          <p:nvPr/>
        </p:nvGrpSpPr>
        <p:grpSpPr>
          <a:xfrm>
            <a:off x="6283842" y="2873734"/>
            <a:ext cx="4153792" cy="866511"/>
            <a:chOff x="7451385" y="3895104"/>
            <a:chExt cx="4153792" cy="866511"/>
          </a:xfrm>
        </p:grpSpPr>
        <p:sp>
          <p:nvSpPr>
            <p:cNvPr id="11" name="文本框 10">
              <a:extLst>
                <a:ext uri="{FF2B5EF4-FFF2-40B4-BE49-F238E27FC236}">
                  <a16:creationId xmlns="" xmlns:a16="http://schemas.microsoft.com/office/drawing/2014/main" id="{CFB3ACB4-E45E-4C5A-8D38-87A243E0426E}"/>
                </a:ext>
              </a:extLst>
            </p:cNvPr>
            <p:cNvSpPr txBox="1"/>
            <p:nvPr/>
          </p:nvSpPr>
          <p:spPr>
            <a:xfrm>
              <a:off x="8342745" y="3895104"/>
              <a:ext cx="3262432" cy="826637"/>
            </a:xfrm>
            <a:prstGeom prst="rect">
              <a:avLst/>
            </a:prstGeom>
            <a:noFill/>
          </p:spPr>
          <p:txBody>
            <a:bodyPr wrap="none" rtlCol="0">
              <a:spAutoFit/>
            </a:bodyPr>
            <a:lstStyle/>
            <a:p>
              <a:pPr>
                <a:lnSpc>
                  <a:spcPts val="3000"/>
                </a:lnSpc>
              </a:pPr>
              <a:r>
                <a:rPr lang="zh-CN" altLang="en-US" sz="2000" dirty="0">
                  <a:solidFill>
                    <a:schemeClr val="tx1">
                      <a:lumMod val="75000"/>
                      <a:lumOff val="25000"/>
                    </a:schemeClr>
                  </a:solidFill>
                  <a:cs typeface="+mn-ea"/>
                  <a:sym typeface="+mn-lt"/>
                </a:rPr>
                <a:t>点击输入内容点击输入内容</a:t>
              </a:r>
              <a:endParaRPr lang="en-US" altLang="zh-CN" sz="2000" dirty="0">
                <a:solidFill>
                  <a:schemeClr val="tx1">
                    <a:lumMod val="75000"/>
                    <a:lumOff val="25000"/>
                  </a:schemeClr>
                </a:solidFill>
                <a:cs typeface="+mn-ea"/>
                <a:sym typeface="+mn-lt"/>
              </a:endParaRPr>
            </a:p>
            <a:p>
              <a:pPr>
                <a:lnSpc>
                  <a:spcPts val="3000"/>
                </a:lnSpc>
              </a:pPr>
              <a:r>
                <a:rPr lang="zh-CN" altLang="en-US" sz="2000" dirty="0">
                  <a:solidFill>
                    <a:schemeClr val="tx1">
                      <a:lumMod val="75000"/>
                      <a:lumOff val="25000"/>
                    </a:schemeClr>
                  </a:solidFill>
                  <a:cs typeface="+mn-ea"/>
                  <a:sym typeface="+mn-lt"/>
                </a:rPr>
                <a:t>点击输入内容点击输入内容</a:t>
              </a:r>
              <a:endParaRPr lang="en-US" altLang="zh-CN" sz="2000" dirty="0">
                <a:solidFill>
                  <a:schemeClr val="tx1">
                    <a:lumMod val="75000"/>
                    <a:lumOff val="25000"/>
                  </a:schemeClr>
                </a:solidFill>
                <a:cs typeface="+mn-ea"/>
                <a:sym typeface="+mn-lt"/>
              </a:endParaRPr>
            </a:p>
          </p:txBody>
        </p:sp>
        <p:grpSp>
          <p:nvGrpSpPr>
            <p:cNvPr id="12" name="组合 11">
              <a:extLst>
                <a:ext uri="{FF2B5EF4-FFF2-40B4-BE49-F238E27FC236}">
                  <a16:creationId xmlns="" xmlns:a16="http://schemas.microsoft.com/office/drawing/2014/main" id="{7B3F8ACF-C4FB-4D31-9D99-A7BCAE60B6E0}"/>
                </a:ext>
              </a:extLst>
            </p:cNvPr>
            <p:cNvGrpSpPr/>
            <p:nvPr/>
          </p:nvGrpSpPr>
          <p:grpSpPr>
            <a:xfrm>
              <a:off x="7451385" y="3962133"/>
              <a:ext cx="799482" cy="799482"/>
              <a:chOff x="6889898" y="1435395"/>
              <a:chExt cx="1084521" cy="1084521"/>
            </a:xfrm>
          </p:grpSpPr>
          <p:sp>
            <p:nvSpPr>
              <p:cNvPr id="13" name="椭圆 12">
                <a:extLst>
                  <a:ext uri="{FF2B5EF4-FFF2-40B4-BE49-F238E27FC236}">
                    <a16:creationId xmlns="" xmlns:a16="http://schemas.microsoft.com/office/drawing/2014/main" id="{362712CC-25E0-44D9-B532-35D433EDCCEA}"/>
                  </a:ext>
                </a:extLst>
              </p:cNvPr>
              <p:cNvSpPr/>
              <p:nvPr/>
            </p:nvSpPr>
            <p:spPr>
              <a:xfrm>
                <a:off x="6889898" y="1435395"/>
                <a:ext cx="1084521" cy="1084521"/>
              </a:xfrm>
              <a:prstGeom prst="ellipse">
                <a:avLst/>
              </a:prstGeom>
              <a:solidFill>
                <a:srgbClr val="FFA43E"/>
              </a:solidFill>
              <a:ln>
                <a:solidFill>
                  <a:srgbClr val="4241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14" name="图片 13">
                <a:extLst>
                  <a:ext uri="{FF2B5EF4-FFF2-40B4-BE49-F238E27FC236}">
                    <a16:creationId xmlns="" xmlns:a16="http://schemas.microsoft.com/office/drawing/2014/main" id="{B54A9015-94EE-4FB1-A068-2BD5454EED6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090587" y="1636084"/>
                <a:ext cx="683142" cy="683142"/>
              </a:xfrm>
              <a:prstGeom prst="rect">
                <a:avLst/>
              </a:prstGeom>
              <a:effectLst>
                <a:outerShdw blurRad="63500" sx="102000" sy="102000" algn="ctr" rotWithShape="0">
                  <a:prstClr val="black">
                    <a:alpha val="40000"/>
                  </a:prstClr>
                </a:outerShdw>
              </a:effectLst>
            </p:spPr>
          </p:pic>
        </p:grpSp>
      </p:grpSp>
      <p:grpSp>
        <p:nvGrpSpPr>
          <p:cNvPr id="15" name="组合 14">
            <a:extLst>
              <a:ext uri="{FF2B5EF4-FFF2-40B4-BE49-F238E27FC236}">
                <a16:creationId xmlns="" xmlns:a16="http://schemas.microsoft.com/office/drawing/2014/main" id="{F0020567-BD0B-4876-B5DC-7EBE0D81B1B5}"/>
              </a:ext>
            </a:extLst>
          </p:cNvPr>
          <p:cNvGrpSpPr/>
          <p:nvPr/>
        </p:nvGrpSpPr>
        <p:grpSpPr>
          <a:xfrm>
            <a:off x="6283842" y="4015858"/>
            <a:ext cx="4153792" cy="866511"/>
            <a:chOff x="7451385" y="3895104"/>
            <a:chExt cx="4153792" cy="866511"/>
          </a:xfrm>
        </p:grpSpPr>
        <p:sp>
          <p:nvSpPr>
            <p:cNvPr id="16" name="文本框 15">
              <a:extLst>
                <a:ext uri="{FF2B5EF4-FFF2-40B4-BE49-F238E27FC236}">
                  <a16:creationId xmlns="" xmlns:a16="http://schemas.microsoft.com/office/drawing/2014/main" id="{43D3E201-54E0-4ACB-A3B4-282FDBEC4F99}"/>
                </a:ext>
              </a:extLst>
            </p:cNvPr>
            <p:cNvSpPr txBox="1"/>
            <p:nvPr/>
          </p:nvSpPr>
          <p:spPr>
            <a:xfrm>
              <a:off x="8342745" y="3895104"/>
              <a:ext cx="3262432" cy="826637"/>
            </a:xfrm>
            <a:prstGeom prst="rect">
              <a:avLst/>
            </a:prstGeom>
            <a:noFill/>
          </p:spPr>
          <p:txBody>
            <a:bodyPr wrap="none" rtlCol="0">
              <a:spAutoFit/>
            </a:bodyPr>
            <a:lstStyle/>
            <a:p>
              <a:pPr>
                <a:lnSpc>
                  <a:spcPts val="3000"/>
                </a:lnSpc>
              </a:pPr>
              <a:r>
                <a:rPr lang="zh-CN" altLang="en-US" sz="2000" dirty="0">
                  <a:solidFill>
                    <a:schemeClr val="tx1">
                      <a:lumMod val="75000"/>
                      <a:lumOff val="25000"/>
                    </a:schemeClr>
                  </a:solidFill>
                  <a:cs typeface="+mn-ea"/>
                  <a:sym typeface="+mn-lt"/>
                </a:rPr>
                <a:t>点击输入内容点击输入内容</a:t>
              </a:r>
              <a:endParaRPr lang="en-US" altLang="zh-CN" sz="2000" dirty="0">
                <a:solidFill>
                  <a:schemeClr val="tx1">
                    <a:lumMod val="75000"/>
                    <a:lumOff val="25000"/>
                  </a:schemeClr>
                </a:solidFill>
                <a:cs typeface="+mn-ea"/>
                <a:sym typeface="+mn-lt"/>
              </a:endParaRPr>
            </a:p>
            <a:p>
              <a:pPr>
                <a:lnSpc>
                  <a:spcPts val="3000"/>
                </a:lnSpc>
              </a:pPr>
              <a:r>
                <a:rPr lang="zh-CN" altLang="en-US" sz="2000" dirty="0">
                  <a:solidFill>
                    <a:schemeClr val="tx1">
                      <a:lumMod val="75000"/>
                      <a:lumOff val="25000"/>
                    </a:schemeClr>
                  </a:solidFill>
                  <a:cs typeface="+mn-ea"/>
                  <a:sym typeface="+mn-lt"/>
                </a:rPr>
                <a:t>点击输入内容点击输入内容</a:t>
              </a:r>
              <a:endParaRPr lang="en-US" altLang="zh-CN" sz="2000" dirty="0">
                <a:solidFill>
                  <a:schemeClr val="tx1">
                    <a:lumMod val="75000"/>
                    <a:lumOff val="25000"/>
                  </a:schemeClr>
                </a:solidFill>
                <a:cs typeface="+mn-ea"/>
                <a:sym typeface="+mn-lt"/>
              </a:endParaRPr>
            </a:p>
          </p:txBody>
        </p:sp>
        <p:grpSp>
          <p:nvGrpSpPr>
            <p:cNvPr id="17" name="组合 16">
              <a:extLst>
                <a:ext uri="{FF2B5EF4-FFF2-40B4-BE49-F238E27FC236}">
                  <a16:creationId xmlns="" xmlns:a16="http://schemas.microsoft.com/office/drawing/2014/main" id="{17AB6196-F374-4AA5-9C85-BEAD04AED212}"/>
                </a:ext>
              </a:extLst>
            </p:cNvPr>
            <p:cNvGrpSpPr/>
            <p:nvPr/>
          </p:nvGrpSpPr>
          <p:grpSpPr>
            <a:xfrm>
              <a:off x="7451385" y="3962133"/>
              <a:ext cx="799482" cy="799482"/>
              <a:chOff x="6889898" y="1435395"/>
              <a:chExt cx="1084521" cy="1084521"/>
            </a:xfrm>
          </p:grpSpPr>
          <p:sp>
            <p:nvSpPr>
              <p:cNvPr id="18" name="椭圆 17">
                <a:extLst>
                  <a:ext uri="{FF2B5EF4-FFF2-40B4-BE49-F238E27FC236}">
                    <a16:creationId xmlns="" xmlns:a16="http://schemas.microsoft.com/office/drawing/2014/main" id="{52E56C1E-EA32-4268-A748-361FDB216867}"/>
                  </a:ext>
                </a:extLst>
              </p:cNvPr>
              <p:cNvSpPr/>
              <p:nvPr/>
            </p:nvSpPr>
            <p:spPr>
              <a:xfrm>
                <a:off x="6889898" y="1435395"/>
                <a:ext cx="1084521" cy="1084521"/>
              </a:xfrm>
              <a:prstGeom prst="ellipse">
                <a:avLst/>
              </a:prstGeom>
              <a:solidFill>
                <a:srgbClr val="FFA43E"/>
              </a:solidFill>
              <a:ln>
                <a:solidFill>
                  <a:srgbClr val="4241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19" name="图片 18">
                <a:extLst>
                  <a:ext uri="{FF2B5EF4-FFF2-40B4-BE49-F238E27FC236}">
                    <a16:creationId xmlns="" xmlns:a16="http://schemas.microsoft.com/office/drawing/2014/main" id="{442899B4-0699-4A14-8971-841662A1611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090587" y="1636084"/>
                <a:ext cx="683142" cy="683142"/>
              </a:xfrm>
              <a:prstGeom prst="rect">
                <a:avLst/>
              </a:prstGeom>
              <a:effectLst>
                <a:outerShdw blurRad="63500" sx="102000" sy="102000" algn="ctr" rotWithShape="0">
                  <a:prstClr val="black">
                    <a:alpha val="40000"/>
                  </a:prstClr>
                </a:outerShdw>
              </a:effectLst>
            </p:spPr>
          </p:pic>
        </p:grpSp>
      </p:grpSp>
      <p:grpSp>
        <p:nvGrpSpPr>
          <p:cNvPr id="20" name="组合 19">
            <a:extLst>
              <a:ext uri="{FF2B5EF4-FFF2-40B4-BE49-F238E27FC236}">
                <a16:creationId xmlns="" xmlns:a16="http://schemas.microsoft.com/office/drawing/2014/main" id="{1A13BC8B-7140-4B4E-BE98-EAF02781068F}"/>
              </a:ext>
            </a:extLst>
          </p:cNvPr>
          <p:cNvGrpSpPr/>
          <p:nvPr/>
        </p:nvGrpSpPr>
        <p:grpSpPr>
          <a:xfrm>
            <a:off x="6283842" y="5157982"/>
            <a:ext cx="4153792" cy="866511"/>
            <a:chOff x="7451385" y="3895104"/>
            <a:chExt cx="4153792" cy="866511"/>
          </a:xfrm>
        </p:grpSpPr>
        <p:sp>
          <p:nvSpPr>
            <p:cNvPr id="21" name="文本框 20">
              <a:extLst>
                <a:ext uri="{FF2B5EF4-FFF2-40B4-BE49-F238E27FC236}">
                  <a16:creationId xmlns="" xmlns:a16="http://schemas.microsoft.com/office/drawing/2014/main" id="{4D4DC65D-C4D8-402B-B368-EC16621DD357}"/>
                </a:ext>
              </a:extLst>
            </p:cNvPr>
            <p:cNvSpPr txBox="1"/>
            <p:nvPr/>
          </p:nvSpPr>
          <p:spPr>
            <a:xfrm>
              <a:off x="8342745" y="3895104"/>
              <a:ext cx="3262432" cy="826637"/>
            </a:xfrm>
            <a:prstGeom prst="rect">
              <a:avLst/>
            </a:prstGeom>
            <a:noFill/>
          </p:spPr>
          <p:txBody>
            <a:bodyPr wrap="none" rtlCol="0">
              <a:spAutoFit/>
            </a:bodyPr>
            <a:lstStyle/>
            <a:p>
              <a:pPr>
                <a:lnSpc>
                  <a:spcPts val="3000"/>
                </a:lnSpc>
              </a:pPr>
              <a:r>
                <a:rPr lang="zh-CN" altLang="en-US" sz="2000" dirty="0">
                  <a:solidFill>
                    <a:schemeClr val="tx1">
                      <a:lumMod val="75000"/>
                      <a:lumOff val="25000"/>
                    </a:schemeClr>
                  </a:solidFill>
                  <a:cs typeface="+mn-ea"/>
                  <a:sym typeface="+mn-lt"/>
                </a:rPr>
                <a:t>点击输入内容点击输入内容</a:t>
              </a:r>
              <a:endParaRPr lang="en-US" altLang="zh-CN" sz="2000" dirty="0">
                <a:solidFill>
                  <a:schemeClr val="tx1">
                    <a:lumMod val="75000"/>
                    <a:lumOff val="25000"/>
                  </a:schemeClr>
                </a:solidFill>
                <a:cs typeface="+mn-ea"/>
                <a:sym typeface="+mn-lt"/>
              </a:endParaRPr>
            </a:p>
            <a:p>
              <a:pPr>
                <a:lnSpc>
                  <a:spcPts val="3000"/>
                </a:lnSpc>
              </a:pPr>
              <a:r>
                <a:rPr lang="zh-CN" altLang="en-US" sz="2000" dirty="0">
                  <a:solidFill>
                    <a:schemeClr val="tx1">
                      <a:lumMod val="75000"/>
                      <a:lumOff val="25000"/>
                    </a:schemeClr>
                  </a:solidFill>
                  <a:cs typeface="+mn-ea"/>
                  <a:sym typeface="+mn-lt"/>
                </a:rPr>
                <a:t>点击输入内容点击输入内容</a:t>
              </a:r>
              <a:endParaRPr lang="en-US" altLang="zh-CN" sz="2000" dirty="0">
                <a:solidFill>
                  <a:schemeClr val="tx1">
                    <a:lumMod val="75000"/>
                    <a:lumOff val="25000"/>
                  </a:schemeClr>
                </a:solidFill>
                <a:cs typeface="+mn-ea"/>
                <a:sym typeface="+mn-lt"/>
              </a:endParaRPr>
            </a:p>
          </p:txBody>
        </p:sp>
        <p:grpSp>
          <p:nvGrpSpPr>
            <p:cNvPr id="22" name="组合 21">
              <a:extLst>
                <a:ext uri="{FF2B5EF4-FFF2-40B4-BE49-F238E27FC236}">
                  <a16:creationId xmlns="" xmlns:a16="http://schemas.microsoft.com/office/drawing/2014/main" id="{AFDAAFA4-F0BF-4082-8799-C5D46DD76576}"/>
                </a:ext>
              </a:extLst>
            </p:cNvPr>
            <p:cNvGrpSpPr/>
            <p:nvPr/>
          </p:nvGrpSpPr>
          <p:grpSpPr>
            <a:xfrm>
              <a:off x="7451385" y="3962133"/>
              <a:ext cx="799482" cy="799482"/>
              <a:chOff x="6889898" y="1435395"/>
              <a:chExt cx="1084521" cy="1084521"/>
            </a:xfrm>
          </p:grpSpPr>
          <p:sp>
            <p:nvSpPr>
              <p:cNvPr id="23" name="椭圆 22">
                <a:extLst>
                  <a:ext uri="{FF2B5EF4-FFF2-40B4-BE49-F238E27FC236}">
                    <a16:creationId xmlns="" xmlns:a16="http://schemas.microsoft.com/office/drawing/2014/main" id="{636C8437-94BF-4B7C-A963-289426C0A9E7}"/>
                  </a:ext>
                </a:extLst>
              </p:cNvPr>
              <p:cNvSpPr/>
              <p:nvPr/>
            </p:nvSpPr>
            <p:spPr>
              <a:xfrm>
                <a:off x="6889898" y="1435395"/>
                <a:ext cx="1084521" cy="1084521"/>
              </a:xfrm>
              <a:prstGeom prst="ellipse">
                <a:avLst/>
              </a:prstGeom>
              <a:solidFill>
                <a:srgbClr val="FFA43E"/>
              </a:solidFill>
              <a:ln>
                <a:solidFill>
                  <a:srgbClr val="4241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pic>
            <p:nvPicPr>
              <p:cNvPr id="24" name="图片 23">
                <a:extLst>
                  <a:ext uri="{FF2B5EF4-FFF2-40B4-BE49-F238E27FC236}">
                    <a16:creationId xmlns="" xmlns:a16="http://schemas.microsoft.com/office/drawing/2014/main" id="{1180EA6F-C1FC-4684-90F4-CE06BAB4697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090587" y="1636084"/>
                <a:ext cx="683142" cy="683142"/>
              </a:xfrm>
              <a:prstGeom prst="rect">
                <a:avLst/>
              </a:prstGeom>
              <a:effectLst>
                <a:outerShdw blurRad="63500" sx="102000" sy="102000" algn="ctr" rotWithShape="0">
                  <a:prstClr val="black">
                    <a:alpha val="40000"/>
                  </a:prstClr>
                </a:outerShdw>
              </a:effectLst>
            </p:spPr>
          </p:pic>
        </p:grpSp>
      </p:grpSp>
      <p:pic>
        <p:nvPicPr>
          <p:cNvPr id="25" name="图片 24">
            <a:extLst>
              <a:ext uri="{FF2B5EF4-FFF2-40B4-BE49-F238E27FC236}">
                <a16:creationId xmlns="" xmlns:a16="http://schemas.microsoft.com/office/drawing/2014/main" id="{9DA4CF00-EF03-4500-9307-01958F3CB72B}"/>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2018723"/>
            <a:ext cx="5138369" cy="4862181"/>
          </a:xfrm>
          <a:prstGeom prst="rect">
            <a:avLst/>
          </a:prstGeom>
        </p:spPr>
      </p:pic>
    </p:spTree>
    <p:extLst>
      <p:ext uri="{BB962C8B-B14F-4D97-AF65-F5344CB8AC3E}">
        <p14:creationId xmlns:p14="http://schemas.microsoft.com/office/powerpoint/2010/main" val="2608814276"/>
      </p:ext>
    </p:extLst>
  </p:cSld>
  <p:clrMapOvr>
    <a:masterClrMapping/>
  </p:clrMapOvr>
  <mc:AlternateContent xmlns:mc="http://schemas.openxmlformats.org/markup-compatibility/2006" xmlns:p14="http://schemas.microsoft.com/office/powerpoint/2010/main">
    <mc:Choice Requires="p14">
      <p:transition spd="med" p14:dur="700" advClick="0" advTm="3000">
        <p:fade/>
      </p:transition>
    </mc:Choice>
    <mc:Fallback xmlns="">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right)">
                                      <p:cBhvr>
                                        <p:cTn id="7" dur="1000"/>
                                        <p:tgtEl>
                                          <p:spTgt spid="7"/>
                                        </p:tgtEl>
                                      </p:cBhvr>
                                    </p:animEffect>
                                  </p:childTnLst>
                                </p:cTn>
                              </p:par>
                              <p:par>
                                <p:cTn id="8" presetID="47" presetClass="entr" presetSubtype="0" fill="hold" grpId="0" nodeType="withEffect">
                                  <p:stCondLst>
                                    <p:cond delay="25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000"/>
                                        <p:tgtEl>
                                          <p:spTgt spid="8"/>
                                        </p:tgtEl>
                                      </p:cBhvr>
                                    </p:animEffect>
                                    <p:anim calcmode="lin" valueType="num">
                                      <p:cBhvr>
                                        <p:cTn id="11" dur="1000" fill="hold"/>
                                        <p:tgtEl>
                                          <p:spTgt spid="8"/>
                                        </p:tgtEl>
                                        <p:attrNameLst>
                                          <p:attrName>ppt_x</p:attrName>
                                        </p:attrNameLst>
                                      </p:cBhvr>
                                      <p:tavLst>
                                        <p:tav tm="0">
                                          <p:val>
                                            <p:strVal val="#ppt_x"/>
                                          </p:val>
                                        </p:tav>
                                        <p:tav tm="100000">
                                          <p:val>
                                            <p:strVal val="#ppt_x"/>
                                          </p:val>
                                        </p:tav>
                                      </p:tavLst>
                                    </p:anim>
                                    <p:anim calcmode="lin" valueType="num">
                                      <p:cBhvr>
                                        <p:cTn id="12" dur="1000" fill="hold"/>
                                        <p:tgtEl>
                                          <p:spTgt spid="8"/>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25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1000"/>
                                        <p:tgtEl>
                                          <p:spTgt spid="9"/>
                                        </p:tgtEl>
                                      </p:cBhvr>
                                    </p:animEffect>
                                    <p:anim calcmode="lin" valueType="num">
                                      <p:cBhvr>
                                        <p:cTn id="16" dur="1000" fill="hold"/>
                                        <p:tgtEl>
                                          <p:spTgt spid="9"/>
                                        </p:tgtEl>
                                        <p:attrNameLst>
                                          <p:attrName>ppt_x</p:attrName>
                                        </p:attrNameLst>
                                      </p:cBhvr>
                                      <p:tavLst>
                                        <p:tav tm="0">
                                          <p:val>
                                            <p:strVal val="#ppt_x"/>
                                          </p:val>
                                        </p:tav>
                                        <p:tav tm="100000">
                                          <p:val>
                                            <p:strVal val="#ppt_x"/>
                                          </p:val>
                                        </p:tav>
                                      </p:tavLst>
                                    </p:anim>
                                    <p:anim calcmode="lin" valueType="num">
                                      <p:cBhvr>
                                        <p:cTn id="17" dur="1000" fill="hold"/>
                                        <p:tgtEl>
                                          <p:spTgt spid="9"/>
                                        </p:tgtEl>
                                        <p:attrNameLst>
                                          <p:attrName>ppt_y</p:attrName>
                                        </p:attrNameLst>
                                      </p:cBhvr>
                                      <p:tavLst>
                                        <p:tav tm="0">
                                          <p:val>
                                            <p:strVal val="#ppt_y-.1"/>
                                          </p:val>
                                        </p:tav>
                                        <p:tav tm="100000">
                                          <p:val>
                                            <p:strVal val="#ppt_y"/>
                                          </p:val>
                                        </p:tav>
                                      </p:tavLst>
                                    </p:anim>
                                  </p:childTnLst>
                                </p:cTn>
                              </p:par>
                              <p:par>
                                <p:cTn id="18" presetID="22" presetClass="entr" presetSubtype="8" fill="hold" nodeType="withEffect">
                                  <p:stCondLst>
                                    <p:cond delay="1000"/>
                                  </p:stCondLst>
                                  <p:childTnLst>
                                    <p:set>
                                      <p:cBhvr>
                                        <p:cTn id="19" dur="1" fill="hold">
                                          <p:stCondLst>
                                            <p:cond delay="0"/>
                                          </p:stCondLst>
                                        </p:cTn>
                                        <p:tgtEl>
                                          <p:spTgt spid="10"/>
                                        </p:tgtEl>
                                        <p:attrNameLst>
                                          <p:attrName>style.visibility</p:attrName>
                                        </p:attrNameLst>
                                      </p:cBhvr>
                                      <p:to>
                                        <p:strVal val="visible"/>
                                      </p:to>
                                    </p:set>
                                    <p:animEffect transition="in" filter="wipe(left)">
                                      <p:cBhvr>
                                        <p:cTn id="20" dur="1000"/>
                                        <p:tgtEl>
                                          <p:spTgt spid="10"/>
                                        </p:tgtEl>
                                      </p:cBhvr>
                                    </p:animEffect>
                                  </p:childTnLst>
                                </p:cTn>
                              </p:par>
                              <p:par>
                                <p:cTn id="21" presetID="22" presetClass="entr" presetSubtype="8" fill="hold" nodeType="withEffect">
                                  <p:stCondLst>
                                    <p:cond delay="1000"/>
                                  </p:stCondLst>
                                  <p:childTnLst>
                                    <p:set>
                                      <p:cBhvr>
                                        <p:cTn id="22" dur="1" fill="hold">
                                          <p:stCondLst>
                                            <p:cond delay="0"/>
                                          </p:stCondLst>
                                        </p:cTn>
                                        <p:tgtEl>
                                          <p:spTgt spid="15"/>
                                        </p:tgtEl>
                                        <p:attrNameLst>
                                          <p:attrName>style.visibility</p:attrName>
                                        </p:attrNameLst>
                                      </p:cBhvr>
                                      <p:to>
                                        <p:strVal val="visible"/>
                                      </p:to>
                                    </p:set>
                                    <p:animEffect transition="in" filter="wipe(left)">
                                      <p:cBhvr>
                                        <p:cTn id="23" dur="1000"/>
                                        <p:tgtEl>
                                          <p:spTgt spid="15"/>
                                        </p:tgtEl>
                                      </p:cBhvr>
                                    </p:animEffect>
                                  </p:childTnLst>
                                </p:cTn>
                              </p:par>
                              <p:par>
                                <p:cTn id="24" presetID="22" presetClass="entr" presetSubtype="8" fill="hold" nodeType="withEffect">
                                  <p:stCondLst>
                                    <p:cond delay="1000"/>
                                  </p:stCondLst>
                                  <p:childTnLst>
                                    <p:set>
                                      <p:cBhvr>
                                        <p:cTn id="25" dur="1" fill="hold">
                                          <p:stCondLst>
                                            <p:cond delay="0"/>
                                          </p:stCondLst>
                                        </p:cTn>
                                        <p:tgtEl>
                                          <p:spTgt spid="20"/>
                                        </p:tgtEl>
                                        <p:attrNameLst>
                                          <p:attrName>style.visibility</p:attrName>
                                        </p:attrNameLst>
                                      </p:cBhvr>
                                      <p:to>
                                        <p:strVal val="visible"/>
                                      </p:to>
                                    </p:set>
                                    <p:animEffect transition="in" filter="wipe(left)">
                                      <p:cBhvr>
                                        <p:cTn id="26"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620AC826-1BA6-49CD-943C-12DB8AE403FC}"/>
              </a:ext>
            </a:extLst>
          </p:cNvPr>
          <p:cNvSpPr/>
          <p:nvPr/>
        </p:nvSpPr>
        <p:spPr>
          <a:xfrm>
            <a:off x="0" y="268014"/>
            <a:ext cx="772510" cy="772510"/>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n>
                  <a:solidFill>
                    <a:schemeClr val="tx1">
                      <a:lumMod val="75000"/>
                      <a:lumOff val="25000"/>
                    </a:schemeClr>
                  </a:solidFill>
                </a:ln>
                <a:cs typeface="+mn-ea"/>
                <a:sym typeface="+mn-lt"/>
              </a:rPr>
              <a:t>04</a:t>
            </a:r>
            <a:endParaRPr lang="zh-CN" altLang="en-US" sz="2400" dirty="0">
              <a:ln>
                <a:solidFill>
                  <a:schemeClr val="tx1">
                    <a:lumMod val="75000"/>
                    <a:lumOff val="25000"/>
                  </a:schemeClr>
                </a:solidFill>
              </a:ln>
              <a:cs typeface="+mn-ea"/>
              <a:sym typeface="+mn-lt"/>
            </a:endParaRPr>
          </a:p>
        </p:txBody>
      </p:sp>
      <p:cxnSp>
        <p:nvCxnSpPr>
          <p:cNvPr id="5" name="直接连接符 4">
            <a:extLst>
              <a:ext uri="{FF2B5EF4-FFF2-40B4-BE49-F238E27FC236}">
                <a16:creationId xmlns="" xmlns:a16="http://schemas.microsoft.com/office/drawing/2014/main" id="{49D1E9F0-EF09-4E28-8DA1-B9AA42B28E94}"/>
              </a:ext>
            </a:extLst>
          </p:cNvPr>
          <p:cNvCxnSpPr>
            <a:stCxn id="4" idx="3"/>
          </p:cNvCxnSpPr>
          <p:nvPr/>
        </p:nvCxnSpPr>
        <p:spPr>
          <a:xfrm>
            <a:off x="772510" y="654269"/>
            <a:ext cx="11419490" cy="7883"/>
          </a:xfrm>
          <a:prstGeom prst="line">
            <a:avLst/>
          </a:prstGeom>
          <a:ln w="38100">
            <a:solidFill>
              <a:srgbClr val="FFA43E"/>
            </a:solidFill>
          </a:ln>
        </p:spPr>
        <p:style>
          <a:lnRef idx="1">
            <a:schemeClr val="accent1"/>
          </a:lnRef>
          <a:fillRef idx="0">
            <a:schemeClr val="accent1"/>
          </a:fillRef>
          <a:effectRef idx="0">
            <a:schemeClr val="accent1"/>
          </a:effectRef>
          <a:fontRef idx="minor">
            <a:schemeClr val="tx1"/>
          </a:fontRef>
        </p:style>
      </p:cxnSp>
      <p:sp useBgFill="1">
        <p:nvSpPr>
          <p:cNvPr id="6" name="文本框 5">
            <a:extLst>
              <a:ext uri="{FF2B5EF4-FFF2-40B4-BE49-F238E27FC236}">
                <a16:creationId xmlns="" xmlns:a16="http://schemas.microsoft.com/office/drawing/2014/main" id="{7B8C49AB-643A-4907-B7A4-2360E46A72DD}"/>
              </a:ext>
            </a:extLst>
          </p:cNvPr>
          <p:cNvSpPr txBox="1"/>
          <p:nvPr/>
        </p:nvSpPr>
        <p:spPr>
          <a:xfrm>
            <a:off x="977357" y="392659"/>
            <a:ext cx="1885453" cy="523220"/>
          </a:xfrm>
          <a:prstGeom prst="rect">
            <a:avLst/>
          </a:prstGeom>
        </p:spPr>
        <p:txBody>
          <a:bodyPr wrap="none" rtlCol="0">
            <a:spAutoFit/>
          </a:bodyPr>
          <a:lstStyle/>
          <a:p>
            <a:r>
              <a:rPr lang="zh-CN" altLang="en-US" sz="2800" b="1" dirty="0">
                <a:solidFill>
                  <a:srgbClr val="3F3F3F"/>
                </a:solidFill>
                <a:cs typeface="+mn-ea"/>
                <a:sym typeface="+mn-lt"/>
              </a:rPr>
              <a:t>工作目标</a:t>
            </a:r>
            <a:r>
              <a:rPr lang="en-US" altLang="zh-CN" sz="2800" b="1" dirty="0">
                <a:solidFill>
                  <a:srgbClr val="E0E677"/>
                </a:solidFill>
                <a:cs typeface="+mn-ea"/>
                <a:sym typeface="+mn-lt"/>
              </a:rPr>
              <a:t> </a:t>
            </a:r>
            <a:r>
              <a:rPr lang="en-US" altLang="zh-CN" sz="2800" b="1" dirty="0">
                <a:solidFill>
                  <a:srgbClr val="FFA43E"/>
                </a:solidFill>
                <a:cs typeface="+mn-ea"/>
                <a:sym typeface="+mn-lt"/>
              </a:rPr>
              <a:t>·</a:t>
            </a:r>
            <a:endParaRPr lang="zh-CN" altLang="en-US" sz="2800" b="1" dirty="0">
              <a:solidFill>
                <a:srgbClr val="FFA43E"/>
              </a:solidFill>
              <a:cs typeface="+mn-ea"/>
              <a:sym typeface="+mn-lt"/>
            </a:endParaRPr>
          </a:p>
        </p:txBody>
      </p:sp>
      <p:cxnSp>
        <p:nvCxnSpPr>
          <p:cNvPr id="7" name="直接连接符 6">
            <a:extLst>
              <a:ext uri="{FF2B5EF4-FFF2-40B4-BE49-F238E27FC236}">
                <a16:creationId xmlns="" xmlns:a16="http://schemas.microsoft.com/office/drawing/2014/main" id="{467A81E6-9167-4752-9419-978A3F5E275F}"/>
              </a:ext>
            </a:extLst>
          </p:cNvPr>
          <p:cNvCxnSpPr>
            <a:cxnSpLocks/>
          </p:cNvCxnSpPr>
          <p:nvPr/>
        </p:nvCxnSpPr>
        <p:spPr>
          <a:xfrm>
            <a:off x="0" y="2519929"/>
            <a:ext cx="5613988" cy="0"/>
          </a:xfrm>
          <a:prstGeom prst="line">
            <a:avLst/>
          </a:prstGeom>
          <a:ln>
            <a:solidFill>
              <a:srgbClr val="C5C5C5"/>
            </a:solidFil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 xmlns:a16="http://schemas.microsoft.com/office/drawing/2014/main" id="{E4236797-820B-4AE9-9A57-F6833EABFBCA}"/>
              </a:ext>
            </a:extLst>
          </p:cNvPr>
          <p:cNvSpPr txBox="1"/>
          <p:nvPr/>
        </p:nvSpPr>
        <p:spPr>
          <a:xfrm>
            <a:off x="3249238" y="1400951"/>
            <a:ext cx="2364750" cy="996042"/>
          </a:xfrm>
          <a:prstGeom prst="rect">
            <a:avLst/>
          </a:prstGeom>
          <a:noFill/>
        </p:spPr>
        <p:txBody>
          <a:bodyPr wrap="none" rtlCol="0" anchor="ctr">
            <a:spAutoFit/>
          </a:bodyPr>
          <a:lstStyle/>
          <a:p>
            <a:pPr algn="r">
              <a:lnSpc>
                <a:spcPts val="8000"/>
              </a:lnSpc>
            </a:pPr>
            <a:r>
              <a:rPr lang="zh-CN" altLang="en-US" sz="4400" spc="-150" dirty="0">
                <a:solidFill>
                  <a:schemeClr val="tx1">
                    <a:lumMod val="75000"/>
                    <a:lumOff val="25000"/>
                  </a:schemeClr>
                </a:solidFill>
                <a:cs typeface="+mn-ea"/>
                <a:sym typeface="+mn-lt"/>
              </a:rPr>
              <a:t>明年计划</a:t>
            </a:r>
          </a:p>
        </p:txBody>
      </p:sp>
      <p:sp>
        <p:nvSpPr>
          <p:cNvPr id="9" name="文本框 8">
            <a:extLst>
              <a:ext uri="{FF2B5EF4-FFF2-40B4-BE49-F238E27FC236}">
                <a16:creationId xmlns="" xmlns:a16="http://schemas.microsoft.com/office/drawing/2014/main" id="{96DCD9E5-34D7-40D1-8B5E-882DAF2FCF66}"/>
              </a:ext>
            </a:extLst>
          </p:cNvPr>
          <p:cNvSpPr txBox="1"/>
          <p:nvPr/>
        </p:nvSpPr>
        <p:spPr>
          <a:xfrm>
            <a:off x="3030479" y="1384343"/>
            <a:ext cx="2626040" cy="307777"/>
          </a:xfrm>
          <a:prstGeom prst="rect">
            <a:avLst/>
          </a:prstGeom>
          <a:noFill/>
        </p:spPr>
        <p:txBody>
          <a:bodyPr wrap="none" rtlCol="0">
            <a:spAutoFit/>
          </a:bodyPr>
          <a:lstStyle/>
          <a:p>
            <a:pPr algn="r"/>
            <a:r>
              <a:rPr lang="en-US" altLang="zh-CN" sz="1400" spc="300" dirty="0">
                <a:solidFill>
                  <a:schemeClr val="tx1">
                    <a:lumMod val="75000"/>
                    <a:lumOff val="25000"/>
                  </a:schemeClr>
                </a:solidFill>
                <a:cs typeface="+mn-ea"/>
                <a:sym typeface="+mn-lt"/>
              </a:rPr>
              <a:t>THE CHAPTER FOUR</a:t>
            </a:r>
            <a:endParaRPr lang="zh-CN" altLang="en-US" sz="1400" spc="300" dirty="0">
              <a:solidFill>
                <a:schemeClr val="tx1">
                  <a:lumMod val="75000"/>
                  <a:lumOff val="25000"/>
                </a:schemeClr>
              </a:solidFill>
              <a:cs typeface="+mn-ea"/>
              <a:sym typeface="+mn-lt"/>
            </a:endParaRPr>
          </a:p>
        </p:txBody>
      </p:sp>
      <p:grpSp>
        <p:nvGrpSpPr>
          <p:cNvPr id="10" name="组合 9">
            <a:extLst>
              <a:ext uri="{FF2B5EF4-FFF2-40B4-BE49-F238E27FC236}">
                <a16:creationId xmlns="" xmlns:a16="http://schemas.microsoft.com/office/drawing/2014/main" id="{53DCF4DE-49FE-4A2B-BB9E-5EAD964381D9}"/>
              </a:ext>
            </a:extLst>
          </p:cNvPr>
          <p:cNvGrpSpPr/>
          <p:nvPr/>
        </p:nvGrpSpPr>
        <p:grpSpPr>
          <a:xfrm>
            <a:off x="1257565" y="2815521"/>
            <a:ext cx="5159775" cy="759182"/>
            <a:chOff x="29661" y="2071228"/>
            <a:chExt cx="5159775" cy="759182"/>
          </a:xfrm>
        </p:grpSpPr>
        <p:grpSp>
          <p:nvGrpSpPr>
            <p:cNvPr id="11" name="组合 10">
              <a:extLst>
                <a:ext uri="{FF2B5EF4-FFF2-40B4-BE49-F238E27FC236}">
                  <a16:creationId xmlns="" xmlns:a16="http://schemas.microsoft.com/office/drawing/2014/main" id="{C95F229F-DB38-439A-8F7E-00C3533D3F9F}"/>
                </a:ext>
              </a:extLst>
            </p:cNvPr>
            <p:cNvGrpSpPr/>
            <p:nvPr/>
          </p:nvGrpSpPr>
          <p:grpSpPr>
            <a:xfrm>
              <a:off x="4497572" y="2104887"/>
              <a:ext cx="691864" cy="691864"/>
              <a:chOff x="6889898" y="1435395"/>
              <a:chExt cx="1084521" cy="1084521"/>
            </a:xfrm>
          </p:grpSpPr>
          <p:sp>
            <p:nvSpPr>
              <p:cNvPr id="13" name="椭圆 12">
                <a:extLst>
                  <a:ext uri="{FF2B5EF4-FFF2-40B4-BE49-F238E27FC236}">
                    <a16:creationId xmlns="" xmlns:a16="http://schemas.microsoft.com/office/drawing/2014/main" id="{9AA9845D-7F87-4D81-B3F8-787F8E02D233}"/>
                  </a:ext>
                </a:extLst>
              </p:cNvPr>
              <p:cNvSpPr/>
              <p:nvPr/>
            </p:nvSpPr>
            <p:spPr>
              <a:xfrm>
                <a:off x="6889898" y="1435395"/>
                <a:ext cx="1084521" cy="1084521"/>
              </a:xfrm>
              <a:prstGeom prst="ellipse">
                <a:avLst/>
              </a:prstGeom>
              <a:solidFill>
                <a:srgbClr val="FFA43E"/>
              </a:solidFill>
              <a:ln>
                <a:solidFill>
                  <a:srgbClr val="4241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14" name="图片 13">
                <a:extLst>
                  <a:ext uri="{FF2B5EF4-FFF2-40B4-BE49-F238E27FC236}">
                    <a16:creationId xmlns="" xmlns:a16="http://schemas.microsoft.com/office/drawing/2014/main" id="{4106EF6E-76B4-4AA3-A199-CD46CF94DD9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090587" y="1636084"/>
                <a:ext cx="683142" cy="683142"/>
              </a:xfrm>
              <a:prstGeom prst="rect">
                <a:avLst/>
              </a:prstGeom>
              <a:effectLst>
                <a:outerShdw blurRad="63500" sx="102000" sy="102000" algn="ctr" rotWithShape="0">
                  <a:prstClr val="black">
                    <a:alpha val="40000"/>
                  </a:prstClr>
                </a:outerShdw>
              </a:effectLst>
            </p:spPr>
          </p:pic>
        </p:grpSp>
        <p:sp>
          <p:nvSpPr>
            <p:cNvPr id="12" name="文本框 11">
              <a:extLst>
                <a:ext uri="{FF2B5EF4-FFF2-40B4-BE49-F238E27FC236}">
                  <a16:creationId xmlns="" xmlns:a16="http://schemas.microsoft.com/office/drawing/2014/main" id="{0E09FD73-336F-48E2-ADE7-63DAD93DBA42}"/>
                </a:ext>
              </a:extLst>
            </p:cNvPr>
            <p:cNvSpPr txBox="1"/>
            <p:nvPr/>
          </p:nvSpPr>
          <p:spPr>
            <a:xfrm>
              <a:off x="29661" y="2071228"/>
              <a:ext cx="4339650" cy="759182"/>
            </a:xfrm>
            <a:prstGeom prst="rect">
              <a:avLst/>
            </a:prstGeom>
            <a:noFill/>
          </p:spPr>
          <p:txBody>
            <a:bodyPr wrap="none" rtlCol="0">
              <a:spAutoFit/>
            </a:bodyPr>
            <a:lstStyle/>
            <a:p>
              <a:pPr algn="r">
                <a:lnSpc>
                  <a:spcPts val="2600"/>
                </a:lnSpc>
              </a:pPr>
              <a:r>
                <a:rPr lang="zh-CN" altLang="en-US" dirty="0">
                  <a:solidFill>
                    <a:schemeClr val="tx1">
                      <a:lumMod val="95000"/>
                      <a:lumOff val="5000"/>
                    </a:schemeClr>
                  </a:solidFill>
                  <a:cs typeface="+mn-ea"/>
                  <a:sym typeface="+mn-lt"/>
                </a:rPr>
                <a:t>点击输入内容点击输入内容点击输入内容</a:t>
              </a:r>
              <a:endParaRPr lang="en-US" altLang="zh-CN" dirty="0">
                <a:solidFill>
                  <a:schemeClr val="tx1">
                    <a:lumMod val="95000"/>
                    <a:lumOff val="5000"/>
                  </a:schemeClr>
                </a:solidFill>
                <a:cs typeface="+mn-ea"/>
                <a:sym typeface="+mn-lt"/>
              </a:endParaRPr>
            </a:p>
            <a:p>
              <a:pPr algn="r">
                <a:lnSpc>
                  <a:spcPts val="2600"/>
                </a:lnSpc>
              </a:pPr>
              <a:r>
                <a:rPr lang="zh-CN" altLang="en-US" dirty="0">
                  <a:solidFill>
                    <a:schemeClr val="tx1">
                      <a:lumMod val="95000"/>
                      <a:lumOff val="5000"/>
                    </a:schemeClr>
                  </a:solidFill>
                  <a:cs typeface="+mn-ea"/>
                  <a:sym typeface="+mn-lt"/>
                </a:rPr>
                <a:t>点击输入内容点击输入内容点击输入内容</a:t>
              </a:r>
              <a:endParaRPr lang="en-US" altLang="zh-CN" dirty="0">
                <a:solidFill>
                  <a:schemeClr val="tx1">
                    <a:lumMod val="95000"/>
                    <a:lumOff val="5000"/>
                  </a:schemeClr>
                </a:solidFill>
                <a:cs typeface="+mn-ea"/>
                <a:sym typeface="+mn-lt"/>
              </a:endParaRPr>
            </a:p>
          </p:txBody>
        </p:sp>
      </p:grpSp>
      <p:grpSp>
        <p:nvGrpSpPr>
          <p:cNvPr id="15" name="组合 14">
            <a:extLst>
              <a:ext uri="{FF2B5EF4-FFF2-40B4-BE49-F238E27FC236}">
                <a16:creationId xmlns="" xmlns:a16="http://schemas.microsoft.com/office/drawing/2014/main" id="{9746D712-E1CA-4EF8-B7F8-E6E3F97E3D7A}"/>
              </a:ext>
            </a:extLst>
          </p:cNvPr>
          <p:cNvGrpSpPr/>
          <p:nvPr/>
        </p:nvGrpSpPr>
        <p:grpSpPr>
          <a:xfrm>
            <a:off x="1257565" y="3941499"/>
            <a:ext cx="5159775" cy="759182"/>
            <a:chOff x="29661" y="2071228"/>
            <a:chExt cx="5159775" cy="759182"/>
          </a:xfrm>
        </p:grpSpPr>
        <p:grpSp>
          <p:nvGrpSpPr>
            <p:cNvPr id="16" name="组合 15">
              <a:extLst>
                <a:ext uri="{FF2B5EF4-FFF2-40B4-BE49-F238E27FC236}">
                  <a16:creationId xmlns="" xmlns:a16="http://schemas.microsoft.com/office/drawing/2014/main" id="{68B9C135-B911-4F2D-99C7-140804395801}"/>
                </a:ext>
              </a:extLst>
            </p:cNvPr>
            <p:cNvGrpSpPr/>
            <p:nvPr/>
          </p:nvGrpSpPr>
          <p:grpSpPr>
            <a:xfrm>
              <a:off x="4497572" y="2104887"/>
              <a:ext cx="691864" cy="691864"/>
              <a:chOff x="6889898" y="1435395"/>
              <a:chExt cx="1084521" cy="1084521"/>
            </a:xfrm>
          </p:grpSpPr>
          <p:sp>
            <p:nvSpPr>
              <p:cNvPr id="18" name="椭圆 17">
                <a:extLst>
                  <a:ext uri="{FF2B5EF4-FFF2-40B4-BE49-F238E27FC236}">
                    <a16:creationId xmlns="" xmlns:a16="http://schemas.microsoft.com/office/drawing/2014/main" id="{297A6A51-438E-4DA4-9F97-F62FFDE0198B}"/>
                  </a:ext>
                </a:extLst>
              </p:cNvPr>
              <p:cNvSpPr/>
              <p:nvPr/>
            </p:nvSpPr>
            <p:spPr>
              <a:xfrm>
                <a:off x="6889898" y="1435395"/>
                <a:ext cx="1084521" cy="1084521"/>
              </a:xfrm>
              <a:prstGeom prst="ellipse">
                <a:avLst/>
              </a:prstGeom>
              <a:solidFill>
                <a:srgbClr val="FFA43E"/>
              </a:solidFill>
              <a:ln>
                <a:solidFill>
                  <a:srgbClr val="4241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pic>
            <p:nvPicPr>
              <p:cNvPr id="19" name="图片 18">
                <a:extLst>
                  <a:ext uri="{FF2B5EF4-FFF2-40B4-BE49-F238E27FC236}">
                    <a16:creationId xmlns="" xmlns:a16="http://schemas.microsoft.com/office/drawing/2014/main" id="{F9C09254-F69E-44FD-B4B2-DFAA5B44070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090587" y="1636084"/>
                <a:ext cx="683142" cy="683142"/>
              </a:xfrm>
              <a:prstGeom prst="rect">
                <a:avLst/>
              </a:prstGeom>
              <a:effectLst>
                <a:outerShdw blurRad="63500" sx="102000" sy="102000" algn="ctr" rotWithShape="0">
                  <a:prstClr val="black">
                    <a:alpha val="40000"/>
                  </a:prstClr>
                </a:outerShdw>
              </a:effectLst>
            </p:spPr>
          </p:pic>
        </p:grpSp>
        <p:sp>
          <p:nvSpPr>
            <p:cNvPr id="17" name="文本框 16">
              <a:extLst>
                <a:ext uri="{FF2B5EF4-FFF2-40B4-BE49-F238E27FC236}">
                  <a16:creationId xmlns="" xmlns:a16="http://schemas.microsoft.com/office/drawing/2014/main" id="{EF7E8FE8-E55B-4F32-87E0-E6632FB000D6}"/>
                </a:ext>
              </a:extLst>
            </p:cNvPr>
            <p:cNvSpPr txBox="1"/>
            <p:nvPr/>
          </p:nvSpPr>
          <p:spPr>
            <a:xfrm>
              <a:off x="29661" y="2071228"/>
              <a:ext cx="4339650" cy="759182"/>
            </a:xfrm>
            <a:prstGeom prst="rect">
              <a:avLst/>
            </a:prstGeom>
            <a:noFill/>
          </p:spPr>
          <p:txBody>
            <a:bodyPr wrap="none" rtlCol="0">
              <a:spAutoFit/>
            </a:bodyPr>
            <a:lstStyle/>
            <a:p>
              <a:pPr algn="r">
                <a:lnSpc>
                  <a:spcPts val="2600"/>
                </a:lnSpc>
              </a:pPr>
              <a:r>
                <a:rPr lang="zh-CN" altLang="en-US" dirty="0">
                  <a:solidFill>
                    <a:schemeClr val="tx1">
                      <a:lumMod val="95000"/>
                      <a:lumOff val="5000"/>
                    </a:schemeClr>
                  </a:solidFill>
                  <a:cs typeface="+mn-ea"/>
                  <a:sym typeface="+mn-lt"/>
                </a:rPr>
                <a:t>点击输入内容点击输入内容点击输入内容</a:t>
              </a:r>
              <a:endParaRPr lang="en-US" altLang="zh-CN" dirty="0">
                <a:solidFill>
                  <a:schemeClr val="tx1">
                    <a:lumMod val="95000"/>
                    <a:lumOff val="5000"/>
                  </a:schemeClr>
                </a:solidFill>
                <a:cs typeface="+mn-ea"/>
                <a:sym typeface="+mn-lt"/>
              </a:endParaRPr>
            </a:p>
            <a:p>
              <a:pPr algn="r">
                <a:lnSpc>
                  <a:spcPts val="2600"/>
                </a:lnSpc>
              </a:pPr>
              <a:r>
                <a:rPr lang="zh-CN" altLang="en-US" dirty="0">
                  <a:solidFill>
                    <a:schemeClr val="tx1">
                      <a:lumMod val="95000"/>
                      <a:lumOff val="5000"/>
                    </a:schemeClr>
                  </a:solidFill>
                  <a:cs typeface="+mn-ea"/>
                  <a:sym typeface="+mn-lt"/>
                </a:rPr>
                <a:t>点击输入内容点击输入内容点击输入内容</a:t>
              </a:r>
              <a:endParaRPr lang="en-US" altLang="zh-CN" dirty="0">
                <a:solidFill>
                  <a:schemeClr val="tx1">
                    <a:lumMod val="95000"/>
                    <a:lumOff val="5000"/>
                  </a:schemeClr>
                </a:solidFill>
                <a:cs typeface="+mn-ea"/>
                <a:sym typeface="+mn-lt"/>
              </a:endParaRPr>
            </a:p>
          </p:txBody>
        </p:sp>
      </p:grpSp>
      <p:grpSp>
        <p:nvGrpSpPr>
          <p:cNvPr id="20" name="组合 19">
            <a:extLst>
              <a:ext uri="{FF2B5EF4-FFF2-40B4-BE49-F238E27FC236}">
                <a16:creationId xmlns="" xmlns:a16="http://schemas.microsoft.com/office/drawing/2014/main" id="{C701DF85-FB17-4ED2-BA4F-D0262410E68D}"/>
              </a:ext>
            </a:extLst>
          </p:cNvPr>
          <p:cNvGrpSpPr/>
          <p:nvPr/>
        </p:nvGrpSpPr>
        <p:grpSpPr>
          <a:xfrm>
            <a:off x="1257565" y="5067477"/>
            <a:ext cx="5159775" cy="759182"/>
            <a:chOff x="29661" y="2071228"/>
            <a:chExt cx="5159775" cy="759182"/>
          </a:xfrm>
        </p:grpSpPr>
        <p:grpSp>
          <p:nvGrpSpPr>
            <p:cNvPr id="21" name="组合 20">
              <a:extLst>
                <a:ext uri="{FF2B5EF4-FFF2-40B4-BE49-F238E27FC236}">
                  <a16:creationId xmlns="" xmlns:a16="http://schemas.microsoft.com/office/drawing/2014/main" id="{F99F925F-0D57-42FC-AA23-F121EA980D4E}"/>
                </a:ext>
              </a:extLst>
            </p:cNvPr>
            <p:cNvGrpSpPr/>
            <p:nvPr/>
          </p:nvGrpSpPr>
          <p:grpSpPr>
            <a:xfrm>
              <a:off x="4497572" y="2104887"/>
              <a:ext cx="691864" cy="691864"/>
              <a:chOff x="6889898" y="1435395"/>
              <a:chExt cx="1084521" cy="1084521"/>
            </a:xfrm>
          </p:grpSpPr>
          <p:sp>
            <p:nvSpPr>
              <p:cNvPr id="23" name="椭圆 22">
                <a:extLst>
                  <a:ext uri="{FF2B5EF4-FFF2-40B4-BE49-F238E27FC236}">
                    <a16:creationId xmlns="" xmlns:a16="http://schemas.microsoft.com/office/drawing/2014/main" id="{33B56B08-215A-45B3-A5A0-53CE35B37B77}"/>
                  </a:ext>
                </a:extLst>
              </p:cNvPr>
              <p:cNvSpPr/>
              <p:nvPr/>
            </p:nvSpPr>
            <p:spPr>
              <a:xfrm>
                <a:off x="6889898" y="1435395"/>
                <a:ext cx="1084521" cy="1084521"/>
              </a:xfrm>
              <a:prstGeom prst="ellipse">
                <a:avLst/>
              </a:prstGeom>
              <a:solidFill>
                <a:srgbClr val="FFA43E"/>
              </a:solidFill>
              <a:ln>
                <a:solidFill>
                  <a:srgbClr val="4241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pic>
            <p:nvPicPr>
              <p:cNvPr id="24" name="图片 23">
                <a:extLst>
                  <a:ext uri="{FF2B5EF4-FFF2-40B4-BE49-F238E27FC236}">
                    <a16:creationId xmlns="" xmlns:a16="http://schemas.microsoft.com/office/drawing/2014/main" id="{ECB1BFB0-D664-41B5-A3BA-A07BF8201B9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090587" y="1636084"/>
                <a:ext cx="683142" cy="683142"/>
              </a:xfrm>
              <a:prstGeom prst="rect">
                <a:avLst/>
              </a:prstGeom>
              <a:effectLst>
                <a:outerShdw blurRad="63500" sx="102000" sy="102000" algn="ctr" rotWithShape="0">
                  <a:prstClr val="black">
                    <a:alpha val="40000"/>
                  </a:prstClr>
                </a:outerShdw>
              </a:effectLst>
            </p:spPr>
          </p:pic>
        </p:grpSp>
        <p:sp>
          <p:nvSpPr>
            <p:cNvPr id="22" name="文本框 21">
              <a:extLst>
                <a:ext uri="{FF2B5EF4-FFF2-40B4-BE49-F238E27FC236}">
                  <a16:creationId xmlns="" xmlns:a16="http://schemas.microsoft.com/office/drawing/2014/main" id="{EC94791F-F30B-44CD-95A1-EE7A89028A46}"/>
                </a:ext>
              </a:extLst>
            </p:cNvPr>
            <p:cNvSpPr txBox="1"/>
            <p:nvPr/>
          </p:nvSpPr>
          <p:spPr>
            <a:xfrm>
              <a:off x="29661" y="2071228"/>
              <a:ext cx="4339650" cy="759182"/>
            </a:xfrm>
            <a:prstGeom prst="rect">
              <a:avLst/>
            </a:prstGeom>
            <a:noFill/>
          </p:spPr>
          <p:txBody>
            <a:bodyPr wrap="none" rtlCol="0">
              <a:spAutoFit/>
            </a:bodyPr>
            <a:lstStyle/>
            <a:p>
              <a:pPr algn="r">
                <a:lnSpc>
                  <a:spcPts val="2600"/>
                </a:lnSpc>
              </a:pPr>
              <a:r>
                <a:rPr lang="zh-CN" altLang="en-US" dirty="0">
                  <a:solidFill>
                    <a:schemeClr val="tx1">
                      <a:lumMod val="95000"/>
                      <a:lumOff val="5000"/>
                    </a:schemeClr>
                  </a:solidFill>
                  <a:cs typeface="+mn-ea"/>
                  <a:sym typeface="+mn-lt"/>
                </a:rPr>
                <a:t>点击输入内容点击输入内容点击输入内容</a:t>
              </a:r>
              <a:endParaRPr lang="en-US" altLang="zh-CN" dirty="0">
                <a:solidFill>
                  <a:schemeClr val="tx1">
                    <a:lumMod val="95000"/>
                    <a:lumOff val="5000"/>
                  </a:schemeClr>
                </a:solidFill>
                <a:cs typeface="+mn-ea"/>
                <a:sym typeface="+mn-lt"/>
              </a:endParaRPr>
            </a:p>
            <a:p>
              <a:pPr algn="r">
                <a:lnSpc>
                  <a:spcPts val="2600"/>
                </a:lnSpc>
              </a:pPr>
              <a:r>
                <a:rPr lang="zh-CN" altLang="en-US" dirty="0">
                  <a:solidFill>
                    <a:schemeClr val="tx1">
                      <a:lumMod val="95000"/>
                      <a:lumOff val="5000"/>
                    </a:schemeClr>
                  </a:solidFill>
                  <a:cs typeface="+mn-ea"/>
                  <a:sym typeface="+mn-lt"/>
                </a:rPr>
                <a:t>点击输入内容点击输入内容点输入内容击</a:t>
              </a:r>
              <a:endParaRPr lang="en-US" altLang="zh-CN" dirty="0">
                <a:solidFill>
                  <a:schemeClr val="tx1">
                    <a:lumMod val="95000"/>
                    <a:lumOff val="5000"/>
                  </a:schemeClr>
                </a:solidFill>
                <a:cs typeface="+mn-ea"/>
                <a:sym typeface="+mn-lt"/>
              </a:endParaRPr>
            </a:p>
          </p:txBody>
        </p:sp>
      </p:grpSp>
      <p:grpSp>
        <p:nvGrpSpPr>
          <p:cNvPr id="25" name="组合 24">
            <a:extLst>
              <a:ext uri="{FF2B5EF4-FFF2-40B4-BE49-F238E27FC236}">
                <a16:creationId xmlns="" xmlns:a16="http://schemas.microsoft.com/office/drawing/2014/main" id="{075F8F0F-E265-48E2-9915-622B8C6CC632}"/>
              </a:ext>
            </a:extLst>
          </p:cNvPr>
          <p:cNvGrpSpPr/>
          <p:nvPr/>
        </p:nvGrpSpPr>
        <p:grpSpPr>
          <a:xfrm>
            <a:off x="7432150" y="-690949"/>
            <a:ext cx="3605678" cy="6858000"/>
            <a:chOff x="7432150" y="-1009935"/>
            <a:chExt cx="3605678" cy="6858000"/>
          </a:xfrm>
          <a:effectLst>
            <a:outerShdw blurRad="50800" dist="38100" dir="5400000" algn="t" rotWithShape="0">
              <a:prstClr val="black">
                <a:alpha val="40000"/>
              </a:prstClr>
            </a:outerShdw>
          </a:effectLst>
        </p:grpSpPr>
        <p:pic>
          <p:nvPicPr>
            <p:cNvPr id="26" name="图片 25">
              <a:extLst>
                <a:ext uri="{FF2B5EF4-FFF2-40B4-BE49-F238E27FC236}">
                  <a16:creationId xmlns="" xmlns:a16="http://schemas.microsoft.com/office/drawing/2014/main" id="{E03727A3-11D3-4042-A6C8-5426D7C0BD72}"/>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432150" y="-1009935"/>
              <a:ext cx="3605678" cy="6858000"/>
            </a:xfrm>
            <a:prstGeom prst="rect">
              <a:avLst/>
            </a:prstGeom>
          </p:spPr>
        </p:pic>
        <p:pic>
          <p:nvPicPr>
            <p:cNvPr id="27" name="图片 26">
              <a:extLst>
                <a:ext uri="{FF2B5EF4-FFF2-40B4-BE49-F238E27FC236}">
                  <a16:creationId xmlns="" xmlns:a16="http://schemas.microsoft.com/office/drawing/2014/main" id="{A0220859-457D-4589-8332-BDAB773669E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874758" y="405849"/>
              <a:ext cx="2688609" cy="4053918"/>
            </a:xfrm>
            <a:prstGeom prst="rect">
              <a:avLst/>
            </a:prstGeom>
          </p:spPr>
        </p:pic>
      </p:grpSp>
    </p:spTree>
    <p:extLst>
      <p:ext uri="{BB962C8B-B14F-4D97-AF65-F5344CB8AC3E}">
        <p14:creationId xmlns:p14="http://schemas.microsoft.com/office/powerpoint/2010/main" val="1763744822"/>
      </p:ext>
    </p:extLst>
  </p:cSld>
  <p:clrMapOvr>
    <a:masterClrMapping/>
  </p:clrMapOvr>
  <p:transition spd="med" advClick="0" advTm="3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1+#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1000" fill="hold"/>
                                        <p:tgtEl>
                                          <p:spTgt spid="8"/>
                                        </p:tgtEl>
                                        <p:attrNameLst>
                                          <p:attrName>ppt_x</p:attrName>
                                        </p:attrNameLst>
                                      </p:cBhvr>
                                      <p:tavLst>
                                        <p:tav tm="0">
                                          <p:val>
                                            <p:strVal val="1+#ppt_w/2"/>
                                          </p:val>
                                        </p:tav>
                                        <p:tav tm="100000">
                                          <p:val>
                                            <p:strVal val="#ppt_x"/>
                                          </p:val>
                                        </p:tav>
                                      </p:tavLst>
                                    </p:anim>
                                    <p:anim calcmode="lin" valueType="num">
                                      <p:cBhvr additive="base">
                                        <p:cTn id="12" dur="1000" fill="hold"/>
                                        <p:tgtEl>
                                          <p:spTgt spid="8"/>
                                        </p:tgtEl>
                                        <p:attrNameLst>
                                          <p:attrName>ppt_y</p:attrName>
                                        </p:attrNameLst>
                                      </p:cBhvr>
                                      <p:tavLst>
                                        <p:tav tm="0">
                                          <p:val>
                                            <p:strVal val="#ppt_y"/>
                                          </p:val>
                                        </p:tav>
                                        <p:tav tm="100000">
                                          <p:val>
                                            <p:strVal val="#ppt_y"/>
                                          </p:val>
                                        </p:tav>
                                      </p:tavLst>
                                    </p:anim>
                                  </p:childTnLst>
                                </p:cTn>
                              </p:par>
                              <p:par>
                                <p:cTn id="13" presetID="22" presetClass="entr" presetSubtype="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1000"/>
                                        <p:tgtEl>
                                          <p:spTgt spid="7"/>
                                        </p:tgtEl>
                                      </p:cBhvr>
                                    </p:animEffect>
                                  </p:childTnLst>
                                </p:cTn>
                              </p:par>
                              <p:par>
                                <p:cTn id="16" presetID="2" presetClass="entr" presetSubtype="4" fill="hold" nodeType="withEffect">
                                  <p:stCondLst>
                                    <p:cond delay="75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1000" fill="hold"/>
                                        <p:tgtEl>
                                          <p:spTgt spid="10"/>
                                        </p:tgtEl>
                                        <p:attrNameLst>
                                          <p:attrName>ppt_x</p:attrName>
                                        </p:attrNameLst>
                                      </p:cBhvr>
                                      <p:tavLst>
                                        <p:tav tm="0">
                                          <p:val>
                                            <p:strVal val="#ppt_x"/>
                                          </p:val>
                                        </p:tav>
                                        <p:tav tm="100000">
                                          <p:val>
                                            <p:strVal val="#ppt_x"/>
                                          </p:val>
                                        </p:tav>
                                      </p:tavLst>
                                    </p:anim>
                                    <p:anim calcmode="lin" valueType="num">
                                      <p:cBhvr additive="base">
                                        <p:cTn id="19" dur="1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125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1000" fill="hold"/>
                                        <p:tgtEl>
                                          <p:spTgt spid="15"/>
                                        </p:tgtEl>
                                        <p:attrNameLst>
                                          <p:attrName>ppt_x</p:attrName>
                                        </p:attrNameLst>
                                      </p:cBhvr>
                                      <p:tavLst>
                                        <p:tav tm="0">
                                          <p:val>
                                            <p:strVal val="#ppt_x"/>
                                          </p:val>
                                        </p:tav>
                                        <p:tav tm="100000">
                                          <p:val>
                                            <p:strVal val="#ppt_x"/>
                                          </p:val>
                                        </p:tav>
                                      </p:tavLst>
                                    </p:anim>
                                    <p:anim calcmode="lin" valueType="num">
                                      <p:cBhvr additive="base">
                                        <p:cTn id="23" dur="1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175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1000" fill="hold"/>
                                        <p:tgtEl>
                                          <p:spTgt spid="20"/>
                                        </p:tgtEl>
                                        <p:attrNameLst>
                                          <p:attrName>ppt_x</p:attrName>
                                        </p:attrNameLst>
                                      </p:cBhvr>
                                      <p:tavLst>
                                        <p:tav tm="0">
                                          <p:val>
                                            <p:strVal val="#ppt_x"/>
                                          </p:val>
                                        </p:tav>
                                        <p:tav tm="100000">
                                          <p:val>
                                            <p:strVal val="#ppt_x"/>
                                          </p:val>
                                        </p:tav>
                                      </p:tavLst>
                                    </p:anim>
                                    <p:anim calcmode="lin" valueType="num">
                                      <p:cBhvr additive="base">
                                        <p:cTn id="27" dur="10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620AC826-1BA6-49CD-943C-12DB8AE403FC}"/>
              </a:ext>
            </a:extLst>
          </p:cNvPr>
          <p:cNvSpPr/>
          <p:nvPr/>
        </p:nvSpPr>
        <p:spPr>
          <a:xfrm>
            <a:off x="0" y="268014"/>
            <a:ext cx="772510" cy="772510"/>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n>
                  <a:solidFill>
                    <a:schemeClr val="tx1">
                      <a:lumMod val="75000"/>
                      <a:lumOff val="25000"/>
                    </a:schemeClr>
                  </a:solidFill>
                </a:ln>
                <a:cs typeface="+mn-ea"/>
                <a:sym typeface="+mn-lt"/>
              </a:rPr>
              <a:t>04</a:t>
            </a:r>
            <a:endParaRPr lang="zh-CN" altLang="en-US" sz="2400" dirty="0">
              <a:ln>
                <a:solidFill>
                  <a:schemeClr val="tx1">
                    <a:lumMod val="75000"/>
                    <a:lumOff val="25000"/>
                  </a:schemeClr>
                </a:solidFill>
              </a:ln>
              <a:cs typeface="+mn-ea"/>
              <a:sym typeface="+mn-lt"/>
            </a:endParaRPr>
          </a:p>
        </p:txBody>
      </p:sp>
      <p:cxnSp>
        <p:nvCxnSpPr>
          <p:cNvPr id="5" name="直接连接符 4">
            <a:extLst>
              <a:ext uri="{FF2B5EF4-FFF2-40B4-BE49-F238E27FC236}">
                <a16:creationId xmlns="" xmlns:a16="http://schemas.microsoft.com/office/drawing/2014/main" id="{49D1E9F0-EF09-4E28-8DA1-B9AA42B28E94}"/>
              </a:ext>
            </a:extLst>
          </p:cNvPr>
          <p:cNvCxnSpPr>
            <a:stCxn id="4" idx="3"/>
          </p:cNvCxnSpPr>
          <p:nvPr/>
        </p:nvCxnSpPr>
        <p:spPr>
          <a:xfrm>
            <a:off x="772510" y="654269"/>
            <a:ext cx="11419490" cy="7883"/>
          </a:xfrm>
          <a:prstGeom prst="line">
            <a:avLst/>
          </a:prstGeom>
          <a:ln w="38100">
            <a:solidFill>
              <a:srgbClr val="FFA43E"/>
            </a:solidFill>
          </a:ln>
        </p:spPr>
        <p:style>
          <a:lnRef idx="1">
            <a:schemeClr val="accent1"/>
          </a:lnRef>
          <a:fillRef idx="0">
            <a:schemeClr val="accent1"/>
          </a:fillRef>
          <a:effectRef idx="0">
            <a:schemeClr val="accent1"/>
          </a:effectRef>
          <a:fontRef idx="minor">
            <a:schemeClr val="tx1"/>
          </a:fontRef>
        </p:style>
      </p:cxnSp>
      <p:sp useBgFill="1">
        <p:nvSpPr>
          <p:cNvPr id="6" name="文本框 5">
            <a:extLst>
              <a:ext uri="{FF2B5EF4-FFF2-40B4-BE49-F238E27FC236}">
                <a16:creationId xmlns="" xmlns:a16="http://schemas.microsoft.com/office/drawing/2014/main" id="{7B8C49AB-643A-4907-B7A4-2360E46A72DD}"/>
              </a:ext>
            </a:extLst>
          </p:cNvPr>
          <p:cNvSpPr txBox="1"/>
          <p:nvPr/>
        </p:nvSpPr>
        <p:spPr>
          <a:xfrm>
            <a:off x="977357" y="392659"/>
            <a:ext cx="1885453" cy="523220"/>
          </a:xfrm>
          <a:prstGeom prst="rect">
            <a:avLst/>
          </a:prstGeom>
        </p:spPr>
        <p:txBody>
          <a:bodyPr wrap="none" rtlCol="0">
            <a:spAutoFit/>
          </a:bodyPr>
          <a:lstStyle/>
          <a:p>
            <a:r>
              <a:rPr lang="zh-CN" altLang="en-US" sz="2800" b="1" dirty="0">
                <a:solidFill>
                  <a:srgbClr val="3F3F3F"/>
                </a:solidFill>
                <a:cs typeface="+mn-ea"/>
                <a:sym typeface="+mn-lt"/>
              </a:rPr>
              <a:t>工作目标</a:t>
            </a:r>
            <a:r>
              <a:rPr lang="en-US" altLang="zh-CN" sz="2800" b="1" dirty="0">
                <a:solidFill>
                  <a:srgbClr val="E0E677"/>
                </a:solidFill>
                <a:cs typeface="+mn-ea"/>
                <a:sym typeface="+mn-lt"/>
              </a:rPr>
              <a:t> </a:t>
            </a:r>
            <a:r>
              <a:rPr lang="en-US" altLang="zh-CN" sz="2800" b="1" dirty="0">
                <a:solidFill>
                  <a:srgbClr val="FFA43E"/>
                </a:solidFill>
                <a:cs typeface="+mn-ea"/>
                <a:sym typeface="+mn-lt"/>
              </a:rPr>
              <a:t>·</a:t>
            </a:r>
            <a:endParaRPr lang="zh-CN" altLang="en-US" sz="2800" b="1" dirty="0">
              <a:solidFill>
                <a:srgbClr val="FFA43E"/>
              </a:solidFill>
              <a:cs typeface="+mn-ea"/>
              <a:sym typeface="+mn-lt"/>
            </a:endParaRPr>
          </a:p>
        </p:txBody>
      </p:sp>
      <p:cxnSp>
        <p:nvCxnSpPr>
          <p:cNvPr id="7" name="直接连接符 6">
            <a:extLst>
              <a:ext uri="{FF2B5EF4-FFF2-40B4-BE49-F238E27FC236}">
                <a16:creationId xmlns="" xmlns:a16="http://schemas.microsoft.com/office/drawing/2014/main" id="{8D523ECA-AD3A-4CD5-8480-CE42FFE89D7F}"/>
              </a:ext>
            </a:extLst>
          </p:cNvPr>
          <p:cNvCxnSpPr>
            <a:cxnSpLocks/>
          </p:cNvCxnSpPr>
          <p:nvPr/>
        </p:nvCxnSpPr>
        <p:spPr>
          <a:xfrm>
            <a:off x="1321765" y="3843331"/>
            <a:ext cx="9548470" cy="0"/>
          </a:xfrm>
          <a:prstGeom prst="line">
            <a:avLst/>
          </a:prstGeom>
          <a:ln>
            <a:solidFill>
              <a:srgbClr val="C5C5C5"/>
            </a:solidFill>
          </a:ln>
        </p:spPr>
        <p:style>
          <a:lnRef idx="1">
            <a:schemeClr val="accent1"/>
          </a:lnRef>
          <a:fillRef idx="0">
            <a:schemeClr val="accent1"/>
          </a:fillRef>
          <a:effectRef idx="0">
            <a:schemeClr val="accent1"/>
          </a:effectRef>
          <a:fontRef idx="minor">
            <a:schemeClr val="tx1"/>
          </a:fontRef>
        </p:style>
      </p:cxnSp>
      <p:pic>
        <p:nvPicPr>
          <p:cNvPr id="8" name="图片 7">
            <a:extLst>
              <a:ext uri="{FF2B5EF4-FFF2-40B4-BE49-F238E27FC236}">
                <a16:creationId xmlns="" xmlns:a16="http://schemas.microsoft.com/office/drawing/2014/main" id="{63157A3C-7858-4D52-A6D7-D4E65FCEAAA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720935" y="1711166"/>
            <a:ext cx="2750129" cy="4264330"/>
          </a:xfrm>
          <a:prstGeom prst="rect">
            <a:avLst/>
          </a:prstGeom>
        </p:spPr>
      </p:pic>
      <p:sp>
        <p:nvSpPr>
          <p:cNvPr id="9" name="文本框 8">
            <a:extLst>
              <a:ext uri="{FF2B5EF4-FFF2-40B4-BE49-F238E27FC236}">
                <a16:creationId xmlns="" xmlns:a16="http://schemas.microsoft.com/office/drawing/2014/main" id="{0AABEADA-5BF0-4508-A118-DEE24F38A5FD}"/>
              </a:ext>
            </a:extLst>
          </p:cNvPr>
          <p:cNvSpPr txBox="1"/>
          <p:nvPr/>
        </p:nvSpPr>
        <p:spPr>
          <a:xfrm>
            <a:off x="1321764" y="2076178"/>
            <a:ext cx="2749471" cy="1246495"/>
          </a:xfrm>
          <a:prstGeom prst="rect">
            <a:avLst/>
          </a:prstGeom>
          <a:noFill/>
        </p:spPr>
        <p:txBody>
          <a:bodyPr wrap="none" rtlCol="0">
            <a:spAutoFit/>
          </a:bodyPr>
          <a:lstStyle/>
          <a:p>
            <a:pPr>
              <a:lnSpc>
                <a:spcPts val="3000"/>
              </a:lnSpc>
            </a:pPr>
            <a:r>
              <a:rPr lang="zh-CN" altLang="en-US" sz="2000" dirty="0">
                <a:solidFill>
                  <a:schemeClr val="tx1">
                    <a:lumMod val="75000"/>
                    <a:lumOff val="25000"/>
                  </a:schemeClr>
                </a:solidFill>
                <a:cs typeface="+mn-ea"/>
                <a:sym typeface="+mn-lt"/>
              </a:rPr>
              <a:t>点击输入内容点击输入</a:t>
            </a:r>
            <a:endParaRPr lang="en-US" altLang="zh-CN" sz="2000" dirty="0">
              <a:solidFill>
                <a:schemeClr val="tx1">
                  <a:lumMod val="75000"/>
                  <a:lumOff val="25000"/>
                </a:schemeClr>
              </a:solidFill>
              <a:cs typeface="+mn-ea"/>
              <a:sym typeface="+mn-lt"/>
            </a:endParaRPr>
          </a:p>
          <a:p>
            <a:pPr>
              <a:lnSpc>
                <a:spcPts val="3000"/>
              </a:lnSpc>
            </a:pPr>
            <a:r>
              <a:rPr lang="zh-CN" altLang="en-US" sz="2000" dirty="0">
                <a:solidFill>
                  <a:schemeClr val="tx1">
                    <a:lumMod val="75000"/>
                    <a:lumOff val="25000"/>
                  </a:schemeClr>
                </a:solidFill>
                <a:cs typeface="+mn-ea"/>
                <a:sym typeface="+mn-lt"/>
              </a:rPr>
              <a:t>点击输入内容点击输入</a:t>
            </a:r>
            <a:endParaRPr lang="en-US" altLang="zh-CN" sz="2000" dirty="0">
              <a:solidFill>
                <a:schemeClr val="tx1">
                  <a:lumMod val="75000"/>
                  <a:lumOff val="25000"/>
                </a:schemeClr>
              </a:solidFill>
              <a:cs typeface="+mn-ea"/>
              <a:sym typeface="+mn-lt"/>
            </a:endParaRPr>
          </a:p>
          <a:p>
            <a:pPr>
              <a:lnSpc>
                <a:spcPts val="3000"/>
              </a:lnSpc>
            </a:pPr>
            <a:r>
              <a:rPr lang="zh-CN" altLang="en-US" sz="2000" dirty="0">
                <a:solidFill>
                  <a:schemeClr val="tx1">
                    <a:lumMod val="75000"/>
                    <a:lumOff val="25000"/>
                  </a:schemeClr>
                </a:solidFill>
                <a:cs typeface="+mn-ea"/>
                <a:sym typeface="+mn-lt"/>
              </a:rPr>
              <a:t>点击输入内容点击输入</a:t>
            </a:r>
            <a:endParaRPr lang="en-US" altLang="zh-CN" sz="2000" dirty="0">
              <a:solidFill>
                <a:schemeClr val="tx1">
                  <a:lumMod val="75000"/>
                  <a:lumOff val="25000"/>
                </a:schemeClr>
              </a:solidFill>
              <a:cs typeface="+mn-ea"/>
              <a:sym typeface="+mn-lt"/>
            </a:endParaRPr>
          </a:p>
        </p:txBody>
      </p:sp>
      <p:sp>
        <p:nvSpPr>
          <p:cNvPr id="10" name="文本框 9">
            <a:extLst>
              <a:ext uri="{FF2B5EF4-FFF2-40B4-BE49-F238E27FC236}">
                <a16:creationId xmlns="" xmlns:a16="http://schemas.microsoft.com/office/drawing/2014/main" id="{1E1FD20E-3989-4814-9198-9E73CD39AB71}"/>
              </a:ext>
            </a:extLst>
          </p:cNvPr>
          <p:cNvSpPr txBox="1"/>
          <p:nvPr/>
        </p:nvSpPr>
        <p:spPr>
          <a:xfrm>
            <a:off x="1321763" y="4306420"/>
            <a:ext cx="2749471" cy="1246495"/>
          </a:xfrm>
          <a:prstGeom prst="rect">
            <a:avLst/>
          </a:prstGeom>
          <a:noFill/>
        </p:spPr>
        <p:txBody>
          <a:bodyPr wrap="none" rtlCol="0">
            <a:spAutoFit/>
          </a:bodyPr>
          <a:lstStyle/>
          <a:p>
            <a:pPr>
              <a:lnSpc>
                <a:spcPts val="3000"/>
              </a:lnSpc>
            </a:pPr>
            <a:r>
              <a:rPr lang="zh-CN" altLang="en-US" sz="2000" dirty="0">
                <a:solidFill>
                  <a:schemeClr val="tx1">
                    <a:lumMod val="75000"/>
                    <a:lumOff val="25000"/>
                  </a:schemeClr>
                </a:solidFill>
                <a:cs typeface="+mn-ea"/>
                <a:sym typeface="+mn-lt"/>
              </a:rPr>
              <a:t>点击输入内容点击输入</a:t>
            </a:r>
            <a:endParaRPr lang="en-US" altLang="zh-CN" sz="2000" dirty="0">
              <a:solidFill>
                <a:schemeClr val="tx1">
                  <a:lumMod val="75000"/>
                  <a:lumOff val="25000"/>
                </a:schemeClr>
              </a:solidFill>
              <a:cs typeface="+mn-ea"/>
              <a:sym typeface="+mn-lt"/>
            </a:endParaRPr>
          </a:p>
          <a:p>
            <a:pPr>
              <a:lnSpc>
                <a:spcPts val="3000"/>
              </a:lnSpc>
            </a:pPr>
            <a:r>
              <a:rPr lang="zh-CN" altLang="en-US" sz="2000" dirty="0">
                <a:solidFill>
                  <a:schemeClr val="tx1">
                    <a:lumMod val="75000"/>
                    <a:lumOff val="25000"/>
                  </a:schemeClr>
                </a:solidFill>
                <a:cs typeface="+mn-ea"/>
                <a:sym typeface="+mn-lt"/>
              </a:rPr>
              <a:t>点击输入内容点击输入</a:t>
            </a:r>
            <a:endParaRPr lang="en-US" altLang="zh-CN" sz="2000" dirty="0">
              <a:solidFill>
                <a:schemeClr val="tx1">
                  <a:lumMod val="75000"/>
                  <a:lumOff val="25000"/>
                </a:schemeClr>
              </a:solidFill>
              <a:cs typeface="+mn-ea"/>
              <a:sym typeface="+mn-lt"/>
            </a:endParaRPr>
          </a:p>
          <a:p>
            <a:pPr>
              <a:lnSpc>
                <a:spcPts val="3000"/>
              </a:lnSpc>
            </a:pPr>
            <a:r>
              <a:rPr lang="zh-CN" altLang="en-US" sz="2000" dirty="0">
                <a:solidFill>
                  <a:schemeClr val="tx1">
                    <a:lumMod val="75000"/>
                    <a:lumOff val="25000"/>
                  </a:schemeClr>
                </a:solidFill>
                <a:cs typeface="+mn-ea"/>
                <a:sym typeface="+mn-lt"/>
              </a:rPr>
              <a:t>点击输入内容点击输入</a:t>
            </a:r>
            <a:endParaRPr lang="en-US" altLang="zh-CN" sz="2000" dirty="0">
              <a:solidFill>
                <a:schemeClr val="tx1">
                  <a:lumMod val="75000"/>
                  <a:lumOff val="25000"/>
                </a:schemeClr>
              </a:solidFill>
              <a:cs typeface="+mn-ea"/>
              <a:sym typeface="+mn-lt"/>
            </a:endParaRPr>
          </a:p>
        </p:txBody>
      </p:sp>
      <p:sp>
        <p:nvSpPr>
          <p:cNvPr id="11" name="文本框 10">
            <a:extLst>
              <a:ext uri="{FF2B5EF4-FFF2-40B4-BE49-F238E27FC236}">
                <a16:creationId xmlns="" xmlns:a16="http://schemas.microsoft.com/office/drawing/2014/main" id="{A7A95476-3C7B-4361-9AA0-18527939DA39}"/>
              </a:ext>
            </a:extLst>
          </p:cNvPr>
          <p:cNvSpPr txBox="1"/>
          <p:nvPr/>
        </p:nvSpPr>
        <p:spPr>
          <a:xfrm>
            <a:off x="8120764" y="2076178"/>
            <a:ext cx="2749471" cy="1246495"/>
          </a:xfrm>
          <a:prstGeom prst="rect">
            <a:avLst/>
          </a:prstGeom>
          <a:noFill/>
        </p:spPr>
        <p:txBody>
          <a:bodyPr wrap="none" rtlCol="0">
            <a:spAutoFit/>
          </a:bodyPr>
          <a:lstStyle/>
          <a:p>
            <a:pPr algn="r">
              <a:lnSpc>
                <a:spcPts val="3000"/>
              </a:lnSpc>
            </a:pPr>
            <a:r>
              <a:rPr lang="zh-CN" altLang="en-US" sz="2000" dirty="0">
                <a:solidFill>
                  <a:schemeClr val="tx1">
                    <a:lumMod val="75000"/>
                    <a:lumOff val="25000"/>
                  </a:schemeClr>
                </a:solidFill>
                <a:cs typeface="+mn-ea"/>
                <a:sym typeface="+mn-lt"/>
              </a:rPr>
              <a:t>点击输入内容点击输入</a:t>
            </a:r>
            <a:endParaRPr lang="en-US" altLang="zh-CN" sz="2000" dirty="0">
              <a:solidFill>
                <a:schemeClr val="tx1">
                  <a:lumMod val="75000"/>
                  <a:lumOff val="25000"/>
                </a:schemeClr>
              </a:solidFill>
              <a:cs typeface="+mn-ea"/>
              <a:sym typeface="+mn-lt"/>
            </a:endParaRPr>
          </a:p>
          <a:p>
            <a:pPr algn="r">
              <a:lnSpc>
                <a:spcPts val="3000"/>
              </a:lnSpc>
            </a:pPr>
            <a:r>
              <a:rPr lang="zh-CN" altLang="en-US" sz="2000" dirty="0">
                <a:solidFill>
                  <a:schemeClr val="tx1">
                    <a:lumMod val="75000"/>
                    <a:lumOff val="25000"/>
                  </a:schemeClr>
                </a:solidFill>
                <a:cs typeface="+mn-ea"/>
                <a:sym typeface="+mn-lt"/>
              </a:rPr>
              <a:t>点击输入内容点击输入</a:t>
            </a:r>
            <a:endParaRPr lang="en-US" altLang="zh-CN" sz="2000" dirty="0">
              <a:solidFill>
                <a:schemeClr val="tx1">
                  <a:lumMod val="75000"/>
                  <a:lumOff val="25000"/>
                </a:schemeClr>
              </a:solidFill>
              <a:cs typeface="+mn-ea"/>
              <a:sym typeface="+mn-lt"/>
            </a:endParaRPr>
          </a:p>
          <a:p>
            <a:pPr algn="r">
              <a:lnSpc>
                <a:spcPts val="3000"/>
              </a:lnSpc>
            </a:pPr>
            <a:r>
              <a:rPr lang="zh-CN" altLang="en-US" sz="2000" dirty="0">
                <a:solidFill>
                  <a:schemeClr val="tx1">
                    <a:lumMod val="75000"/>
                    <a:lumOff val="25000"/>
                  </a:schemeClr>
                </a:solidFill>
                <a:cs typeface="+mn-ea"/>
                <a:sym typeface="+mn-lt"/>
              </a:rPr>
              <a:t>点击输入内容点击输入</a:t>
            </a:r>
            <a:endParaRPr lang="en-US" altLang="zh-CN" sz="2000" dirty="0">
              <a:solidFill>
                <a:schemeClr val="tx1">
                  <a:lumMod val="75000"/>
                  <a:lumOff val="25000"/>
                </a:schemeClr>
              </a:solidFill>
              <a:cs typeface="+mn-ea"/>
              <a:sym typeface="+mn-lt"/>
            </a:endParaRPr>
          </a:p>
        </p:txBody>
      </p:sp>
      <p:sp>
        <p:nvSpPr>
          <p:cNvPr id="12" name="文本框 11">
            <a:extLst>
              <a:ext uri="{FF2B5EF4-FFF2-40B4-BE49-F238E27FC236}">
                <a16:creationId xmlns="" xmlns:a16="http://schemas.microsoft.com/office/drawing/2014/main" id="{FE7281C0-FAC8-4243-BBED-D9CD505CC83A}"/>
              </a:ext>
            </a:extLst>
          </p:cNvPr>
          <p:cNvSpPr txBox="1"/>
          <p:nvPr/>
        </p:nvSpPr>
        <p:spPr>
          <a:xfrm>
            <a:off x="8120763" y="4306420"/>
            <a:ext cx="2749471" cy="1246495"/>
          </a:xfrm>
          <a:prstGeom prst="rect">
            <a:avLst/>
          </a:prstGeom>
          <a:noFill/>
        </p:spPr>
        <p:txBody>
          <a:bodyPr wrap="none" rtlCol="0">
            <a:spAutoFit/>
          </a:bodyPr>
          <a:lstStyle/>
          <a:p>
            <a:pPr algn="r">
              <a:lnSpc>
                <a:spcPts val="3000"/>
              </a:lnSpc>
            </a:pPr>
            <a:r>
              <a:rPr lang="zh-CN" altLang="en-US" sz="2000" dirty="0">
                <a:solidFill>
                  <a:schemeClr val="tx1">
                    <a:lumMod val="75000"/>
                    <a:lumOff val="25000"/>
                  </a:schemeClr>
                </a:solidFill>
                <a:cs typeface="+mn-ea"/>
                <a:sym typeface="+mn-lt"/>
              </a:rPr>
              <a:t>点击输入内容点击输入</a:t>
            </a:r>
            <a:endParaRPr lang="en-US" altLang="zh-CN" sz="2000" dirty="0">
              <a:solidFill>
                <a:schemeClr val="tx1">
                  <a:lumMod val="75000"/>
                  <a:lumOff val="25000"/>
                </a:schemeClr>
              </a:solidFill>
              <a:cs typeface="+mn-ea"/>
              <a:sym typeface="+mn-lt"/>
            </a:endParaRPr>
          </a:p>
          <a:p>
            <a:pPr algn="r">
              <a:lnSpc>
                <a:spcPts val="3000"/>
              </a:lnSpc>
            </a:pPr>
            <a:r>
              <a:rPr lang="zh-CN" altLang="en-US" sz="2000" dirty="0">
                <a:solidFill>
                  <a:schemeClr val="tx1">
                    <a:lumMod val="75000"/>
                    <a:lumOff val="25000"/>
                  </a:schemeClr>
                </a:solidFill>
                <a:cs typeface="+mn-ea"/>
                <a:sym typeface="+mn-lt"/>
              </a:rPr>
              <a:t>点击输入内容点击输入</a:t>
            </a:r>
            <a:endParaRPr lang="en-US" altLang="zh-CN" sz="2000" dirty="0">
              <a:solidFill>
                <a:schemeClr val="tx1">
                  <a:lumMod val="75000"/>
                  <a:lumOff val="25000"/>
                </a:schemeClr>
              </a:solidFill>
              <a:cs typeface="+mn-ea"/>
              <a:sym typeface="+mn-lt"/>
            </a:endParaRPr>
          </a:p>
          <a:p>
            <a:pPr algn="r">
              <a:lnSpc>
                <a:spcPts val="3000"/>
              </a:lnSpc>
            </a:pPr>
            <a:r>
              <a:rPr lang="zh-CN" altLang="en-US" sz="2000" dirty="0">
                <a:solidFill>
                  <a:schemeClr val="tx1">
                    <a:lumMod val="75000"/>
                    <a:lumOff val="25000"/>
                  </a:schemeClr>
                </a:solidFill>
                <a:cs typeface="+mn-ea"/>
                <a:sym typeface="+mn-lt"/>
              </a:rPr>
              <a:t>点击输入内容点击输入</a:t>
            </a:r>
            <a:endParaRPr lang="en-US" altLang="zh-CN" sz="2000" dirty="0">
              <a:solidFill>
                <a:schemeClr val="tx1">
                  <a:lumMod val="75000"/>
                  <a:lumOff val="25000"/>
                </a:schemeClr>
              </a:solidFill>
              <a:cs typeface="+mn-ea"/>
              <a:sym typeface="+mn-lt"/>
            </a:endParaRPr>
          </a:p>
        </p:txBody>
      </p:sp>
    </p:spTree>
    <p:extLst>
      <p:ext uri="{BB962C8B-B14F-4D97-AF65-F5344CB8AC3E}">
        <p14:creationId xmlns:p14="http://schemas.microsoft.com/office/powerpoint/2010/main" val="4035440865"/>
      </p:ext>
    </p:extLst>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1000"/>
                                        <p:tgtEl>
                                          <p:spTgt spid="7"/>
                                        </p:tgtEl>
                                      </p:cBhvr>
                                    </p:animEffect>
                                  </p:childTnLst>
                                </p:cTn>
                              </p:par>
                              <p:par>
                                <p:cTn id="8" presetID="42" presetClass="entr" presetSubtype="0" fill="hold" grpId="0" nodeType="withEffect">
                                  <p:stCondLst>
                                    <p:cond delay="7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1000"/>
                                        <p:tgtEl>
                                          <p:spTgt spid="9"/>
                                        </p:tgtEl>
                                      </p:cBhvr>
                                    </p:animEffect>
                                    <p:anim calcmode="lin" valueType="num">
                                      <p:cBhvr>
                                        <p:cTn id="11" dur="1000" fill="hold"/>
                                        <p:tgtEl>
                                          <p:spTgt spid="9"/>
                                        </p:tgtEl>
                                        <p:attrNameLst>
                                          <p:attrName>ppt_x</p:attrName>
                                        </p:attrNameLst>
                                      </p:cBhvr>
                                      <p:tavLst>
                                        <p:tav tm="0">
                                          <p:val>
                                            <p:strVal val="#ppt_x"/>
                                          </p:val>
                                        </p:tav>
                                        <p:tav tm="100000">
                                          <p:val>
                                            <p:strVal val="#ppt_x"/>
                                          </p:val>
                                        </p:tav>
                                      </p:tavLst>
                                    </p:anim>
                                    <p:anim calcmode="lin" valueType="num">
                                      <p:cBhvr>
                                        <p:cTn id="12" dur="1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75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1000"/>
                                        <p:tgtEl>
                                          <p:spTgt spid="11"/>
                                        </p:tgtEl>
                                      </p:cBhvr>
                                    </p:animEffect>
                                    <p:anim calcmode="lin" valueType="num">
                                      <p:cBhvr>
                                        <p:cTn id="16" dur="1000" fill="hold"/>
                                        <p:tgtEl>
                                          <p:spTgt spid="11"/>
                                        </p:tgtEl>
                                        <p:attrNameLst>
                                          <p:attrName>ppt_x</p:attrName>
                                        </p:attrNameLst>
                                      </p:cBhvr>
                                      <p:tavLst>
                                        <p:tav tm="0">
                                          <p:val>
                                            <p:strVal val="#ppt_x"/>
                                          </p:val>
                                        </p:tav>
                                        <p:tav tm="100000">
                                          <p:val>
                                            <p:strVal val="#ppt_x"/>
                                          </p:val>
                                        </p:tav>
                                      </p:tavLst>
                                    </p:anim>
                                    <p:anim calcmode="lin" valueType="num">
                                      <p:cBhvr>
                                        <p:cTn id="17" dur="1000" fill="hold"/>
                                        <p:tgtEl>
                                          <p:spTgt spid="11"/>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75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ppt_x</p:attrName>
                                        </p:attrNameLst>
                                      </p:cBhvr>
                                      <p:tavLst>
                                        <p:tav tm="0">
                                          <p:val>
                                            <p:strVal val="#ppt_x"/>
                                          </p:val>
                                        </p:tav>
                                        <p:tav tm="100000">
                                          <p:val>
                                            <p:strVal val="#ppt_x"/>
                                          </p:val>
                                        </p:tav>
                                      </p:tavLst>
                                    </p:anim>
                                    <p:anim calcmode="lin" valueType="num">
                                      <p:cBhvr>
                                        <p:cTn id="22" dur="1000" fill="hold"/>
                                        <p:tgtEl>
                                          <p:spTgt spid="10"/>
                                        </p:tgtEl>
                                        <p:attrNameLst>
                                          <p:attrName>ppt_y</p:attrName>
                                        </p:attrNameLst>
                                      </p:cBhvr>
                                      <p:tavLst>
                                        <p:tav tm="0">
                                          <p:val>
                                            <p:strVal val="#ppt_y-.1"/>
                                          </p:val>
                                        </p:tav>
                                        <p:tav tm="100000">
                                          <p:val>
                                            <p:strVal val="#ppt_y"/>
                                          </p:val>
                                        </p:tav>
                                      </p:tavLst>
                                    </p:anim>
                                  </p:childTnLst>
                                </p:cTn>
                              </p:par>
                              <p:par>
                                <p:cTn id="23" presetID="47" presetClass="entr" presetSubtype="0" fill="hold" grpId="0" nodeType="withEffect">
                                  <p:stCondLst>
                                    <p:cond delay="75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1000"/>
                                        <p:tgtEl>
                                          <p:spTgt spid="12"/>
                                        </p:tgtEl>
                                      </p:cBhvr>
                                    </p:animEffect>
                                    <p:anim calcmode="lin" valueType="num">
                                      <p:cBhvr>
                                        <p:cTn id="26" dur="1000" fill="hold"/>
                                        <p:tgtEl>
                                          <p:spTgt spid="12"/>
                                        </p:tgtEl>
                                        <p:attrNameLst>
                                          <p:attrName>ppt_x</p:attrName>
                                        </p:attrNameLst>
                                      </p:cBhvr>
                                      <p:tavLst>
                                        <p:tav tm="0">
                                          <p:val>
                                            <p:strVal val="#ppt_x"/>
                                          </p:val>
                                        </p:tav>
                                        <p:tav tm="100000">
                                          <p:val>
                                            <p:strVal val="#ppt_x"/>
                                          </p:val>
                                        </p:tav>
                                      </p:tavLst>
                                    </p:anim>
                                    <p:anim calcmode="lin" valueType="num">
                                      <p:cBhvr>
                                        <p:cTn id="27"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620AC826-1BA6-49CD-943C-12DB8AE403FC}"/>
              </a:ext>
            </a:extLst>
          </p:cNvPr>
          <p:cNvSpPr/>
          <p:nvPr/>
        </p:nvSpPr>
        <p:spPr>
          <a:xfrm>
            <a:off x="0" y="268014"/>
            <a:ext cx="772510" cy="772510"/>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n>
                  <a:solidFill>
                    <a:schemeClr val="tx1">
                      <a:lumMod val="75000"/>
                      <a:lumOff val="25000"/>
                    </a:schemeClr>
                  </a:solidFill>
                </a:ln>
                <a:cs typeface="+mn-ea"/>
                <a:sym typeface="+mn-lt"/>
              </a:rPr>
              <a:t>04</a:t>
            </a:r>
            <a:endParaRPr lang="zh-CN" altLang="en-US" sz="2400" dirty="0">
              <a:ln>
                <a:solidFill>
                  <a:schemeClr val="tx1">
                    <a:lumMod val="75000"/>
                    <a:lumOff val="25000"/>
                  </a:schemeClr>
                </a:solidFill>
              </a:ln>
              <a:cs typeface="+mn-ea"/>
              <a:sym typeface="+mn-lt"/>
            </a:endParaRPr>
          </a:p>
        </p:txBody>
      </p:sp>
      <p:cxnSp>
        <p:nvCxnSpPr>
          <p:cNvPr id="5" name="直接连接符 4">
            <a:extLst>
              <a:ext uri="{FF2B5EF4-FFF2-40B4-BE49-F238E27FC236}">
                <a16:creationId xmlns="" xmlns:a16="http://schemas.microsoft.com/office/drawing/2014/main" id="{49D1E9F0-EF09-4E28-8DA1-B9AA42B28E94}"/>
              </a:ext>
            </a:extLst>
          </p:cNvPr>
          <p:cNvCxnSpPr>
            <a:stCxn id="4" idx="3"/>
          </p:cNvCxnSpPr>
          <p:nvPr/>
        </p:nvCxnSpPr>
        <p:spPr>
          <a:xfrm>
            <a:off x="772510" y="654269"/>
            <a:ext cx="11419490" cy="7883"/>
          </a:xfrm>
          <a:prstGeom prst="line">
            <a:avLst/>
          </a:prstGeom>
          <a:ln w="38100">
            <a:solidFill>
              <a:srgbClr val="FFA43E"/>
            </a:solidFill>
          </a:ln>
        </p:spPr>
        <p:style>
          <a:lnRef idx="1">
            <a:schemeClr val="accent1"/>
          </a:lnRef>
          <a:fillRef idx="0">
            <a:schemeClr val="accent1"/>
          </a:fillRef>
          <a:effectRef idx="0">
            <a:schemeClr val="accent1"/>
          </a:effectRef>
          <a:fontRef idx="minor">
            <a:schemeClr val="tx1"/>
          </a:fontRef>
        </p:style>
      </p:cxnSp>
      <p:sp useBgFill="1">
        <p:nvSpPr>
          <p:cNvPr id="6" name="文本框 5">
            <a:extLst>
              <a:ext uri="{FF2B5EF4-FFF2-40B4-BE49-F238E27FC236}">
                <a16:creationId xmlns="" xmlns:a16="http://schemas.microsoft.com/office/drawing/2014/main" id="{7B8C49AB-643A-4907-B7A4-2360E46A72DD}"/>
              </a:ext>
            </a:extLst>
          </p:cNvPr>
          <p:cNvSpPr txBox="1"/>
          <p:nvPr/>
        </p:nvSpPr>
        <p:spPr>
          <a:xfrm>
            <a:off x="977357" y="392659"/>
            <a:ext cx="1885453" cy="523220"/>
          </a:xfrm>
          <a:prstGeom prst="rect">
            <a:avLst/>
          </a:prstGeom>
        </p:spPr>
        <p:txBody>
          <a:bodyPr wrap="none" rtlCol="0">
            <a:spAutoFit/>
          </a:bodyPr>
          <a:lstStyle/>
          <a:p>
            <a:r>
              <a:rPr lang="zh-CN" altLang="en-US" sz="2800" b="1" dirty="0">
                <a:solidFill>
                  <a:srgbClr val="3F3F3F"/>
                </a:solidFill>
                <a:cs typeface="+mn-ea"/>
                <a:sym typeface="+mn-lt"/>
              </a:rPr>
              <a:t>工作目标</a:t>
            </a:r>
            <a:r>
              <a:rPr lang="en-US" altLang="zh-CN" sz="2800" b="1" dirty="0">
                <a:solidFill>
                  <a:srgbClr val="E0E677"/>
                </a:solidFill>
                <a:cs typeface="+mn-ea"/>
                <a:sym typeface="+mn-lt"/>
              </a:rPr>
              <a:t> </a:t>
            </a:r>
            <a:r>
              <a:rPr lang="en-US" altLang="zh-CN" sz="2800" b="1" dirty="0">
                <a:solidFill>
                  <a:srgbClr val="FFA43E"/>
                </a:solidFill>
                <a:cs typeface="+mn-ea"/>
                <a:sym typeface="+mn-lt"/>
              </a:rPr>
              <a:t>·</a:t>
            </a:r>
            <a:endParaRPr lang="zh-CN" altLang="en-US" sz="2800" b="1" dirty="0">
              <a:solidFill>
                <a:srgbClr val="FFA43E"/>
              </a:solidFill>
              <a:cs typeface="+mn-ea"/>
              <a:sym typeface="+mn-lt"/>
            </a:endParaRPr>
          </a:p>
        </p:txBody>
      </p:sp>
      <p:graphicFrame>
        <p:nvGraphicFramePr>
          <p:cNvPr id="7" name="图表 6">
            <a:extLst>
              <a:ext uri="{FF2B5EF4-FFF2-40B4-BE49-F238E27FC236}">
                <a16:creationId xmlns="" xmlns:a16="http://schemas.microsoft.com/office/drawing/2014/main" id="{CDB61A17-3C37-4BB7-9172-D8215674C40D}"/>
              </a:ext>
            </a:extLst>
          </p:cNvPr>
          <p:cNvGraphicFramePr/>
          <p:nvPr>
            <p:extLst>
              <p:ext uri="{D42A27DB-BD31-4B8C-83A1-F6EECF244321}">
                <p14:modId xmlns:p14="http://schemas.microsoft.com/office/powerpoint/2010/main" val="2683048905"/>
              </p:ext>
            </p:extLst>
          </p:nvPr>
        </p:nvGraphicFramePr>
        <p:xfrm>
          <a:off x="726559" y="1464174"/>
          <a:ext cx="10738882" cy="3929648"/>
        </p:xfrm>
        <a:graphic>
          <a:graphicData uri="http://schemas.openxmlformats.org/drawingml/2006/chart">
            <c:chart xmlns:c="http://schemas.openxmlformats.org/drawingml/2006/chart" xmlns:r="http://schemas.openxmlformats.org/officeDocument/2006/relationships" r:id="rId3"/>
          </a:graphicData>
        </a:graphic>
      </p:graphicFrame>
      <p:sp>
        <p:nvSpPr>
          <p:cNvPr id="9" name="文本框 8">
            <a:extLst>
              <a:ext uri="{FF2B5EF4-FFF2-40B4-BE49-F238E27FC236}">
                <a16:creationId xmlns="" xmlns:a16="http://schemas.microsoft.com/office/drawing/2014/main" id="{25B2C31A-1140-4D60-B5FD-C38283684A2F}"/>
              </a:ext>
            </a:extLst>
          </p:cNvPr>
          <p:cNvSpPr txBox="1"/>
          <p:nvPr/>
        </p:nvSpPr>
        <p:spPr>
          <a:xfrm>
            <a:off x="1387018" y="5607675"/>
            <a:ext cx="9417963" cy="826637"/>
          </a:xfrm>
          <a:prstGeom prst="rect">
            <a:avLst/>
          </a:prstGeom>
          <a:noFill/>
        </p:spPr>
        <p:txBody>
          <a:bodyPr wrap="none" rtlCol="0">
            <a:spAutoFit/>
          </a:bodyPr>
          <a:lstStyle/>
          <a:p>
            <a:pPr algn="ctr">
              <a:lnSpc>
                <a:spcPts val="3000"/>
              </a:lnSpc>
            </a:pPr>
            <a:r>
              <a:rPr lang="zh-CN" altLang="en-US" sz="2000" dirty="0">
                <a:solidFill>
                  <a:srgbClr val="3F3F3F"/>
                </a:solidFill>
                <a:cs typeface="+mn-ea"/>
                <a:sym typeface="+mn-lt"/>
              </a:rPr>
              <a:t>点击输入内容点击输入内容点击输入内容点击输入内容点击输入内容点击输入内容</a:t>
            </a:r>
            <a:endParaRPr lang="en-US" altLang="zh-CN" sz="2000" dirty="0">
              <a:solidFill>
                <a:srgbClr val="3F3F3F"/>
              </a:solidFill>
              <a:cs typeface="+mn-ea"/>
              <a:sym typeface="+mn-lt"/>
            </a:endParaRPr>
          </a:p>
          <a:p>
            <a:pPr algn="ctr">
              <a:lnSpc>
                <a:spcPts val="3000"/>
              </a:lnSpc>
            </a:pPr>
            <a:r>
              <a:rPr lang="zh-CN" altLang="en-US" sz="2000" dirty="0">
                <a:solidFill>
                  <a:srgbClr val="3F3F3F"/>
                </a:solidFill>
                <a:cs typeface="+mn-ea"/>
                <a:sym typeface="+mn-lt"/>
              </a:rPr>
              <a:t>点击输入内容点击输入内容点击输入内容点击输入内容点击输入内容点击输入内容</a:t>
            </a:r>
            <a:endParaRPr lang="en-US" altLang="zh-CN" sz="2000" dirty="0">
              <a:solidFill>
                <a:srgbClr val="3F3F3F"/>
              </a:solidFill>
              <a:cs typeface="+mn-ea"/>
              <a:sym typeface="+mn-lt"/>
            </a:endParaRPr>
          </a:p>
        </p:txBody>
      </p:sp>
      <p:sp>
        <p:nvSpPr>
          <p:cNvPr id="10" name="椭圆 9">
            <a:extLst>
              <a:ext uri="{FF2B5EF4-FFF2-40B4-BE49-F238E27FC236}">
                <a16:creationId xmlns="" xmlns:a16="http://schemas.microsoft.com/office/drawing/2014/main" id="{C002D31A-4F76-417D-A3B9-15457C88DFB2}"/>
              </a:ext>
            </a:extLst>
          </p:cNvPr>
          <p:cNvSpPr/>
          <p:nvPr/>
        </p:nvSpPr>
        <p:spPr>
          <a:xfrm>
            <a:off x="977357" y="5900339"/>
            <a:ext cx="276446" cy="276446"/>
          </a:xfrm>
          <a:prstGeom prst="ellipse">
            <a:avLst/>
          </a:prstGeom>
          <a:solidFill>
            <a:srgbClr val="FFA43E"/>
          </a:solidFill>
          <a:ln w="381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椭圆 10">
            <a:extLst>
              <a:ext uri="{FF2B5EF4-FFF2-40B4-BE49-F238E27FC236}">
                <a16:creationId xmlns="" xmlns:a16="http://schemas.microsoft.com/office/drawing/2014/main" id="{B071E4A2-5FD9-4ED1-92F2-05331055BA78}"/>
              </a:ext>
            </a:extLst>
          </p:cNvPr>
          <p:cNvSpPr/>
          <p:nvPr/>
        </p:nvSpPr>
        <p:spPr>
          <a:xfrm>
            <a:off x="10938197" y="5900339"/>
            <a:ext cx="276446" cy="276446"/>
          </a:xfrm>
          <a:prstGeom prst="ellipse">
            <a:avLst/>
          </a:prstGeom>
          <a:solidFill>
            <a:srgbClr val="FFA43E"/>
          </a:solidFill>
          <a:ln w="381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2589159501"/>
      </p:ext>
    </p:extLst>
  </p:cSld>
  <p:clrMapOvr>
    <a:masterClrMapping/>
  </p:clrMapOvr>
  <p:transition spd="slow" advClick="0" advTm="3000">
    <p:push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1000" fill="hold"/>
                                        <p:tgtEl>
                                          <p:spTgt spid="10"/>
                                        </p:tgtEl>
                                        <p:attrNameLst>
                                          <p:attrName>ppt_x</p:attrName>
                                        </p:attrNameLst>
                                      </p:cBhvr>
                                      <p:tavLst>
                                        <p:tav tm="0">
                                          <p:val>
                                            <p:strVal val="1+#ppt_w/2"/>
                                          </p:val>
                                        </p:tav>
                                        <p:tav tm="100000">
                                          <p:val>
                                            <p:strVal val="#ppt_x"/>
                                          </p:val>
                                        </p:tav>
                                      </p:tavLst>
                                    </p:anim>
                                    <p:anim calcmode="lin" valueType="num">
                                      <p:cBhvr additive="base">
                                        <p:cTn id="8" dur="100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1000" fill="hold"/>
                                        <p:tgtEl>
                                          <p:spTgt spid="11"/>
                                        </p:tgtEl>
                                        <p:attrNameLst>
                                          <p:attrName>ppt_x</p:attrName>
                                        </p:attrNameLst>
                                      </p:cBhvr>
                                      <p:tavLst>
                                        <p:tav tm="0">
                                          <p:val>
                                            <p:strVal val="0-#ppt_w/2"/>
                                          </p:val>
                                        </p:tav>
                                        <p:tav tm="100000">
                                          <p:val>
                                            <p:strVal val="#ppt_x"/>
                                          </p:val>
                                        </p:tav>
                                      </p:tavLst>
                                    </p:anim>
                                    <p:anim calcmode="lin" valueType="num">
                                      <p:cBhvr additive="base">
                                        <p:cTn id="12" dur="1000" fill="hold"/>
                                        <p:tgtEl>
                                          <p:spTgt spid="11"/>
                                        </p:tgtEl>
                                        <p:attrNameLst>
                                          <p:attrName>ppt_y</p:attrName>
                                        </p:attrNameLst>
                                      </p:cBhvr>
                                      <p:tavLst>
                                        <p:tav tm="0">
                                          <p:val>
                                            <p:strVal val="#ppt_y"/>
                                          </p:val>
                                        </p:tav>
                                        <p:tav tm="100000">
                                          <p:val>
                                            <p:strVal val="#ppt_y"/>
                                          </p:val>
                                        </p:tav>
                                      </p:tavLst>
                                    </p:anim>
                                  </p:childTnLst>
                                </p:cTn>
                              </p:par>
                              <p:par>
                                <p:cTn id="13" presetID="16" presetClass="entr" presetSubtype="37" fill="hold" grpId="0" nodeType="withEffect">
                                  <p:stCondLst>
                                    <p:cond delay="750"/>
                                  </p:stCondLst>
                                  <p:childTnLst>
                                    <p:set>
                                      <p:cBhvr>
                                        <p:cTn id="14" dur="1" fill="hold">
                                          <p:stCondLst>
                                            <p:cond delay="0"/>
                                          </p:stCondLst>
                                        </p:cTn>
                                        <p:tgtEl>
                                          <p:spTgt spid="9"/>
                                        </p:tgtEl>
                                        <p:attrNameLst>
                                          <p:attrName>style.visibility</p:attrName>
                                        </p:attrNameLst>
                                      </p:cBhvr>
                                      <p:to>
                                        <p:strVal val="visible"/>
                                      </p:to>
                                    </p:set>
                                    <p:animEffect transition="in" filter="barn(outVertical)">
                                      <p:cBhvr>
                                        <p:cTn id="15"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 xmlns:a16="http://schemas.microsoft.com/office/drawing/2014/main" id="{B49B55F3-B6F8-49FE-B44F-4BE8513A202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10" name="文本框 9">
            <a:extLst>
              <a:ext uri="{FF2B5EF4-FFF2-40B4-BE49-F238E27FC236}">
                <a16:creationId xmlns="" xmlns:a16="http://schemas.microsoft.com/office/drawing/2014/main" id="{95D8D6F2-67BF-4483-893F-BE429A928D11}"/>
              </a:ext>
            </a:extLst>
          </p:cNvPr>
          <p:cNvSpPr txBox="1"/>
          <p:nvPr/>
        </p:nvSpPr>
        <p:spPr>
          <a:xfrm>
            <a:off x="6096000" y="3429000"/>
            <a:ext cx="5262979" cy="1107996"/>
          </a:xfrm>
          <a:prstGeom prst="rect">
            <a:avLst/>
          </a:prstGeom>
          <a:noFill/>
        </p:spPr>
        <p:txBody>
          <a:bodyPr wrap="none" rtlCol="0">
            <a:spAutoFit/>
          </a:bodyPr>
          <a:lstStyle/>
          <a:p>
            <a:r>
              <a:rPr lang="zh-CN" altLang="en-US" sz="6600" dirty="0">
                <a:solidFill>
                  <a:schemeClr val="tx1">
                    <a:lumMod val="75000"/>
                    <a:lumOff val="25000"/>
                  </a:schemeClr>
                </a:solidFill>
                <a:cs typeface="+mn-ea"/>
                <a:sym typeface="+mn-lt"/>
              </a:rPr>
              <a:t>感谢您的观看</a:t>
            </a:r>
          </a:p>
        </p:txBody>
      </p:sp>
      <p:cxnSp>
        <p:nvCxnSpPr>
          <p:cNvPr id="12" name="直接连接符 11">
            <a:extLst>
              <a:ext uri="{FF2B5EF4-FFF2-40B4-BE49-F238E27FC236}">
                <a16:creationId xmlns="" xmlns:a16="http://schemas.microsoft.com/office/drawing/2014/main" id="{91816053-3E14-46AA-9A52-050D45CAC0D9}"/>
              </a:ext>
            </a:extLst>
          </p:cNvPr>
          <p:cNvCxnSpPr>
            <a:cxnSpLocks/>
          </p:cNvCxnSpPr>
          <p:nvPr/>
        </p:nvCxnSpPr>
        <p:spPr>
          <a:xfrm>
            <a:off x="6230679" y="4529465"/>
            <a:ext cx="5961321" cy="0"/>
          </a:xfrm>
          <a:prstGeom prst="line">
            <a:avLst/>
          </a:prstGeom>
          <a:ln w="38100">
            <a:solidFill>
              <a:srgbClr val="C5C5C5"/>
            </a:solidFill>
          </a:ln>
        </p:spPr>
        <p:style>
          <a:lnRef idx="1">
            <a:schemeClr val="accent1"/>
          </a:lnRef>
          <a:fillRef idx="0">
            <a:schemeClr val="accent1"/>
          </a:fillRef>
          <a:effectRef idx="0">
            <a:schemeClr val="accent1"/>
          </a:effectRef>
          <a:fontRef idx="minor">
            <a:schemeClr val="tx1"/>
          </a:fontRef>
        </p:style>
      </p:cxnSp>
      <p:grpSp>
        <p:nvGrpSpPr>
          <p:cNvPr id="16" name="组合 15">
            <a:extLst>
              <a:ext uri="{FF2B5EF4-FFF2-40B4-BE49-F238E27FC236}">
                <a16:creationId xmlns="" xmlns:a16="http://schemas.microsoft.com/office/drawing/2014/main" id="{267E84DC-F603-499E-ACCA-816C9D68F3B3}"/>
              </a:ext>
            </a:extLst>
          </p:cNvPr>
          <p:cNvGrpSpPr/>
          <p:nvPr/>
        </p:nvGrpSpPr>
        <p:grpSpPr>
          <a:xfrm>
            <a:off x="6121708" y="4742121"/>
            <a:ext cx="5262979" cy="421376"/>
            <a:chOff x="6121708" y="4742121"/>
            <a:chExt cx="5262979" cy="421376"/>
          </a:xfrm>
        </p:grpSpPr>
        <p:sp>
          <p:nvSpPr>
            <p:cNvPr id="15" name="矩形: 圆角 14">
              <a:extLst>
                <a:ext uri="{FF2B5EF4-FFF2-40B4-BE49-F238E27FC236}">
                  <a16:creationId xmlns="" xmlns:a16="http://schemas.microsoft.com/office/drawing/2014/main" id="{A5EA4822-0A00-4915-9B47-94E4EE87778A}"/>
                </a:ext>
              </a:extLst>
            </p:cNvPr>
            <p:cNvSpPr/>
            <p:nvPr/>
          </p:nvSpPr>
          <p:spPr>
            <a:xfrm>
              <a:off x="6121708" y="4742121"/>
              <a:ext cx="5262979" cy="369332"/>
            </a:xfrm>
            <a:prstGeom prst="roundRect">
              <a:avLst>
                <a:gd name="adj" fmla="val 50000"/>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文本框 13">
              <a:extLst>
                <a:ext uri="{FF2B5EF4-FFF2-40B4-BE49-F238E27FC236}">
                  <a16:creationId xmlns="" xmlns:a16="http://schemas.microsoft.com/office/drawing/2014/main" id="{14D849E8-A3DF-4AB2-B2C3-EEB7A59F526A}"/>
                </a:ext>
              </a:extLst>
            </p:cNvPr>
            <p:cNvSpPr txBox="1"/>
            <p:nvPr/>
          </p:nvSpPr>
          <p:spPr>
            <a:xfrm>
              <a:off x="6276204" y="4763387"/>
              <a:ext cx="4987456" cy="400110"/>
            </a:xfrm>
            <a:prstGeom prst="rect">
              <a:avLst/>
            </a:prstGeom>
            <a:noFill/>
          </p:spPr>
          <p:txBody>
            <a:bodyPr wrap="none" rtlCol="0">
              <a:spAutoFit/>
            </a:bodyPr>
            <a:lstStyle/>
            <a:p>
              <a:r>
                <a:rPr lang="en-US" altLang="zh-CN" sz="2000" spc="600" dirty="0">
                  <a:solidFill>
                    <a:schemeClr val="bg1"/>
                  </a:solidFill>
                  <a:cs typeface="+mn-ea"/>
                  <a:sym typeface="+mn-lt"/>
                </a:rPr>
                <a:t>2030 POST COMPETITION</a:t>
              </a:r>
              <a:endParaRPr lang="zh-CN" altLang="en-US" sz="2000" spc="600" dirty="0">
                <a:solidFill>
                  <a:schemeClr val="bg1"/>
                </a:solidFill>
                <a:cs typeface="+mn-ea"/>
                <a:sym typeface="+mn-lt"/>
              </a:endParaRPr>
            </a:p>
          </p:txBody>
        </p:sp>
      </p:grpSp>
    </p:spTree>
    <p:extLst>
      <p:ext uri="{BB962C8B-B14F-4D97-AF65-F5344CB8AC3E}">
        <p14:creationId xmlns:p14="http://schemas.microsoft.com/office/powerpoint/2010/main" val="3172540316"/>
      </p:ext>
    </p:extLst>
  </p:cSld>
  <p:clrMapOvr>
    <a:masterClrMapping/>
  </p:clrMapOvr>
  <p:transition spd="slow" advClick="0" advTm="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par>
                                <p:cTn id="10" presetID="22" presetClass="entr" presetSubtype="2" fill="hold" nodeType="withEffect">
                                  <p:stCondLst>
                                    <p:cond delay="750"/>
                                  </p:stCondLst>
                                  <p:childTnLst>
                                    <p:set>
                                      <p:cBhvr>
                                        <p:cTn id="11" dur="1" fill="hold">
                                          <p:stCondLst>
                                            <p:cond delay="0"/>
                                          </p:stCondLst>
                                        </p:cTn>
                                        <p:tgtEl>
                                          <p:spTgt spid="12"/>
                                        </p:tgtEl>
                                        <p:attrNameLst>
                                          <p:attrName>style.visibility</p:attrName>
                                        </p:attrNameLst>
                                      </p:cBhvr>
                                      <p:to>
                                        <p:strVal val="visible"/>
                                      </p:to>
                                    </p:set>
                                    <p:animEffect transition="in" filter="wipe(right)">
                                      <p:cBhvr>
                                        <p:cTn id="12" dur="1000"/>
                                        <p:tgtEl>
                                          <p:spTgt spid="12"/>
                                        </p:tgtEl>
                                      </p:cBhvr>
                                    </p:animEffect>
                                  </p:childTnLst>
                                </p:cTn>
                              </p:par>
                              <p:par>
                                <p:cTn id="13" presetID="22" presetClass="entr" presetSubtype="8" fill="hold" nodeType="withEffect">
                                  <p:stCondLst>
                                    <p:cond delay="75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SCORM_RATE_SLIDES" val="0"/>
  <p:tag name="ISPRING_SCORM_RATE_QUIZZES" val="0"/>
  <p:tag name="ISPRING_SCORM_PASSING_SCORE" val="0.000000"/>
  <p:tag name="ISPRING_ULTRA_SCORM_COURSE_ID" val="2A581D83-1D0A-4730-9E4A-4E87583EFC1E"/>
  <p:tag name="ISPRING_SCORM_ENDPOINT" val="&lt;endpoint&gt;&lt;enable&gt;0&lt;/enable&gt;&lt;lrs&gt;http://&lt;/lrs&gt;&lt;auth&gt;0&lt;/auth&gt;&lt;login&gt;&lt;/login&gt;&lt;password&gt;&lt;/password&gt;&lt;key&gt;&lt;/key&gt;&lt;name&gt;&lt;/name&gt;&lt;email&gt;&lt;/email&gt;&lt;/endpoint&gt;&#10;"/>
  <p:tag name="ISPRINGONLINEFOLDERID" val="0"/>
  <p:tag name="ISPRINGONLINEFOLDERPATH" val="内容列表"/>
  <p:tag name="ISPRINGCLOUDFOLDERID" val="0"/>
  <p:tag name="ISPRINGCLOUDFOLDERPATH" val="资源库"/>
  <p:tag name="ISPRING_OUTPUT_FOLDER" val="G:\第十四批\607363"/>
  <p:tag name="ISPRING_FIRST_PUBLISH" val="1"/>
  <p:tag name="ISPRING_PRESENTATION_TITLE" val="个人竞聘"/>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30nxf3em">
      <a:majorFont>
        <a:latin typeface="Arial" panose="020F0302020204030204"/>
        <a:ea typeface="微软雅黑"/>
        <a:cs typeface=""/>
      </a:majorFont>
      <a:minorFont>
        <a:latin typeface="Arial"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TotalTime>
  <Words>881</Words>
  <Application>Microsoft Office PowerPoint</Application>
  <PresentationFormat>宽屏</PresentationFormat>
  <Paragraphs>229</Paragraphs>
  <Slides>24</Slides>
  <Notes>24</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24</vt:i4>
      </vt:variant>
    </vt:vector>
  </HeadingPairs>
  <TitlesOfParts>
    <vt:vector size="31" baseType="lpstr">
      <vt:lpstr>等线</vt:lpstr>
      <vt:lpstr>方正尚酷简体</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个人竞聘</dc:title>
  <dc:creator>第一PPT</dc:creator>
  <cp:keywords>www.1ppt.com</cp:keywords>
  <dc:description>www.1ppt.com</dc:description>
  <cp:lastModifiedBy>faith123</cp:lastModifiedBy>
  <cp:revision>92</cp:revision>
  <dcterms:created xsi:type="dcterms:W3CDTF">2018-02-14T01:40:12Z</dcterms:created>
  <dcterms:modified xsi:type="dcterms:W3CDTF">2020-07-17T06:32:47Z</dcterms:modified>
</cp:coreProperties>
</file>