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64" r:id="rId5"/>
    <p:sldId id="283" r:id="rId6"/>
    <p:sldId id="265" r:id="rId7"/>
    <p:sldId id="267" r:id="rId8"/>
    <p:sldId id="260" r:id="rId9"/>
    <p:sldId id="268" r:id="rId10"/>
    <p:sldId id="269" r:id="rId11"/>
    <p:sldId id="270" r:id="rId12"/>
    <p:sldId id="272" r:id="rId13"/>
    <p:sldId id="261" r:id="rId14"/>
    <p:sldId id="273" r:id="rId15"/>
    <p:sldId id="274" r:id="rId16"/>
    <p:sldId id="275" r:id="rId17"/>
    <p:sldId id="276" r:id="rId18"/>
    <p:sldId id="277" r:id="rId19"/>
    <p:sldId id="262" r:id="rId20"/>
    <p:sldId id="279" r:id="rId21"/>
    <p:sldId id="266" r:id="rId22"/>
    <p:sldId id="280" r:id="rId23"/>
    <p:sldId id="281" r:id="rId24"/>
    <p:sldId id="284" r:id="rId25"/>
    <p:sldId id="263" r:id="rId26"/>
  </p:sldIdLst>
  <p:sldSz cx="9144000" cy="5145088"/>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8" d="100"/>
          <a:sy n="88" d="100"/>
        </p:scale>
        <p:origin x="-1062" y="-102"/>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D1B92F-4A40-43E0-8443-02EF989319DB}" type="datetimeFigureOut">
              <a:rPr lang="zh-CN" altLang="en-US" smtClean="0"/>
              <a:pPr/>
              <a:t>2017/11/23 Thursday</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70AED0-8A4E-4EBE-B85A-6B0FEB8B9797}" type="slidenum">
              <a:rPr lang="zh-CN" altLang="en-US" smtClean="0"/>
              <a:pPr/>
              <a:t>‹#›</a:t>
            </a:fld>
            <a:endParaRPr lang="zh-CN" altLang="en-US"/>
          </a:p>
        </p:txBody>
      </p:sp>
    </p:spTree>
    <p:extLst>
      <p:ext uri="{BB962C8B-B14F-4D97-AF65-F5344CB8AC3E}">
        <p14:creationId xmlns:p14="http://schemas.microsoft.com/office/powerpoint/2010/main" xmlns="" val="3842252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a:t>
            </a:fld>
            <a:endParaRPr lang="zh-CN" altLang="en-US"/>
          </a:p>
        </p:txBody>
      </p:sp>
    </p:spTree>
    <p:extLst>
      <p:ext uri="{BB962C8B-B14F-4D97-AF65-F5344CB8AC3E}">
        <p14:creationId xmlns:p14="http://schemas.microsoft.com/office/powerpoint/2010/main" xmlns="" val="2397626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294396F-7CC6-42E5-83BE-72592AAF95CF}" type="slidenum">
              <a:rPr lang="zh-CN" altLang="en-US" smtClean="0"/>
              <a:pPr/>
              <a:t>2</a:t>
            </a:fld>
            <a:endParaRPr lang="zh-CN" altLang="en-US"/>
          </a:p>
        </p:txBody>
      </p:sp>
    </p:spTree>
    <p:extLst>
      <p:ext uri="{BB962C8B-B14F-4D97-AF65-F5344CB8AC3E}">
        <p14:creationId xmlns:p14="http://schemas.microsoft.com/office/powerpoint/2010/main" xmlns="" val="2142349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3</a:t>
            </a:fld>
            <a:endParaRPr lang="zh-CN" altLang="en-US"/>
          </a:p>
        </p:txBody>
      </p:sp>
    </p:spTree>
    <p:extLst>
      <p:ext uri="{BB962C8B-B14F-4D97-AF65-F5344CB8AC3E}">
        <p14:creationId xmlns:p14="http://schemas.microsoft.com/office/powerpoint/2010/main" xmlns="" val="1774485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4</a:t>
            </a:fld>
            <a:endParaRPr lang="zh-CN" altLang="en-US"/>
          </a:p>
        </p:txBody>
      </p:sp>
    </p:spTree>
    <p:extLst>
      <p:ext uri="{BB962C8B-B14F-4D97-AF65-F5344CB8AC3E}">
        <p14:creationId xmlns:p14="http://schemas.microsoft.com/office/powerpoint/2010/main" xmlns="" val="3532047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5</a:t>
            </a:fld>
            <a:endParaRPr lang="zh-CN" altLang="en-US"/>
          </a:p>
        </p:txBody>
      </p:sp>
    </p:spTree>
    <p:extLst>
      <p:ext uri="{BB962C8B-B14F-4D97-AF65-F5344CB8AC3E}">
        <p14:creationId xmlns:p14="http://schemas.microsoft.com/office/powerpoint/2010/main" xmlns="" val="2829939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6</a:t>
            </a:fld>
            <a:endParaRPr lang="zh-CN" altLang="en-US"/>
          </a:p>
        </p:txBody>
      </p:sp>
    </p:spTree>
    <p:extLst>
      <p:ext uri="{BB962C8B-B14F-4D97-AF65-F5344CB8AC3E}">
        <p14:creationId xmlns:p14="http://schemas.microsoft.com/office/powerpoint/2010/main" xmlns="" val="2694240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p:cNvSpPr>
          <p:nvPr>
            <p:ph type="sldImg" idx="4294967295"/>
          </p:nvPr>
        </p:nvSpPr>
        <p:spPr>
          <a:ln>
            <a:miter lim="800000"/>
          </a:ln>
        </p:spPr>
      </p:sp>
      <p:sp>
        <p:nvSpPr>
          <p:cNvPr id="21506" name="备注占位符 2"/>
          <p:cNvSpPr>
            <a:spLocks noGrp="1" noChangeArrowheads="1"/>
          </p:cNvSpPr>
          <p:nvPr>
            <p:ph type="body" idx="4294967295"/>
          </p:nvPr>
        </p:nvSpPr>
        <p:spPr/>
        <p:txBody>
          <a:bodyPr/>
          <a:lstStyle/>
          <a:p>
            <a:endParaRPr lang="zh-CN" altLang="en-US" smtClean="0"/>
          </a:p>
        </p:txBody>
      </p:sp>
      <p:sp>
        <p:nvSpPr>
          <p:cNvPr id="21507" name="灯片编号占位符 3"/>
          <p:cNvSpPr>
            <a:spLocks noGrp="1" noChangeArrowheads="1"/>
          </p:cNvSpPr>
          <p:nvPr>
            <p:ph type="sldNum" sz="quarter" idx="5"/>
          </p:nvPr>
        </p:nvSpPr>
        <p:spPr bwMode="auto">
          <a:noFill/>
          <a:ln>
            <a:miter lim="800000"/>
            <a:headEnd/>
            <a:tailEnd/>
          </a:ln>
        </p:spPr>
        <p:txBody>
          <a:bodyPr/>
          <a:lstStyle/>
          <a:p>
            <a:fld id="{1721898D-DEA1-4232-B1ED-673DB30CB8D7}" type="slidenum">
              <a:rPr lang="zh-CN" altLang="en-US"/>
              <a:pPr/>
              <a:t>7</a:t>
            </a:fld>
            <a:endParaRPr lang="zh-CN" altLang="en-US"/>
          </a:p>
        </p:txBody>
      </p:sp>
    </p:spTree>
    <p:extLst>
      <p:ext uri="{BB962C8B-B14F-4D97-AF65-F5344CB8AC3E}">
        <p14:creationId xmlns:p14="http://schemas.microsoft.com/office/powerpoint/2010/main" xmlns="" val="1805496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8</a:t>
            </a:fld>
            <a:endParaRPr lang="zh-CN" altLang="en-US"/>
          </a:p>
        </p:txBody>
      </p:sp>
    </p:spTree>
    <p:extLst>
      <p:ext uri="{BB962C8B-B14F-4D97-AF65-F5344CB8AC3E}">
        <p14:creationId xmlns:p14="http://schemas.microsoft.com/office/powerpoint/2010/main" xmlns="" val="1247867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9</a:t>
            </a:fld>
            <a:endParaRPr lang="zh-CN" altLang="en-US"/>
          </a:p>
        </p:txBody>
      </p:sp>
    </p:spTree>
    <p:extLst>
      <p:ext uri="{BB962C8B-B14F-4D97-AF65-F5344CB8AC3E}">
        <p14:creationId xmlns:p14="http://schemas.microsoft.com/office/powerpoint/2010/main" xmlns="" val="4020867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10</a:t>
            </a:fld>
            <a:endParaRPr lang="zh-CN" altLang="en-US"/>
          </a:p>
        </p:txBody>
      </p:sp>
    </p:spTree>
    <p:extLst>
      <p:ext uri="{BB962C8B-B14F-4D97-AF65-F5344CB8AC3E}">
        <p14:creationId xmlns:p14="http://schemas.microsoft.com/office/powerpoint/2010/main" xmlns="" val="2591302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11</a:t>
            </a:fld>
            <a:endParaRPr lang="zh-CN" altLang="en-US"/>
          </a:p>
        </p:txBody>
      </p:sp>
    </p:spTree>
    <p:extLst>
      <p:ext uri="{BB962C8B-B14F-4D97-AF65-F5344CB8AC3E}">
        <p14:creationId xmlns:p14="http://schemas.microsoft.com/office/powerpoint/2010/main" xmlns="" val="3614280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12</a:t>
            </a:fld>
            <a:endParaRPr lang="zh-CN" altLang="en-US"/>
          </a:p>
        </p:txBody>
      </p:sp>
    </p:spTree>
    <p:extLst>
      <p:ext uri="{BB962C8B-B14F-4D97-AF65-F5344CB8AC3E}">
        <p14:creationId xmlns:p14="http://schemas.microsoft.com/office/powerpoint/2010/main" xmlns="" val="293185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13</a:t>
            </a:fld>
            <a:endParaRPr lang="zh-CN" altLang="en-US"/>
          </a:p>
        </p:txBody>
      </p:sp>
    </p:spTree>
    <p:extLst>
      <p:ext uri="{BB962C8B-B14F-4D97-AF65-F5344CB8AC3E}">
        <p14:creationId xmlns:p14="http://schemas.microsoft.com/office/powerpoint/2010/main" xmlns="" val="1933796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14</a:t>
            </a:fld>
            <a:endParaRPr lang="zh-CN" altLang="en-US"/>
          </a:p>
        </p:txBody>
      </p:sp>
    </p:spTree>
    <p:extLst>
      <p:ext uri="{BB962C8B-B14F-4D97-AF65-F5344CB8AC3E}">
        <p14:creationId xmlns:p14="http://schemas.microsoft.com/office/powerpoint/2010/main" xmlns="" val="22089969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p:spPr>
      </p:sp>
      <p:sp>
        <p:nvSpPr>
          <p:cNvPr id="50179"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3C75A85-2A1E-408E-82F7-71CE935397CA}" type="slidenum">
              <a:rPr lang="zh-CN" altLang="en-US"/>
              <a:pPr fontAlgn="base">
                <a:spcBef>
                  <a:spcPct val="0"/>
                </a:spcBef>
                <a:spcAft>
                  <a:spcPct val="0"/>
                </a:spcAft>
              </a:pPr>
              <a:t>15</a:t>
            </a:fld>
            <a:endParaRPr lang="zh-CN" altLang="en-US"/>
          </a:p>
        </p:txBody>
      </p:sp>
    </p:spTree>
    <p:extLst>
      <p:ext uri="{BB962C8B-B14F-4D97-AF65-F5344CB8AC3E}">
        <p14:creationId xmlns:p14="http://schemas.microsoft.com/office/powerpoint/2010/main" xmlns="" val="230601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bwMode="auto">
          <a:noFill/>
          <a:ln>
            <a:solidFill>
              <a:srgbClr val="000000"/>
            </a:solidFill>
            <a:miter lim="800000"/>
            <a:headEnd/>
            <a:tailEnd/>
          </a:ln>
        </p:spPr>
      </p:sp>
      <p:sp>
        <p:nvSpPr>
          <p:cNvPr id="70659"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smtClean="0"/>
          </a:p>
        </p:txBody>
      </p:sp>
      <p:sp>
        <p:nvSpPr>
          <p:cNvPr id="70660"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2FA27EC-ABE9-4DE2-8747-A777288B1960}" type="slidenum">
              <a:rPr lang="zh-CN" altLang="en-US"/>
              <a:pPr fontAlgn="base">
                <a:spcBef>
                  <a:spcPct val="0"/>
                </a:spcBef>
                <a:spcAft>
                  <a:spcPct val="0"/>
                </a:spcAft>
              </a:pPr>
              <a:t>16</a:t>
            </a:fld>
            <a:endParaRPr lang="zh-CN" altLang="en-US"/>
          </a:p>
        </p:txBody>
      </p:sp>
    </p:spTree>
    <p:extLst>
      <p:ext uri="{BB962C8B-B14F-4D97-AF65-F5344CB8AC3E}">
        <p14:creationId xmlns:p14="http://schemas.microsoft.com/office/powerpoint/2010/main" xmlns="" val="39955966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6F6A25E-8950-4A49-94D1-A462097B5F70}" type="slidenum">
              <a:rPr lang="zh-CN" altLang="en-US" smtClean="0"/>
              <a:pPr/>
              <a:t>17</a:t>
            </a:fld>
            <a:endParaRPr lang="zh-CN" altLang="en-US"/>
          </a:p>
        </p:txBody>
      </p:sp>
    </p:spTree>
    <p:extLst>
      <p:ext uri="{BB962C8B-B14F-4D97-AF65-F5344CB8AC3E}">
        <p14:creationId xmlns:p14="http://schemas.microsoft.com/office/powerpoint/2010/main" xmlns="" val="3579215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18</a:t>
            </a:fld>
            <a:endParaRPr lang="zh-CN" altLang="en-US"/>
          </a:p>
        </p:txBody>
      </p:sp>
    </p:spTree>
    <p:extLst>
      <p:ext uri="{BB962C8B-B14F-4D97-AF65-F5344CB8AC3E}">
        <p14:creationId xmlns:p14="http://schemas.microsoft.com/office/powerpoint/2010/main" xmlns="" val="22487998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19</a:t>
            </a:fld>
            <a:endParaRPr lang="zh-CN" altLang="en-US"/>
          </a:p>
        </p:txBody>
      </p:sp>
    </p:spTree>
    <p:extLst>
      <p:ext uri="{BB962C8B-B14F-4D97-AF65-F5344CB8AC3E}">
        <p14:creationId xmlns:p14="http://schemas.microsoft.com/office/powerpoint/2010/main" xmlns="" val="29065130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20</a:t>
            </a:fld>
            <a:endParaRPr lang="zh-CN" altLang="en-US"/>
          </a:p>
        </p:txBody>
      </p:sp>
    </p:spTree>
    <p:extLst>
      <p:ext uri="{BB962C8B-B14F-4D97-AF65-F5344CB8AC3E}">
        <p14:creationId xmlns:p14="http://schemas.microsoft.com/office/powerpoint/2010/main" xmlns="" val="27077129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21</a:t>
            </a:fld>
            <a:endParaRPr lang="zh-CN" altLang="en-US"/>
          </a:p>
        </p:txBody>
      </p:sp>
    </p:spTree>
    <p:extLst>
      <p:ext uri="{BB962C8B-B14F-4D97-AF65-F5344CB8AC3E}">
        <p14:creationId xmlns:p14="http://schemas.microsoft.com/office/powerpoint/2010/main" xmlns="" val="1661163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22</a:t>
            </a:fld>
            <a:endParaRPr lang="zh-CN" altLang="en-US"/>
          </a:p>
        </p:txBody>
      </p:sp>
    </p:spTree>
    <p:extLst>
      <p:ext uri="{BB962C8B-B14F-4D97-AF65-F5344CB8AC3E}">
        <p14:creationId xmlns:p14="http://schemas.microsoft.com/office/powerpoint/2010/main" xmlns="" val="34159482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23</a:t>
            </a:fld>
            <a:endParaRPr lang="zh-CN" altLang="en-US"/>
          </a:p>
        </p:txBody>
      </p:sp>
    </p:spTree>
    <p:extLst>
      <p:ext uri="{BB962C8B-B14F-4D97-AF65-F5344CB8AC3E}">
        <p14:creationId xmlns:p14="http://schemas.microsoft.com/office/powerpoint/2010/main" xmlns="" val="23591619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24</a:t>
            </a:fld>
            <a:endParaRPr lang="zh-CN" altLang="en-US"/>
          </a:p>
        </p:txBody>
      </p:sp>
    </p:spTree>
    <p:extLst>
      <p:ext uri="{BB962C8B-B14F-4D97-AF65-F5344CB8AC3E}">
        <p14:creationId xmlns:p14="http://schemas.microsoft.com/office/powerpoint/2010/main" xmlns="" val="453077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70AED0-8A4E-4EBE-B85A-6B0FEB8B9797}" type="slidenum">
              <a:rPr lang="zh-CN" altLang="en-US" smtClean="0"/>
              <a:pPr/>
              <a:t>25</a:t>
            </a:fld>
            <a:endParaRPr lang="zh-CN" altLang="en-US"/>
          </a:p>
        </p:txBody>
      </p:sp>
    </p:spTree>
    <p:extLst>
      <p:ext uri="{BB962C8B-B14F-4D97-AF65-F5344CB8AC3E}">
        <p14:creationId xmlns:p14="http://schemas.microsoft.com/office/powerpoint/2010/main" xmlns="" val="3049692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9D4BAE2-5D13-46AB-88C2-8FF7E6EF0637}" type="slidenum">
              <a:rPr lang="zh-CN" altLang="en-US" smtClean="0"/>
              <a:pPr/>
              <a:t>‹#›</a:t>
            </a:fld>
            <a:endParaRPr lang="zh-CN" altLang="en-US"/>
          </a:p>
        </p:txBody>
      </p:sp>
      <p:sp>
        <p:nvSpPr>
          <p:cNvPr id="5" name="矩形 4"/>
          <p:cNvSpPr/>
          <p:nvPr userDrawn="1"/>
        </p:nvSpPr>
        <p:spPr>
          <a:xfrm>
            <a:off x="253" y="196280"/>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216310" y="196280"/>
            <a:ext cx="2190351" cy="315475"/>
          </a:xfrm>
          <a:prstGeom prst="rect">
            <a:avLst/>
          </a:prstGeom>
          <a:noFill/>
        </p:spPr>
        <p:txBody>
          <a:bodyPr wrap="none" lIns="68584" tIns="34292" rIns="68584" bIns="34292" rtlCol="0">
            <a:spAutoFit/>
          </a:bodyPr>
          <a:lstStyle/>
          <a:p>
            <a:pPr defTabSz="68579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p:cNvSpPr txBox="1"/>
          <p:nvPr userDrawn="1"/>
        </p:nvSpPr>
        <p:spPr>
          <a:xfrm>
            <a:off x="265271" y="520316"/>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042"/>
            <a:ext cx="2057400" cy="438999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042"/>
            <a:ext cx="6019800" cy="438999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2E0C15E-B63A-4F46-861D-920E82AD956E}" type="datetimeFigureOut">
              <a:rPr lang="zh-CN" altLang="en-US" smtClean="0"/>
              <a:pPr/>
              <a:t>2017/11/23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D4BAE2-5D13-46AB-88C2-8FF7E6EF0637}"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88419274"/>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503"/>
            <a:ext cx="8229600" cy="857779"/>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891"/>
            <a:ext cx="4038600" cy="339458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200891"/>
            <a:ext cx="4038600" cy="1620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48200" y="2973635"/>
            <a:ext cx="4038600" cy="1621839"/>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Rectangle 4"/>
          <p:cNvSpPr>
            <a:spLocks noGrp="1" noChangeArrowheads="1"/>
          </p:cNvSpPr>
          <p:nvPr>
            <p:ph type="dt" sz="half" idx="10"/>
          </p:nvPr>
        </p:nvSpPr>
        <p:spPr>
          <a:ln/>
        </p:spPr>
        <p:txBody>
          <a:bodyPr/>
          <a:lstStyle>
            <a:lvl1pPr>
              <a:defRPr/>
            </a:lvl1pPr>
          </a:lstStyle>
          <a:p>
            <a:pPr>
              <a:defRPr/>
            </a:pPr>
            <a:endParaRPr lang="zh-CN" altLang="zh-CN"/>
          </a:p>
        </p:txBody>
      </p:sp>
      <p:sp>
        <p:nvSpPr>
          <p:cNvPr id="7" name="Rectangle 5"/>
          <p:cNvSpPr>
            <a:spLocks noGrp="1" noChangeArrowheads="1"/>
          </p:cNvSpPr>
          <p:nvPr>
            <p:ph type="ftr" sz="quarter" idx="11"/>
          </p:nvPr>
        </p:nvSpPr>
        <p:spPr>
          <a:ln/>
        </p:spPr>
        <p:txBody>
          <a:bodyPr/>
          <a:lstStyle>
            <a:lvl1pPr>
              <a:defRPr/>
            </a:lvl1pPr>
          </a:lstStyle>
          <a:p>
            <a:pPr>
              <a:defRPr/>
            </a:pPr>
            <a:endParaRPr lang="zh-CN" altLang="zh-CN"/>
          </a:p>
        </p:txBody>
      </p:sp>
      <p:sp>
        <p:nvSpPr>
          <p:cNvPr id="8" name="Rectangle 6"/>
          <p:cNvSpPr>
            <a:spLocks noGrp="1" noChangeArrowheads="1"/>
          </p:cNvSpPr>
          <p:nvPr>
            <p:ph type="sldNum" sz="quarter" idx="12"/>
          </p:nvPr>
        </p:nvSpPr>
        <p:spPr>
          <a:ln/>
        </p:spPr>
        <p:txBody>
          <a:bodyPr/>
          <a:lstStyle>
            <a:lvl1pPr>
              <a:defRPr/>
            </a:lvl1pPr>
          </a:lstStyle>
          <a:p>
            <a:pPr>
              <a:defRPr/>
            </a:pPr>
            <a:fld id="{58423B1B-3B57-4F5A-83B2-F06C57B18BAE}" type="slidenum">
              <a:rPr lang="zh-CN" altLang="zh-CN"/>
              <a:pPr>
                <a:defRPr/>
              </a:pPr>
              <a:t>‹#›</a:t>
            </a:fld>
            <a:endParaRPr lang="zh-CN" altLang="zh-CN"/>
          </a:p>
        </p:txBody>
      </p:sp>
    </p:spTree>
    <p:extLst>
      <p:ext uri="{BB962C8B-B14F-4D97-AF65-F5344CB8AC3E}">
        <p14:creationId xmlns:p14="http://schemas.microsoft.com/office/powerpoint/2010/main" xmlns="" val="932832481"/>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87664310"/>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22E0C15E-B63A-4F46-861D-920E82AD956E}" type="datetimeFigureOut">
              <a:rPr lang="zh-CN" altLang="en-US" smtClean="0"/>
              <a:pPr/>
              <a:t>2017/11/23 Thursday</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F9D4BAE2-5D13-46AB-88C2-8FF7E6EF0637}"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44" name="Picture 4" descr="C:\Users\Administrator\Desktop\62da2a7048a00290011c3cc3b972cd9c.jpg"/>
          <p:cNvPicPr>
            <a:picLocks noChangeAspect="1" noChangeArrowheads="1"/>
          </p:cNvPicPr>
          <p:nvPr/>
        </p:nvPicPr>
        <p:blipFill>
          <a:blip r:embed="rId3" cstate="print"/>
          <a:srcRect/>
          <a:stretch>
            <a:fillRect/>
          </a:stretch>
        </p:blipFill>
        <p:spPr bwMode="auto">
          <a:xfrm>
            <a:off x="2267744" y="304292"/>
            <a:ext cx="4644516" cy="2858164"/>
          </a:xfrm>
          <a:prstGeom prst="rect">
            <a:avLst/>
          </a:prstGeom>
          <a:noFill/>
        </p:spPr>
      </p:pic>
      <p:sp>
        <p:nvSpPr>
          <p:cNvPr id="9" name="直角三角形 8"/>
          <p:cNvSpPr/>
          <p:nvPr/>
        </p:nvSpPr>
        <p:spPr>
          <a:xfrm>
            <a:off x="0" y="1708448"/>
            <a:ext cx="4391980" cy="3436640"/>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2519772" y="1276400"/>
            <a:ext cx="6624228" cy="3868688"/>
          </a:xfrm>
          <a:prstGeom prst="r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259"/>
          <p:cNvSpPr>
            <a:spLocks noChangeArrowheads="1"/>
          </p:cNvSpPr>
          <p:nvPr/>
        </p:nvSpPr>
        <p:spPr bwMode="auto">
          <a:xfrm>
            <a:off x="2375756" y="3148608"/>
            <a:ext cx="4680520" cy="49244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b="1" cap="all" dirty="0" smtClean="0">
                <a:solidFill>
                  <a:schemeClr val="accent1"/>
                </a:solidFill>
                <a:latin typeface="Arial" panose="020B0604020202020204" pitchFamily="34" charset="0"/>
                <a:cs typeface="Arial" panose="020B0604020202020204" pitchFamily="34" charset="0"/>
              </a:rPr>
              <a:t>新员工入职培训</a:t>
            </a:r>
            <a:r>
              <a:rPr lang="en-US" altLang="zh-CN" b="1" cap="all" dirty="0" smtClean="0">
                <a:solidFill>
                  <a:schemeClr val="accent1"/>
                </a:solidFill>
                <a:latin typeface="Arial" panose="020B0604020202020204" pitchFamily="34" charset="0"/>
                <a:cs typeface="Arial" panose="020B0604020202020204" pitchFamily="34" charset="0"/>
              </a:rPr>
              <a:t>PPT</a:t>
            </a:r>
            <a:r>
              <a:rPr lang="zh-CN" altLang="en-US" b="1" cap="all" dirty="0" smtClean="0">
                <a:solidFill>
                  <a:schemeClr val="accent1"/>
                </a:solidFill>
                <a:latin typeface="Arial" panose="020B0604020202020204" pitchFamily="34" charset="0"/>
                <a:cs typeface="Arial" panose="020B0604020202020204" pitchFamily="34" charset="0"/>
              </a:rPr>
              <a:t>模板</a:t>
            </a:r>
            <a:endParaRPr lang="zh-CN" altLang="en-US" b="1" cap="all" dirty="0">
              <a:solidFill>
                <a:schemeClr val="accent1"/>
              </a:solidFill>
              <a:latin typeface="Arial" panose="020B0604020202020204" pitchFamily="34" charset="0"/>
              <a:cs typeface="Arial" panose="020B0604020202020204" pitchFamily="34" charset="0"/>
            </a:endParaRPr>
          </a:p>
        </p:txBody>
      </p:sp>
      <p:sp>
        <p:nvSpPr>
          <p:cNvPr id="5" name="文本框 12"/>
          <p:cNvSpPr txBox="1"/>
          <p:nvPr/>
        </p:nvSpPr>
        <p:spPr>
          <a:xfrm>
            <a:off x="3491880" y="4190836"/>
            <a:ext cx="2412268" cy="253916"/>
          </a:xfrm>
          <a:prstGeom prst="rect">
            <a:avLst/>
          </a:prstGeom>
          <a:solidFill>
            <a:schemeClr val="accent1"/>
          </a:solidFill>
          <a:ln w="6350">
            <a:solidFill>
              <a:schemeClr val="accent1"/>
            </a:solidFill>
          </a:ln>
        </p:spPr>
        <p:txBody>
          <a:bodyPr wrap="square" lIns="68580" tIns="34290" rIns="68580" bIns="34290" rtlCol="0">
            <a:spAutoFit/>
          </a:bodyPr>
          <a:lstStyle/>
          <a:p>
            <a:r>
              <a:rPr lang="zh-CN" altLang="en-US" sz="1200" dirty="0" smtClean="0">
                <a:solidFill>
                  <a:schemeClr val="bg1"/>
                </a:solidFill>
                <a:latin typeface="微软雅黑" pitchFamily="34" charset="-122"/>
                <a:ea typeface="微软雅黑" pitchFamily="34" charset="-122"/>
              </a:rPr>
              <a:t>汇报人</a:t>
            </a:r>
            <a:r>
              <a:rPr lang="zh-CN" altLang="en-US" sz="1200" dirty="0" smtClean="0">
                <a:solidFill>
                  <a:schemeClr val="bg1"/>
                </a:solidFill>
                <a:latin typeface="微软雅黑" pitchFamily="34" charset="-122"/>
                <a:ea typeface="微软雅黑" pitchFamily="34" charset="-122"/>
              </a:rPr>
              <a:t>：</a:t>
            </a:r>
            <a:r>
              <a:rPr lang="en-US" altLang="zh-CN" sz="1200" dirty="0" smtClean="0">
                <a:solidFill>
                  <a:schemeClr val="bg1"/>
                </a:solidFill>
                <a:latin typeface="微软雅黑" pitchFamily="34" charset="-122"/>
                <a:ea typeface="微软雅黑" pitchFamily="34" charset="-122"/>
              </a:rPr>
              <a:t>xxx  </a:t>
            </a:r>
            <a:r>
              <a:rPr lang="zh-CN" altLang="en-US" sz="1200" dirty="0" smtClean="0">
                <a:solidFill>
                  <a:schemeClr val="bg1"/>
                </a:solidFill>
                <a:latin typeface="微软雅黑" pitchFamily="34" charset="-122"/>
                <a:ea typeface="微软雅黑" pitchFamily="34" charset="-122"/>
              </a:rPr>
              <a:t>时间</a:t>
            </a:r>
            <a:r>
              <a:rPr lang="zh-CN" altLang="en-US" sz="1200" dirty="0" smtClean="0">
                <a:solidFill>
                  <a:schemeClr val="bg1"/>
                </a:solidFill>
                <a:latin typeface="微软雅黑" pitchFamily="34" charset="-122"/>
                <a:ea typeface="微软雅黑" pitchFamily="34" charset="-122"/>
              </a:rPr>
              <a:t>：</a:t>
            </a:r>
            <a:r>
              <a:rPr lang="en-US" altLang="zh-CN" sz="1200" dirty="0" smtClean="0">
                <a:solidFill>
                  <a:schemeClr val="bg1"/>
                </a:solidFill>
                <a:latin typeface="微软雅黑" pitchFamily="34" charset="-122"/>
                <a:ea typeface="微软雅黑" pitchFamily="34" charset="-122"/>
              </a:rPr>
              <a:t>xx</a:t>
            </a:r>
            <a:r>
              <a:rPr lang="zh-CN" altLang="en-US" sz="1200" dirty="0" smtClean="0">
                <a:solidFill>
                  <a:schemeClr val="bg1"/>
                </a:solidFill>
                <a:latin typeface="微软雅黑" pitchFamily="34" charset="-122"/>
                <a:ea typeface="微软雅黑" pitchFamily="34" charset="-122"/>
              </a:rPr>
              <a:t>年</a:t>
            </a:r>
            <a:r>
              <a:rPr lang="en-US" altLang="zh-CN" sz="1200" dirty="0" smtClean="0">
                <a:solidFill>
                  <a:schemeClr val="bg1"/>
                </a:solidFill>
                <a:latin typeface="微软雅黑" pitchFamily="34" charset="-122"/>
                <a:ea typeface="微软雅黑" pitchFamily="34" charset="-122"/>
              </a:rPr>
              <a:t>xx</a:t>
            </a:r>
            <a:r>
              <a:rPr lang="zh-CN" altLang="en-US" sz="1200" dirty="0">
                <a:solidFill>
                  <a:schemeClr val="bg1"/>
                </a:solidFill>
                <a:latin typeface="微软雅黑" pitchFamily="34" charset="-122"/>
                <a:ea typeface="微软雅黑" pitchFamily="34" charset="-122"/>
              </a:rPr>
              <a:t>月</a:t>
            </a:r>
          </a:p>
        </p:txBody>
      </p:sp>
      <p:sp>
        <p:nvSpPr>
          <p:cNvPr id="6" name="文本框 13"/>
          <p:cNvSpPr txBox="1"/>
          <p:nvPr/>
        </p:nvSpPr>
        <p:spPr>
          <a:xfrm>
            <a:off x="3126544" y="3724672"/>
            <a:ext cx="3749712" cy="300082"/>
          </a:xfrm>
          <a:prstGeom prst="rect">
            <a:avLst/>
          </a:prstGeom>
          <a:noFill/>
        </p:spPr>
        <p:txBody>
          <a:bodyPr wrap="square" lIns="68580" tIns="34290" rIns="68580" bIns="34290" rtlCol="0">
            <a:spAutoFit/>
          </a:bodyPr>
          <a:lstStyle/>
          <a:p>
            <a:r>
              <a:rPr lang="en-US" altLang="zh-CN" sz="1500" dirty="0">
                <a:solidFill>
                  <a:schemeClr val="tx1">
                    <a:lumMod val="65000"/>
                    <a:lumOff val="35000"/>
                  </a:schemeClr>
                </a:solidFill>
                <a:latin typeface="微软雅黑" pitchFamily="34" charset="-122"/>
                <a:ea typeface="微软雅黑" pitchFamily="34" charset="-122"/>
              </a:rPr>
              <a:t>BUSENESS ACTIVITY PLANNING</a:t>
            </a:r>
            <a:endParaRPr lang="zh-CN" altLang="en-US" sz="1500" dirty="0">
              <a:solidFill>
                <a:schemeClr val="tx1">
                  <a:lumMod val="65000"/>
                  <a:lumOff val="35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0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4"/>
                                        </p:tgtEl>
                                      </p:cBhvr>
                                    </p:animEffect>
                                    <p:animScale>
                                      <p:cBhvr>
                                        <p:cTn id="15" dur="250" autoRev="1" fill="hold"/>
                                        <p:tgtEl>
                                          <p:spTgt spid="4"/>
                                        </p:tgtEl>
                                      </p:cBhvr>
                                      <p:by x="105000" y="105000"/>
                                    </p:animScale>
                                  </p:childTnLst>
                                </p:cTn>
                              </p:par>
                            </p:childTnLst>
                          </p:cTn>
                        </p:par>
                        <p:par>
                          <p:cTn id="16" fill="hold">
                            <p:stCondLst>
                              <p:cond delay="15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205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3702770" y="2164925"/>
            <a:ext cx="16540" cy="2250027"/>
          </a:xfrm>
          <a:prstGeom prst="line">
            <a:avLst/>
          </a:prstGeom>
          <a:ln w="190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 name="内容占位符 2"/>
          <p:cNvSpPr txBox="1">
            <a:spLocks/>
          </p:cNvSpPr>
          <p:nvPr/>
        </p:nvSpPr>
        <p:spPr>
          <a:xfrm>
            <a:off x="4033097" y="2352614"/>
            <a:ext cx="2628292" cy="435953"/>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US" altLang="zh-CN" sz="4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r>
              <a:rPr lang="zh-CN" altLang="en-US" sz="12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rPr>
              <a:t>单击此处添加节标题</a:t>
            </a:r>
            <a:endParaRPr lang="en-US" altLang="zh-CN" sz="1200"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endParaRPr lang="en-US" altLang="zh-CN" sz="400" dirty="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sym typeface="+mn-ea"/>
            </a:endParaRPr>
          </a:p>
        </p:txBody>
      </p:sp>
      <p:grpSp>
        <p:nvGrpSpPr>
          <p:cNvPr id="4" name="组合 6"/>
          <p:cNvGrpSpPr/>
          <p:nvPr/>
        </p:nvGrpSpPr>
        <p:grpSpPr>
          <a:xfrm>
            <a:off x="3059834" y="844352"/>
            <a:ext cx="1285875" cy="1286272"/>
            <a:chOff x="3809067" y="1714500"/>
            <a:chExt cx="1714500" cy="1714500"/>
          </a:xfrm>
        </p:grpSpPr>
        <p:sp>
          <p:nvSpPr>
            <p:cNvPr id="6" name="椭圆 5"/>
            <p:cNvSpPr/>
            <p:nvPr/>
          </p:nvSpPr>
          <p:spPr>
            <a:xfrm>
              <a:off x="3809067" y="1714500"/>
              <a:ext cx="1714500" cy="1714500"/>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txBox="1">
              <a:spLocks/>
            </p:cNvSpPr>
            <p:nvPr/>
          </p:nvSpPr>
          <p:spPr>
            <a:xfrm>
              <a:off x="3848719" y="2320050"/>
              <a:ext cx="1635195" cy="65580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pPr>
              <a:r>
                <a:rPr lang="zh-CN" altLang="en-US" sz="2100" dirty="0" smtClean="0">
                  <a:solidFill>
                    <a:schemeClr val="bg1"/>
                  </a:solidFill>
                  <a:latin typeface="思源黑体 CN Heavy" panose="020B0A00000000000000" pitchFamily="34" charset="-122"/>
                  <a:ea typeface="思源黑体 CN Heavy" panose="020B0A00000000000000" pitchFamily="34" charset="-122"/>
                  <a:cs typeface="+mn-cs"/>
                  <a:sym typeface="+mn-ea"/>
                </a:rPr>
                <a:t>目录</a:t>
              </a:r>
              <a:endParaRPr lang="zh-CN" altLang="en-US" sz="2100" dirty="0">
                <a:solidFill>
                  <a:schemeClr val="bg1"/>
                </a:solidFill>
                <a:latin typeface="思源黑体 CN Heavy" panose="020B0A00000000000000" pitchFamily="34" charset="-122"/>
                <a:ea typeface="思源黑体 CN Heavy" panose="020B0A00000000000000" pitchFamily="34" charset="-122"/>
                <a:cs typeface="+mn-cs"/>
                <a:sym typeface="+mn-ea"/>
              </a:endParaRPr>
            </a:p>
          </p:txBody>
        </p:sp>
      </p:grpSp>
      <p:grpSp>
        <p:nvGrpSpPr>
          <p:cNvPr id="5" name="组合 8"/>
          <p:cNvGrpSpPr/>
          <p:nvPr/>
        </p:nvGrpSpPr>
        <p:grpSpPr>
          <a:xfrm>
            <a:off x="3493037" y="2496632"/>
            <a:ext cx="392096" cy="392217"/>
            <a:chOff x="2364690" y="3631540"/>
            <a:chExt cx="653704" cy="653704"/>
          </a:xfrm>
          <a:solidFill>
            <a:schemeClr val="accent3"/>
          </a:solidFill>
        </p:grpSpPr>
        <p:sp>
          <p:nvSpPr>
            <p:cNvPr id="12" name="Freeform 6"/>
            <p:cNvSpPr>
              <a:spLocks noEditPoints="1"/>
            </p:cNvSpPr>
            <p:nvPr/>
          </p:nvSpPr>
          <p:spPr bwMode="auto">
            <a:xfrm>
              <a:off x="2651219" y="3908905"/>
              <a:ext cx="215575" cy="215736"/>
            </a:xfrm>
            <a:custGeom>
              <a:avLst/>
              <a:gdLst>
                <a:gd name="T0" fmla="*/ 0 w 700"/>
                <a:gd name="T1" fmla="*/ 0 h 701"/>
                <a:gd name="T2" fmla="*/ 347 w 700"/>
                <a:gd name="T3" fmla="*/ 0 h 701"/>
                <a:gd name="T4" fmla="*/ 347 w 700"/>
                <a:gd name="T5" fmla="*/ 701 h 701"/>
                <a:gd name="T6" fmla="*/ 0 w 700"/>
                <a:gd name="T7" fmla="*/ 701 h 701"/>
                <a:gd name="T8" fmla="*/ 0 w 700"/>
                <a:gd name="T9" fmla="*/ 0 h 701"/>
                <a:gd name="T10" fmla="*/ 41 w 700"/>
                <a:gd name="T11" fmla="*/ 174 h 701"/>
                <a:gd name="T12" fmla="*/ 130 w 700"/>
                <a:gd name="T13" fmla="*/ 174 h 701"/>
                <a:gd name="T14" fmla="*/ 130 w 700"/>
                <a:gd name="T15" fmla="*/ 85 h 701"/>
                <a:gd name="T16" fmla="*/ 50 w 700"/>
                <a:gd name="T17" fmla="*/ 86 h 701"/>
                <a:gd name="T18" fmla="*/ 41 w 700"/>
                <a:gd name="T19" fmla="*/ 97 h 701"/>
                <a:gd name="T20" fmla="*/ 41 w 700"/>
                <a:gd name="T21" fmla="*/ 174 h 701"/>
                <a:gd name="T22" fmla="*/ 219 w 700"/>
                <a:gd name="T23" fmla="*/ 175 h 701"/>
                <a:gd name="T24" fmla="*/ 296 w 700"/>
                <a:gd name="T25" fmla="*/ 175 h 701"/>
                <a:gd name="T26" fmla="*/ 307 w 700"/>
                <a:gd name="T27" fmla="*/ 163 h 701"/>
                <a:gd name="T28" fmla="*/ 307 w 700"/>
                <a:gd name="T29" fmla="*/ 99 h 701"/>
                <a:gd name="T30" fmla="*/ 294 w 700"/>
                <a:gd name="T31" fmla="*/ 86 h 701"/>
                <a:gd name="T32" fmla="*/ 219 w 700"/>
                <a:gd name="T33" fmla="*/ 85 h 701"/>
                <a:gd name="T34" fmla="*/ 219 w 700"/>
                <a:gd name="T35" fmla="*/ 175 h 701"/>
                <a:gd name="T36" fmla="*/ 131 w 700"/>
                <a:gd name="T37" fmla="*/ 526 h 701"/>
                <a:gd name="T38" fmla="*/ 130 w 700"/>
                <a:gd name="T39" fmla="*/ 452 h 701"/>
                <a:gd name="T40" fmla="*/ 116 w 700"/>
                <a:gd name="T41" fmla="*/ 439 h 701"/>
                <a:gd name="T42" fmla="*/ 55 w 700"/>
                <a:gd name="T43" fmla="*/ 438 h 701"/>
                <a:gd name="T44" fmla="*/ 41 w 700"/>
                <a:gd name="T45" fmla="*/ 448 h 701"/>
                <a:gd name="T46" fmla="*/ 41 w 700"/>
                <a:gd name="T47" fmla="*/ 526 h 701"/>
                <a:gd name="T48" fmla="*/ 131 w 700"/>
                <a:gd name="T49" fmla="*/ 526 h 701"/>
                <a:gd name="T50" fmla="*/ 219 w 700"/>
                <a:gd name="T51" fmla="*/ 438 h 701"/>
                <a:gd name="T52" fmla="*/ 219 w 700"/>
                <a:gd name="T53" fmla="*/ 525 h 701"/>
                <a:gd name="T54" fmla="*/ 307 w 700"/>
                <a:gd name="T55" fmla="*/ 525 h 701"/>
                <a:gd name="T56" fmla="*/ 307 w 700"/>
                <a:gd name="T57" fmla="*/ 451 h 701"/>
                <a:gd name="T58" fmla="*/ 294 w 700"/>
                <a:gd name="T59" fmla="*/ 439 h 701"/>
                <a:gd name="T60" fmla="*/ 219 w 700"/>
                <a:gd name="T61" fmla="*/ 438 h 701"/>
                <a:gd name="T62" fmla="*/ 130 w 700"/>
                <a:gd name="T63" fmla="*/ 262 h 701"/>
                <a:gd name="T64" fmla="*/ 50 w 700"/>
                <a:gd name="T65" fmla="*/ 263 h 701"/>
                <a:gd name="T66" fmla="*/ 41 w 700"/>
                <a:gd name="T67" fmla="*/ 272 h 701"/>
                <a:gd name="T68" fmla="*/ 41 w 700"/>
                <a:gd name="T69" fmla="*/ 349 h 701"/>
                <a:gd name="T70" fmla="*/ 130 w 700"/>
                <a:gd name="T71" fmla="*/ 349 h 701"/>
                <a:gd name="T72" fmla="*/ 130 w 700"/>
                <a:gd name="T73" fmla="*/ 262 h 701"/>
                <a:gd name="T74" fmla="*/ 307 w 700"/>
                <a:gd name="T75" fmla="*/ 262 h 701"/>
                <a:gd name="T76" fmla="*/ 229 w 700"/>
                <a:gd name="T77" fmla="*/ 262 h 701"/>
                <a:gd name="T78" fmla="*/ 219 w 700"/>
                <a:gd name="T79" fmla="*/ 270 h 701"/>
                <a:gd name="T80" fmla="*/ 218 w 700"/>
                <a:gd name="T81" fmla="*/ 351 h 701"/>
                <a:gd name="T82" fmla="*/ 292 w 700"/>
                <a:gd name="T83" fmla="*/ 351 h 701"/>
                <a:gd name="T84" fmla="*/ 306 w 700"/>
                <a:gd name="T85" fmla="*/ 338 h 701"/>
                <a:gd name="T86" fmla="*/ 307 w 700"/>
                <a:gd name="T87" fmla="*/ 262 h 701"/>
                <a:gd name="T88" fmla="*/ 481 w 700"/>
                <a:gd name="T89" fmla="*/ 528 h 701"/>
                <a:gd name="T90" fmla="*/ 481 w 700"/>
                <a:gd name="T91" fmla="*/ 701 h 701"/>
                <a:gd name="T92" fmla="*/ 397 w 700"/>
                <a:gd name="T93" fmla="*/ 701 h 701"/>
                <a:gd name="T94" fmla="*/ 397 w 700"/>
                <a:gd name="T95" fmla="*/ 310 h 701"/>
                <a:gd name="T96" fmla="*/ 700 w 700"/>
                <a:gd name="T97" fmla="*/ 310 h 701"/>
                <a:gd name="T98" fmla="*/ 700 w 700"/>
                <a:gd name="T99" fmla="*/ 701 h 701"/>
                <a:gd name="T100" fmla="*/ 617 w 700"/>
                <a:gd name="T101" fmla="*/ 701 h 701"/>
                <a:gd name="T102" fmla="*/ 617 w 700"/>
                <a:gd name="T103" fmla="*/ 528 h 701"/>
                <a:gd name="T104" fmla="*/ 481 w 700"/>
                <a:gd name="T105" fmla="*/ 528 h 701"/>
                <a:gd name="T106" fmla="*/ 396 w 700"/>
                <a:gd name="T107" fmla="*/ 260 h 701"/>
                <a:gd name="T108" fmla="*/ 396 w 700"/>
                <a:gd name="T109" fmla="*/ 222 h 701"/>
                <a:gd name="T110" fmla="*/ 700 w 700"/>
                <a:gd name="T111" fmla="*/ 222 h 701"/>
                <a:gd name="T112" fmla="*/ 700 w 700"/>
                <a:gd name="T113" fmla="*/ 260 h 701"/>
                <a:gd name="T114" fmla="*/ 396 w 700"/>
                <a:gd name="T115" fmla="*/ 260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0" h="701">
                  <a:moveTo>
                    <a:pt x="0" y="0"/>
                  </a:moveTo>
                  <a:cubicBezTo>
                    <a:pt x="116" y="0"/>
                    <a:pt x="231" y="0"/>
                    <a:pt x="347" y="0"/>
                  </a:cubicBezTo>
                  <a:cubicBezTo>
                    <a:pt x="347" y="234"/>
                    <a:pt x="347" y="466"/>
                    <a:pt x="347" y="701"/>
                  </a:cubicBezTo>
                  <a:cubicBezTo>
                    <a:pt x="232" y="701"/>
                    <a:pt x="117" y="701"/>
                    <a:pt x="0" y="701"/>
                  </a:cubicBezTo>
                  <a:cubicBezTo>
                    <a:pt x="0" y="468"/>
                    <a:pt x="0" y="236"/>
                    <a:pt x="0" y="0"/>
                  </a:cubicBezTo>
                  <a:close/>
                  <a:moveTo>
                    <a:pt x="41" y="174"/>
                  </a:moveTo>
                  <a:cubicBezTo>
                    <a:pt x="73" y="174"/>
                    <a:pt x="101" y="174"/>
                    <a:pt x="130" y="174"/>
                  </a:cubicBezTo>
                  <a:cubicBezTo>
                    <a:pt x="130" y="144"/>
                    <a:pt x="130" y="116"/>
                    <a:pt x="130" y="85"/>
                  </a:cubicBezTo>
                  <a:cubicBezTo>
                    <a:pt x="103" y="85"/>
                    <a:pt x="77" y="85"/>
                    <a:pt x="50" y="86"/>
                  </a:cubicBezTo>
                  <a:cubicBezTo>
                    <a:pt x="47" y="86"/>
                    <a:pt x="41" y="93"/>
                    <a:pt x="41" y="97"/>
                  </a:cubicBezTo>
                  <a:cubicBezTo>
                    <a:pt x="40" y="122"/>
                    <a:pt x="41" y="147"/>
                    <a:pt x="41" y="174"/>
                  </a:cubicBezTo>
                  <a:close/>
                  <a:moveTo>
                    <a:pt x="219" y="175"/>
                  </a:moveTo>
                  <a:cubicBezTo>
                    <a:pt x="245" y="175"/>
                    <a:pt x="271" y="176"/>
                    <a:pt x="296" y="175"/>
                  </a:cubicBezTo>
                  <a:cubicBezTo>
                    <a:pt x="300" y="175"/>
                    <a:pt x="306" y="167"/>
                    <a:pt x="307" y="163"/>
                  </a:cubicBezTo>
                  <a:cubicBezTo>
                    <a:pt x="308" y="141"/>
                    <a:pt x="308" y="120"/>
                    <a:pt x="307" y="99"/>
                  </a:cubicBezTo>
                  <a:cubicBezTo>
                    <a:pt x="306" y="94"/>
                    <a:pt x="299" y="86"/>
                    <a:pt x="294" y="86"/>
                  </a:cubicBezTo>
                  <a:cubicBezTo>
                    <a:pt x="270" y="85"/>
                    <a:pt x="245" y="85"/>
                    <a:pt x="219" y="85"/>
                  </a:cubicBezTo>
                  <a:cubicBezTo>
                    <a:pt x="219" y="116"/>
                    <a:pt x="219" y="144"/>
                    <a:pt x="219" y="175"/>
                  </a:cubicBezTo>
                  <a:close/>
                  <a:moveTo>
                    <a:pt x="131" y="526"/>
                  </a:moveTo>
                  <a:cubicBezTo>
                    <a:pt x="131" y="500"/>
                    <a:pt x="132" y="476"/>
                    <a:pt x="130" y="452"/>
                  </a:cubicBezTo>
                  <a:cubicBezTo>
                    <a:pt x="130" y="447"/>
                    <a:pt x="121" y="439"/>
                    <a:pt x="116" y="439"/>
                  </a:cubicBezTo>
                  <a:cubicBezTo>
                    <a:pt x="96" y="437"/>
                    <a:pt x="75" y="437"/>
                    <a:pt x="55" y="438"/>
                  </a:cubicBezTo>
                  <a:cubicBezTo>
                    <a:pt x="50" y="439"/>
                    <a:pt x="42" y="444"/>
                    <a:pt x="41" y="448"/>
                  </a:cubicBezTo>
                  <a:cubicBezTo>
                    <a:pt x="40" y="474"/>
                    <a:pt x="41" y="500"/>
                    <a:pt x="41" y="526"/>
                  </a:cubicBezTo>
                  <a:cubicBezTo>
                    <a:pt x="72" y="526"/>
                    <a:pt x="100" y="526"/>
                    <a:pt x="131" y="526"/>
                  </a:cubicBezTo>
                  <a:close/>
                  <a:moveTo>
                    <a:pt x="219" y="438"/>
                  </a:moveTo>
                  <a:cubicBezTo>
                    <a:pt x="219" y="469"/>
                    <a:pt x="219" y="497"/>
                    <a:pt x="219" y="525"/>
                  </a:cubicBezTo>
                  <a:cubicBezTo>
                    <a:pt x="249" y="525"/>
                    <a:pt x="277" y="525"/>
                    <a:pt x="307" y="525"/>
                  </a:cubicBezTo>
                  <a:cubicBezTo>
                    <a:pt x="307" y="499"/>
                    <a:pt x="308" y="475"/>
                    <a:pt x="307" y="451"/>
                  </a:cubicBezTo>
                  <a:cubicBezTo>
                    <a:pt x="306" y="447"/>
                    <a:pt x="299" y="439"/>
                    <a:pt x="294" y="439"/>
                  </a:cubicBezTo>
                  <a:cubicBezTo>
                    <a:pt x="270" y="437"/>
                    <a:pt x="246" y="438"/>
                    <a:pt x="219" y="438"/>
                  </a:cubicBezTo>
                  <a:close/>
                  <a:moveTo>
                    <a:pt x="130" y="262"/>
                  </a:moveTo>
                  <a:cubicBezTo>
                    <a:pt x="102" y="262"/>
                    <a:pt x="76" y="262"/>
                    <a:pt x="50" y="263"/>
                  </a:cubicBezTo>
                  <a:cubicBezTo>
                    <a:pt x="47" y="263"/>
                    <a:pt x="41" y="269"/>
                    <a:pt x="41" y="272"/>
                  </a:cubicBezTo>
                  <a:cubicBezTo>
                    <a:pt x="40" y="298"/>
                    <a:pt x="41" y="324"/>
                    <a:pt x="41" y="349"/>
                  </a:cubicBezTo>
                  <a:cubicBezTo>
                    <a:pt x="73" y="349"/>
                    <a:pt x="101" y="349"/>
                    <a:pt x="130" y="349"/>
                  </a:cubicBezTo>
                  <a:cubicBezTo>
                    <a:pt x="130" y="320"/>
                    <a:pt x="130" y="292"/>
                    <a:pt x="130" y="262"/>
                  </a:cubicBezTo>
                  <a:close/>
                  <a:moveTo>
                    <a:pt x="307" y="262"/>
                  </a:moveTo>
                  <a:cubicBezTo>
                    <a:pt x="279" y="262"/>
                    <a:pt x="254" y="262"/>
                    <a:pt x="229" y="262"/>
                  </a:cubicBezTo>
                  <a:cubicBezTo>
                    <a:pt x="225" y="262"/>
                    <a:pt x="219" y="267"/>
                    <a:pt x="219" y="270"/>
                  </a:cubicBezTo>
                  <a:cubicBezTo>
                    <a:pt x="218" y="297"/>
                    <a:pt x="218" y="323"/>
                    <a:pt x="218" y="351"/>
                  </a:cubicBezTo>
                  <a:cubicBezTo>
                    <a:pt x="245" y="351"/>
                    <a:pt x="269" y="352"/>
                    <a:pt x="292" y="351"/>
                  </a:cubicBezTo>
                  <a:cubicBezTo>
                    <a:pt x="297" y="350"/>
                    <a:pt x="306" y="343"/>
                    <a:pt x="306" y="338"/>
                  </a:cubicBezTo>
                  <a:cubicBezTo>
                    <a:pt x="308" y="314"/>
                    <a:pt x="307" y="290"/>
                    <a:pt x="307" y="262"/>
                  </a:cubicBezTo>
                  <a:close/>
                  <a:moveTo>
                    <a:pt x="481" y="528"/>
                  </a:moveTo>
                  <a:cubicBezTo>
                    <a:pt x="481" y="586"/>
                    <a:pt x="481" y="643"/>
                    <a:pt x="481" y="701"/>
                  </a:cubicBezTo>
                  <a:cubicBezTo>
                    <a:pt x="452" y="701"/>
                    <a:pt x="426" y="701"/>
                    <a:pt x="397" y="701"/>
                  </a:cubicBezTo>
                  <a:cubicBezTo>
                    <a:pt x="397" y="572"/>
                    <a:pt x="397" y="442"/>
                    <a:pt x="397" y="310"/>
                  </a:cubicBezTo>
                  <a:cubicBezTo>
                    <a:pt x="497" y="310"/>
                    <a:pt x="598" y="310"/>
                    <a:pt x="700" y="310"/>
                  </a:cubicBezTo>
                  <a:cubicBezTo>
                    <a:pt x="700" y="440"/>
                    <a:pt x="700" y="570"/>
                    <a:pt x="700" y="701"/>
                  </a:cubicBezTo>
                  <a:cubicBezTo>
                    <a:pt x="673" y="701"/>
                    <a:pt x="646" y="701"/>
                    <a:pt x="617" y="701"/>
                  </a:cubicBezTo>
                  <a:cubicBezTo>
                    <a:pt x="617" y="643"/>
                    <a:pt x="617" y="586"/>
                    <a:pt x="617" y="528"/>
                  </a:cubicBezTo>
                  <a:cubicBezTo>
                    <a:pt x="571" y="528"/>
                    <a:pt x="528" y="528"/>
                    <a:pt x="481" y="528"/>
                  </a:cubicBezTo>
                  <a:close/>
                  <a:moveTo>
                    <a:pt x="396" y="260"/>
                  </a:moveTo>
                  <a:cubicBezTo>
                    <a:pt x="396" y="246"/>
                    <a:pt x="396" y="235"/>
                    <a:pt x="396" y="222"/>
                  </a:cubicBezTo>
                  <a:cubicBezTo>
                    <a:pt x="498" y="222"/>
                    <a:pt x="598" y="222"/>
                    <a:pt x="700" y="222"/>
                  </a:cubicBezTo>
                  <a:cubicBezTo>
                    <a:pt x="700" y="234"/>
                    <a:pt x="700" y="246"/>
                    <a:pt x="700" y="260"/>
                  </a:cubicBezTo>
                  <a:cubicBezTo>
                    <a:pt x="599" y="260"/>
                    <a:pt x="499" y="260"/>
                    <a:pt x="396" y="26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椭圆 7"/>
            <p:cNvSpPr/>
            <p:nvPr/>
          </p:nvSpPr>
          <p:spPr>
            <a:xfrm>
              <a:off x="2364690" y="3631540"/>
              <a:ext cx="653704" cy="653704"/>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1</a:t>
              </a:r>
              <a:endParaRPr lang="zh-CN" altLang="en-US" sz="2400" dirty="0"/>
            </a:p>
          </p:txBody>
        </p:sp>
      </p:grpSp>
      <p:grpSp>
        <p:nvGrpSpPr>
          <p:cNvPr id="7" name="组合 3"/>
          <p:cNvGrpSpPr/>
          <p:nvPr/>
        </p:nvGrpSpPr>
        <p:grpSpPr>
          <a:xfrm>
            <a:off x="3493037" y="3108700"/>
            <a:ext cx="392096" cy="392217"/>
            <a:chOff x="2364690" y="4730494"/>
            <a:chExt cx="653704" cy="653704"/>
          </a:xfrm>
          <a:solidFill>
            <a:schemeClr val="accent3"/>
          </a:solidFill>
        </p:grpSpPr>
        <p:sp>
          <p:nvSpPr>
            <p:cNvPr id="16" name="Freeform 10"/>
            <p:cNvSpPr>
              <a:spLocks noEditPoints="1"/>
            </p:cNvSpPr>
            <p:nvPr/>
          </p:nvSpPr>
          <p:spPr bwMode="auto">
            <a:xfrm>
              <a:off x="2556947" y="4900521"/>
              <a:ext cx="288677" cy="311838"/>
            </a:xfrm>
            <a:custGeom>
              <a:avLst/>
              <a:gdLst>
                <a:gd name="T0" fmla="*/ 481 w 719"/>
                <a:gd name="T1" fmla="*/ 394 h 776"/>
                <a:gd name="T2" fmla="*/ 556 w 719"/>
                <a:gd name="T3" fmla="*/ 222 h 776"/>
                <a:gd name="T4" fmla="*/ 350 w 719"/>
                <a:gd name="T5" fmla="*/ 0 h 776"/>
                <a:gd name="T6" fmla="*/ 145 w 719"/>
                <a:gd name="T7" fmla="*/ 222 h 776"/>
                <a:gd name="T8" fmla="*/ 205 w 719"/>
                <a:gd name="T9" fmla="*/ 380 h 776"/>
                <a:gd name="T10" fmla="*/ 481 w 719"/>
                <a:gd name="T11" fmla="*/ 394 h 776"/>
                <a:gd name="T12" fmla="*/ 619 w 719"/>
                <a:gd name="T13" fmla="*/ 548 h 776"/>
                <a:gd name="T14" fmla="*/ 507 w 719"/>
                <a:gd name="T15" fmla="*/ 446 h 776"/>
                <a:gd name="T16" fmla="*/ 182 w 719"/>
                <a:gd name="T17" fmla="*/ 443 h 776"/>
                <a:gd name="T18" fmla="*/ 15 w 719"/>
                <a:gd name="T19" fmla="*/ 664 h 776"/>
                <a:gd name="T20" fmla="*/ 157 w 719"/>
                <a:gd name="T21" fmla="*/ 745 h 776"/>
                <a:gd name="T22" fmla="*/ 643 w 719"/>
                <a:gd name="T23" fmla="*/ 704 h 776"/>
                <a:gd name="T24" fmla="*/ 619 w 719"/>
                <a:gd name="T25" fmla="*/ 548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9" h="776">
                  <a:moveTo>
                    <a:pt x="481" y="394"/>
                  </a:moveTo>
                  <a:cubicBezTo>
                    <a:pt x="527" y="353"/>
                    <a:pt x="556" y="292"/>
                    <a:pt x="556" y="222"/>
                  </a:cubicBezTo>
                  <a:cubicBezTo>
                    <a:pt x="556" y="100"/>
                    <a:pt x="464" y="0"/>
                    <a:pt x="350" y="0"/>
                  </a:cubicBezTo>
                  <a:cubicBezTo>
                    <a:pt x="237" y="0"/>
                    <a:pt x="145" y="100"/>
                    <a:pt x="145" y="222"/>
                  </a:cubicBezTo>
                  <a:cubicBezTo>
                    <a:pt x="145" y="284"/>
                    <a:pt x="168" y="340"/>
                    <a:pt x="205" y="380"/>
                  </a:cubicBezTo>
                  <a:cubicBezTo>
                    <a:pt x="210" y="384"/>
                    <a:pt x="341" y="505"/>
                    <a:pt x="481" y="394"/>
                  </a:cubicBezTo>
                  <a:close/>
                  <a:moveTo>
                    <a:pt x="619" y="548"/>
                  </a:moveTo>
                  <a:cubicBezTo>
                    <a:pt x="507" y="446"/>
                    <a:pt x="507" y="446"/>
                    <a:pt x="507" y="446"/>
                  </a:cubicBezTo>
                  <a:cubicBezTo>
                    <a:pt x="465" y="480"/>
                    <a:pt x="346" y="553"/>
                    <a:pt x="182" y="443"/>
                  </a:cubicBezTo>
                  <a:cubicBezTo>
                    <a:pt x="132" y="481"/>
                    <a:pt x="0" y="591"/>
                    <a:pt x="15" y="664"/>
                  </a:cubicBezTo>
                  <a:cubicBezTo>
                    <a:pt x="15" y="664"/>
                    <a:pt x="17" y="741"/>
                    <a:pt x="157" y="745"/>
                  </a:cubicBezTo>
                  <a:cubicBezTo>
                    <a:pt x="157" y="745"/>
                    <a:pt x="574" y="776"/>
                    <a:pt x="643" y="704"/>
                  </a:cubicBezTo>
                  <a:cubicBezTo>
                    <a:pt x="643" y="704"/>
                    <a:pt x="719" y="655"/>
                    <a:pt x="619" y="54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椭圆 17"/>
            <p:cNvSpPr/>
            <p:nvPr/>
          </p:nvSpPr>
          <p:spPr>
            <a:xfrm>
              <a:off x="2364690" y="4730494"/>
              <a:ext cx="653704" cy="653704"/>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grpSp>
      <p:sp>
        <p:nvSpPr>
          <p:cNvPr id="17" name="内容占位符 2"/>
          <p:cNvSpPr txBox="1">
            <a:spLocks/>
          </p:cNvSpPr>
          <p:nvPr/>
        </p:nvSpPr>
        <p:spPr>
          <a:xfrm>
            <a:off x="4033097" y="3036691"/>
            <a:ext cx="2628292" cy="432048"/>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US" altLang="zh-CN" sz="4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r>
              <a:rPr lang="zh-CN" altLang="en-US" sz="12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rPr>
              <a:t>单击此处添加节标题</a:t>
            </a:r>
            <a:endParaRPr lang="en-US" altLang="zh-CN" sz="1200"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endParaRPr lang="en-US" altLang="zh-CN" sz="400" dirty="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sym typeface="+mn-ea"/>
            </a:endParaRPr>
          </a:p>
        </p:txBody>
      </p:sp>
      <p:sp>
        <p:nvSpPr>
          <p:cNvPr id="20" name="内容占位符 2"/>
          <p:cNvSpPr txBox="1">
            <a:spLocks/>
          </p:cNvSpPr>
          <p:nvPr/>
        </p:nvSpPr>
        <p:spPr>
          <a:xfrm>
            <a:off x="4033097" y="3612755"/>
            <a:ext cx="2628292" cy="540060"/>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US" altLang="zh-CN" sz="4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r>
              <a:rPr lang="zh-CN" altLang="en-US" sz="12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rPr>
              <a:t>单击此处添加节标题</a:t>
            </a:r>
            <a:endParaRPr lang="en-US" altLang="zh-CN" sz="1200"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endParaRPr lang="en-US" altLang="zh-CN" sz="400" dirty="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sym typeface="+mn-ea"/>
            </a:endParaRPr>
          </a:p>
        </p:txBody>
      </p:sp>
      <p:grpSp>
        <p:nvGrpSpPr>
          <p:cNvPr id="9" name="组合 3"/>
          <p:cNvGrpSpPr/>
          <p:nvPr/>
        </p:nvGrpSpPr>
        <p:grpSpPr>
          <a:xfrm>
            <a:off x="3493037" y="3684764"/>
            <a:ext cx="392096" cy="392217"/>
            <a:chOff x="2364690" y="4730494"/>
            <a:chExt cx="653704" cy="653704"/>
          </a:xfrm>
          <a:solidFill>
            <a:schemeClr val="accent3"/>
          </a:solidFill>
        </p:grpSpPr>
        <p:sp>
          <p:nvSpPr>
            <p:cNvPr id="23" name="Freeform 10"/>
            <p:cNvSpPr>
              <a:spLocks noEditPoints="1"/>
            </p:cNvSpPr>
            <p:nvPr/>
          </p:nvSpPr>
          <p:spPr bwMode="auto">
            <a:xfrm>
              <a:off x="2556947" y="4900521"/>
              <a:ext cx="288677" cy="311838"/>
            </a:xfrm>
            <a:custGeom>
              <a:avLst/>
              <a:gdLst>
                <a:gd name="T0" fmla="*/ 481 w 719"/>
                <a:gd name="T1" fmla="*/ 394 h 776"/>
                <a:gd name="T2" fmla="*/ 556 w 719"/>
                <a:gd name="T3" fmla="*/ 222 h 776"/>
                <a:gd name="T4" fmla="*/ 350 w 719"/>
                <a:gd name="T5" fmla="*/ 0 h 776"/>
                <a:gd name="T6" fmla="*/ 145 w 719"/>
                <a:gd name="T7" fmla="*/ 222 h 776"/>
                <a:gd name="T8" fmla="*/ 205 w 719"/>
                <a:gd name="T9" fmla="*/ 380 h 776"/>
                <a:gd name="T10" fmla="*/ 481 w 719"/>
                <a:gd name="T11" fmla="*/ 394 h 776"/>
                <a:gd name="T12" fmla="*/ 619 w 719"/>
                <a:gd name="T13" fmla="*/ 548 h 776"/>
                <a:gd name="T14" fmla="*/ 507 w 719"/>
                <a:gd name="T15" fmla="*/ 446 h 776"/>
                <a:gd name="T16" fmla="*/ 182 w 719"/>
                <a:gd name="T17" fmla="*/ 443 h 776"/>
                <a:gd name="T18" fmla="*/ 15 w 719"/>
                <a:gd name="T19" fmla="*/ 664 h 776"/>
                <a:gd name="T20" fmla="*/ 157 w 719"/>
                <a:gd name="T21" fmla="*/ 745 h 776"/>
                <a:gd name="T22" fmla="*/ 643 w 719"/>
                <a:gd name="T23" fmla="*/ 704 h 776"/>
                <a:gd name="T24" fmla="*/ 619 w 719"/>
                <a:gd name="T25" fmla="*/ 548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9" h="776">
                  <a:moveTo>
                    <a:pt x="481" y="394"/>
                  </a:moveTo>
                  <a:cubicBezTo>
                    <a:pt x="527" y="353"/>
                    <a:pt x="556" y="292"/>
                    <a:pt x="556" y="222"/>
                  </a:cubicBezTo>
                  <a:cubicBezTo>
                    <a:pt x="556" y="100"/>
                    <a:pt x="464" y="0"/>
                    <a:pt x="350" y="0"/>
                  </a:cubicBezTo>
                  <a:cubicBezTo>
                    <a:pt x="237" y="0"/>
                    <a:pt x="145" y="100"/>
                    <a:pt x="145" y="222"/>
                  </a:cubicBezTo>
                  <a:cubicBezTo>
                    <a:pt x="145" y="284"/>
                    <a:pt x="168" y="340"/>
                    <a:pt x="205" y="380"/>
                  </a:cubicBezTo>
                  <a:cubicBezTo>
                    <a:pt x="210" y="384"/>
                    <a:pt x="341" y="505"/>
                    <a:pt x="481" y="394"/>
                  </a:cubicBezTo>
                  <a:close/>
                  <a:moveTo>
                    <a:pt x="619" y="548"/>
                  </a:moveTo>
                  <a:cubicBezTo>
                    <a:pt x="507" y="446"/>
                    <a:pt x="507" y="446"/>
                    <a:pt x="507" y="446"/>
                  </a:cubicBezTo>
                  <a:cubicBezTo>
                    <a:pt x="465" y="480"/>
                    <a:pt x="346" y="553"/>
                    <a:pt x="182" y="443"/>
                  </a:cubicBezTo>
                  <a:cubicBezTo>
                    <a:pt x="132" y="481"/>
                    <a:pt x="0" y="591"/>
                    <a:pt x="15" y="664"/>
                  </a:cubicBezTo>
                  <a:cubicBezTo>
                    <a:pt x="15" y="664"/>
                    <a:pt x="17" y="741"/>
                    <a:pt x="157" y="745"/>
                  </a:cubicBezTo>
                  <a:cubicBezTo>
                    <a:pt x="157" y="745"/>
                    <a:pt x="574" y="776"/>
                    <a:pt x="643" y="704"/>
                  </a:cubicBezTo>
                  <a:cubicBezTo>
                    <a:pt x="643" y="704"/>
                    <a:pt x="719" y="655"/>
                    <a:pt x="619" y="54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椭圆 23"/>
            <p:cNvSpPr/>
            <p:nvPr/>
          </p:nvSpPr>
          <p:spPr>
            <a:xfrm>
              <a:off x="2364690" y="4730494"/>
              <a:ext cx="653704" cy="653704"/>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grpSp>
      <p:grpSp>
        <p:nvGrpSpPr>
          <p:cNvPr id="10" name="组合 3"/>
          <p:cNvGrpSpPr/>
          <p:nvPr/>
        </p:nvGrpSpPr>
        <p:grpSpPr>
          <a:xfrm>
            <a:off x="3493037" y="4260828"/>
            <a:ext cx="392096" cy="392217"/>
            <a:chOff x="2364690" y="4730494"/>
            <a:chExt cx="653704" cy="653704"/>
          </a:xfrm>
          <a:solidFill>
            <a:schemeClr val="accent3"/>
          </a:solidFill>
        </p:grpSpPr>
        <p:sp>
          <p:nvSpPr>
            <p:cNvPr id="26" name="Freeform 10"/>
            <p:cNvSpPr>
              <a:spLocks noEditPoints="1"/>
            </p:cNvSpPr>
            <p:nvPr/>
          </p:nvSpPr>
          <p:spPr bwMode="auto">
            <a:xfrm>
              <a:off x="2556947" y="4900521"/>
              <a:ext cx="288677" cy="311838"/>
            </a:xfrm>
            <a:custGeom>
              <a:avLst/>
              <a:gdLst>
                <a:gd name="T0" fmla="*/ 481 w 719"/>
                <a:gd name="T1" fmla="*/ 394 h 776"/>
                <a:gd name="T2" fmla="*/ 556 w 719"/>
                <a:gd name="T3" fmla="*/ 222 h 776"/>
                <a:gd name="T4" fmla="*/ 350 w 719"/>
                <a:gd name="T5" fmla="*/ 0 h 776"/>
                <a:gd name="T6" fmla="*/ 145 w 719"/>
                <a:gd name="T7" fmla="*/ 222 h 776"/>
                <a:gd name="T8" fmla="*/ 205 w 719"/>
                <a:gd name="T9" fmla="*/ 380 h 776"/>
                <a:gd name="T10" fmla="*/ 481 w 719"/>
                <a:gd name="T11" fmla="*/ 394 h 776"/>
                <a:gd name="T12" fmla="*/ 619 w 719"/>
                <a:gd name="T13" fmla="*/ 548 h 776"/>
                <a:gd name="T14" fmla="*/ 507 w 719"/>
                <a:gd name="T15" fmla="*/ 446 h 776"/>
                <a:gd name="T16" fmla="*/ 182 w 719"/>
                <a:gd name="T17" fmla="*/ 443 h 776"/>
                <a:gd name="T18" fmla="*/ 15 w 719"/>
                <a:gd name="T19" fmla="*/ 664 h 776"/>
                <a:gd name="T20" fmla="*/ 157 w 719"/>
                <a:gd name="T21" fmla="*/ 745 h 776"/>
                <a:gd name="T22" fmla="*/ 643 w 719"/>
                <a:gd name="T23" fmla="*/ 704 h 776"/>
                <a:gd name="T24" fmla="*/ 619 w 719"/>
                <a:gd name="T25" fmla="*/ 548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9" h="776">
                  <a:moveTo>
                    <a:pt x="481" y="394"/>
                  </a:moveTo>
                  <a:cubicBezTo>
                    <a:pt x="527" y="353"/>
                    <a:pt x="556" y="292"/>
                    <a:pt x="556" y="222"/>
                  </a:cubicBezTo>
                  <a:cubicBezTo>
                    <a:pt x="556" y="100"/>
                    <a:pt x="464" y="0"/>
                    <a:pt x="350" y="0"/>
                  </a:cubicBezTo>
                  <a:cubicBezTo>
                    <a:pt x="237" y="0"/>
                    <a:pt x="145" y="100"/>
                    <a:pt x="145" y="222"/>
                  </a:cubicBezTo>
                  <a:cubicBezTo>
                    <a:pt x="145" y="284"/>
                    <a:pt x="168" y="340"/>
                    <a:pt x="205" y="380"/>
                  </a:cubicBezTo>
                  <a:cubicBezTo>
                    <a:pt x="210" y="384"/>
                    <a:pt x="341" y="505"/>
                    <a:pt x="481" y="394"/>
                  </a:cubicBezTo>
                  <a:close/>
                  <a:moveTo>
                    <a:pt x="619" y="548"/>
                  </a:moveTo>
                  <a:cubicBezTo>
                    <a:pt x="507" y="446"/>
                    <a:pt x="507" y="446"/>
                    <a:pt x="507" y="446"/>
                  </a:cubicBezTo>
                  <a:cubicBezTo>
                    <a:pt x="465" y="480"/>
                    <a:pt x="346" y="553"/>
                    <a:pt x="182" y="443"/>
                  </a:cubicBezTo>
                  <a:cubicBezTo>
                    <a:pt x="132" y="481"/>
                    <a:pt x="0" y="591"/>
                    <a:pt x="15" y="664"/>
                  </a:cubicBezTo>
                  <a:cubicBezTo>
                    <a:pt x="15" y="664"/>
                    <a:pt x="17" y="741"/>
                    <a:pt x="157" y="745"/>
                  </a:cubicBezTo>
                  <a:cubicBezTo>
                    <a:pt x="157" y="745"/>
                    <a:pt x="574" y="776"/>
                    <a:pt x="643" y="704"/>
                  </a:cubicBezTo>
                  <a:cubicBezTo>
                    <a:pt x="643" y="704"/>
                    <a:pt x="719" y="655"/>
                    <a:pt x="619" y="54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椭圆 26"/>
            <p:cNvSpPr/>
            <p:nvPr/>
          </p:nvSpPr>
          <p:spPr>
            <a:xfrm>
              <a:off x="2364690" y="4730494"/>
              <a:ext cx="653704" cy="653704"/>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grpSp>
      <p:sp>
        <p:nvSpPr>
          <p:cNvPr id="28" name="内容占位符 2"/>
          <p:cNvSpPr txBox="1">
            <a:spLocks/>
          </p:cNvSpPr>
          <p:nvPr/>
        </p:nvSpPr>
        <p:spPr>
          <a:xfrm>
            <a:off x="4033097" y="4152815"/>
            <a:ext cx="2628292" cy="540060"/>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US" altLang="zh-CN" sz="4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r>
              <a:rPr lang="zh-CN" altLang="en-US" sz="1200" b="1"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rPr>
              <a:t>单击此处添加节标题</a:t>
            </a:r>
            <a:endParaRPr lang="en-US" altLang="zh-CN" sz="1200" dirty="0" smtClean="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endParaRPr>
          </a:p>
          <a:p>
            <a:pPr marL="0" indent="0">
              <a:lnSpc>
                <a:spcPct val="100000"/>
              </a:lnSpc>
              <a:spcAft>
                <a:spcPts val="900"/>
              </a:spcAft>
              <a:buNone/>
            </a:pPr>
            <a:endParaRPr lang="en-US" altLang="zh-CN" sz="400" dirty="0">
              <a:ln w="9525" cmpd="sng">
                <a:noFill/>
                <a:prstDash val="solid"/>
              </a:ln>
              <a:solidFill>
                <a:schemeClr val="tx1">
                  <a:lumMod val="50000"/>
                  <a:lumOff val="50000"/>
                </a:schemeClr>
              </a:solidFill>
              <a:latin typeface="思源黑体 CN Light" panose="020B0300000000000000" pitchFamily="34" charset="-122"/>
              <a:ea typeface="思源黑体 CN Light" panose="020B0300000000000000" pitchFamily="34" charset="-122"/>
              <a:sym typeface="+mn-ea"/>
            </a:endParaRPr>
          </a:p>
        </p:txBody>
      </p:sp>
    </p:spTree>
    <p:extLst>
      <p:ext uri="{BB962C8B-B14F-4D97-AF65-F5344CB8AC3E}">
        <p14:creationId xmlns:p14="http://schemas.microsoft.com/office/powerpoint/2010/main" xmlns="" val="587853325"/>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8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1700"/>
                                  </p:stCondLst>
                                  <p:childTnLst>
                                    <p:set>
                                      <p:cBhvr>
                                        <p:cTn id="11" dur="1" fill="hold">
                                          <p:stCondLst>
                                            <p:cond delay="0"/>
                                          </p:stCondLst>
                                        </p:cTn>
                                        <p:tgtEl>
                                          <p:spTgt spid="19"/>
                                        </p:tgtEl>
                                        <p:attrNameLst>
                                          <p:attrName>style.visibility</p:attrName>
                                        </p:attrNameLst>
                                      </p:cBhvr>
                                      <p:to>
                                        <p:strVal val="visible"/>
                                      </p:to>
                                    </p:set>
                                    <p:animEffect transition="in" filter="wipe(up)">
                                      <p:cBhvr>
                                        <p:cTn id="12" dur="500"/>
                                        <p:tgtEl>
                                          <p:spTgt spid="19"/>
                                        </p:tgtEl>
                                      </p:cBhvr>
                                    </p:animEffect>
                                  </p:childTnLst>
                                </p:cTn>
                              </p:par>
                              <p:par>
                                <p:cTn id="13" presetID="53" presetClass="entr" presetSubtype="16" fill="hold" nodeType="withEffect">
                                  <p:stCondLst>
                                    <p:cond delay="18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10" presetClass="entr" presetSubtype="0" fill="hold" nodeType="withEffect">
                                  <p:stCondLst>
                                    <p:cond delay="2200"/>
                                  </p:stCondLst>
                                  <p:iterate type="lt">
                                    <p:tmPct val="10000"/>
                                  </p:iterate>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300"/>
                                        <p:tgtEl>
                                          <p:spTgt spid="3">
                                            <p:txEl>
                                              <p:pRg st="1" end="1"/>
                                            </p:txEl>
                                          </p:spTgt>
                                        </p:tgtEl>
                                      </p:cBhvr>
                                    </p:animEffect>
                                  </p:childTnLst>
                                </p:cTn>
                              </p:par>
                              <p:par>
                                <p:cTn id="26" presetID="10" presetClass="entr" presetSubtype="0" fill="hold" nodeType="withEffect">
                                  <p:stCondLst>
                                    <p:cond delay="2200"/>
                                  </p:stCondLst>
                                  <p:iterate type="lt">
                                    <p:tmPct val="10000"/>
                                  </p:iterate>
                                  <p:childTnLst>
                                    <p:set>
                                      <p:cBhvr>
                                        <p:cTn id="27" dur="1" fill="hold">
                                          <p:stCondLst>
                                            <p:cond delay="0"/>
                                          </p:stCondLst>
                                        </p:cTn>
                                        <p:tgtEl>
                                          <p:spTgt spid="17">
                                            <p:txEl>
                                              <p:pRg st="1" end="1"/>
                                            </p:txEl>
                                          </p:spTgt>
                                        </p:tgtEl>
                                        <p:attrNameLst>
                                          <p:attrName>style.visibility</p:attrName>
                                        </p:attrNameLst>
                                      </p:cBhvr>
                                      <p:to>
                                        <p:strVal val="visible"/>
                                      </p:to>
                                    </p:set>
                                    <p:animEffect transition="in" filter="fade">
                                      <p:cBhvr>
                                        <p:cTn id="28" dur="300"/>
                                        <p:tgtEl>
                                          <p:spTgt spid="17">
                                            <p:txEl>
                                              <p:pRg st="1" end="1"/>
                                            </p:txEl>
                                          </p:spTgt>
                                        </p:tgtEl>
                                      </p:cBhvr>
                                    </p:animEffect>
                                  </p:childTnLst>
                                </p:cTn>
                              </p:par>
                              <p:par>
                                <p:cTn id="29" presetID="10" presetClass="entr" presetSubtype="0" fill="hold" nodeType="withEffect">
                                  <p:stCondLst>
                                    <p:cond delay="2200"/>
                                  </p:stCondLst>
                                  <p:iterate type="lt">
                                    <p:tmPct val="10000"/>
                                  </p:iterate>
                                  <p:childTnLst>
                                    <p:set>
                                      <p:cBhvr>
                                        <p:cTn id="30" dur="1" fill="hold">
                                          <p:stCondLst>
                                            <p:cond delay="0"/>
                                          </p:stCondLst>
                                        </p:cTn>
                                        <p:tgtEl>
                                          <p:spTgt spid="20">
                                            <p:txEl>
                                              <p:pRg st="1" end="1"/>
                                            </p:txEl>
                                          </p:spTgt>
                                        </p:tgtEl>
                                        <p:attrNameLst>
                                          <p:attrName>style.visibility</p:attrName>
                                        </p:attrNameLst>
                                      </p:cBhvr>
                                      <p:to>
                                        <p:strVal val="visible"/>
                                      </p:to>
                                    </p:set>
                                    <p:animEffect transition="in" filter="fade">
                                      <p:cBhvr>
                                        <p:cTn id="31" dur="300"/>
                                        <p:tgtEl>
                                          <p:spTgt spid="20">
                                            <p:txEl>
                                              <p:pRg st="1" end="1"/>
                                            </p:txEl>
                                          </p:spTgt>
                                        </p:tgtEl>
                                      </p:cBhvr>
                                    </p:animEffect>
                                  </p:childTnLst>
                                </p:cTn>
                              </p:par>
                              <p:par>
                                <p:cTn id="32" presetID="53" presetClass="entr" presetSubtype="16" fill="hold" nodeType="withEffect">
                                  <p:stCondLst>
                                    <p:cond delay="200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par>
                                <p:cTn id="37" presetID="53" presetClass="entr" presetSubtype="16" fill="hold" nodeType="withEffect">
                                  <p:stCondLst>
                                    <p:cond delay="20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par>
                                <p:cTn id="42" presetID="10" presetClass="entr" presetSubtype="0" fill="hold" nodeType="withEffect">
                                  <p:stCondLst>
                                    <p:cond delay="2200"/>
                                  </p:stCondLst>
                                  <p:iterate type="lt">
                                    <p:tmPct val="10000"/>
                                  </p:iterate>
                                  <p:childTnLst>
                                    <p:set>
                                      <p:cBhvr>
                                        <p:cTn id="43" dur="1" fill="hold">
                                          <p:stCondLst>
                                            <p:cond delay="0"/>
                                          </p:stCondLst>
                                        </p:cTn>
                                        <p:tgtEl>
                                          <p:spTgt spid="28">
                                            <p:txEl>
                                              <p:pRg st="1" end="1"/>
                                            </p:txEl>
                                          </p:spTgt>
                                        </p:tgtEl>
                                        <p:attrNameLst>
                                          <p:attrName>style.visibility</p:attrName>
                                        </p:attrNameLst>
                                      </p:cBhvr>
                                      <p:to>
                                        <p:strVal val="visible"/>
                                      </p:to>
                                    </p:set>
                                    <p:animEffect transition="in" filter="fade">
                                      <p:cBhvr>
                                        <p:cTn id="44" dur="300"/>
                                        <p:tgtEl>
                                          <p:spTgt spid="2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4" descr="C:\Users\Administrator\Desktop\62da2a7048a00290011c3cc3b972cd9c.jpg"/>
          <p:cNvPicPr>
            <a:picLocks noChangeAspect="1" noChangeArrowheads="1"/>
          </p:cNvPicPr>
          <p:nvPr/>
        </p:nvPicPr>
        <p:blipFill>
          <a:blip r:embed="rId3" cstate="print"/>
          <a:srcRect l="52713"/>
          <a:stretch>
            <a:fillRect/>
          </a:stretch>
        </p:blipFill>
        <p:spPr bwMode="auto">
          <a:xfrm>
            <a:off x="6947756" y="1996480"/>
            <a:ext cx="2196244" cy="2858164"/>
          </a:xfrm>
          <a:prstGeom prst="rect">
            <a:avLst/>
          </a:prstGeom>
          <a:noFill/>
        </p:spPr>
      </p:pic>
      <p:sp>
        <p:nvSpPr>
          <p:cNvPr id="3" name="椭圆 9"/>
          <p:cNvSpPr>
            <a:spLocks noChangeArrowheads="1"/>
          </p:cNvSpPr>
          <p:nvPr/>
        </p:nvSpPr>
        <p:spPr bwMode="auto">
          <a:xfrm>
            <a:off x="4491597" y="1276400"/>
            <a:ext cx="891779" cy="892053"/>
          </a:xfrm>
          <a:prstGeom prst="ellipse">
            <a:avLst/>
          </a:prstGeom>
          <a:solidFill>
            <a:schemeClr val="accent1"/>
          </a:solidFill>
          <a:ln w="9525">
            <a:noFill/>
            <a:round/>
            <a:headEnd/>
            <a:tailEnd/>
          </a:ln>
        </p:spPr>
        <p:txBody>
          <a:bodyPr lIns="68580" tIns="34290" rIns="68580" bIns="34290" anchor="ctr"/>
          <a:lstStyle/>
          <a:p>
            <a:pPr algn="ctr" eaLnBrk="1" hangingPunct="1">
              <a:buFont typeface="Arial" charset="0"/>
              <a:buNone/>
            </a:pPr>
            <a:endParaRPr lang="zh-CN" altLang="en-US">
              <a:solidFill>
                <a:srgbClr val="FFFFFF"/>
              </a:solidFill>
            </a:endParaRPr>
          </a:p>
        </p:txBody>
      </p:sp>
      <p:sp>
        <p:nvSpPr>
          <p:cNvPr id="4" name="矩形 4"/>
          <p:cNvSpPr>
            <a:spLocks noChangeArrowheads="1"/>
          </p:cNvSpPr>
          <p:nvPr/>
        </p:nvSpPr>
        <p:spPr bwMode="auto">
          <a:xfrm>
            <a:off x="4703526" y="1312129"/>
            <a:ext cx="596504" cy="838691"/>
          </a:xfrm>
          <a:prstGeom prst="rect">
            <a:avLst/>
          </a:prstGeom>
          <a:noFill/>
          <a:ln w="9525">
            <a:noFill/>
            <a:miter lim="800000"/>
            <a:headEnd/>
            <a:tailEnd/>
          </a:ln>
        </p:spPr>
        <p:txBody>
          <a:bodyPr lIns="68580" tIns="34290" rIns="68580" bIns="34290">
            <a:spAutoFit/>
          </a:bodyPr>
          <a:lstStyle/>
          <a:p>
            <a:pPr eaLnBrk="1" hangingPunct="1">
              <a:buFont typeface="Arial" charset="0"/>
              <a:buNone/>
            </a:pPr>
            <a:r>
              <a:rPr lang="en-US" altLang="zh-CN" sz="5000" b="1" dirty="0">
                <a:solidFill>
                  <a:schemeClr val="bg1"/>
                </a:solidFill>
                <a:latin typeface="微软雅黑" pitchFamily="34" charset="-122"/>
                <a:ea typeface="微软雅黑" pitchFamily="34" charset="-122"/>
              </a:rPr>
              <a:t>1</a:t>
            </a:r>
            <a:endParaRPr lang="zh-CN" altLang="en-US" sz="5000" b="1" dirty="0">
              <a:solidFill>
                <a:schemeClr val="bg1"/>
              </a:solidFill>
              <a:latin typeface="微软雅黑" pitchFamily="34" charset="-122"/>
              <a:ea typeface="微软雅黑" pitchFamily="34" charset="-122"/>
            </a:endParaRPr>
          </a:p>
        </p:txBody>
      </p:sp>
      <p:sp>
        <p:nvSpPr>
          <p:cNvPr id="5" name="矩形 15"/>
          <p:cNvSpPr>
            <a:spLocks noChangeArrowheads="1"/>
          </p:cNvSpPr>
          <p:nvPr/>
        </p:nvSpPr>
        <p:spPr bwMode="auto">
          <a:xfrm>
            <a:off x="3455878" y="2380042"/>
            <a:ext cx="2908489" cy="484748"/>
          </a:xfrm>
          <a:prstGeom prst="rect">
            <a:avLst/>
          </a:prstGeom>
          <a:noFill/>
          <a:ln w="9525">
            <a:noFill/>
            <a:miter lim="800000"/>
            <a:headEnd/>
            <a:tailEnd/>
          </a:ln>
        </p:spPr>
        <p:txBody>
          <a:bodyPr wrap="none" lIns="68580" tIns="34290" rIns="68580" bIns="34290">
            <a:spAutoFit/>
          </a:bodyPr>
          <a:lstStyle/>
          <a:p>
            <a:pPr eaLnBrk="1" hangingPunct="1">
              <a:buFont typeface="Arial" charset="0"/>
              <a:buNone/>
            </a:pPr>
            <a:r>
              <a:rPr lang="zh-CN" altLang="en-US" sz="2700" dirty="0" smtClean="0">
                <a:solidFill>
                  <a:schemeClr val="accent1"/>
                </a:solidFill>
                <a:latin typeface="微软雅黑" pitchFamily="34" charset="-122"/>
                <a:ea typeface="微软雅黑" pitchFamily="34" charset="-122"/>
              </a:rPr>
              <a:t>单击此处添加标题</a:t>
            </a:r>
            <a:endParaRPr lang="zh-CN" altLang="en-US" sz="2700" dirty="0">
              <a:solidFill>
                <a:schemeClr val="accent1"/>
              </a:solidFill>
              <a:latin typeface="微软雅黑" pitchFamily="34" charset="-122"/>
              <a:ea typeface="微软雅黑" pitchFamily="34" charset="-122"/>
            </a:endParaRPr>
          </a:p>
        </p:txBody>
      </p:sp>
      <p:sp>
        <p:nvSpPr>
          <p:cNvPr id="6" name="矩形 18"/>
          <p:cNvSpPr>
            <a:spLocks noChangeArrowheads="1"/>
          </p:cNvSpPr>
          <p:nvPr/>
        </p:nvSpPr>
        <p:spPr bwMode="auto">
          <a:xfrm>
            <a:off x="3170510" y="2930281"/>
            <a:ext cx="3489722" cy="332399"/>
          </a:xfrm>
          <a:prstGeom prst="rect">
            <a:avLst/>
          </a:prstGeom>
          <a:noFill/>
          <a:ln w="9525">
            <a:noFill/>
            <a:miter lim="800000"/>
            <a:headEnd/>
            <a:tailEnd/>
          </a:ln>
        </p:spPr>
        <p:txBody>
          <a:bodyPr lIns="0" tIns="0" rIns="0" bIns="0">
            <a:spAutoFit/>
          </a:bodyPr>
          <a:lstStyle/>
          <a:p>
            <a:pPr algn="ctr" defTabSz="912019">
              <a:lnSpc>
                <a:spcPct val="120000"/>
              </a:lnSpc>
              <a:spcBef>
                <a:spcPct val="20000"/>
              </a:spcBef>
            </a:pPr>
            <a:r>
              <a:rPr lang="zh-CN" altLang="en-US" sz="900" dirty="0">
                <a:solidFill>
                  <a:schemeClr val="tx1">
                    <a:lumMod val="50000"/>
                    <a:lumOff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900" dirty="0">
              <a:solidFill>
                <a:schemeClr val="tx1">
                  <a:lumMod val="50000"/>
                  <a:lumOff val="50000"/>
                </a:schemeClr>
              </a:solidFill>
              <a:latin typeface="微软雅黑" pitchFamily="34" charset="-122"/>
              <a:ea typeface="微软雅黑" pitchFamily="34" charset="-122"/>
              <a:sym typeface="Arial" charset="0"/>
            </a:endParaRPr>
          </a:p>
        </p:txBody>
      </p:sp>
      <p:cxnSp>
        <p:nvCxnSpPr>
          <p:cNvPr id="7" name="直接连接符 18"/>
          <p:cNvCxnSpPr>
            <a:cxnSpLocks noChangeShapeType="1"/>
          </p:cNvCxnSpPr>
          <p:nvPr/>
        </p:nvCxnSpPr>
        <p:spPr bwMode="auto">
          <a:xfrm>
            <a:off x="2879812" y="2875494"/>
            <a:ext cx="4112220" cy="0"/>
          </a:xfrm>
          <a:prstGeom prst="line">
            <a:avLst/>
          </a:prstGeom>
          <a:noFill/>
          <a:ln w="6350">
            <a:solidFill>
              <a:srgbClr val="0D0D0D"/>
            </a:solidFill>
            <a:round/>
            <a:headEnd/>
            <a:tailEnd/>
          </a:ln>
        </p:spPr>
      </p:cxnSp>
      <p:pic>
        <p:nvPicPr>
          <p:cNvPr id="10" name="Picture 4" descr="C:\Users\Administrator\Desktop\62da2a7048a00290011c3cc3b972cd9c.jpg"/>
          <p:cNvPicPr>
            <a:picLocks noChangeAspect="1" noChangeArrowheads="1"/>
          </p:cNvPicPr>
          <p:nvPr/>
        </p:nvPicPr>
        <p:blipFill>
          <a:blip r:embed="rId3" cstate="print"/>
          <a:srcRect r="49793"/>
          <a:stretch>
            <a:fillRect/>
          </a:stretch>
        </p:blipFill>
        <p:spPr bwMode="auto">
          <a:xfrm>
            <a:off x="323528" y="1816460"/>
            <a:ext cx="2331876" cy="2858164"/>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
                                        <p:tgtEl>
                                          <p:spTgt spid="4"/>
                                        </p:tgtEl>
                                      </p:cBhvr>
                                    </p:animEffect>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7"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ppt_w/2"/>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泪滴形 5"/>
          <p:cNvSpPr/>
          <p:nvPr/>
        </p:nvSpPr>
        <p:spPr>
          <a:xfrm rot="8035252">
            <a:off x="641414" y="1293310"/>
            <a:ext cx="2665941" cy="2664296"/>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泪滴形 6"/>
          <p:cNvSpPr/>
          <p:nvPr/>
        </p:nvSpPr>
        <p:spPr>
          <a:xfrm rot="8035252">
            <a:off x="2912451" y="2361716"/>
            <a:ext cx="1780526" cy="1779427"/>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544691" y="1348446"/>
            <a:ext cx="864096" cy="86463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9" name="椭圆 8"/>
          <p:cNvSpPr/>
          <p:nvPr/>
        </p:nvSpPr>
        <p:spPr>
          <a:xfrm>
            <a:off x="4043985" y="2370104"/>
            <a:ext cx="672032" cy="67244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10" name="TextBox 9"/>
          <p:cNvSpPr txBox="1"/>
          <p:nvPr/>
        </p:nvSpPr>
        <p:spPr>
          <a:xfrm>
            <a:off x="2660788" y="1564604"/>
            <a:ext cx="627095" cy="400357"/>
          </a:xfrm>
          <a:prstGeom prst="rect">
            <a:avLst/>
          </a:prstGeom>
          <a:noFill/>
        </p:spPr>
        <p:txBody>
          <a:bodyPr wrap="none" rtlCol="0">
            <a:spAutoFit/>
          </a:bodyPr>
          <a:lstStyle/>
          <a:p>
            <a:r>
              <a:rPr lang="en-US" altLang="zh-CN" sz="2000" dirty="0" smtClean="0">
                <a:solidFill>
                  <a:schemeClr val="bg1"/>
                </a:solidFill>
              </a:rPr>
              <a:t>80%</a:t>
            </a:r>
            <a:endParaRPr lang="zh-CN" altLang="en-US" sz="2000" dirty="0">
              <a:solidFill>
                <a:schemeClr val="bg1"/>
              </a:solidFill>
            </a:endParaRPr>
          </a:p>
        </p:txBody>
      </p:sp>
      <p:sp>
        <p:nvSpPr>
          <p:cNvPr id="11" name="TextBox 10"/>
          <p:cNvSpPr txBox="1"/>
          <p:nvPr/>
        </p:nvSpPr>
        <p:spPr>
          <a:xfrm>
            <a:off x="4084113" y="2506149"/>
            <a:ext cx="583814" cy="369560"/>
          </a:xfrm>
          <a:prstGeom prst="rect">
            <a:avLst/>
          </a:prstGeom>
          <a:noFill/>
        </p:spPr>
        <p:txBody>
          <a:bodyPr wrap="none" rtlCol="0">
            <a:spAutoFit/>
          </a:bodyPr>
          <a:lstStyle/>
          <a:p>
            <a:r>
              <a:rPr lang="en-US" altLang="zh-CN" dirty="0" smtClean="0">
                <a:solidFill>
                  <a:schemeClr val="bg1"/>
                </a:solidFill>
              </a:rPr>
              <a:t>35%</a:t>
            </a:r>
            <a:endParaRPr lang="zh-CN" altLang="en-US" dirty="0">
              <a:solidFill>
                <a:schemeClr val="bg1"/>
              </a:solidFill>
            </a:endParaRPr>
          </a:p>
        </p:txBody>
      </p:sp>
      <p:sp>
        <p:nvSpPr>
          <p:cNvPr id="12" name="矩形 11"/>
          <p:cNvSpPr/>
          <p:nvPr/>
        </p:nvSpPr>
        <p:spPr>
          <a:xfrm flipH="1">
            <a:off x="1032524" y="2358588"/>
            <a:ext cx="1719593" cy="746330"/>
          </a:xfrm>
          <a:prstGeom prst="rect">
            <a:avLst/>
          </a:prstGeom>
          <a:effectLst/>
        </p:spPr>
        <p:txBody>
          <a:bodyPr wrap="square" lIns="121893" tIns="60946" rIns="121893" bIns="60946">
            <a:spAutoFit/>
          </a:bodyPr>
          <a:lstStyle/>
          <a:p>
            <a:pPr>
              <a:lnSpc>
                <a:spcPct val="150000"/>
              </a:lnSpc>
            </a:pPr>
            <a:r>
              <a:rPr lang="zh-CN" altLang="en-US" sz="900" dirty="0">
                <a:solidFill>
                  <a:schemeClr val="bg1"/>
                </a:solidFill>
                <a:latin typeface="微软雅黑" pitchFamily="34" charset="-122"/>
                <a:ea typeface="微软雅黑" pitchFamily="34" charset="-122"/>
              </a:rPr>
              <a:t>这里输入简单的</a:t>
            </a:r>
            <a:r>
              <a:rPr lang="zh-CN" altLang="en-US" sz="900" dirty="0" smtClean="0">
                <a:solidFill>
                  <a:schemeClr val="bg1"/>
                </a:solidFill>
                <a:latin typeface="微软雅黑" pitchFamily="34" charset="-122"/>
                <a:ea typeface="微软雅黑" pitchFamily="34" charset="-122"/>
              </a:rPr>
              <a:t>文字概述</a:t>
            </a:r>
            <a:r>
              <a:rPr lang="zh-CN" altLang="en-US" sz="900" dirty="0">
                <a:solidFill>
                  <a:schemeClr val="bg1"/>
                </a:solidFill>
                <a:latin typeface="微软雅黑" pitchFamily="34" charset="-122"/>
                <a:ea typeface="微软雅黑" pitchFamily="34" charset="-122"/>
              </a:rPr>
              <a:t>这里输入简单</a:t>
            </a:r>
            <a:r>
              <a:rPr lang="zh-CN" altLang="en-US" sz="900" dirty="0" smtClean="0">
                <a:solidFill>
                  <a:schemeClr val="bg1"/>
                </a:solidFill>
                <a:latin typeface="微软雅黑" pitchFamily="34" charset="-122"/>
                <a:ea typeface="微软雅黑" pitchFamily="34" charset="-122"/>
              </a:rPr>
              <a:t>文字概述简单</a:t>
            </a:r>
            <a:r>
              <a:rPr lang="zh-CN" altLang="en-US" sz="900" dirty="0">
                <a:solidFill>
                  <a:schemeClr val="bg1"/>
                </a:solidFill>
                <a:latin typeface="微软雅黑" pitchFamily="34" charset="-122"/>
                <a:ea typeface="微软雅黑" pitchFamily="34" charset="-122"/>
              </a:rPr>
              <a:t>的文字</a:t>
            </a:r>
            <a:r>
              <a:rPr lang="zh-CN" altLang="en-US" sz="900" dirty="0" smtClean="0">
                <a:solidFill>
                  <a:schemeClr val="bg1"/>
                </a:solidFill>
                <a:latin typeface="微软雅黑" pitchFamily="34" charset="-122"/>
                <a:ea typeface="微软雅黑" pitchFamily="34" charset="-122"/>
              </a:rPr>
              <a:t>概</a:t>
            </a:r>
            <a:endParaRPr lang="en-US" altLang="zh-CN" sz="900" dirty="0" smtClean="0">
              <a:solidFill>
                <a:schemeClr val="bg1"/>
              </a:solidFill>
              <a:latin typeface="微软雅黑" pitchFamily="34" charset="-122"/>
              <a:ea typeface="微软雅黑" pitchFamily="34" charset="-122"/>
            </a:endParaRPr>
          </a:p>
        </p:txBody>
      </p:sp>
      <p:sp>
        <p:nvSpPr>
          <p:cNvPr id="13" name="矩形 12"/>
          <p:cNvSpPr/>
          <p:nvPr/>
        </p:nvSpPr>
        <p:spPr>
          <a:xfrm>
            <a:off x="1104531" y="2041606"/>
            <a:ext cx="1440161" cy="328498"/>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200" dirty="0">
                <a:solidFill>
                  <a:schemeClr val="bg1"/>
                </a:solidFill>
                <a:latin typeface="微软雅黑" pitchFamily="34" charset="-122"/>
                <a:ea typeface="微软雅黑" pitchFamily="34" charset="-122"/>
              </a:rPr>
              <a:t>这里填写小标题</a:t>
            </a:r>
            <a:endParaRPr lang="en-US" altLang="zh-CN" sz="1200" dirty="0">
              <a:solidFill>
                <a:schemeClr val="bg1"/>
              </a:solidFill>
              <a:latin typeface="微软雅黑" pitchFamily="34" charset="-122"/>
              <a:ea typeface="微软雅黑" pitchFamily="34" charset="-122"/>
            </a:endParaRPr>
          </a:p>
        </p:txBody>
      </p:sp>
      <p:sp>
        <p:nvSpPr>
          <p:cNvPr id="14" name="矩形 13"/>
          <p:cNvSpPr/>
          <p:nvPr/>
        </p:nvSpPr>
        <p:spPr>
          <a:xfrm flipH="1">
            <a:off x="3059832" y="3156450"/>
            <a:ext cx="1719593" cy="538581"/>
          </a:xfrm>
          <a:prstGeom prst="rect">
            <a:avLst/>
          </a:prstGeom>
          <a:effectLst/>
        </p:spPr>
        <p:txBody>
          <a:bodyPr wrap="square" lIns="121893" tIns="60946" rIns="121893" bIns="60946">
            <a:spAutoFit/>
          </a:bodyPr>
          <a:lstStyle/>
          <a:p>
            <a:pPr>
              <a:lnSpc>
                <a:spcPct val="150000"/>
              </a:lnSpc>
            </a:pPr>
            <a:r>
              <a:rPr lang="zh-CN" altLang="en-US" sz="900" dirty="0">
                <a:solidFill>
                  <a:schemeClr val="bg1"/>
                </a:solidFill>
                <a:latin typeface="微软雅黑" pitchFamily="34" charset="-122"/>
                <a:ea typeface="微软雅黑" pitchFamily="34" charset="-122"/>
              </a:rPr>
              <a:t>这里输入简单的</a:t>
            </a:r>
            <a:r>
              <a:rPr lang="zh-CN" altLang="en-US" sz="900" dirty="0" smtClean="0">
                <a:solidFill>
                  <a:schemeClr val="bg1"/>
                </a:solidFill>
                <a:latin typeface="微软雅黑" pitchFamily="34" charset="-122"/>
                <a:ea typeface="微软雅黑" pitchFamily="34" charset="-122"/>
              </a:rPr>
              <a:t>文字</a:t>
            </a:r>
            <a:endParaRPr lang="en-US" altLang="zh-CN" sz="900" dirty="0" smtClean="0">
              <a:solidFill>
                <a:schemeClr val="bg1"/>
              </a:solidFill>
              <a:latin typeface="微软雅黑" pitchFamily="34" charset="-122"/>
              <a:ea typeface="微软雅黑" pitchFamily="34" charset="-122"/>
            </a:endParaRPr>
          </a:p>
          <a:p>
            <a:pPr>
              <a:lnSpc>
                <a:spcPct val="150000"/>
              </a:lnSpc>
            </a:pPr>
            <a:r>
              <a:rPr lang="zh-CN" altLang="en-US" sz="900" dirty="0" smtClean="0">
                <a:solidFill>
                  <a:schemeClr val="bg1"/>
                </a:solidFill>
                <a:latin typeface="微软雅黑" pitchFamily="34" charset="-122"/>
                <a:ea typeface="微软雅黑" pitchFamily="34" charset="-122"/>
              </a:rPr>
              <a:t>概述</a:t>
            </a:r>
            <a:r>
              <a:rPr lang="zh-CN" altLang="en-US" sz="900" dirty="0">
                <a:solidFill>
                  <a:schemeClr val="bg1"/>
                </a:solidFill>
                <a:latin typeface="微软雅黑" pitchFamily="34" charset="-122"/>
                <a:ea typeface="微软雅黑" pitchFamily="34" charset="-122"/>
              </a:rPr>
              <a:t>这里输入简单</a:t>
            </a:r>
            <a:r>
              <a:rPr lang="zh-CN" altLang="en-US" sz="900" dirty="0" smtClean="0">
                <a:solidFill>
                  <a:schemeClr val="bg1"/>
                </a:solidFill>
                <a:latin typeface="微软雅黑" pitchFamily="34" charset="-122"/>
                <a:ea typeface="微软雅黑" pitchFamily="34" charset="-122"/>
              </a:rPr>
              <a:t>文</a:t>
            </a:r>
            <a:endParaRPr lang="en-US" altLang="zh-CN" sz="900" dirty="0" smtClean="0">
              <a:solidFill>
                <a:schemeClr val="bg1"/>
              </a:solidFill>
              <a:latin typeface="微软雅黑" pitchFamily="34" charset="-122"/>
              <a:ea typeface="微软雅黑" pitchFamily="34" charset="-122"/>
            </a:endParaRPr>
          </a:p>
        </p:txBody>
      </p:sp>
      <p:sp>
        <p:nvSpPr>
          <p:cNvPr id="15" name="矩形 14"/>
          <p:cNvSpPr/>
          <p:nvPr/>
        </p:nvSpPr>
        <p:spPr>
          <a:xfrm>
            <a:off x="3167843" y="2839469"/>
            <a:ext cx="1440161" cy="328498"/>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200" dirty="0" smtClean="0">
                <a:solidFill>
                  <a:schemeClr val="bg1"/>
                </a:solidFill>
                <a:latin typeface="微软雅黑" pitchFamily="34" charset="-122"/>
                <a:ea typeface="微软雅黑" pitchFamily="34" charset="-122"/>
              </a:rPr>
              <a:t>填写</a:t>
            </a:r>
            <a:r>
              <a:rPr lang="zh-CN" altLang="en-US" sz="1200" dirty="0">
                <a:solidFill>
                  <a:schemeClr val="bg1"/>
                </a:solidFill>
                <a:latin typeface="微软雅黑" pitchFamily="34" charset="-122"/>
                <a:ea typeface="微软雅黑" pitchFamily="34" charset="-122"/>
              </a:rPr>
              <a:t>小标题</a:t>
            </a:r>
            <a:endParaRPr lang="en-US" altLang="zh-CN" sz="1200" dirty="0">
              <a:solidFill>
                <a:schemeClr val="bg1"/>
              </a:solidFill>
              <a:latin typeface="微软雅黑" pitchFamily="34" charset="-122"/>
              <a:ea typeface="微软雅黑" pitchFamily="34" charset="-122"/>
            </a:endParaRPr>
          </a:p>
        </p:txBody>
      </p:sp>
      <p:sp>
        <p:nvSpPr>
          <p:cNvPr id="16" name="矩形 15"/>
          <p:cNvSpPr/>
          <p:nvPr/>
        </p:nvSpPr>
        <p:spPr>
          <a:xfrm flipH="1">
            <a:off x="4043984" y="1320119"/>
            <a:ext cx="4776488" cy="538581"/>
          </a:xfrm>
          <a:prstGeom prst="rect">
            <a:avLst/>
          </a:prstGeom>
          <a:effectLst/>
        </p:spPr>
        <p:txBody>
          <a:bodyPr wrap="square" lIns="121893" tIns="60946" rIns="121893" bIns="60946">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a:t>
            </a:r>
            <a:r>
              <a:rPr lang="zh-CN" altLang="en-US" sz="900" dirty="0" smtClean="0">
                <a:solidFill>
                  <a:schemeClr val="tx1">
                    <a:lumMod val="50000"/>
                    <a:lumOff val="50000"/>
                  </a:schemeClr>
                </a:solidFill>
                <a:latin typeface="微软雅黑" pitchFamily="34" charset="-122"/>
                <a:ea typeface="微软雅黑" pitchFamily="34" charset="-122"/>
              </a:rPr>
              <a:t>输入简单文字概述简单</a:t>
            </a:r>
            <a:r>
              <a:rPr lang="zh-CN" altLang="en-US" sz="900" dirty="0">
                <a:solidFill>
                  <a:schemeClr val="tx1">
                    <a:lumMod val="50000"/>
                    <a:lumOff val="50000"/>
                  </a:schemeClr>
                </a:solidFill>
                <a:latin typeface="微软雅黑" pitchFamily="34" charset="-122"/>
                <a:ea typeface="微软雅黑" pitchFamily="34" charset="-122"/>
              </a:rPr>
              <a:t>的文字</a:t>
            </a:r>
            <a:r>
              <a:rPr lang="zh-CN" altLang="en-US" sz="900" dirty="0" smtClean="0">
                <a:solidFill>
                  <a:schemeClr val="tx1">
                    <a:lumMod val="50000"/>
                    <a:lumOff val="50000"/>
                  </a:schemeClr>
                </a:solidFill>
                <a:latin typeface="微软雅黑" pitchFamily="34" charset="-122"/>
                <a:ea typeface="微软雅黑" pitchFamily="34" charset="-122"/>
              </a:rPr>
              <a:t>概述。</a:t>
            </a:r>
            <a:endParaRPr lang="en-US" altLang="zh-CN" sz="900" dirty="0" smtClean="0">
              <a:solidFill>
                <a:schemeClr val="tx1">
                  <a:lumMod val="50000"/>
                  <a:lumOff val="50000"/>
                </a:schemeClr>
              </a:solidFill>
              <a:latin typeface="微软雅黑" pitchFamily="34" charset="-122"/>
              <a:ea typeface="微软雅黑" pitchFamily="34" charset="-122"/>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17" name="矩形 16"/>
          <p:cNvSpPr/>
          <p:nvPr/>
        </p:nvSpPr>
        <p:spPr>
          <a:xfrm flipH="1">
            <a:off x="5652121" y="2602110"/>
            <a:ext cx="2832272" cy="954079"/>
          </a:xfrm>
          <a:prstGeom prst="rect">
            <a:avLst/>
          </a:prstGeom>
          <a:effectLst/>
        </p:spPr>
        <p:txBody>
          <a:bodyPr wrap="square" lIns="121893" tIns="60946" rIns="121893" bIns="60946">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a:t>
            </a:r>
            <a:r>
              <a:rPr lang="zh-CN" altLang="en-US" sz="900" dirty="0" smtClean="0">
                <a:solidFill>
                  <a:schemeClr val="tx1">
                    <a:lumMod val="50000"/>
                    <a:lumOff val="50000"/>
                  </a:schemeClr>
                </a:solidFill>
                <a:latin typeface="微软雅黑" pitchFamily="34" charset="-122"/>
                <a:ea typeface="微软雅黑" pitchFamily="34" charset="-122"/>
              </a:rPr>
              <a:t>输入简单文字概述简单</a:t>
            </a:r>
            <a:r>
              <a:rPr lang="zh-CN" altLang="en-US" sz="900" dirty="0">
                <a:solidFill>
                  <a:schemeClr val="tx1">
                    <a:lumMod val="50000"/>
                    <a:lumOff val="50000"/>
                  </a:schemeClr>
                </a:solidFill>
                <a:latin typeface="微软雅黑" pitchFamily="34" charset="-122"/>
                <a:ea typeface="微软雅黑" pitchFamily="34" charset="-122"/>
              </a:rPr>
              <a:t>的文字</a:t>
            </a:r>
            <a:r>
              <a:rPr lang="zh-CN" altLang="en-US" sz="900" dirty="0" smtClean="0">
                <a:solidFill>
                  <a:schemeClr val="tx1">
                    <a:lumMod val="50000"/>
                    <a:lumOff val="50000"/>
                  </a:schemeClr>
                </a:solidFill>
                <a:latin typeface="微软雅黑" pitchFamily="34" charset="-122"/>
                <a:ea typeface="微软雅黑" pitchFamily="34" charset="-122"/>
              </a:rPr>
              <a:t>概述。</a:t>
            </a:r>
            <a:endParaRPr lang="en-US" altLang="zh-CN" sz="900" dirty="0" smtClean="0">
              <a:solidFill>
                <a:schemeClr val="tx1">
                  <a:lumMod val="50000"/>
                  <a:lumOff val="50000"/>
                </a:schemeClr>
              </a:solidFill>
              <a:latin typeface="微软雅黑" pitchFamily="34" charset="-122"/>
              <a:ea typeface="微软雅黑" pitchFamily="34" charset="-122"/>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3563173764"/>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80">
                                          <p:stCondLst>
                                            <p:cond delay="0"/>
                                          </p:stCondLst>
                                        </p:cTn>
                                        <p:tgtEl>
                                          <p:spTgt spid="7"/>
                                        </p:tgtEl>
                                      </p:cBhvr>
                                    </p:animEffect>
                                    <p:anim calcmode="lin" valueType="num">
                                      <p:cBhvr>
                                        <p:cTn id="2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9" dur="26">
                                          <p:stCondLst>
                                            <p:cond delay="650"/>
                                          </p:stCondLst>
                                        </p:cTn>
                                        <p:tgtEl>
                                          <p:spTgt spid="7"/>
                                        </p:tgtEl>
                                      </p:cBhvr>
                                      <p:to x="100000" y="60000"/>
                                    </p:animScale>
                                    <p:animScale>
                                      <p:cBhvr>
                                        <p:cTn id="30" dur="166" decel="50000">
                                          <p:stCondLst>
                                            <p:cond delay="676"/>
                                          </p:stCondLst>
                                        </p:cTn>
                                        <p:tgtEl>
                                          <p:spTgt spid="7"/>
                                        </p:tgtEl>
                                      </p:cBhvr>
                                      <p:to x="100000" y="100000"/>
                                    </p:animScale>
                                    <p:animScale>
                                      <p:cBhvr>
                                        <p:cTn id="31" dur="26">
                                          <p:stCondLst>
                                            <p:cond delay="1312"/>
                                          </p:stCondLst>
                                        </p:cTn>
                                        <p:tgtEl>
                                          <p:spTgt spid="7"/>
                                        </p:tgtEl>
                                      </p:cBhvr>
                                      <p:to x="100000" y="80000"/>
                                    </p:animScale>
                                    <p:animScale>
                                      <p:cBhvr>
                                        <p:cTn id="32" dur="166" decel="50000">
                                          <p:stCondLst>
                                            <p:cond delay="1338"/>
                                          </p:stCondLst>
                                        </p:cTn>
                                        <p:tgtEl>
                                          <p:spTgt spid="7"/>
                                        </p:tgtEl>
                                      </p:cBhvr>
                                      <p:to x="100000" y="100000"/>
                                    </p:animScale>
                                    <p:animScale>
                                      <p:cBhvr>
                                        <p:cTn id="33" dur="26">
                                          <p:stCondLst>
                                            <p:cond delay="1642"/>
                                          </p:stCondLst>
                                        </p:cTn>
                                        <p:tgtEl>
                                          <p:spTgt spid="7"/>
                                        </p:tgtEl>
                                      </p:cBhvr>
                                      <p:to x="100000" y="90000"/>
                                    </p:animScale>
                                    <p:animScale>
                                      <p:cBhvr>
                                        <p:cTn id="34" dur="166" decel="50000">
                                          <p:stCondLst>
                                            <p:cond delay="1668"/>
                                          </p:stCondLst>
                                        </p:cTn>
                                        <p:tgtEl>
                                          <p:spTgt spid="7"/>
                                        </p:tgtEl>
                                      </p:cBhvr>
                                      <p:to x="100000" y="100000"/>
                                    </p:animScale>
                                    <p:animScale>
                                      <p:cBhvr>
                                        <p:cTn id="35" dur="26">
                                          <p:stCondLst>
                                            <p:cond delay="1808"/>
                                          </p:stCondLst>
                                        </p:cTn>
                                        <p:tgtEl>
                                          <p:spTgt spid="7"/>
                                        </p:tgtEl>
                                      </p:cBhvr>
                                      <p:to x="100000" y="95000"/>
                                    </p:animScale>
                                    <p:animScale>
                                      <p:cBhvr>
                                        <p:cTn id="36" dur="166" decel="50000">
                                          <p:stCondLst>
                                            <p:cond delay="1834"/>
                                          </p:stCondLst>
                                        </p:cTn>
                                        <p:tgtEl>
                                          <p:spTgt spid="7"/>
                                        </p:tgtEl>
                                      </p:cBhvr>
                                      <p:to x="100000" y="100000"/>
                                    </p:animScale>
                                  </p:childTnLst>
                                </p:cTn>
                              </p:par>
                            </p:childTnLst>
                          </p:cTn>
                        </p:par>
                        <p:par>
                          <p:cTn id="37" fill="hold">
                            <p:stCondLst>
                              <p:cond delay="2000"/>
                            </p:stCondLst>
                            <p:childTnLst>
                              <p:par>
                                <p:cTn id="38" presetID="52" presetClass="entr" presetSubtype="0"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Scale>
                                      <p:cBhvr>
                                        <p:cTn id="4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8"/>
                                        </p:tgtEl>
                                        <p:attrNameLst>
                                          <p:attrName>ppt_x</p:attrName>
                                          <p:attrName>ppt_y</p:attrName>
                                        </p:attrNameLst>
                                      </p:cBhvr>
                                    </p:animMotion>
                                    <p:animEffect transition="in" filter="fade">
                                      <p:cBhvr>
                                        <p:cTn id="42" dur="1000"/>
                                        <p:tgtEl>
                                          <p:spTgt spid="8"/>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Scale>
                                      <p:cBhvr>
                                        <p:cTn id="45"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10"/>
                                        </p:tgtEl>
                                        <p:attrNameLst>
                                          <p:attrName>ppt_x</p:attrName>
                                          <p:attrName>ppt_y</p:attrName>
                                        </p:attrNameLst>
                                      </p:cBhvr>
                                    </p:animMotion>
                                    <p:animEffect transition="in" filter="fade">
                                      <p:cBhvr>
                                        <p:cTn id="47" dur="1000"/>
                                        <p:tgtEl>
                                          <p:spTgt spid="10"/>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350"/>
                                        <p:tgtEl>
                                          <p:spTgt spid="13"/>
                                        </p:tgtEl>
                                      </p:cBhvr>
                                    </p:animEffect>
                                  </p:childTnLst>
                                </p:cTn>
                              </p:par>
                              <p:par>
                                <p:cTn id="52" presetID="26" presetClass="emph" presetSubtype="0" fill="hold" grpId="1" nodeType="withEffect">
                                  <p:stCondLst>
                                    <p:cond delay="0"/>
                                  </p:stCondLst>
                                  <p:childTnLst>
                                    <p:animEffect transition="out" filter="fade">
                                      <p:cBhvr>
                                        <p:cTn id="53" dur="400" tmFilter="0, 0; .2, .5; .8, .5; 1, 0"/>
                                        <p:tgtEl>
                                          <p:spTgt spid="13"/>
                                        </p:tgtEl>
                                      </p:cBhvr>
                                    </p:animEffect>
                                    <p:animScale>
                                      <p:cBhvr>
                                        <p:cTn id="54" dur="200" autoRev="1" fill="hold"/>
                                        <p:tgtEl>
                                          <p:spTgt spid="13"/>
                                        </p:tgtEl>
                                      </p:cBhvr>
                                      <p:by x="105000" y="105000"/>
                                    </p:animScale>
                                  </p:childTnLst>
                                </p:cTn>
                              </p:par>
                            </p:childTnLst>
                          </p:cTn>
                        </p:par>
                        <p:par>
                          <p:cTn id="55" fill="hold">
                            <p:stCondLst>
                              <p:cond delay="340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par>
                          <p:cTn id="59" fill="hold">
                            <p:stCondLst>
                              <p:cond delay="3900"/>
                            </p:stCondLst>
                            <p:childTnLst>
                              <p:par>
                                <p:cTn id="60" presetID="10" presetClass="entr" presetSubtype="0"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500"/>
                                        <p:tgtEl>
                                          <p:spTgt spid="16"/>
                                        </p:tgtEl>
                                      </p:cBhvr>
                                    </p:animEffect>
                                  </p:childTnLst>
                                </p:cTn>
                              </p:par>
                            </p:childTnLst>
                          </p:cTn>
                        </p:par>
                        <p:par>
                          <p:cTn id="63" fill="hold">
                            <p:stCondLst>
                              <p:cond delay="4400"/>
                            </p:stCondLst>
                            <p:childTnLst>
                              <p:par>
                                <p:cTn id="64" presetID="52"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Scale>
                                      <p:cBhvr>
                                        <p:cTn id="6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9"/>
                                        </p:tgtEl>
                                        <p:attrNameLst>
                                          <p:attrName>ppt_x</p:attrName>
                                          <p:attrName>ppt_y</p:attrName>
                                        </p:attrNameLst>
                                      </p:cBhvr>
                                    </p:animMotion>
                                    <p:animEffect transition="in" filter="fade">
                                      <p:cBhvr>
                                        <p:cTn id="68" dur="1000"/>
                                        <p:tgtEl>
                                          <p:spTgt spid="9"/>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Scale>
                                      <p:cBhvr>
                                        <p:cTn id="71"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11"/>
                                        </p:tgtEl>
                                        <p:attrNameLst>
                                          <p:attrName>ppt_x</p:attrName>
                                          <p:attrName>ppt_y</p:attrName>
                                        </p:attrNameLst>
                                      </p:cBhvr>
                                    </p:animMotion>
                                    <p:animEffect transition="in" filter="fade">
                                      <p:cBhvr>
                                        <p:cTn id="73" dur="1000"/>
                                        <p:tgtEl>
                                          <p:spTgt spid="11"/>
                                        </p:tgtEl>
                                      </p:cBhvr>
                                    </p:animEffect>
                                  </p:childTnLst>
                                </p:cTn>
                              </p:par>
                            </p:childTnLst>
                          </p:cTn>
                        </p:par>
                        <p:par>
                          <p:cTn id="74" fill="hold">
                            <p:stCondLst>
                              <p:cond delay="5400"/>
                            </p:stCondLst>
                            <p:childTnLst>
                              <p:par>
                                <p:cTn id="75" presetID="10" presetClass="entr" presetSubtype="0"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fade">
                                      <p:cBhvr>
                                        <p:cTn id="77" dur="350"/>
                                        <p:tgtEl>
                                          <p:spTgt spid="15"/>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15"/>
                                        </p:tgtEl>
                                      </p:cBhvr>
                                    </p:animEffect>
                                    <p:animScale>
                                      <p:cBhvr>
                                        <p:cTn id="80" dur="200" autoRev="1" fill="hold"/>
                                        <p:tgtEl>
                                          <p:spTgt spid="15"/>
                                        </p:tgtEl>
                                      </p:cBhvr>
                                      <p:by x="105000" y="105000"/>
                                    </p:animScale>
                                  </p:childTnLst>
                                </p:cTn>
                              </p:par>
                            </p:childTnLst>
                          </p:cTn>
                        </p:par>
                        <p:par>
                          <p:cTn id="81" fill="hold">
                            <p:stCondLst>
                              <p:cond delay="5800"/>
                            </p:stCondLst>
                            <p:childTnLst>
                              <p:par>
                                <p:cTn id="82" presetID="10" presetClass="entr" presetSubtype="0"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fade">
                                      <p:cBhvr>
                                        <p:cTn id="84" dur="500"/>
                                        <p:tgtEl>
                                          <p:spTgt spid="14"/>
                                        </p:tgtEl>
                                      </p:cBhvr>
                                    </p:animEffect>
                                  </p:childTnLst>
                                </p:cTn>
                              </p:par>
                            </p:childTnLst>
                          </p:cTn>
                        </p:par>
                        <p:par>
                          <p:cTn id="85" fill="hold">
                            <p:stCondLst>
                              <p:cond delay="6300"/>
                            </p:stCondLst>
                            <p:childTnLst>
                              <p:par>
                                <p:cTn id="86" presetID="10" presetClass="entr" presetSubtype="0" fill="hold" grpId="0"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3" grpId="1"/>
      <p:bldP spid="14" grpId="0"/>
      <p:bldP spid="15" grpId="0"/>
      <p:bldP spid="15" grpId="1"/>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069505" y="1294971"/>
            <a:ext cx="2846866" cy="2996346"/>
            <a:chOff x="997527" y="1726095"/>
            <a:chExt cx="3795821" cy="3993895"/>
          </a:xfrm>
        </p:grpSpPr>
        <p:grpSp>
          <p:nvGrpSpPr>
            <p:cNvPr id="3" name="组合 4"/>
            <p:cNvGrpSpPr/>
            <p:nvPr/>
          </p:nvGrpSpPr>
          <p:grpSpPr>
            <a:xfrm>
              <a:off x="997527" y="1726095"/>
              <a:ext cx="3795821" cy="3993895"/>
              <a:chOff x="1724025" y="1868488"/>
              <a:chExt cx="3163888" cy="3328987"/>
            </a:xfrm>
          </p:grpSpPr>
          <p:sp>
            <p:nvSpPr>
              <p:cNvPr id="8" name="Line 16"/>
              <p:cNvSpPr>
                <a:spLocks noChangeShapeType="1"/>
              </p:cNvSpPr>
              <p:nvPr/>
            </p:nvSpPr>
            <p:spPr bwMode="auto">
              <a:xfrm>
                <a:off x="1724025" y="3534242"/>
                <a:ext cx="3163888" cy="1"/>
              </a:xfrm>
              <a:prstGeom prst="line">
                <a:avLst/>
              </a:prstGeom>
              <a:noFill/>
              <a:ln w="28575">
                <a:solidFill>
                  <a:schemeClr val="accent1">
                    <a:alpha val="50195"/>
                  </a:schemeClr>
                </a:solidFill>
                <a:bevel/>
                <a:headEnd/>
                <a:tailEnd/>
              </a:ln>
              <a:extLst>
                <a:ext uri="{909E8E84-426E-40DD-AFC4-6F175D3DCCD1}">
                  <a14:hiddenFill xmlns:a14="http://schemas.microsoft.com/office/drawing/2010/main" xmlns="">
                    <a:noFill/>
                  </a14:hiddenFill>
                </a:ext>
              </a:extLst>
            </p:spPr>
            <p:txBody>
              <a:bodyPr/>
              <a:lstStyle/>
              <a:p>
                <a:endParaRPr lang="zh-CN" altLang="en-US"/>
              </a:p>
            </p:txBody>
          </p:sp>
          <p:sp>
            <p:nvSpPr>
              <p:cNvPr id="9" name="Line 17"/>
              <p:cNvSpPr>
                <a:spLocks noChangeShapeType="1"/>
              </p:cNvSpPr>
              <p:nvPr/>
            </p:nvSpPr>
            <p:spPr bwMode="auto">
              <a:xfrm>
                <a:off x="3306599" y="1868488"/>
                <a:ext cx="1" cy="3328987"/>
              </a:xfrm>
              <a:prstGeom prst="line">
                <a:avLst/>
              </a:prstGeom>
              <a:noFill/>
              <a:ln w="28575">
                <a:solidFill>
                  <a:schemeClr val="accent1">
                    <a:alpha val="50195"/>
                  </a:schemeClr>
                </a:solidFill>
                <a:bevel/>
                <a:headEnd/>
                <a:tailEnd/>
              </a:ln>
              <a:extLst>
                <a:ext uri="{909E8E84-426E-40DD-AFC4-6F175D3DCCD1}">
                  <a14:hiddenFill xmlns:a14="http://schemas.microsoft.com/office/drawing/2010/main" xmlns="">
                    <a:noFill/>
                  </a14:hiddenFill>
                </a:ext>
              </a:extLst>
            </p:spPr>
            <p:txBody>
              <a:bodyPr/>
              <a:lstStyle/>
              <a:p>
                <a:endParaRPr lang="zh-CN" altLang="en-US"/>
              </a:p>
            </p:txBody>
          </p:sp>
        </p:grpSp>
        <p:sp>
          <p:nvSpPr>
            <p:cNvPr id="6" name="Oval 10"/>
            <p:cNvSpPr>
              <a:spLocks noChangeArrowheads="1"/>
            </p:cNvSpPr>
            <p:nvPr/>
          </p:nvSpPr>
          <p:spPr bwMode="auto">
            <a:xfrm>
              <a:off x="1375446" y="2190940"/>
              <a:ext cx="3039983" cy="3064204"/>
            </a:xfrm>
            <a:prstGeom prst="ellipse">
              <a:avLst/>
            </a:prstGeom>
            <a:noFill/>
            <a:ln w="12700">
              <a:solidFill>
                <a:schemeClr val="accent1">
                  <a:alpha val="50000"/>
                </a:schemeClr>
              </a:solidFill>
              <a:bevel/>
              <a:headEnd/>
              <a:tailEnd/>
            </a:ln>
            <a:extLst>
              <a:ext uri="{909E8E84-426E-40DD-AFC4-6F175D3DCCD1}">
                <a14:hiddenFill xmlns:a14="http://schemas.microsoft.com/office/drawing/2010/main" xmlns="">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endParaRPr lang="zh-CN" altLang="zh-CN" sz="1100" dirty="0">
                <a:solidFill>
                  <a:srgbClr val="000000"/>
                </a:solidFill>
                <a:ea typeface="微软雅黑" panose="020B0503020204020204" pitchFamily="34" charset="-122"/>
                <a:sym typeface="Arial" panose="020B0604020202020204" pitchFamily="34" charset="0"/>
              </a:endParaRPr>
            </a:p>
          </p:txBody>
        </p:sp>
        <p:sp>
          <p:nvSpPr>
            <p:cNvPr id="7" name="Oval 15"/>
            <p:cNvSpPr>
              <a:spLocks noChangeArrowheads="1"/>
            </p:cNvSpPr>
            <p:nvPr/>
          </p:nvSpPr>
          <p:spPr bwMode="auto">
            <a:xfrm>
              <a:off x="1177416" y="1987618"/>
              <a:ext cx="3436042" cy="3470849"/>
            </a:xfrm>
            <a:prstGeom prst="ellipse">
              <a:avLst/>
            </a:prstGeom>
            <a:noFill/>
            <a:ln w="12700">
              <a:solidFill>
                <a:schemeClr val="accent1">
                  <a:alpha val="50000"/>
                </a:schemeClr>
              </a:solidFill>
              <a:bevel/>
              <a:headEnd/>
              <a:tailEnd/>
            </a:ln>
            <a:extLst>
              <a:ext uri="{909E8E84-426E-40DD-AFC4-6F175D3DCCD1}">
                <a14:hiddenFill xmlns:a14="http://schemas.microsoft.com/office/drawing/2010/main" xmlns="">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endParaRPr lang="zh-CN" altLang="zh-CN" sz="1100" dirty="0">
                <a:solidFill>
                  <a:srgbClr val="000000"/>
                </a:solidFill>
                <a:ea typeface="微软雅黑" panose="020B0503020204020204" pitchFamily="34" charset="-122"/>
                <a:sym typeface="Arial" panose="020B0604020202020204" pitchFamily="34" charset="0"/>
              </a:endParaRPr>
            </a:p>
          </p:txBody>
        </p:sp>
      </p:grpSp>
      <p:sp>
        <p:nvSpPr>
          <p:cNvPr id="10" name="Oval 12"/>
          <p:cNvSpPr>
            <a:spLocks noChangeArrowheads="1"/>
          </p:cNvSpPr>
          <p:nvPr/>
        </p:nvSpPr>
        <p:spPr bwMode="auto">
          <a:xfrm>
            <a:off x="1540173" y="1820797"/>
            <a:ext cx="1905528" cy="19446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zh-CN">
              <a:solidFill>
                <a:schemeClr val="lt1"/>
              </a:solidFill>
              <a:sym typeface="Arial" panose="020B0604020202020204" pitchFamily="34" charset="0"/>
            </a:endParaRPr>
          </a:p>
        </p:txBody>
      </p:sp>
      <p:sp>
        <p:nvSpPr>
          <p:cNvPr id="11" name="Oval 14"/>
          <p:cNvSpPr>
            <a:spLocks noChangeArrowheads="1"/>
          </p:cNvSpPr>
          <p:nvPr/>
        </p:nvSpPr>
        <p:spPr bwMode="auto">
          <a:xfrm>
            <a:off x="1933767" y="2221765"/>
            <a:ext cx="1118340" cy="1142759"/>
          </a:xfrm>
          <a:prstGeom prst="ellipse">
            <a:avLst/>
          </a:prstGeom>
          <a:solidFill>
            <a:schemeClr val="accent1"/>
          </a:solidFill>
          <a:ln>
            <a:noFill/>
          </a:ln>
          <a:extLst/>
        </p:spPr>
        <p:txBody>
          <a:bodyPr wrap="none" lIns="68580" tIns="34290" rIns="68580" bIns="342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sz="1500" b="1" dirty="0">
              <a:solidFill>
                <a:srgbClr val="FFFFFF"/>
              </a:solidFill>
              <a:ea typeface="微软雅黑" panose="020B0503020204020204" pitchFamily="34" charset="-122"/>
              <a:sym typeface="Arial" panose="020B0604020202020204" pitchFamily="34" charset="0"/>
            </a:endParaRPr>
          </a:p>
        </p:txBody>
      </p:sp>
      <p:sp>
        <p:nvSpPr>
          <p:cNvPr id="12" name="文本5"/>
          <p:cNvSpPr>
            <a:spLocks noChangeArrowheads="1"/>
          </p:cNvSpPr>
          <p:nvPr/>
        </p:nvSpPr>
        <p:spPr bwMode="auto">
          <a:xfrm>
            <a:off x="3271254" y="3859678"/>
            <a:ext cx="1668409" cy="208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5</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文本4"/>
          <p:cNvSpPr>
            <a:spLocks noChangeArrowheads="1"/>
          </p:cNvSpPr>
          <p:nvPr/>
        </p:nvSpPr>
        <p:spPr bwMode="auto">
          <a:xfrm>
            <a:off x="3781205" y="3348142"/>
            <a:ext cx="1669837" cy="208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4</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文本3"/>
          <p:cNvSpPr>
            <a:spLocks noChangeArrowheads="1"/>
          </p:cNvSpPr>
          <p:nvPr/>
        </p:nvSpPr>
        <p:spPr bwMode="auto">
          <a:xfrm>
            <a:off x="3975471" y="2702291"/>
            <a:ext cx="1666980" cy="208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3</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文本2"/>
          <p:cNvSpPr>
            <a:spLocks noChangeArrowheads="1"/>
          </p:cNvSpPr>
          <p:nvPr/>
        </p:nvSpPr>
        <p:spPr bwMode="auto">
          <a:xfrm>
            <a:off x="3785490" y="2075016"/>
            <a:ext cx="1666981" cy="208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2</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文本1"/>
          <p:cNvSpPr>
            <a:spLocks noChangeArrowheads="1"/>
          </p:cNvSpPr>
          <p:nvPr/>
        </p:nvSpPr>
        <p:spPr bwMode="auto">
          <a:xfrm>
            <a:off x="3234115" y="1512040"/>
            <a:ext cx="1668409" cy="208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54432" tIns="27216" rIns="54432" bIns="27216"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单击添加您的文字</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 name="圆圈1"/>
          <p:cNvGrpSpPr>
            <a:grpSpLocks/>
          </p:cNvGrpSpPr>
          <p:nvPr/>
        </p:nvGrpSpPr>
        <p:grpSpPr bwMode="auto">
          <a:xfrm>
            <a:off x="2937001" y="1473579"/>
            <a:ext cx="271402" cy="271486"/>
            <a:chOff x="0" y="0"/>
            <a:chExt cx="262" cy="262"/>
          </a:xfrm>
        </p:grpSpPr>
        <p:sp>
          <p:nvSpPr>
            <p:cNvPr id="18" name="Oval 19"/>
            <p:cNvSpPr>
              <a:spLocks noChangeArrowheads="1"/>
            </p:cNvSpPr>
            <p:nvPr/>
          </p:nvSpPr>
          <p:spPr bwMode="auto">
            <a:xfrm>
              <a:off x="0" y="0"/>
              <a:ext cx="262" cy="26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19" name="Oval 20"/>
            <p:cNvSpPr>
              <a:spLocks noChangeArrowheads="1"/>
            </p:cNvSpPr>
            <p:nvPr/>
          </p:nvSpPr>
          <p:spPr bwMode="auto">
            <a:xfrm>
              <a:off x="25" y="22"/>
              <a:ext cx="218" cy="218"/>
            </a:xfrm>
            <a:prstGeom prst="ellipse">
              <a:avLst/>
            </a:pr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5" name="圆圈2"/>
          <p:cNvGrpSpPr>
            <a:grpSpLocks/>
          </p:cNvGrpSpPr>
          <p:nvPr/>
        </p:nvGrpSpPr>
        <p:grpSpPr bwMode="auto">
          <a:xfrm>
            <a:off x="3506946" y="2037985"/>
            <a:ext cx="272830" cy="272914"/>
            <a:chOff x="0" y="0"/>
            <a:chExt cx="262" cy="262"/>
          </a:xfrm>
        </p:grpSpPr>
        <p:sp>
          <p:nvSpPr>
            <p:cNvPr id="21" name="Oval 28"/>
            <p:cNvSpPr>
              <a:spLocks noChangeArrowheads="1"/>
            </p:cNvSpPr>
            <p:nvPr/>
          </p:nvSpPr>
          <p:spPr bwMode="auto">
            <a:xfrm>
              <a:off x="0" y="0"/>
              <a:ext cx="262" cy="2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22" name="Oval 29"/>
            <p:cNvSpPr>
              <a:spLocks noChangeArrowheads="1"/>
            </p:cNvSpPr>
            <p:nvPr/>
          </p:nvSpPr>
          <p:spPr bwMode="auto">
            <a:xfrm>
              <a:off x="22" y="22"/>
              <a:ext cx="218" cy="218"/>
            </a:xfrm>
            <a:prstGeom prst="ellipse">
              <a:avLst/>
            </a:pr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17" name="圆圈3"/>
          <p:cNvGrpSpPr>
            <a:grpSpLocks/>
          </p:cNvGrpSpPr>
          <p:nvPr/>
        </p:nvGrpSpPr>
        <p:grpSpPr bwMode="auto">
          <a:xfrm>
            <a:off x="3692642" y="2653829"/>
            <a:ext cx="272830" cy="272915"/>
            <a:chOff x="0" y="0"/>
            <a:chExt cx="262" cy="262"/>
          </a:xfrm>
        </p:grpSpPr>
        <p:sp>
          <p:nvSpPr>
            <p:cNvPr id="24" name="Oval 31"/>
            <p:cNvSpPr>
              <a:spLocks noChangeArrowheads="1"/>
            </p:cNvSpPr>
            <p:nvPr/>
          </p:nvSpPr>
          <p:spPr bwMode="auto">
            <a:xfrm>
              <a:off x="0" y="0"/>
              <a:ext cx="262" cy="2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25" name="Oval 32"/>
            <p:cNvSpPr>
              <a:spLocks noChangeArrowheads="1"/>
            </p:cNvSpPr>
            <p:nvPr/>
          </p:nvSpPr>
          <p:spPr bwMode="auto">
            <a:xfrm>
              <a:off x="22" y="22"/>
              <a:ext cx="218" cy="218"/>
            </a:xfrm>
            <a:prstGeom prst="ellipse">
              <a:avLst/>
            </a:pr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20" name="圆圈4"/>
          <p:cNvGrpSpPr>
            <a:grpSpLocks/>
          </p:cNvGrpSpPr>
          <p:nvPr/>
        </p:nvGrpSpPr>
        <p:grpSpPr bwMode="auto">
          <a:xfrm>
            <a:off x="3499803" y="3308253"/>
            <a:ext cx="271402" cy="271486"/>
            <a:chOff x="0" y="0"/>
            <a:chExt cx="262" cy="262"/>
          </a:xfrm>
        </p:grpSpPr>
        <p:sp>
          <p:nvSpPr>
            <p:cNvPr id="27" name="Oval 34"/>
            <p:cNvSpPr>
              <a:spLocks noChangeArrowheads="1"/>
            </p:cNvSpPr>
            <p:nvPr/>
          </p:nvSpPr>
          <p:spPr bwMode="auto">
            <a:xfrm>
              <a:off x="0" y="0"/>
              <a:ext cx="262" cy="2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28" name="Oval 35"/>
            <p:cNvSpPr>
              <a:spLocks noChangeArrowheads="1"/>
            </p:cNvSpPr>
            <p:nvPr/>
          </p:nvSpPr>
          <p:spPr bwMode="auto">
            <a:xfrm>
              <a:off x="23" y="22"/>
              <a:ext cx="218" cy="218"/>
            </a:xfrm>
            <a:prstGeom prst="ellipse">
              <a:avLst/>
            </a:prstGeom>
            <a:solidFill>
              <a:schemeClr val="accent4"/>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23" name="圆圈5"/>
          <p:cNvGrpSpPr>
            <a:grpSpLocks/>
          </p:cNvGrpSpPr>
          <p:nvPr/>
        </p:nvGrpSpPr>
        <p:grpSpPr bwMode="auto">
          <a:xfrm>
            <a:off x="2998424" y="3806930"/>
            <a:ext cx="271402" cy="272914"/>
            <a:chOff x="0" y="0"/>
            <a:chExt cx="262" cy="262"/>
          </a:xfrm>
          <a:solidFill>
            <a:schemeClr val="accent1"/>
          </a:solidFill>
        </p:grpSpPr>
        <p:sp>
          <p:nvSpPr>
            <p:cNvPr id="30" name="Oval 37"/>
            <p:cNvSpPr>
              <a:spLocks noChangeArrowheads="1"/>
            </p:cNvSpPr>
            <p:nvPr/>
          </p:nvSpPr>
          <p:spPr bwMode="auto">
            <a:xfrm>
              <a:off x="0" y="0"/>
              <a:ext cx="262" cy="2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31" name="Oval 38"/>
            <p:cNvSpPr>
              <a:spLocks noChangeArrowheads="1"/>
            </p:cNvSpPr>
            <p:nvPr/>
          </p:nvSpPr>
          <p:spPr bwMode="auto">
            <a:xfrm>
              <a:off x="21" y="22"/>
              <a:ext cx="218" cy="218"/>
            </a:xfrm>
            <a:prstGeom prst="ellipse">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sp>
        <p:nvSpPr>
          <p:cNvPr id="32" name="矩形 31"/>
          <p:cNvSpPr/>
          <p:nvPr/>
        </p:nvSpPr>
        <p:spPr>
          <a:xfrm>
            <a:off x="5674334" y="1809773"/>
            <a:ext cx="2400162" cy="623248"/>
          </a:xfrm>
          <a:prstGeom prst="rect">
            <a:avLst/>
          </a:prstGeom>
        </p:spPr>
        <p:txBody>
          <a:bodyPr wrap="square" lIns="68580" tIns="34290" rIns="68580" bIns="34290">
            <a:spAutoFit/>
          </a:bodyPr>
          <a:lstStyle/>
          <a:p>
            <a:pPr algn="just"/>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这里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2043482" y="2530006"/>
            <a:ext cx="898910" cy="438582"/>
          </a:xfrm>
          <a:prstGeom prst="rect">
            <a:avLst/>
          </a:prstGeom>
        </p:spPr>
        <p:txBody>
          <a:bodyPr wrap="square" lIns="68580" tIns="34290" rIns="68580" bIns="3429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添加</a:t>
            </a:r>
            <a:r>
              <a:rPr lang="zh-CN" altLang="en-US" sz="1200" dirty="0" smtClean="0">
                <a:solidFill>
                  <a:schemeClr val="bg1"/>
                </a:solidFill>
                <a:latin typeface="微软雅黑" panose="020B0503020204020204" pitchFamily="34" charset="-122"/>
                <a:ea typeface="微软雅黑" panose="020B0503020204020204" pitchFamily="34" charset="-122"/>
              </a:rPr>
              <a:t>您</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1200" dirty="0" smtClean="0">
                <a:solidFill>
                  <a:schemeClr val="bg1"/>
                </a:solidFill>
                <a:latin typeface="微软雅黑" panose="020B0503020204020204" pitchFamily="34" charset="-122"/>
                <a:ea typeface="微软雅黑" panose="020B0503020204020204" pitchFamily="34" charset="-122"/>
              </a:rPr>
              <a:t>的</a:t>
            </a:r>
            <a:r>
              <a:rPr lang="zh-CN" altLang="en-US" sz="1200" dirty="0">
                <a:solidFill>
                  <a:schemeClr val="bg1"/>
                </a:solidFill>
                <a:latin typeface="微软雅黑" panose="020B0503020204020204" pitchFamily="34" charset="-122"/>
                <a:ea typeface="微软雅黑" panose="020B0503020204020204" pitchFamily="34" charset="-122"/>
              </a:rPr>
              <a:t>标题</a:t>
            </a:r>
          </a:p>
        </p:txBody>
      </p:sp>
      <p:sp>
        <p:nvSpPr>
          <p:cNvPr id="34" name="矩形 33"/>
          <p:cNvSpPr/>
          <p:nvPr/>
        </p:nvSpPr>
        <p:spPr>
          <a:xfrm>
            <a:off x="5674334" y="1430357"/>
            <a:ext cx="2400162" cy="253916"/>
          </a:xfrm>
          <a:prstGeom prst="rect">
            <a:avLst/>
          </a:prstGeom>
        </p:spPr>
        <p:txBody>
          <a:bodyPr wrap="square" lIns="68580" tIns="34290" rIns="68580" bIns="3429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您的</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35" name="矩形 34"/>
          <p:cNvSpPr/>
          <p:nvPr/>
        </p:nvSpPr>
        <p:spPr>
          <a:xfrm>
            <a:off x="5674334" y="3293303"/>
            <a:ext cx="2400162" cy="623248"/>
          </a:xfrm>
          <a:prstGeom prst="rect">
            <a:avLst/>
          </a:prstGeom>
        </p:spPr>
        <p:txBody>
          <a:bodyPr wrap="square" lIns="68580" tIns="34290" rIns="68580" bIns="34290">
            <a:spAutoFit/>
          </a:bodyPr>
          <a:lstStyle/>
          <a:p>
            <a:pPr algn="just"/>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这里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5674334" y="2913887"/>
            <a:ext cx="2400162" cy="253916"/>
          </a:xfrm>
          <a:prstGeom prst="rect">
            <a:avLst/>
          </a:prstGeom>
        </p:spPr>
        <p:txBody>
          <a:bodyPr wrap="square" lIns="68580" tIns="34290" rIns="68580" bIns="3429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添加</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您的</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xmlns="" val="3557962971"/>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animEffect transition="in" filter="fade">
                                      <p:cBhvr>
                                        <p:cTn id="9" dur="250"/>
                                        <p:tgtEl>
                                          <p:spTgt spid="2"/>
                                        </p:tgtEl>
                                      </p:cBhvr>
                                    </p:animEffect>
                                  </p:childTnLst>
                                </p:cTn>
                              </p:par>
                              <p:par>
                                <p:cTn id="10" presetID="6" presetClass="emph" presetSubtype="0" decel="100000" fill="hold" nodeType="withEffect">
                                  <p:stCondLst>
                                    <p:cond delay="200"/>
                                  </p:stCondLst>
                                  <p:childTnLst>
                                    <p:animScale>
                                      <p:cBhvr>
                                        <p:cTn id="11" dur="250" fill="hold"/>
                                        <p:tgtEl>
                                          <p:spTgt spid="2"/>
                                        </p:tgtEl>
                                      </p:cBhvr>
                                      <p:by x="120000" y="120000"/>
                                    </p:animScale>
                                  </p:childTnLst>
                                </p:cTn>
                              </p:par>
                              <p:par>
                                <p:cTn id="12" presetID="6" presetClass="emph" presetSubtype="0" decel="100000" fill="hold" nodeType="withEffect">
                                  <p:stCondLst>
                                    <p:cond delay="400"/>
                                  </p:stCondLst>
                                  <p:childTnLst>
                                    <p:animScale>
                                      <p:cBhvr>
                                        <p:cTn id="13" dur="250" fill="hold"/>
                                        <p:tgtEl>
                                          <p:spTgt spid="2"/>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par>
                                <p:cTn id="19" presetID="6" presetClass="emph" presetSubtype="0" decel="100000" fill="hold" grpId="1" nodeType="withEffect">
                                  <p:stCondLst>
                                    <p:cond delay="600"/>
                                  </p:stCondLst>
                                  <p:childTnLst>
                                    <p:animScale>
                                      <p:cBhvr>
                                        <p:cTn id="20" dur="250" fill="hold"/>
                                        <p:tgtEl>
                                          <p:spTgt spid="10"/>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0"/>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11"/>
                                        </p:tgtEl>
                                        <p:attrNameLst>
                                          <p:attrName>style.visibility</p:attrName>
                                        </p:attrNameLst>
                                      </p:cBhvr>
                                      <p:to>
                                        <p:strVal val="visible"/>
                                      </p:to>
                                    </p:set>
                                    <p:anim calcmode="lin" valueType="num">
                                      <p:cBhvr>
                                        <p:cTn id="25" dur="250" fill="hold"/>
                                        <p:tgtEl>
                                          <p:spTgt spid="11"/>
                                        </p:tgtEl>
                                        <p:attrNameLst>
                                          <p:attrName>ppt_w</p:attrName>
                                        </p:attrNameLst>
                                      </p:cBhvr>
                                      <p:tavLst>
                                        <p:tav tm="0">
                                          <p:val>
                                            <p:fltVal val="0"/>
                                          </p:val>
                                        </p:tav>
                                        <p:tav tm="100000">
                                          <p:val>
                                            <p:strVal val="#ppt_w"/>
                                          </p:val>
                                        </p:tav>
                                      </p:tavLst>
                                    </p:anim>
                                    <p:anim calcmode="lin" valueType="num">
                                      <p:cBhvr>
                                        <p:cTn id="26" dur="250" fill="hold"/>
                                        <p:tgtEl>
                                          <p:spTgt spid="11"/>
                                        </p:tgtEl>
                                        <p:attrNameLst>
                                          <p:attrName>ppt_h</p:attrName>
                                        </p:attrNameLst>
                                      </p:cBhvr>
                                      <p:tavLst>
                                        <p:tav tm="0">
                                          <p:val>
                                            <p:fltVal val="0"/>
                                          </p:val>
                                        </p:tav>
                                        <p:tav tm="100000">
                                          <p:val>
                                            <p:strVal val="#ppt_h"/>
                                          </p:val>
                                        </p:tav>
                                      </p:tavLst>
                                    </p:anim>
                                    <p:animEffect transition="in" filter="fade">
                                      <p:cBhvr>
                                        <p:cTn id="27" dur="250"/>
                                        <p:tgtEl>
                                          <p:spTgt spid="11"/>
                                        </p:tgtEl>
                                      </p:cBhvr>
                                    </p:animEffect>
                                  </p:childTnLst>
                                </p:cTn>
                              </p:par>
                              <p:par>
                                <p:cTn id="28" presetID="6" presetClass="emph" presetSubtype="0" decel="100000" fill="hold" grpId="1" nodeType="withEffect">
                                  <p:stCondLst>
                                    <p:cond delay="800"/>
                                  </p:stCondLst>
                                  <p:childTnLst>
                                    <p:animScale>
                                      <p:cBhvr>
                                        <p:cTn id="29" dur="250" fill="hold"/>
                                        <p:tgtEl>
                                          <p:spTgt spid="11"/>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11"/>
                                        </p:tgtEl>
                                      </p:cBhvr>
                                      <p:by x="83000" y="83000"/>
                                    </p:animScale>
                                  </p:childTnLst>
                                </p:cTn>
                              </p:par>
                              <p:par>
                                <p:cTn id="32" presetID="53" presetClass="entr" presetSubtype="16" fill="hold" grpId="0" nodeType="withEffect">
                                  <p:stCondLst>
                                    <p:cond delay="800"/>
                                  </p:stCondLst>
                                  <p:childTnLst>
                                    <p:set>
                                      <p:cBhvr>
                                        <p:cTn id="33" dur="1" fill="hold">
                                          <p:stCondLst>
                                            <p:cond delay="0"/>
                                          </p:stCondLst>
                                        </p:cTn>
                                        <p:tgtEl>
                                          <p:spTgt spid="33"/>
                                        </p:tgtEl>
                                        <p:attrNameLst>
                                          <p:attrName>style.visibility</p:attrName>
                                        </p:attrNameLst>
                                      </p:cBhvr>
                                      <p:to>
                                        <p:strVal val="visible"/>
                                      </p:to>
                                    </p:set>
                                    <p:anim calcmode="lin" valueType="num">
                                      <p:cBhvr>
                                        <p:cTn id="34" dur="250" fill="hold"/>
                                        <p:tgtEl>
                                          <p:spTgt spid="33"/>
                                        </p:tgtEl>
                                        <p:attrNameLst>
                                          <p:attrName>ppt_w</p:attrName>
                                        </p:attrNameLst>
                                      </p:cBhvr>
                                      <p:tavLst>
                                        <p:tav tm="0">
                                          <p:val>
                                            <p:fltVal val="0"/>
                                          </p:val>
                                        </p:tav>
                                        <p:tav tm="100000">
                                          <p:val>
                                            <p:strVal val="#ppt_w"/>
                                          </p:val>
                                        </p:tav>
                                      </p:tavLst>
                                    </p:anim>
                                    <p:anim calcmode="lin" valueType="num">
                                      <p:cBhvr>
                                        <p:cTn id="35" dur="250" fill="hold"/>
                                        <p:tgtEl>
                                          <p:spTgt spid="33"/>
                                        </p:tgtEl>
                                        <p:attrNameLst>
                                          <p:attrName>ppt_h</p:attrName>
                                        </p:attrNameLst>
                                      </p:cBhvr>
                                      <p:tavLst>
                                        <p:tav tm="0">
                                          <p:val>
                                            <p:fltVal val="0"/>
                                          </p:val>
                                        </p:tav>
                                        <p:tav tm="100000">
                                          <p:val>
                                            <p:strVal val="#ppt_h"/>
                                          </p:val>
                                        </p:tav>
                                      </p:tavLst>
                                    </p:anim>
                                    <p:animEffect transition="in" filter="fade">
                                      <p:cBhvr>
                                        <p:cTn id="36" dur="250"/>
                                        <p:tgtEl>
                                          <p:spTgt spid="33"/>
                                        </p:tgtEl>
                                      </p:cBhvr>
                                    </p:animEffect>
                                  </p:childTnLst>
                                </p:cTn>
                              </p:par>
                              <p:par>
                                <p:cTn id="37" presetID="6" presetClass="emph" presetSubtype="0" decel="100000" fill="hold" grpId="1" nodeType="withEffect">
                                  <p:stCondLst>
                                    <p:cond delay="1000"/>
                                  </p:stCondLst>
                                  <p:childTnLst>
                                    <p:animScale>
                                      <p:cBhvr>
                                        <p:cTn id="38" dur="250" fill="hold"/>
                                        <p:tgtEl>
                                          <p:spTgt spid="33"/>
                                        </p:tgtEl>
                                      </p:cBhvr>
                                      <p:by x="120000" y="120000"/>
                                    </p:animScale>
                                  </p:childTnLst>
                                </p:cTn>
                              </p:par>
                              <p:par>
                                <p:cTn id="39" presetID="6" presetClass="emph" presetSubtype="0" decel="100000" fill="hold" grpId="2" nodeType="withEffect">
                                  <p:stCondLst>
                                    <p:cond delay="1200"/>
                                  </p:stCondLst>
                                  <p:childTnLst>
                                    <p:animScale>
                                      <p:cBhvr>
                                        <p:cTn id="40" dur="250" fill="hold"/>
                                        <p:tgtEl>
                                          <p:spTgt spid="33"/>
                                        </p:tgtEl>
                                      </p:cBhvr>
                                      <p:by x="83000" y="83000"/>
                                    </p:animScale>
                                  </p:childTnLst>
                                </p:cTn>
                              </p:par>
                            </p:childTnLst>
                          </p:cTn>
                        </p:par>
                        <p:par>
                          <p:cTn id="41" fill="hold">
                            <p:stCondLst>
                              <p:cond delay="1450"/>
                            </p:stCondLst>
                            <p:childTnLst>
                              <p:par>
                                <p:cTn id="42" presetID="53" presetClass="entr" presetSubtype="16"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par>
                                <p:cTn id="47" presetID="53" presetClass="entr" presetSubtype="16" fill="hold" nodeType="withEffect">
                                  <p:stCondLst>
                                    <p:cond delay="15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par>
                                <p:cTn id="52" presetID="53" presetClass="entr" presetSubtype="16" fill="hold" nodeType="withEffect">
                                  <p:stCondLst>
                                    <p:cond delay="3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Effect transition="in" filter="fade">
                                      <p:cBhvr>
                                        <p:cTn id="56" dur="500"/>
                                        <p:tgtEl>
                                          <p:spTgt spid="17"/>
                                        </p:tgtEl>
                                      </p:cBhvr>
                                    </p:animEffect>
                                  </p:childTnLst>
                                </p:cTn>
                              </p:par>
                              <p:par>
                                <p:cTn id="57" presetID="53" presetClass="entr" presetSubtype="16" fill="hold" nodeType="withEffect">
                                  <p:stCondLst>
                                    <p:cond delay="450"/>
                                  </p:stCondLst>
                                  <p:childTnLst>
                                    <p:set>
                                      <p:cBhvr>
                                        <p:cTn id="58" dur="1" fill="hold">
                                          <p:stCondLst>
                                            <p:cond delay="0"/>
                                          </p:stCondLst>
                                        </p:cTn>
                                        <p:tgtEl>
                                          <p:spTgt spid="20"/>
                                        </p:tgtEl>
                                        <p:attrNameLst>
                                          <p:attrName>style.visibility</p:attrName>
                                        </p:attrNameLst>
                                      </p:cBhvr>
                                      <p:to>
                                        <p:strVal val="visible"/>
                                      </p:to>
                                    </p:set>
                                    <p:anim calcmode="lin" valueType="num">
                                      <p:cBhvr>
                                        <p:cTn id="59" dur="500" fill="hold"/>
                                        <p:tgtEl>
                                          <p:spTgt spid="20"/>
                                        </p:tgtEl>
                                        <p:attrNameLst>
                                          <p:attrName>ppt_w</p:attrName>
                                        </p:attrNameLst>
                                      </p:cBhvr>
                                      <p:tavLst>
                                        <p:tav tm="0">
                                          <p:val>
                                            <p:fltVal val="0"/>
                                          </p:val>
                                        </p:tav>
                                        <p:tav tm="100000">
                                          <p:val>
                                            <p:strVal val="#ppt_w"/>
                                          </p:val>
                                        </p:tav>
                                      </p:tavLst>
                                    </p:anim>
                                    <p:anim calcmode="lin" valueType="num">
                                      <p:cBhvr>
                                        <p:cTn id="60" dur="500" fill="hold"/>
                                        <p:tgtEl>
                                          <p:spTgt spid="20"/>
                                        </p:tgtEl>
                                        <p:attrNameLst>
                                          <p:attrName>ppt_h</p:attrName>
                                        </p:attrNameLst>
                                      </p:cBhvr>
                                      <p:tavLst>
                                        <p:tav tm="0">
                                          <p:val>
                                            <p:fltVal val="0"/>
                                          </p:val>
                                        </p:tav>
                                        <p:tav tm="100000">
                                          <p:val>
                                            <p:strVal val="#ppt_h"/>
                                          </p:val>
                                        </p:tav>
                                      </p:tavLst>
                                    </p:anim>
                                    <p:animEffect transition="in" filter="fade">
                                      <p:cBhvr>
                                        <p:cTn id="61" dur="500"/>
                                        <p:tgtEl>
                                          <p:spTgt spid="20"/>
                                        </p:tgtEl>
                                      </p:cBhvr>
                                    </p:animEffect>
                                  </p:childTnLst>
                                </p:cTn>
                              </p:par>
                              <p:par>
                                <p:cTn id="62" presetID="53" presetClass="entr" presetSubtype="16" fill="hold" nodeType="withEffect">
                                  <p:stCondLst>
                                    <p:cond delay="60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Effect transition="in" filter="fade">
                                      <p:cBhvr>
                                        <p:cTn id="66" dur="500"/>
                                        <p:tgtEl>
                                          <p:spTgt spid="23"/>
                                        </p:tgtEl>
                                      </p:cBhvr>
                                    </p:animEffect>
                                  </p:childTnLst>
                                </p:cTn>
                              </p:par>
                            </p:childTnLst>
                          </p:cTn>
                        </p:par>
                        <p:par>
                          <p:cTn id="67" fill="hold">
                            <p:stCondLst>
                              <p:cond delay="2550"/>
                            </p:stCondLst>
                            <p:childTnLst>
                              <p:par>
                                <p:cTn id="68" presetID="2" presetClass="entr" presetSubtype="2" fill="hold" grpId="0"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1+#ppt_w/2"/>
                                          </p:val>
                                        </p:tav>
                                        <p:tav tm="100000">
                                          <p:val>
                                            <p:strVal val="#ppt_x"/>
                                          </p:val>
                                        </p:tav>
                                      </p:tavLst>
                                    </p:anim>
                                    <p:anim calcmode="lin" valueType="num">
                                      <p:cBhvr additive="base">
                                        <p:cTn id="71" dur="5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15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1+#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30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 fill="hold"/>
                                        <p:tgtEl>
                                          <p:spTgt spid="14"/>
                                        </p:tgtEl>
                                        <p:attrNameLst>
                                          <p:attrName>ppt_x</p:attrName>
                                        </p:attrNameLst>
                                      </p:cBhvr>
                                      <p:tavLst>
                                        <p:tav tm="0">
                                          <p:val>
                                            <p:strVal val="1+#ppt_w/2"/>
                                          </p:val>
                                        </p:tav>
                                        <p:tav tm="100000">
                                          <p:val>
                                            <p:strVal val="#ppt_x"/>
                                          </p:val>
                                        </p:tav>
                                      </p:tavLst>
                                    </p:anim>
                                    <p:anim calcmode="lin" valueType="num">
                                      <p:cBhvr additive="base">
                                        <p:cTn id="79" dur="500" fill="hold"/>
                                        <p:tgtEl>
                                          <p:spTgt spid="1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45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500" fill="hold"/>
                                        <p:tgtEl>
                                          <p:spTgt spid="13"/>
                                        </p:tgtEl>
                                        <p:attrNameLst>
                                          <p:attrName>ppt_x</p:attrName>
                                        </p:attrNameLst>
                                      </p:cBhvr>
                                      <p:tavLst>
                                        <p:tav tm="0">
                                          <p:val>
                                            <p:strVal val="1+#ppt_w/2"/>
                                          </p:val>
                                        </p:tav>
                                        <p:tav tm="100000">
                                          <p:val>
                                            <p:strVal val="#ppt_x"/>
                                          </p:val>
                                        </p:tav>
                                      </p:tavLst>
                                    </p:anim>
                                    <p:anim calcmode="lin" valueType="num">
                                      <p:cBhvr additive="base">
                                        <p:cTn id="83" dur="500" fill="hold"/>
                                        <p:tgtEl>
                                          <p:spTgt spid="1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60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500" fill="hold"/>
                                        <p:tgtEl>
                                          <p:spTgt spid="12"/>
                                        </p:tgtEl>
                                        <p:attrNameLst>
                                          <p:attrName>ppt_x</p:attrName>
                                        </p:attrNameLst>
                                      </p:cBhvr>
                                      <p:tavLst>
                                        <p:tav tm="0">
                                          <p:val>
                                            <p:strVal val="1+#ppt_w/2"/>
                                          </p:val>
                                        </p:tav>
                                        <p:tav tm="100000">
                                          <p:val>
                                            <p:strVal val="#ppt_x"/>
                                          </p:val>
                                        </p:tav>
                                      </p:tavLst>
                                    </p:anim>
                                    <p:anim calcmode="lin" valueType="num">
                                      <p:cBhvr additive="base">
                                        <p:cTn id="87" dur="500" fill="hold"/>
                                        <p:tgtEl>
                                          <p:spTgt spid="12"/>
                                        </p:tgtEl>
                                        <p:attrNameLst>
                                          <p:attrName>ppt_y</p:attrName>
                                        </p:attrNameLst>
                                      </p:cBhvr>
                                      <p:tavLst>
                                        <p:tav tm="0">
                                          <p:val>
                                            <p:strVal val="#ppt_y"/>
                                          </p:val>
                                        </p:tav>
                                        <p:tav tm="100000">
                                          <p:val>
                                            <p:strVal val="#ppt_y"/>
                                          </p:val>
                                        </p:tav>
                                      </p:tavLst>
                                    </p:anim>
                                  </p:childTnLst>
                                </p:cTn>
                              </p:par>
                            </p:childTnLst>
                          </p:cTn>
                        </p:par>
                        <p:par>
                          <p:cTn id="88" fill="hold">
                            <p:stCondLst>
                              <p:cond delay="3650"/>
                            </p:stCondLst>
                            <p:childTnLst>
                              <p:par>
                                <p:cTn id="89" presetID="53" presetClass="entr" presetSubtype="16"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500" fill="hold"/>
                                        <p:tgtEl>
                                          <p:spTgt spid="34"/>
                                        </p:tgtEl>
                                        <p:attrNameLst>
                                          <p:attrName>ppt_w</p:attrName>
                                        </p:attrNameLst>
                                      </p:cBhvr>
                                      <p:tavLst>
                                        <p:tav tm="0">
                                          <p:val>
                                            <p:fltVal val="0"/>
                                          </p:val>
                                        </p:tav>
                                        <p:tav tm="100000">
                                          <p:val>
                                            <p:strVal val="#ppt_w"/>
                                          </p:val>
                                        </p:tav>
                                      </p:tavLst>
                                    </p:anim>
                                    <p:anim calcmode="lin" valueType="num">
                                      <p:cBhvr>
                                        <p:cTn id="92" dur="500" fill="hold"/>
                                        <p:tgtEl>
                                          <p:spTgt spid="34"/>
                                        </p:tgtEl>
                                        <p:attrNameLst>
                                          <p:attrName>ppt_h</p:attrName>
                                        </p:attrNameLst>
                                      </p:cBhvr>
                                      <p:tavLst>
                                        <p:tav tm="0">
                                          <p:val>
                                            <p:fltVal val="0"/>
                                          </p:val>
                                        </p:tav>
                                        <p:tav tm="100000">
                                          <p:val>
                                            <p:strVal val="#ppt_h"/>
                                          </p:val>
                                        </p:tav>
                                      </p:tavLst>
                                    </p:anim>
                                    <p:animEffect transition="in" filter="fade">
                                      <p:cBhvr>
                                        <p:cTn id="93" dur="500"/>
                                        <p:tgtEl>
                                          <p:spTgt spid="34"/>
                                        </p:tgtEl>
                                      </p:cBhvr>
                                    </p:animEffect>
                                  </p:childTnLst>
                                </p:cTn>
                              </p:par>
                            </p:childTnLst>
                          </p:cTn>
                        </p:par>
                        <p:par>
                          <p:cTn id="94" fill="hold">
                            <p:stCondLst>
                              <p:cond delay="4150"/>
                            </p:stCondLst>
                            <p:childTnLst>
                              <p:par>
                                <p:cTn id="95" presetID="53" presetClass="entr" presetSubtype="16" fill="hold" grpId="0" nodeType="afterEffect">
                                  <p:stCondLst>
                                    <p:cond delay="0"/>
                                  </p:stCondLst>
                                  <p:iterate type="lt">
                                    <p:tmPct val="10000"/>
                                  </p:iterate>
                                  <p:childTnLst>
                                    <p:set>
                                      <p:cBhvr>
                                        <p:cTn id="96" dur="1" fill="hold">
                                          <p:stCondLst>
                                            <p:cond delay="0"/>
                                          </p:stCondLst>
                                        </p:cTn>
                                        <p:tgtEl>
                                          <p:spTgt spid="32"/>
                                        </p:tgtEl>
                                        <p:attrNameLst>
                                          <p:attrName>style.visibility</p:attrName>
                                        </p:attrNameLst>
                                      </p:cBhvr>
                                      <p:to>
                                        <p:strVal val="visible"/>
                                      </p:to>
                                    </p:set>
                                    <p:anim calcmode="lin" valueType="num">
                                      <p:cBhvr>
                                        <p:cTn id="97" dur="250" fill="hold"/>
                                        <p:tgtEl>
                                          <p:spTgt spid="32"/>
                                        </p:tgtEl>
                                        <p:attrNameLst>
                                          <p:attrName>ppt_w</p:attrName>
                                        </p:attrNameLst>
                                      </p:cBhvr>
                                      <p:tavLst>
                                        <p:tav tm="0">
                                          <p:val>
                                            <p:fltVal val="0"/>
                                          </p:val>
                                        </p:tav>
                                        <p:tav tm="100000">
                                          <p:val>
                                            <p:strVal val="#ppt_w"/>
                                          </p:val>
                                        </p:tav>
                                      </p:tavLst>
                                    </p:anim>
                                    <p:anim calcmode="lin" valueType="num">
                                      <p:cBhvr>
                                        <p:cTn id="98" dur="250" fill="hold"/>
                                        <p:tgtEl>
                                          <p:spTgt spid="32"/>
                                        </p:tgtEl>
                                        <p:attrNameLst>
                                          <p:attrName>ppt_h</p:attrName>
                                        </p:attrNameLst>
                                      </p:cBhvr>
                                      <p:tavLst>
                                        <p:tav tm="0">
                                          <p:val>
                                            <p:fltVal val="0"/>
                                          </p:val>
                                        </p:tav>
                                        <p:tav tm="100000">
                                          <p:val>
                                            <p:strVal val="#ppt_h"/>
                                          </p:val>
                                        </p:tav>
                                      </p:tavLst>
                                    </p:anim>
                                    <p:animEffect transition="in" filter="fade">
                                      <p:cBhvr>
                                        <p:cTn id="99" dur="250"/>
                                        <p:tgtEl>
                                          <p:spTgt spid="32"/>
                                        </p:tgtEl>
                                      </p:cBhvr>
                                    </p:animEffect>
                                  </p:childTnLst>
                                </p:cTn>
                              </p:par>
                            </p:childTnLst>
                          </p:cTn>
                        </p:par>
                        <p:par>
                          <p:cTn id="100" fill="hold">
                            <p:stCondLst>
                              <p:cond delay="6275"/>
                            </p:stCondLst>
                            <p:childTnLst>
                              <p:par>
                                <p:cTn id="101" presetID="53" presetClass="entr" presetSubtype="16" fill="hold" grpId="0" nodeType="after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p:cTn id="103" dur="500" fill="hold"/>
                                        <p:tgtEl>
                                          <p:spTgt spid="36"/>
                                        </p:tgtEl>
                                        <p:attrNameLst>
                                          <p:attrName>ppt_w</p:attrName>
                                        </p:attrNameLst>
                                      </p:cBhvr>
                                      <p:tavLst>
                                        <p:tav tm="0">
                                          <p:val>
                                            <p:fltVal val="0"/>
                                          </p:val>
                                        </p:tav>
                                        <p:tav tm="100000">
                                          <p:val>
                                            <p:strVal val="#ppt_w"/>
                                          </p:val>
                                        </p:tav>
                                      </p:tavLst>
                                    </p:anim>
                                    <p:anim calcmode="lin" valueType="num">
                                      <p:cBhvr>
                                        <p:cTn id="104" dur="500" fill="hold"/>
                                        <p:tgtEl>
                                          <p:spTgt spid="36"/>
                                        </p:tgtEl>
                                        <p:attrNameLst>
                                          <p:attrName>ppt_h</p:attrName>
                                        </p:attrNameLst>
                                      </p:cBhvr>
                                      <p:tavLst>
                                        <p:tav tm="0">
                                          <p:val>
                                            <p:fltVal val="0"/>
                                          </p:val>
                                        </p:tav>
                                        <p:tav tm="100000">
                                          <p:val>
                                            <p:strVal val="#ppt_h"/>
                                          </p:val>
                                        </p:tav>
                                      </p:tavLst>
                                    </p:anim>
                                    <p:animEffect transition="in" filter="fade">
                                      <p:cBhvr>
                                        <p:cTn id="105" dur="500"/>
                                        <p:tgtEl>
                                          <p:spTgt spid="36"/>
                                        </p:tgtEl>
                                      </p:cBhvr>
                                    </p:animEffect>
                                  </p:childTnLst>
                                </p:cTn>
                              </p:par>
                            </p:childTnLst>
                          </p:cTn>
                        </p:par>
                        <p:par>
                          <p:cTn id="106" fill="hold">
                            <p:stCondLst>
                              <p:cond delay="6775"/>
                            </p:stCondLst>
                            <p:childTnLst>
                              <p:par>
                                <p:cTn id="107" presetID="53" presetClass="entr" presetSubtype="16" fill="hold" grpId="0" nodeType="afterEffect">
                                  <p:stCondLst>
                                    <p:cond delay="0"/>
                                  </p:stCondLst>
                                  <p:iterate type="lt">
                                    <p:tmPct val="10000"/>
                                  </p:iterate>
                                  <p:childTnLst>
                                    <p:set>
                                      <p:cBhvr>
                                        <p:cTn id="108" dur="1" fill="hold">
                                          <p:stCondLst>
                                            <p:cond delay="0"/>
                                          </p:stCondLst>
                                        </p:cTn>
                                        <p:tgtEl>
                                          <p:spTgt spid="35"/>
                                        </p:tgtEl>
                                        <p:attrNameLst>
                                          <p:attrName>style.visibility</p:attrName>
                                        </p:attrNameLst>
                                      </p:cBhvr>
                                      <p:to>
                                        <p:strVal val="visible"/>
                                      </p:to>
                                    </p:set>
                                    <p:anim calcmode="lin" valueType="num">
                                      <p:cBhvr>
                                        <p:cTn id="109" dur="250" fill="hold"/>
                                        <p:tgtEl>
                                          <p:spTgt spid="35"/>
                                        </p:tgtEl>
                                        <p:attrNameLst>
                                          <p:attrName>ppt_w</p:attrName>
                                        </p:attrNameLst>
                                      </p:cBhvr>
                                      <p:tavLst>
                                        <p:tav tm="0">
                                          <p:val>
                                            <p:fltVal val="0"/>
                                          </p:val>
                                        </p:tav>
                                        <p:tav tm="100000">
                                          <p:val>
                                            <p:strVal val="#ppt_w"/>
                                          </p:val>
                                        </p:tav>
                                      </p:tavLst>
                                    </p:anim>
                                    <p:anim calcmode="lin" valueType="num">
                                      <p:cBhvr>
                                        <p:cTn id="110" dur="250" fill="hold"/>
                                        <p:tgtEl>
                                          <p:spTgt spid="35"/>
                                        </p:tgtEl>
                                        <p:attrNameLst>
                                          <p:attrName>ppt_h</p:attrName>
                                        </p:attrNameLst>
                                      </p:cBhvr>
                                      <p:tavLst>
                                        <p:tav tm="0">
                                          <p:val>
                                            <p:fltVal val="0"/>
                                          </p:val>
                                        </p:tav>
                                        <p:tav tm="100000">
                                          <p:val>
                                            <p:strVal val="#ppt_h"/>
                                          </p:val>
                                        </p:tav>
                                      </p:tavLst>
                                    </p:anim>
                                    <p:animEffect transition="in" filter="fade">
                                      <p:cBhvr>
                                        <p:cTn id="111" dur="2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1" grpId="0" animBg="1"/>
      <p:bldP spid="11" grpId="1" animBg="1"/>
      <p:bldP spid="11" grpId="2" animBg="1"/>
      <p:bldP spid="12" grpId="0"/>
      <p:bldP spid="13" grpId="0"/>
      <p:bldP spid="14" grpId="0"/>
      <p:bldP spid="15" grpId="0"/>
      <p:bldP spid="16" grpId="0"/>
      <p:bldP spid="32" grpId="0"/>
      <p:bldP spid="33" grpId="0"/>
      <p:bldP spid="33" grpId="1"/>
      <p:bldP spid="33" grpId="2"/>
      <p:bldP spid="34"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flipH="1">
            <a:off x="4427984" y="2656203"/>
            <a:ext cx="2149434" cy="2150761"/>
          </a:xfrm>
          <a:prstGeom prst="ellipse">
            <a:avLst/>
          </a:prstGeom>
          <a:blipFill dpi="0" rotWithShape="1">
            <a:blip r:embed="rId3" cstate="print">
              <a:extLst>
                <a:ext uri="{28A0092B-C50C-407E-A947-70E740481C1C}">
                  <a14:useLocalDpi xmlns:a14="http://schemas.microsoft.com/office/drawing/2010/main" xmlns=""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7" name="椭圆 6"/>
          <p:cNvSpPr/>
          <p:nvPr/>
        </p:nvSpPr>
        <p:spPr>
          <a:xfrm>
            <a:off x="5917846" y="3055385"/>
            <a:ext cx="1750498" cy="17515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8" name="椭圆 7"/>
          <p:cNvSpPr/>
          <p:nvPr/>
        </p:nvSpPr>
        <p:spPr>
          <a:xfrm>
            <a:off x="7147376" y="3351984"/>
            <a:ext cx="1454082" cy="1454980"/>
          </a:xfrm>
          <a:prstGeom prst="ellipse">
            <a:avLst/>
          </a:prstGeom>
          <a:blipFill dpi="0" rotWithShape="1">
            <a:blip r:embed="rId4" cstate="print">
              <a:extLst>
                <a:ext uri="{28A0092B-C50C-407E-A947-70E740481C1C}">
                  <a14:useLocalDpi xmlns:a14="http://schemas.microsoft.com/office/drawing/2010/main" xmlns=""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9" name="TextBox 8"/>
          <p:cNvSpPr txBox="1"/>
          <p:nvPr/>
        </p:nvSpPr>
        <p:spPr bwMode="auto">
          <a:xfrm>
            <a:off x="400374" y="1503364"/>
            <a:ext cx="3811587" cy="507831"/>
          </a:xfrm>
          <a:prstGeom prst="rect">
            <a:avLst/>
          </a:prstGeom>
          <a:noFill/>
        </p:spPr>
        <p:txBody>
          <a:bodyPr>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这里输入简单的文字概述这里输入简单文字概述简单的文字概述这里输入简单的文字概述这里输入简单</a:t>
            </a:r>
          </a:p>
        </p:txBody>
      </p:sp>
      <p:sp>
        <p:nvSpPr>
          <p:cNvPr id="10" name="矩形 9"/>
          <p:cNvSpPr/>
          <p:nvPr/>
        </p:nvSpPr>
        <p:spPr bwMode="auto">
          <a:xfrm>
            <a:off x="390874" y="1213913"/>
            <a:ext cx="2020887" cy="276999"/>
          </a:xfrm>
          <a:prstGeom prst="rect">
            <a:avLst/>
          </a:prstGeom>
        </p:spPr>
        <p:txBody>
          <a:bodyPr>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10"/>
          <p:cNvSpPr txBox="1"/>
          <p:nvPr/>
        </p:nvSpPr>
        <p:spPr bwMode="auto">
          <a:xfrm>
            <a:off x="400374" y="2656203"/>
            <a:ext cx="3811587" cy="507831"/>
          </a:xfrm>
          <a:prstGeom prst="rect">
            <a:avLst/>
          </a:prstGeom>
          <a:noFill/>
        </p:spPr>
        <p:txBody>
          <a:bodyPr>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这里输入简单的文字概述这里输入简单文字概述简单的文字概述这里输入简单的文字概述这里输入简单</a:t>
            </a:r>
          </a:p>
        </p:txBody>
      </p:sp>
      <p:sp>
        <p:nvSpPr>
          <p:cNvPr id="12" name="矩形 11"/>
          <p:cNvSpPr/>
          <p:nvPr/>
        </p:nvSpPr>
        <p:spPr bwMode="auto">
          <a:xfrm>
            <a:off x="390874" y="2366752"/>
            <a:ext cx="2020887" cy="276999"/>
          </a:xfrm>
          <a:prstGeom prst="rect">
            <a:avLst/>
          </a:prstGeom>
        </p:spPr>
        <p:txBody>
          <a:bodyPr>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TextBox 12"/>
          <p:cNvSpPr txBox="1"/>
          <p:nvPr/>
        </p:nvSpPr>
        <p:spPr bwMode="auto">
          <a:xfrm>
            <a:off x="400374" y="3986520"/>
            <a:ext cx="3811587" cy="507831"/>
          </a:xfrm>
          <a:prstGeom prst="rect">
            <a:avLst/>
          </a:prstGeom>
          <a:noFill/>
        </p:spPr>
        <p:txBody>
          <a:bodyPr>
            <a:spAutoFit/>
          </a:bodyPr>
          <a:lstStyle/>
          <a:p>
            <a:pPr>
              <a:lnSpc>
                <a:spcPct val="150000"/>
              </a:lnSpc>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这里输入简单的文字概述这里输入简单文字概述简单的文字概述这里输入简单的文字概述这里输入简单</a:t>
            </a:r>
          </a:p>
        </p:txBody>
      </p:sp>
      <p:sp>
        <p:nvSpPr>
          <p:cNvPr id="14" name="矩形 13"/>
          <p:cNvSpPr/>
          <p:nvPr/>
        </p:nvSpPr>
        <p:spPr bwMode="auto">
          <a:xfrm>
            <a:off x="395537" y="3663697"/>
            <a:ext cx="2020887" cy="276999"/>
          </a:xfrm>
          <a:prstGeom prst="rect">
            <a:avLst/>
          </a:prstGeom>
        </p:spPr>
        <p:txBody>
          <a:bodyPr>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矩形 14"/>
          <p:cNvSpPr/>
          <p:nvPr/>
        </p:nvSpPr>
        <p:spPr bwMode="auto">
          <a:xfrm>
            <a:off x="5225073" y="2295545"/>
            <a:ext cx="715079" cy="276999"/>
          </a:xfrm>
          <a:prstGeom prst="rect">
            <a:avLst/>
          </a:prstGeom>
        </p:spPr>
        <p:txBody>
          <a:bodyPr wrap="square">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矩形 15"/>
          <p:cNvSpPr/>
          <p:nvPr/>
        </p:nvSpPr>
        <p:spPr bwMode="auto">
          <a:xfrm>
            <a:off x="6521217" y="2727593"/>
            <a:ext cx="715079" cy="276999"/>
          </a:xfrm>
          <a:prstGeom prst="rect">
            <a:avLst/>
          </a:prstGeom>
        </p:spPr>
        <p:txBody>
          <a:bodyPr wrap="square">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矩形 16"/>
          <p:cNvSpPr/>
          <p:nvPr/>
        </p:nvSpPr>
        <p:spPr bwMode="auto">
          <a:xfrm>
            <a:off x="7601337" y="3015625"/>
            <a:ext cx="715079" cy="276999"/>
          </a:xfrm>
          <a:prstGeom prst="rect">
            <a:avLst/>
          </a:prstGeom>
        </p:spPr>
        <p:txBody>
          <a:bodyPr wrap="square">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069943813"/>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strVal val="4*#ppt_w"/>
                                          </p:val>
                                        </p:tav>
                                        <p:tav tm="100000">
                                          <p:val>
                                            <p:strVal val="#ppt_w"/>
                                          </p:val>
                                        </p:tav>
                                      </p:tavLst>
                                    </p:anim>
                                    <p:anim calcmode="lin" valueType="num">
                                      <p:cBhvr>
                                        <p:cTn id="13" dur="500" fill="hold"/>
                                        <p:tgtEl>
                                          <p:spTgt spid="7"/>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4*#ppt_w"/>
                                          </p:val>
                                        </p:tav>
                                        <p:tav tm="100000">
                                          <p:val>
                                            <p:strVal val="#ppt_w"/>
                                          </p:val>
                                        </p:tav>
                                      </p:tavLst>
                                    </p:anim>
                                    <p:anim calcmode="lin" valueType="num">
                                      <p:cBhvr>
                                        <p:cTn id="18" dur="500" fill="hold"/>
                                        <p:tgtEl>
                                          <p:spTgt spid="8"/>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1000"/>
                                        <p:tgtEl>
                                          <p:spTgt spid="11"/>
                                        </p:tgtEl>
                                      </p:cBhvr>
                                    </p:animEffect>
                                    <p:anim calcmode="lin" valueType="num">
                                      <p:cBhvr>
                                        <p:cTn id="51" dur="1000" fill="hold"/>
                                        <p:tgtEl>
                                          <p:spTgt spid="11"/>
                                        </p:tgtEl>
                                        <p:attrNameLst>
                                          <p:attrName>ppt_x</p:attrName>
                                        </p:attrNameLst>
                                      </p:cBhvr>
                                      <p:tavLst>
                                        <p:tav tm="0">
                                          <p:val>
                                            <p:strVal val="#ppt_x"/>
                                          </p:val>
                                        </p:tav>
                                        <p:tav tm="100000">
                                          <p:val>
                                            <p:strVal val="#ppt_x"/>
                                          </p:val>
                                        </p:tav>
                                      </p:tavLst>
                                    </p:anim>
                                    <p:anim calcmode="lin" valueType="num">
                                      <p:cBhvr>
                                        <p:cTn id="52" dur="10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1000"/>
                                        <p:tgtEl>
                                          <p:spTgt spid="13"/>
                                        </p:tgtEl>
                                      </p:cBhvr>
                                    </p:animEffect>
                                    <p:anim calcmode="lin" valueType="num">
                                      <p:cBhvr>
                                        <p:cTn id="61" dur="1000" fill="hold"/>
                                        <p:tgtEl>
                                          <p:spTgt spid="13"/>
                                        </p:tgtEl>
                                        <p:attrNameLst>
                                          <p:attrName>ppt_x</p:attrName>
                                        </p:attrNameLst>
                                      </p:cBhvr>
                                      <p:tavLst>
                                        <p:tav tm="0">
                                          <p:val>
                                            <p:strVal val="#ppt_x"/>
                                          </p:val>
                                        </p:tav>
                                        <p:tav tm="100000">
                                          <p:val>
                                            <p:strVal val="#ppt_x"/>
                                          </p:val>
                                        </p:tav>
                                      </p:tavLst>
                                    </p:anim>
                                    <p:anim calcmode="lin" valueType="num">
                                      <p:cBhvr>
                                        <p:cTn id="6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p:bldP spid="11" grpId="0"/>
      <p:bldP spid="12" grpId="0"/>
      <p:bldP spid="13" grpId="0"/>
      <p:bldP spid="14" grpId="0"/>
      <p:bldP spid="15"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noChangeArrowheads="1"/>
          </p:cNvSpPr>
          <p:nvPr/>
        </p:nvSpPr>
        <p:spPr bwMode="auto">
          <a:xfrm>
            <a:off x="1843089" y="1132238"/>
            <a:ext cx="4384675" cy="3698428"/>
          </a:xfrm>
          <a:custGeom>
            <a:avLst/>
            <a:gdLst/>
            <a:ahLst/>
            <a:cxnLst>
              <a:cxn ang="0">
                <a:pos x="0" y="2742"/>
              </a:cxn>
              <a:cxn ang="0">
                <a:pos x="253" y="2556"/>
              </a:cxn>
              <a:cxn ang="0">
                <a:pos x="515" y="2395"/>
              </a:cxn>
              <a:cxn ang="0">
                <a:pos x="798" y="2223"/>
              </a:cxn>
              <a:cxn ang="0">
                <a:pos x="1152" y="2000"/>
              </a:cxn>
              <a:cxn ang="0">
                <a:pos x="1587" y="1728"/>
              </a:cxn>
              <a:cxn ang="0">
                <a:pos x="1869" y="1525"/>
              </a:cxn>
              <a:cxn ang="0">
                <a:pos x="2061" y="1394"/>
              </a:cxn>
              <a:cxn ang="0">
                <a:pos x="2324" y="1182"/>
              </a:cxn>
              <a:cxn ang="0">
                <a:pos x="2557" y="980"/>
              </a:cxn>
              <a:cxn ang="0">
                <a:pos x="2769" y="768"/>
              </a:cxn>
              <a:cxn ang="0">
                <a:pos x="2941" y="606"/>
              </a:cxn>
              <a:cxn ang="0">
                <a:pos x="3193" y="353"/>
              </a:cxn>
              <a:cxn ang="0">
                <a:pos x="3011" y="252"/>
              </a:cxn>
              <a:cxn ang="0">
                <a:pos x="3648" y="0"/>
              </a:cxn>
              <a:cxn ang="0">
                <a:pos x="3668" y="687"/>
              </a:cxn>
              <a:cxn ang="0">
                <a:pos x="3466" y="525"/>
              </a:cxn>
              <a:cxn ang="0">
                <a:pos x="3213" y="828"/>
              </a:cxn>
              <a:cxn ang="0">
                <a:pos x="2910" y="1202"/>
              </a:cxn>
              <a:cxn ang="0">
                <a:pos x="2698" y="1515"/>
              </a:cxn>
              <a:cxn ang="0">
                <a:pos x="2597" y="1738"/>
              </a:cxn>
              <a:cxn ang="0">
                <a:pos x="2496" y="1970"/>
              </a:cxn>
              <a:cxn ang="0">
                <a:pos x="2435" y="2182"/>
              </a:cxn>
              <a:cxn ang="0">
                <a:pos x="2375" y="2384"/>
              </a:cxn>
              <a:cxn ang="0">
                <a:pos x="2264" y="2779"/>
              </a:cxn>
              <a:cxn ang="0">
                <a:pos x="2183" y="3152"/>
              </a:cxn>
              <a:cxn ang="0">
                <a:pos x="2122" y="3445"/>
              </a:cxn>
              <a:cxn ang="0">
                <a:pos x="2042" y="3785"/>
              </a:cxn>
              <a:cxn ang="0">
                <a:pos x="0" y="3785"/>
              </a:cxn>
              <a:cxn ang="0">
                <a:pos x="0" y="2742"/>
              </a:cxn>
            </a:cxnLst>
            <a:rect l="0" t="0" r="r" b="b"/>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BFBFBF"/>
              </a:gs>
              <a:gs pos="100000">
                <a:srgbClr val="FFFFFF">
                  <a:alpha val="0"/>
                </a:srgbClr>
              </a:gs>
            </a:gsLst>
            <a:lin ang="5400000" scaled="1"/>
          </a:gradFill>
          <a:ln w="9525">
            <a:noFill/>
            <a:round/>
            <a:headEnd/>
            <a:tailEnd/>
          </a:ln>
        </p:spPr>
        <p:txBody>
          <a:bodyPr wrap="none" lIns="62873" tIns="31437" rIns="62873" bIns="31437" anchor="ctr"/>
          <a:lstStyle/>
          <a:p>
            <a:pPr algn="ctr"/>
            <a:endParaRPr lang="zh-CN" altLang="en-US" sz="1300" b="1">
              <a:solidFill>
                <a:srgbClr val="000000"/>
              </a:solidFill>
              <a:latin typeface="微软雅黑" pitchFamily="34" charset="-122"/>
              <a:ea typeface="微软雅黑" pitchFamily="34" charset="-122"/>
            </a:endParaRPr>
          </a:p>
        </p:txBody>
      </p:sp>
      <p:sp>
        <p:nvSpPr>
          <p:cNvPr id="4" name="圆角矩形 3"/>
          <p:cNvSpPr/>
          <p:nvPr/>
        </p:nvSpPr>
        <p:spPr>
          <a:xfrm>
            <a:off x="2990851" y="3479287"/>
            <a:ext cx="1590675" cy="293778"/>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2012</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4</a:t>
            </a:r>
            <a:r>
              <a:rPr lang="zh-CN" altLang="en-US" sz="1300" noProof="1">
                <a:latin typeface="微软雅黑" panose="020B0503020204020204" pitchFamily="34" charset="-122"/>
                <a:ea typeface="微软雅黑" panose="020B0503020204020204" pitchFamily="34" charset="-122"/>
              </a:rPr>
              <a:t>月</a:t>
            </a:r>
          </a:p>
        </p:txBody>
      </p:sp>
      <p:sp>
        <p:nvSpPr>
          <p:cNvPr id="5" name="圆角矩形 4"/>
          <p:cNvSpPr/>
          <p:nvPr/>
        </p:nvSpPr>
        <p:spPr>
          <a:xfrm>
            <a:off x="3657601" y="2844091"/>
            <a:ext cx="1592263" cy="293778"/>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2013</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5</a:t>
            </a:r>
            <a:r>
              <a:rPr lang="zh-CN" altLang="en-US" sz="1300" noProof="1">
                <a:latin typeface="微软雅黑" panose="020B0503020204020204" pitchFamily="34" charset="-122"/>
                <a:ea typeface="微软雅黑" panose="020B0503020204020204" pitchFamily="34" charset="-122"/>
              </a:rPr>
              <a:t>月</a:t>
            </a:r>
          </a:p>
        </p:txBody>
      </p:sp>
      <p:sp>
        <p:nvSpPr>
          <p:cNvPr id="6" name="圆角矩形 5"/>
          <p:cNvSpPr/>
          <p:nvPr/>
        </p:nvSpPr>
        <p:spPr>
          <a:xfrm>
            <a:off x="4154488" y="2231127"/>
            <a:ext cx="1592262" cy="295366"/>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2014</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6</a:t>
            </a:r>
            <a:r>
              <a:rPr lang="zh-CN" altLang="en-US" sz="1300" noProof="1">
                <a:latin typeface="微软雅黑" panose="020B0503020204020204" pitchFamily="34" charset="-122"/>
                <a:ea typeface="微软雅黑" panose="020B0503020204020204" pitchFamily="34" charset="-122"/>
              </a:rPr>
              <a:t>月</a:t>
            </a:r>
          </a:p>
        </p:txBody>
      </p:sp>
      <p:sp>
        <p:nvSpPr>
          <p:cNvPr id="7" name="圆角矩形 6"/>
          <p:cNvSpPr/>
          <p:nvPr/>
        </p:nvSpPr>
        <p:spPr>
          <a:xfrm>
            <a:off x="4713289" y="1653099"/>
            <a:ext cx="1590675" cy="293778"/>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2016</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12</a:t>
            </a:r>
            <a:r>
              <a:rPr lang="zh-CN" altLang="en-US" sz="1300" noProof="1">
                <a:latin typeface="微软雅黑" panose="020B0503020204020204" pitchFamily="34" charset="-122"/>
                <a:ea typeface="微软雅黑" panose="020B0503020204020204" pitchFamily="34" charset="-122"/>
              </a:rPr>
              <a:t>月</a:t>
            </a:r>
          </a:p>
        </p:txBody>
      </p:sp>
      <p:sp>
        <p:nvSpPr>
          <p:cNvPr id="9" name="圆角矩形 8"/>
          <p:cNvSpPr/>
          <p:nvPr/>
        </p:nvSpPr>
        <p:spPr>
          <a:xfrm>
            <a:off x="2359026" y="4060492"/>
            <a:ext cx="1590675" cy="295366"/>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2011</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3</a:t>
            </a:r>
            <a:r>
              <a:rPr lang="zh-CN" altLang="en-US" sz="1300" noProof="1">
                <a:latin typeface="微软雅黑" panose="020B0503020204020204" pitchFamily="34" charset="-122"/>
                <a:ea typeface="微软雅黑" panose="020B0503020204020204" pitchFamily="34" charset="-122"/>
              </a:rPr>
              <a:t>月</a:t>
            </a:r>
          </a:p>
        </p:txBody>
      </p:sp>
      <p:sp>
        <p:nvSpPr>
          <p:cNvPr id="10" name="矩形 9"/>
          <p:cNvSpPr>
            <a:spLocks noChangeArrowheads="1"/>
          </p:cNvSpPr>
          <p:nvPr/>
        </p:nvSpPr>
        <p:spPr bwMode="auto">
          <a:xfrm>
            <a:off x="4680012" y="4041436"/>
            <a:ext cx="1577975" cy="340487"/>
          </a:xfrm>
          <a:prstGeom prst="rect">
            <a:avLst/>
          </a:prstGeom>
          <a:noFill/>
          <a:ln w="9525">
            <a:solidFill>
              <a:schemeClr val="tx1">
                <a:lumMod val="75000"/>
                <a:lumOff val="25000"/>
              </a:schemeClr>
            </a:solidFill>
            <a:prstDash val="dash"/>
            <a:round/>
            <a:headEnd/>
            <a:tailEnd/>
          </a:ln>
        </p:spPr>
        <p:txBody>
          <a:bodyPr lIns="62873" tIns="31437" rIns="62873" bIns="31437">
            <a:spAutoFit/>
          </a:bodyPr>
          <a:lstStyle/>
          <a:p>
            <a:pPr algn="ctr"/>
            <a:r>
              <a:rPr lang="zh-CN" altLang="en-US" sz="900">
                <a:solidFill>
                  <a:schemeClr val="tx1">
                    <a:lumMod val="50000"/>
                    <a:lumOff val="50000"/>
                  </a:schemeClr>
                </a:solidFill>
                <a:latin typeface="微软雅黑" pitchFamily="34" charset="-122"/>
                <a:ea typeface="微软雅黑" pitchFamily="34" charset="-122"/>
              </a:rPr>
              <a:t>单击此处添加文本</a:t>
            </a:r>
            <a:endParaRPr lang="en-US" altLang="zh-CN" sz="900">
              <a:solidFill>
                <a:schemeClr val="tx1">
                  <a:lumMod val="50000"/>
                  <a:lumOff val="50000"/>
                </a:schemeClr>
              </a:solidFill>
              <a:latin typeface="微软雅黑" pitchFamily="34" charset="-122"/>
              <a:ea typeface="微软雅黑" pitchFamily="34" charset="-122"/>
            </a:endParaRPr>
          </a:p>
          <a:p>
            <a:pPr algn="ctr"/>
            <a:r>
              <a:rPr lang="zh-CN" altLang="en-US" sz="900">
                <a:solidFill>
                  <a:schemeClr val="tx1">
                    <a:lumMod val="50000"/>
                    <a:lumOff val="50000"/>
                  </a:schemeClr>
                </a:solidFill>
                <a:latin typeface="微软雅黑" pitchFamily="34" charset="-122"/>
                <a:ea typeface="微软雅黑" pitchFamily="34" charset="-122"/>
              </a:rPr>
              <a:t>单击此处添加文本</a:t>
            </a:r>
          </a:p>
        </p:txBody>
      </p:sp>
      <p:sp>
        <p:nvSpPr>
          <p:cNvPr id="11" name="矩形 10"/>
          <p:cNvSpPr>
            <a:spLocks noChangeArrowheads="1"/>
          </p:cNvSpPr>
          <p:nvPr/>
        </p:nvSpPr>
        <p:spPr bwMode="auto">
          <a:xfrm>
            <a:off x="5100699" y="3417355"/>
            <a:ext cx="1577975" cy="340487"/>
          </a:xfrm>
          <a:prstGeom prst="rect">
            <a:avLst/>
          </a:prstGeom>
          <a:noFill/>
          <a:ln w="9525">
            <a:solidFill>
              <a:schemeClr val="tx1">
                <a:lumMod val="75000"/>
                <a:lumOff val="25000"/>
              </a:schemeClr>
            </a:solidFill>
            <a:prstDash val="dash"/>
            <a:round/>
            <a:headEnd/>
            <a:tailEnd/>
          </a:ln>
        </p:spPr>
        <p:txBody>
          <a:bodyPr lIns="62873" tIns="31437" rIns="62873" bIns="31437">
            <a:spAutoFit/>
          </a:bodyPr>
          <a:lstStyle/>
          <a:p>
            <a:pPr algn="ctr"/>
            <a:r>
              <a:rPr lang="zh-CN" altLang="en-US" sz="900">
                <a:solidFill>
                  <a:schemeClr val="tx1">
                    <a:lumMod val="50000"/>
                    <a:lumOff val="50000"/>
                  </a:schemeClr>
                </a:solidFill>
                <a:latin typeface="微软雅黑" pitchFamily="34" charset="-122"/>
                <a:ea typeface="微软雅黑" pitchFamily="34" charset="-122"/>
              </a:rPr>
              <a:t>单击此处添加文本</a:t>
            </a:r>
            <a:endParaRPr lang="en-US" altLang="zh-CN" sz="900">
              <a:solidFill>
                <a:schemeClr val="tx1">
                  <a:lumMod val="50000"/>
                  <a:lumOff val="50000"/>
                </a:schemeClr>
              </a:solidFill>
              <a:latin typeface="微软雅黑" pitchFamily="34" charset="-122"/>
              <a:ea typeface="微软雅黑" pitchFamily="34" charset="-122"/>
            </a:endParaRPr>
          </a:p>
          <a:p>
            <a:pPr algn="ctr"/>
            <a:r>
              <a:rPr lang="zh-CN" altLang="en-US" sz="900">
                <a:solidFill>
                  <a:schemeClr val="tx1">
                    <a:lumMod val="50000"/>
                    <a:lumOff val="50000"/>
                  </a:schemeClr>
                </a:solidFill>
                <a:latin typeface="微软雅黑" pitchFamily="34" charset="-122"/>
                <a:ea typeface="微软雅黑" pitchFamily="34" charset="-122"/>
              </a:rPr>
              <a:t>单击此处添加文本</a:t>
            </a:r>
          </a:p>
        </p:txBody>
      </p:sp>
      <p:sp>
        <p:nvSpPr>
          <p:cNvPr id="12" name="矩形 11"/>
          <p:cNvSpPr>
            <a:spLocks noChangeArrowheads="1"/>
          </p:cNvSpPr>
          <p:nvPr/>
        </p:nvSpPr>
        <p:spPr bwMode="auto">
          <a:xfrm>
            <a:off x="5508687" y="2793275"/>
            <a:ext cx="1577975" cy="340487"/>
          </a:xfrm>
          <a:prstGeom prst="rect">
            <a:avLst/>
          </a:prstGeom>
          <a:noFill/>
          <a:ln w="9525">
            <a:solidFill>
              <a:schemeClr val="tx1">
                <a:lumMod val="75000"/>
                <a:lumOff val="25000"/>
              </a:schemeClr>
            </a:solidFill>
            <a:prstDash val="dash"/>
            <a:round/>
            <a:headEnd/>
            <a:tailEnd/>
          </a:ln>
        </p:spPr>
        <p:txBody>
          <a:bodyPr lIns="62873" tIns="31437" rIns="62873" bIns="31437">
            <a:spAutoFit/>
          </a:bodyPr>
          <a:lstStyle/>
          <a:p>
            <a:pPr algn="ctr"/>
            <a:r>
              <a:rPr lang="zh-CN" altLang="en-US" sz="900">
                <a:solidFill>
                  <a:schemeClr val="tx1">
                    <a:lumMod val="50000"/>
                    <a:lumOff val="50000"/>
                  </a:schemeClr>
                </a:solidFill>
                <a:latin typeface="微软雅黑" pitchFamily="34" charset="-122"/>
                <a:ea typeface="微软雅黑" pitchFamily="34" charset="-122"/>
              </a:rPr>
              <a:t>单击此处添加文本</a:t>
            </a:r>
            <a:endParaRPr lang="en-US" altLang="zh-CN" sz="900">
              <a:solidFill>
                <a:schemeClr val="tx1">
                  <a:lumMod val="50000"/>
                  <a:lumOff val="50000"/>
                </a:schemeClr>
              </a:solidFill>
              <a:latin typeface="微软雅黑" pitchFamily="34" charset="-122"/>
              <a:ea typeface="微软雅黑" pitchFamily="34" charset="-122"/>
            </a:endParaRPr>
          </a:p>
          <a:p>
            <a:pPr algn="ctr"/>
            <a:r>
              <a:rPr lang="zh-CN" altLang="en-US" sz="900">
                <a:solidFill>
                  <a:schemeClr val="tx1">
                    <a:lumMod val="50000"/>
                    <a:lumOff val="50000"/>
                  </a:schemeClr>
                </a:solidFill>
                <a:latin typeface="微软雅黑" pitchFamily="34" charset="-122"/>
                <a:ea typeface="微软雅黑" pitchFamily="34" charset="-122"/>
              </a:rPr>
              <a:t>单击此处添加文本</a:t>
            </a:r>
          </a:p>
        </p:txBody>
      </p:sp>
      <p:sp>
        <p:nvSpPr>
          <p:cNvPr id="13" name="矩形 12"/>
          <p:cNvSpPr>
            <a:spLocks noChangeArrowheads="1"/>
          </p:cNvSpPr>
          <p:nvPr/>
        </p:nvSpPr>
        <p:spPr bwMode="auto">
          <a:xfrm>
            <a:off x="5889686" y="2169195"/>
            <a:ext cx="1579562" cy="340487"/>
          </a:xfrm>
          <a:prstGeom prst="rect">
            <a:avLst/>
          </a:prstGeom>
          <a:noFill/>
          <a:ln w="9525">
            <a:solidFill>
              <a:schemeClr val="tx1">
                <a:lumMod val="75000"/>
                <a:lumOff val="25000"/>
              </a:schemeClr>
            </a:solidFill>
            <a:prstDash val="dash"/>
            <a:round/>
            <a:headEnd/>
            <a:tailEnd/>
          </a:ln>
        </p:spPr>
        <p:txBody>
          <a:bodyPr lIns="62873" tIns="31437" rIns="62873" bIns="31437">
            <a:spAutoFit/>
          </a:bodyPr>
          <a:lstStyle/>
          <a:p>
            <a:pPr algn="ctr"/>
            <a:r>
              <a:rPr lang="zh-CN" altLang="en-US" sz="900">
                <a:solidFill>
                  <a:schemeClr val="tx1">
                    <a:lumMod val="50000"/>
                    <a:lumOff val="50000"/>
                  </a:schemeClr>
                </a:solidFill>
                <a:latin typeface="微软雅黑" pitchFamily="34" charset="-122"/>
                <a:ea typeface="微软雅黑" pitchFamily="34" charset="-122"/>
              </a:rPr>
              <a:t>单击此处添加文本</a:t>
            </a:r>
            <a:endParaRPr lang="en-US" altLang="zh-CN" sz="900">
              <a:solidFill>
                <a:schemeClr val="tx1">
                  <a:lumMod val="50000"/>
                  <a:lumOff val="50000"/>
                </a:schemeClr>
              </a:solidFill>
              <a:latin typeface="微软雅黑" pitchFamily="34" charset="-122"/>
              <a:ea typeface="微软雅黑" pitchFamily="34" charset="-122"/>
            </a:endParaRPr>
          </a:p>
          <a:p>
            <a:pPr algn="ctr"/>
            <a:r>
              <a:rPr lang="zh-CN" altLang="en-US" sz="900">
                <a:solidFill>
                  <a:schemeClr val="tx1">
                    <a:lumMod val="50000"/>
                    <a:lumOff val="50000"/>
                  </a:schemeClr>
                </a:solidFill>
                <a:latin typeface="微软雅黑" pitchFamily="34" charset="-122"/>
                <a:ea typeface="微软雅黑" pitchFamily="34" charset="-122"/>
              </a:rPr>
              <a:t>单击此处添加文本</a:t>
            </a:r>
          </a:p>
        </p:txBody>
      </p:sp>
      <p:sp>
        <p:nvSpPr>
          <p:cNvPr id="14" name="矩形 13"/>
          <p:cNvSpPr>
            <a:spLocks noChangeArrowheads="1"/>
          </p:cNvSpPr>
          <p:nvPr/>
        </p:nvSpPr>
        <p:spPr bwMode="auto">
          <a:xfrm>
            <a:off x="6488174" y="1602283"/>
            <a:ext cx="1579563" cy="340487"/>
          </a:xfrm>
          <a:prstGeom prst="rect">
            <a:avLst/>
          </a:prstGeom>
          <a:noFill/>
          <a:ln w="9525">
            <a:solidFill>
              <a:schemeClr val="tx1">
                <a:lumMod val="75000"/>
                <a:lumOff val="25000"/>
              </a:schemeClr>
            </a:solidFill>
            <a:prstDash val="dash"/>
            <a:round/>
            <a:headEnd/>
            <a:tailEnd/>
          </a:ln>
        </p:spPr>
        <p:txBody>
          <a:bodyPr lIns="62873" tIns="31437" rIns="62873" bIns="31437">
            <a:spAutoFit/>
          </a:bodyPr>
          <a:lstStyle/>
          <a:p>
            <a:pPr algn="ctr"/>
            <a:r>
              <a:rPr lang="zh-CN" altLang="en-US" sz="900">
                <a:solidFill>
                  <a:schemeClr val="tx1">
                    <a:lumMod val="50000"/>
                    <a:lumOff val="50000"/>
                  </a:schemeClr>
                </a:solidFill>
                <a:latin typeface="微软雅黑" pitchFamily="34" charset="-122"/>
                <a:ea typeface="微软雅黑" pitchFamily="34" charset="-122"/>
              </a:rPr>
              <a:t>单击此处添加文本</a:t>
            </a:r>
            <a:endParaRPr lang="en-US" altLang="zh-CN" sz="900">
              <a:solidFill>
                <a:schemeClr val="tx1">
                  <a:lumMod val="50000"/>
                  <a:lumOff val="50000"/>
                </a:schemeClr>
              </a:solidFill>
              <a:latin typeface="微软雅黑" pitchFamily="34" charset="-122"/>
              <a:ea typeface="微软雅黑" pitchFamily="34" charset="-122"/>
            </a:endParaRPr>
          </a:p>
          <a:p>
            <a:pPr algn="ctr"/>
            <a:r>
              <a:rPr lang="zh-CN" altLang="en-US" sz="900">
                <a:solidFill>
                  <a:schemeClr val="tx1">
                    <a:lumMod val="50000"/>
                    <a:lumOff val="50000"/>
                  </a:schemeClr>
                </a:solidFill>
                <a:latin typeface="微软雅黑" pitchFamily="34" charset="-122"/>
                <a:ea typeface="微软雅黑" pitchFamily="34" charset="-122"/>
              </a:rPr>
              <a:t>单击此处添加文本</a:t>
            </a:r>
          </a:p>
        </p:txBody>
      </p:sp>
      <p:sp>
        <p:nvSpPr>
          <p:cNvPr id="15" name="Content Placeholder 2"/>
          <p:cNvSpPr txBox="1">
            <a:spLocks noChangeArrowheads="1"/>
          </p:cNvSpPr>
          <p:nvPr/>
        </p:nvSpPr>
        <p:spPr bwMode="auto">
          <a:xfrm>
            <a:off x="984311" y="1761082"/>
            <a:ext cx="2546350" cy="905154"/>
          </a:xfrm>
          <a:prstGeom prst="rect">
            <a:avLst/>
          </a:prstGeom>
          <a:noFill/>
          <a:ln w="9525">
            <a:noFill/>
            <a:miter lim="800000"/>
            <a:headEnd/>
            <a:tailEnd/>
          </a:ln>
        </p:spPr>
        <p:txBody>
          <a:bodyPr lIns="68580" tIns="34290" rIns="68580" bIns="34290"/>
          <a:lstStyle/>
          <a:p>
            <a:pPr>
              <a:lnSpc>
                <a:spcPct val="130000"/>
              </a:lnSpc>
              <a:spcBef>
                <a:spcPts val="1000"/>
              </a:spcBef>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en-US" altLang="en-US" sz="900" dirty="0">
              <a:solidFill>
                <a:schemeClr val="tx1">
                  <a:lumMod val="50000"/>
                  <a:lumOff val="50000"/>
                </a:schemeClr>
              </a:solidFill>
              <a:latin typeface="微软雅黑" pitchFamily="34" charset="-122"/>
              <a:ea typeface="微软雅黑" pitchFamily="34" charset="-122"/>
            </a:endParaRPr>
          </a:p>
        </p:txBody>
      </p:sp>
      <p:sp>
        <p:nvSpPr>
          <p:cNvPr id="16" name="Title 13"/>
          <p:cNvSpPr txBox="1">
            <a:spLocks noChangeArrowheads="1"/>
          </p:cNvSpPr>
          <p:nvPr/>
        </p:nvSpPr>
        <p:spPr bwMode="auto">
          <a:xfrm>
            <a:off x="1039813" y="1381551"/>
            <a:ext cx="2163762" cy="439874"/>
          </a:xfrm>
          <a:prstGeom prst="rect">
            <a:avLst/>
          </a:prstGeom>
          <a:noFill/>
          <a:ln w="9525">
            <a:noFill/>
            <a:miter lim="800000"/>
            <a:headEnd/>
            <a:tailEnd/>
          </a:ln>
        </p:spPr>
        <p:txBody>
          <a:bodyPr lIns="68580" tIns="34290" rIns="68580" bIns="34290" anchor="ctr"/>
          <a:lstStyle/>
          <a:p>
            <a:r>
              <a:rPr lang="zh-CN" altLang="en-US" sz="1200" dirty="0">
                <a:solidFill>
                  <a:schemeClr val="tx1">
                    <a:lumMod val="75000"/>
                    <a:lumOff val="25000"/>
                  </a:schemeClr>
                </a:solidFill>
                <a:latin typeface="微软雅黑" pitchFamily="34" charset="-122"/>
                <a:ea typeface="微软雅黑" pitchFamily="34" charset="-122"/>
              </a:rPr>
              <a:t>添加标题内容文字</a:t>
            </a:r>
            <a:endParaRPr lang="en-US" altLang="en-US" sz="1200" dirty="0">
              <a:solidFill>
                <a:schemeClr val="tx1">
                  <a:lumMod val="75000"/>
                  <a:lumOff val="25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0-#ppt_w/2"/>
                                          </p:val>
                                        </p:tav>
                                        <p:tav tm="100000">
                                          <p:val>
                                            <p:strVal val="#ppt_x"/>
                                          </p:val>
                                        </p:tav>
                                      </p:tavLst>
                                    </p:anim>
                                    <p:anim calcmode="lin" valueType="num">
                                      <p:cBhvr>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1+#ppt_w/2"/>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ppt_x</p:attrName>
                                        </p:attrNameLst>
                                      </p:cBhvr>
                                      <p:tavLst>
                                        <p:tav tm="0">
                                          <p:val>
                                            <p:strVal val="0-#ppt_w/2"/>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1+#ppt_w/2"/>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0-#ppt_w/2"/>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1+#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ppt_x</p:attrName>
                                        </p:attrNameLst>
                                      </p:cBhvr>
                                      <p:tavLst>
                                        <p:tav tm="0">
                                          <p:val>
                                            <p:strVal val="0-#ppt_w/2"/>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1+#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ppt_x</p:attrName>
                                        </p:attrNameLst>
                                      </p:cBhvr>
                                      <p:tavLst>
                                        <p:tav tm="0">
                                          <p:val>
                                            <p:strVal val="0-#ppt_w/2"/>
                                          </p:val>
                                        </p:tav>
                                        <p:tav tm="100000">
                                          <p:val>
                                            <p:strVal val="#ppt_x"/>
                                          </p:val>
                                        </p:tav>
                                      </p:tavLst>
                                    </p:anim>
                                    <p:anim calcmode="lin" valueType="num">
                                      <p:cBhvr>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1+#ppt_w/2"/>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4" descr="C:\Users\Administrator\Desktop\62da2a7048a00290011c3cc3b972cd9c.jpg"/>
          <p:cNvPicPr>
            <a:picLocks noChangeAspect="1" noChangeArrowheads="1"/>
          </p:cNvPicPr>
          <p:nvPr/>
        </p:nvPicPr>
        <p:blipFill>
          <a:blip r:embed="rId3" cstate="print"/>
          <a:srcRect l="52713"/>
          <a:stretch>
            <a:fillRect/>
          </a:stretch>
        </p:blipFill>
        <p:spPr bwMode="auto">
          <a:xfrm>
            <a:off x="6947756" y="1996480"/>
            <a:ext cx="2196244" cy="2858164"/>
          </a:xfrm>
          <a:prstGeom prst="rect">
            <a:avLst/>
          </a:prstGeom>
          <a:noFill/>
        </p:spPr>
      </p:pic>
      <p:sp>
        <p:nvSpPr>
          <p:cNvPr id="3" name="椭圆 9"/>
          <p:cNvSpPr>
            <a:spLocks noChangeArrowheads="1"/>
          </p:cNvSpPr>
          <p:nvPr/>
        </p:nvSpPr>
        <p:spPr bwMode="auto">
          <a:xfrm>
            <a:off x="4491597" y="1276400"/>
            <a:ext cx="891779" cy="892053"/>
          </a:xfrm>
          <a:prstGeom prst="ellipse">
            <a:avLst/>
          </a:prstGeom>
          <a:solidFill>
            <a:schemeClr val="accent1"/>
          </a:solidFill>
          <a:ln w="9525">
            <a:noFill/>
            <a:round/>
            <a:headEnd/>
            <a:tailEnd/>
          </a:ln>
        </p:spPr>
        <p:txBody>
          <a:bodyPr lIns="68580" tIns="34290" rIns="68580" bIns="34290" anchor="ctr"/>
          <a:lstStyle/>
          <a:p>
            <a:pPr algn="ctr" eaLnBrk="1" hangingPunct="1">
              <a:buFont typeface="Arial" charset="0"/>
              <a:buNone/>
            </a:pPr>
            <a:endParaRPr lang="zh-CN" altLang="en-US">
              <a:solidFill>
                <a:srgbClr val="FFFFFF"/>
              </a:solidFill>
            </a:endParaRPr>
          </a:p>
        </p:txBody>
      </p:sp>
      <p:sp>
        <p:nvSpPr>
          <p:cNvPr id="4" name="矩形 4"/>
          <p:cNvSpPr>
            <a:spLocks noChangeArrowheads="1"/>
          </p:cNvSpPr>
          <p:nvPr/>
        </p:nvSpPr>
        <p:spPr bwMode="auto">
          <a:xfrm>
            <a:off x="4703526" y="1312129"/>
            <a:ext cx="596504" cy="838691"/>
          </a:xfrm>
          <a:prstGeom prst="rect">
            <a:avLst/>
          </a:prstGeom>
          <a:noFill/>
          <a:ln w="9525">
            <a:noFill/>
            <a:miter lim="800000"/>
            <a:headEnd/>
            <a:tailEnd/>
          </a:ln>
        </p:spPr>
        <p:txBody>
          <a:bodyPr lIns="68580" tIns="34290" rIns="68580" bIns="34290">
            <a:spAutoFit/>
          </a:bodyPr>
          <a:lstStyle/>
          <a:p>
            <a:pPr eaLnBrk="1" hangingPunct="1">
              <a:buFont typeface="Arial" charset="0"/>
              <a:buNone/>
            </a:pPr>
            <a:r>
              <a:rPr lang="en-US" altLang="zh-CN" sz="5000" b="1" dirty="0" smtClean="0">
                <a:solidFill>
                  <a:schemeClr val="bg1"/>
                </a:solidFill>
                <a:latin typeface="微软雅黑" pitchFamily="34" charset="-122"/>
                <a:ea typeface="微软雅黑" pitchFamily="34" charset="-122"/>
              </a:rPr>
              <a:t>2</a:t>
            </a:r>
            <a:endParaRPr lang="zh-CN" altLang="en-US" sz="5000" b="1" dirty="0">
              <a:solidFill>
                <a:schemeClr val="bg1"/>
              </a:solidFill>
              <a:latin typeface="微软雅黑" pitchFamily="34" charset="-122"/>
              <a:ea typeface="微软雅黑" pitchFamily="34" charset="-122"/>
            </a:endParaRPr>
          </a:p>
        </p:txBody>
      </p:sp>
      <p:sp>
        <p:nvSpPr>
          <p:cNvPr id="5" name="矩形 15"/>
          <p:cNvSpPr>
            <a:spLocks noChangeArrowheads="1"/>
          </p:cNvSpPr>
          <p:nvPr/>
        </p:nvSpPr>
        <p:spPr bwMode="auto">
          <a:xfrm>
            <a:off x="3455878" y="2380042"/>
            <a:ext cx="2908489" cy="484748"/>
          </a:xfrm>
          <a:prstGeom prst="rect">
            <a:avLst/>
          </a:prstGeom>
          <a:noFill/>
          <a:ln w="9525">
            <a:noFill/>
            <a:miter lim="800000"/>
            <a:headEnd/>
            <a:tailEnd/>
          </a:ln>
        </p:spPr>
        <p:txBody>
          <a:bodyPr wrap="none" lIns="68580" tIns="34290" rIns="68580" bIns="34290">
            <a:spAutoFit/>
          </a:bodyPr>
          <a:lstStyle/>
          <a:p>
            <a:pPr eaLnBrk="1" hangingPunct="1">
              <a:buFont typeface="Arial" charset="0"/>
              <a:buNone/>
            </a:pPr>
            <a:r>
              <a:rPr lang="zh-CN" altLang="en-US" sz="2700" dirty="0" smtClean="0">
                <a:solidFill>
                  <a:schemeClr val="accent1"/>
                </a:solidFill>
                <a:latin typeface="微软雅黑" pitchFamily="34" charset="-122"/>
                <a:ea typeface="微软雅黑" pitchFamily="34" charset="-122"/>
              </a:rPr>
              <a:t>单击此处添加标题</a:t>
            </a:r>
            <a:endParaRPr lang="zh-CN" altLang="en-US" sz="2700" dirty="0">
              <a:solidFill>
                <a:schemeClr val="accent1"/>
              </a:solidFill>
              <a:latin typeface="微软雅黑" pitchFamily="34" charset="-122"/>
              <a:ea typeface="微软雅黑" pitchFamily="34" charset="-122"/>
            </a:endParaRPr>
          </a:p>
        </p:txBody>
      </p:sp>
      <p:sp>
        <p:nvSpPr>
          <p:cNvPr id="6" name="矩形 18"/>
          <p:cNvSpPr>
            <a:spLocks noChangeArrowheads="1"/>
          </p:cNvSpPr>
          <p:nvPr/>
        </p:nvSpPr>
        <p:spPr bwMode="auto">
          <a:xfrm>
            <a:off x="3170510" y="2930281"/>
            <a:ext cx="3489722" cy="332399"/>
          </a:xfrm>
          <a:prstGeom prst="rect">
            <a:avLst/>
          </a:prstGeom>
          <a:noFill/>
          <a:ln w="9525">
            <a:noFill/>
            <a:miter lim="800000"/>
            <a:headEnd/>
            <a:tailEnd/>
          </a:ln>
        </p:spPr>
        <p:txBody>
          <a:bodyPr lIns="0" tIns="0" rIns="0" bIns="0">
            <a:spAutoFit/>
          </a:bodyPr>
          <a:lstStyle/>
          <a:p>
            <a:pPr algn="ctr" defTabSz="912019">
              <a:lnSpc>
                <a:spcPct val="120000"/>
              </a:lnSpc>
              <a:spcBef>
                <a:spcPct val="20000"/>
              </a:spcBef>
            </a:pPr>
            <a:r>
              <a:rPr lang="zh-CN" altLang="en-US" sz="900" dirty="0">
                <a:solidFill>
                  <a:schemeClr val="tx1">
                    <a:lumMod val="50000"/>
                    <a:lumOff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900" dirty="0">
              <a:solidFill>
                <a:schemeClr val="tx1">
                  <a:lumMod val="50000"/>
                  <a:lumOff val="50000"/>
                </a:schemeClr>
              </a:solidFill>
              <a:latin typeface="微软雅黑" pitchFamily="34" charset="-122"/>
              <a:ea typeface="微软雅黑" pitchFamily="34" charset="-122"/>
              <a:sym typeface="Arial" charset="0"/>
            </a:endParaRPr>
          </a:p>
        </p:txBody>
      </p:sp>
      <p:cxnSp>
        <p:nvCxnSpPr>
          <p:cNvPr id="7" name="直接连接符 18"/>
          <p:cNvCxnSpPr>
            <a:cxnSpLocks noChangeShapeType="1"/>
          </p:cNvCxnSpPr>
          <p:nvPr/>
        </p:nvCxnSpPr>
        <p:spPr bwMode="auto">
          <a:xfrm>
            <a:off x="2879812" y="2875494"/>
            <a:ext cx="4112220" cy="0"/>
          </a:xfrm>
          <a:prstGeom prst="line">
            <a:avLst/>
          </a:prstGeom>
          <a:noFill/>
          <a:ln w="6350">
            <a:solidFill>
              <a:srgbClr val="0D0D0D"/>
            </a:solidFill>
            <a:round/>
            <a:headEnd/>
            <a:tailEnd/>
          </a:ln>
        </p:spPr>
      </p:cxnSp>
      <p:pic>
        <p:nvPicPr>
          <p:cNvPr id="10" name="Picture 4" descr="C:\Users\Administrator\Desktop\62da2a7048a00290011c3cc3b972cd9c.jpg"/>
          <p:cNvPicPr>
            <a:picLocks noChangeAspect="1" noChangeArrowheads="1"/>
          </p:cNvPicPr>
          <p:nvPr/>
        </p:nvPicPr>
        <p:blipFill>
          <a:blip r:embed="rId3" cstate="print"/>
          <a:srcRect r="49793"/>
          <a:stretch>
            <a:fillRect/>
          </a:stretch>
        </p:blipFill>
        <p:spPr bwMode="auto">
          <a:xfrm>
            <a:off x="323528" y="1816460"/>
            <a:ext cx="2331876" cy="2858164"/>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
                                        <p:tgtEl>
                                          <p:spTgt spid="4"/>
                                        </p:tgtEl>
                                      </p:cBhvr>
                                    </p:animEffect>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7"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ppt_w/2"/>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4"/>
          <p:cNvSpPr>
            <a:spLocks noChangeArrowheads="1"/>
          </p:cNvSpPr>
          <p:nvPr/>
        </p:nvSpPr>
        <p:spPr bwMode="auto">
          <a:xfrm>
            <a:off x="504120" y="1529105"/>
            <a:ext cx="2015306"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r>
              <a:rPr lang="zh-CN" altLang="en-US" sz="1200" dirty="0" smtClean="0">
                <a:solidFill>
                  <a:schemeClr val="tx1">
                    <a:lumMod val="75000"/>
                    <a:lumOff val="25000"/>
                  </a:schemeClr>
                </a:solidFill>
                <a:ea typeface="微软雅黑" pitchFamily="34" charset="-122"/>
              </a:rPr>
              <a:t>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86" name="Rectangle 24"/>
          <p:cNvSpPr>
            <a:spLocks noChangeArrowheads="1"/>
          </p:cNvSpPr>
          <p:nvPr/>
        </p:nvSpPr>
        <p:spPr bwMode="auto">
          <a:xfrm>
            <a:off x="504120" y="3154925"/>
            <a:ext cx="2015306"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r>
              <a:rPr lang="zh-CN" altLang="en-US" sz="1200" dirty="0" smtClean="0">
                <a:solidFill>
                  <a:schemeClr val="tx1">
                    <a:lumMod val="75000"/>
                    <a:lumOff val="25000"/>
                  </a:schemeClr>
                </a:solidFill>
                <a:ea typeface="微软雅黑" pitchFamily="34" charset="-122"/>
              </a:rPr>
              <a:t>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800" dirty="0" smtClean="0">
                <a:solidFill>
                  <a:schemeClr val="tx1">
                    <a:lumMod val="50000"/>
                    <a:lumOff val="50000"/>
                  </a:schemeClr>
                </a:solidFill>
                <a:latin typeface="微软雅黑" pitchFamily="34" charset="-122"/>
                <a:ea typeface="微软雅黑" pitchFamily="34" charset="-122"/>
              </a:rPr>
              <a:t>。</a:t>
            </a: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88" name="Rectangle 24"/>
          <p:cNvSpPr>
            <a:spLocks noChangeArrowheads="1"/>
          </p:cNvSpPr>
          <p:nvPr/>
        </p:nvSpPr>
        <p:spPr bwMode="auto">
          <a:xfrm>
            <a:off x="6516216" y="1529104"/>
            <a:ext cx="2015306"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90" name="Rectangle 24"/>
          <p:cNvSpPr>
            <a:spLocks noChangeArrowheads="1"/>
          </p:cNvSpPr>
          <p:nvPr/>
        </p:nvSpPr>
        <p:spPr bwMode="auto">
          <a:xfrm>
            <a:off x="6516216" y="3154924"/>
            <a:ext cx="2015306"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grpSp>
        <p:nvGrpSpPr>
          <p:cNvPr id="3" name="组合 70"/>
          <p:cNvGrpSpPr/>
          <p:nvPr/>
        </p:nvGrpSpPr>
        <p:grpSpPr>
          <a:xfrm>
            <a:off x="3925336" y="2099013"/>
            <a:ext cx="1233478" cy="1235245"/>
            <a:chOff x="1903413" y="1601788"/>
            <a:chExt cx="1949450" cy="1951038"/>
          </a:xfrm>
        </p:grpSpPr>
        <p:sp>
          <p:nvSpPr>
            <p:cNvPr id="72" name="Oval 6"/>
            <p:cNvSpPr>
              <a:spLocks noChangeArrowheads="1"/>
            </p:cNvSpPr>
            <p:nvPr/>
          </p:nvSpPr>
          <p:spPr bwMode="auto">
            <a:xfrm>
              <a:off x="1911350" y="1611313"/>
              <a:ext cx="1931987" cy="193198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73" name="Oval 7"/>
            <p:cNvSpPr>
              <a:spLocks noChangeArrowheads="1"/>
            </p:cNvSpPr>
            <p:nvPr/>
          </p:nvSpPr>
          <p:spPr bwMode="auto">
            <a:xfrm>
              <a:off x="2730500" y="2430463"/>
              <a:ext cx="295275" cy="295275"/>
            </a:xfrm>
            <a:prstGeom prst="ellipse">
              <a:avLst/>
            </a:pr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74"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75" name="Freeform 9"/>
            <p:cNvSpPr>
              <a:spLocks noEditPoints="1"/>
            </p:cNvSpPr>
            <p:nvPr/>
          </p:nvSpPr>
          <p:spPr bwMode="auto">
            <a:xfrm>
              <a:off x="2181225" y="1882776"/>
              <a:ext cx="1392237" cy="1390650"/>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76" name="Freeform 10"/>
            <p:cNvSpPr>
              <a:spLocks noEditPoints="1"/>
            </p:cNvSpPr>
            <p:nvPr/>
          </p:nvSpPr>
          <p:spPr bwMode="auto">
            <a:xfrm>
              <a:off x="2468563" y="2168526"/>
              <a:ext cx="819150" cy="819150"/>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grpSp>
      <p:grpSp>
        <p:nvGrpSpPr>
          <p:cNvPr id="4" name="组合 76"/>
          <p:cNvGrpSpPr/>
          <p:nvPr/>
        </p:nvGrpSpPr>
        <p:grpSpPr>
          <a:xfrm>
            <a:off x="3675226" y="1982424"/>
            <a:ext cx="868858" cy="734714"/>
            <a:chOff x="1508126" y="1417638"/>
            <a:chExt cx="1373187" cy="1160463"/>
          </a:xfrm>
        </p:grpSpPr>
        <p:sp>
          <p:nvSpPr>
            <p:cNvPr id="78" name="Freeform 11"/>
            <p:cNvSpPr/>
            <p:nvPr/>
          </p:nvSpPr>
          <p:spPr bwMode="auto">
            <a:xfrm>
              <a:off x="1508126" y="1636713"/>
              <a:ext cx="444500" cy="239713"/>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chemeClr val="accent3"/>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79" name="Freeform 12"/>
            <p:cNvSpPr/>
            <p:nvPr/>
          </p:nvSpPr>
          <p:spPr bwMode="auto">
            <a:xfrm>
              <a:off x="1720850" y="1417638"/>
              <a:ext cx="238125" cy="404813"/>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accent3">
                <a:lumMod val="60000"/>
                <a:lumOff val="40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80" name="Freeform 13"/>
            <p:cNvSpPr/>
            <p:nvPr/>
          </p:nvSpPr>
          <p:spPr bwMode="auto">
            <a:xfrm>
              <a:off x="1660525" y="1577976"/>
              <a:ext cx="1174750" cy="965200"/>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81" name="Freeform 14"/>
            <p:cNvSpPr/>
            <p:nvPr/>
          </p:nvSpPr>
          <p:spPr bwMode="auto">
            <a:xfrm>
              <a:off x="2600325" y="2459038"/>
              <a:ext cx="280987" cy="119063"/>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sp>
          <p:nvSpPr>
            <p:cNvPr id="82" name="Freeform 15"/>
            <p:cNvSpPr/>
            <p:nvPr/>
          </p:nvSpPr>
          <p:spPr bwMode="auto">
            <a:xfrm>
              <a:off x="2725738" y="2324101"/>
              <a:ext cx="155575" cy="254000"/>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9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80808"/>
                </a:solidFill>
                <a:effectLst/>
                <a:uLnTx/>
                <a:uFillTx/>
              </a:endParaRPr>
            </a:p>
          </p:txBody>
        </p:sp>
      </p:grpSp>
      <p:sp>
        <p:nvSpPr>
          <p:cNvPr id="83" name="Freeform 12"/>
          <p:cNvSpPr/>
          <p:nvPr/>
        </p:nvSpPr>
        <p:spPr bwMode="auto">
          <a:xfrm flipV="1">
            <a:off x="3675226" y="2716636"/>
            <a:ext cx="868858" cy="817656"/>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accent1">
              <a:alpha val="10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smtClean="0">
              <a:ln>
                <a:noFill/>
              </a:ln>
              <a:solidFill>
                <a:schemeClr val="tx1">
                  <a:lumMod val="75000"/>
                  <a:lumOff val="25000"/>
                </a:schemeClr>
              </a:solidFill>
              <a:effectLst/>
              <a:uLnTx/>
              <a:uFillTx/>
            </a:endParaRPr>
          </a:p>
        </p:txBody>
      </p:sp>
      <p:sp>
        <p:nvSpPr>
          <p:cNvPr id="2" name="菱形 1"/>
          <p:cNvSpPr/>
          <p:nvPr/>
        </p:nvSpPr>
        <p:spPr>
          <a:xfrm>
            <a:off x="2701762" y="1639313"/>
            <a:ext cx="631890" cy="632278"/>
          </a:xfrm>
          <a:prstGeom prst="diamond">
            <a:avLst/>
          </a:prstGeom>
          <a:solidFill>
            <a:schemeClr val="accent1"/>
          </a:solidFill>
          <a:ln w="25400" cap="flat" cmpd="sng" algn="ctr">
            <a:noFill/>
            <a:prstDash val="solid"/>
          </a:ln>
          <a:effectLst/>
        </p:spPr>
        <p:txBody>
          <a:bodyPr lIns="0" tIns="0" rIns="0" bIns="0" rtlCol="0" anchor="ctr"/>
          <a:lstStyle/>
          <a:p>
            <a:pPr algn="ctr"/>
            <a:r>
              <a:rPr lang="en-US" altLang="zh-CN" kern="0" dirty="0" smtClean="0">
                <a:solidFill>
                  <a:srgbClr val="F8F8F8"/>
                </a:solidFill>
                <a:latin typeface="Calibri"/>
                <a:ea typeface="宋体"/>
              </a:rPr>
              <a:t>01</a:t>
            </a:r>
            <a:endParaRPr lang="zh-CN" altLang="en-US" kern="0" dirty="0">
              <a:solidFill>
                <a:srgbClr val="F8F8F8"/>
              </a:solidFill>
              <a:latin typeface="Calibri"/>
              <a:ea typeface="宋体"/>
            </a:endParaRPr>
          </a:p>
        </p:txBody>
      </p:sp>
      <p:sp>
        <p:nvSpPr>
          <p:cNvPr id="28" name="菱形 27"/>
          <p:cNvSpPr/>
          <p:nvPr/>
        </p:nvSpPr>
        <p:spPr>
          <a:xfrm>
            <a:off x="5731301" y="1639313"/>
            <a:ext cx="631890" cy="632278"/>
          </a:xfrm>
          <a:prstGeom prst="diamond">
            <a:avLst/>
          </a:prstGeom>
          <a:solidFill>
            <a:schemeClr val="accent3"/>
          </a:solidFill>
          <a:ln w="25400" cap="flat" cmpd="sng" algn="ctr">
            <a:noFill/>
            <a:prstDash val="solid"/>
          </a:ln>
          <a:effectLst/>
        </p:spPr>
        <p:txBody>
          <a:bodyPr lIns="0" tIns="0" rIns="0" bIns="0" rtlCol="0" anchor="ctr"/>
          <a:lstStyle/>
          <a:p>
            <a:pPr algn="ctr"/>
            <a:r>
              <a:rPr lang="en-US" altLang="zh-CN" kern="0" dirty="0" smtClean="0">
                <a:solidFill>
                  <a:srgbClr val="F8F8F8"/>
                </a:solidFill>
                <a:latin typeface="Calibri"/>
                <a:ea typeface="宋体"/>
              </a:rPr>
              <a:t>03</a:t>
            </a:r>
            <a:endParaRPr lang="zh-CN" altLang="en-US" kern="0" dirty="0">
              <a:solidFill>
                <a:srgbClr val="F8F8F8"/>
              </a:solidFill>
              <a:latin typeface="Calibri"/>
              <a:ea typeface="宋体"/>
            </a:endParaRPr>
          </a:p>
        </p:txBody>
      </p:sp>
      <p:sp>
        <p:nvSpPr>
          <p:cNvPr id="29" name="菱形 28"/>
          <p:cNvSpPr/>
          <p:nvPr/>
        </p:nvSpPr>
        <p:spPr>
          <a:xfrm>
            <a:off x="2701762" y="3271487"/>
            <a:ext cx="631890" cy="632278"/>
          </a:xfrm>
          <a:prstGeom prst="diamond">
            <a:avLst/>
          </a:prstGeom>
          <a:solidFill>
            <a:schemeClr val="accent2"/>
          </a:solidFill>
          <a:ln w="25400" cap="flat" cmpd="sng" algn="ctr">
            <a:noFill/>
            <a:prstDash val="solid"/>
          </a:ln>
          <a:effectLst/>
        </p:spPr>
        <p:txBody>
          <a:bodyPr lIns="0" tIns="0" rIns="0" bIns="0" rtlCol="0" anchor="ctr"/>
          <a:lstStyle/>
          <a:p>
            <a:pPr algn="ctr"/>
            <a:r>
              <a:rPr lang="en-US" altLang="zh-CN" kern="0" dirty="0" smtClean="0">
                <a:solidFill>
                  <a:srgbClr val="F8F8F8"/>
                </a:solidFill>
                <a:latin typeface="Calibri"/>
                <a:ea typeface="宋体"/>
              </a:rPr>
              <a:t>02</a:t>
            </a:r>
            <a:endParaRPr lang="zh-CN" altLang="en-US" kern="0" dirty="0">
              <a:solidFill>
                <a:srgbClr val="F8F8F8"/>
              </a:solidFill>
              <a:latin typeface="Calibri"/>
              <a:ea typeface="宋体"/>
            </a:endParaRPr>
          </a:p>
        </p:txBody>
      </p:sp>
      <p:sp>
        <p:nvSpPr>
          <p:cNvPr id="30" name="菱形 29"/>
          <p:cNvSpPr/>
          <p:nvPr/>
        </p:nvSpPr>
        <p:spPr>
          <a:xfrm>
            <a:off x="5731301" y="3271487"/>
            <a:ext cx="631890" cy="632278"/>
          </a:xfrm>
          <a:prstGeom prst="diamond">
            <a:avLst/>
          </a:prstGeom>
          <a:solidFill>
            <a:schemeClr val="accent4"/>
          </a:solidFill>
          <a:ln w="25400" cap="flat" cmpd="sng" algn="ctr">
            <a:noFill/>
            <a:prstDash val="solid"/>
          </a:ln>
          <a:effectLst/>
        </p:spPr>
        <p:txBody>
          <a:bodyPr lIns="0" tIns="0" rIns="0" bIns="0" rtlCol="0" anchor="ctr"/>
          <a:lstStyle/>
          <a:p>
            <a:pPr algn="ctr"/>
            <a:r>
              <a:rPr lang="en-US" altLang="zh-CN" kern="0" dirty="0" smtClean="0">
                <a:solidFill>
                  <a:srgbClr val="F8F8F8"/>
                </a:solidFill>
                <a:latin typeface="Calibri"/>
                <a:ea typeface="宋体"/>
              </a:rPr>
              <a:t>04</a:t>
            </a:r>
            <a:endParaRPr lang="zh-CN" altLang="en-US" kern="0" dirty="0">
              <a:solidFill>
                <a:srgbClr val="F8F8F8"/>
              </a:solidFill>
              <a:latin typeface="Calibri"/>
              <a:ea typeface="宋体"/>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 presetClass="entr" presetSubtype="9" fill="hold" nodeType="withEffect">
                                  <p:stCondLst>
                                    <p:cond delay="1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50" fill="hold"/>
                                        <p:tgtEl>
                                          <p:spTgt spid="4"/>
                                        </p:tgtEl>
                                        <p:attrNameLst>
                                          <p:attrName>ppt_x</p:attrName>
                                        </p:attrNameLst>
                                      </p:cBhvr>
                                      <p:tavLst>
                                        <p:tav tm="0">
                                          <p:val>
                                            <p:strVal val="0-#ppt_w/2"/>
                                          </p:val>
                                        </p:tav>
                                        <p:tav tm="100000">
                                          <p:val>
                                            <p:strVal val="#ppt_x"/>
                                          </p:val>
                                        </p:tav>
                                      </p:tavLst>
                                    </p:anim>
                                    <p:anim calcmode="lin" valueType="num">
                                      <p:cBhvr additive="base">
                                        <p:cTn id="13" dur="250" fill="hold"/>
                                        <p:tgtEl>
                                          <p:spTgt spid="4"/>
                                        </p:tgtEl>
                                        <p:attrNameLst>
                                          <p:attrName>ppt_y</p:attrName>
                                        </p:attrNameLst>
                                      </p:cBhvr>
                                      <p:tavLst>
                                        <p:tav tm="0">
                                          <p:val>
                                            <p:strVal val="0-#ppt_h/2"/>
                                          </p:val>
                                        </p:tav>
                                        <p:tav tm="100000">
                                          <p:val>
                                            <p:strVal val="#ppt_y"/>
                                          </p:val>
                                        </p:tav>
                                      </p:tavLst>
                                    </p:anim>
                                  </p:childTnLst>
                                </p:cTn>
                              </p:par>
                              <p:par>
                                <p:cTn id="14" presetID="2" presetClass="entr" presetSubtype="12" fill="hold" grpId="0" nodeType="withEffect">
                                  <p:stCondLst>
                                    <p:cond delay="1500"/>
                                  </p:stCondLst>
                                  <p:childTnLst>
                                    <p:set>
                                      <p:cBhvr>
                                        <p:cTn id="15" dur="1" fill="hold">
                                          <p:stCondLst>
                                            <p:cond delay="0"/>
                                          </p:stCondLst>
                                        </p:cTn>
                                        <p:tgtEl>
                                          <p:spTgt spid="83"/>
                                        </p:tgtEl>
                                        <p:attrNameLst>
                                          <p:attrName>style.visibility</p:attrName>
                                        </p:attrNameLst>
                                      </p:cBhvr>
                                      <p:to>
                                        <p:strVal val="visible"/>
                                      </p:to>
                                    </p:set>
                                    <p:anim calcmode="lin" valueType="num">
                                      <p:cBhvr additive="base">
                                        <p:cTn id="16" dur="250" fill="hold"/>
                                        <p:tgtEl>
                                          <p:spTgt spid="83"/>
                                        </p:tgtEl>
                                        <p:attrNameLst>
                                          <p:attrName>ppt_x</p:attrName>
                                        </p:attrNameLst>
                                      </p:cBhvr>
                                      <p:tavLst>
                                        <p:tav tm="0">
                                          <p:val>
                                            <p:strVal val="0-#ppt_w/2"/>
                                          </p:val>
                                        </p:tav>
                                        <p:tav tm="100000">
                                          <p:val>
                                            <p:strVal val="#ppt_x"/>
                                          </p:val>
                                        </p:tav>
                                      </p:tavLst>
                                    </p:anim>
                                    <p:anim calcmode="lin" valueType="num">
                                      <p:cBhvr additive="base">
                                        <p:cTn id="17" dur="250" fill="hold"/>
                                        <p:tgtEl>
                                          <p:spTgt spid="83"/>
                                        </p:tgtEl>
                                        <p:attrNameLst>
                                          <p:attrName>ppt_y</p:attrName>
                                        </p:attrNameLst>
                                      </p:cBhvr>
                                      <p:tavLst>
                                        <p:tav tm="0">
                                          <p:val>
                                            <p:strVal val="1+#ppt_h/2"/>
                                          </p:val>
                                        </p:tav>
                                        <p:tav tm="100000">
                                          <p:val>
                                            <p:strVal val="#ppt_y"/>
                                          </p:val>
                                        </p:tav>
                                      </p:tavLst>
                                    </p:anim>
                                  </p:childTnLst>
                                </p:cTn>
                              </p:par>
                              <p:par>
                                <p:cTn id="18" presetID="53" presetClass="entr" presetSubtype="16" fill="hold" grpId="0" nodeType="withEffect">
                                  <p:stCondLst>
                                    <p:cond delay="180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par>
                                <p:cTn id="23" presetID="2" presetClass="entr" presetSubtype="8" fill="hold" grpId="0" nodeType="withEffect">
                                  <p:stCondLst>
                                    <p:cond delay="2300"/>
                                  </p:stCondLst>
                                  <p:childTnLst>
                                    <p:set>
                                      <p:cBhvr>
                                        <p:cTn id="24" dur="1" fill="hold">
                                          <p:stCondLst>
                                            <p:cond delay="0"/>
                                          </p:stCondLst>
                                        </p:cTn>
                                        <p:tgtEl>
                                          <p:spTgt spid="84"/>
                                        </p:tgtEl>
                                        <p:attrNameLst>
                                          <p:attrName>style.visibility</p:attrName>
                                        </p:attrNameLst>
                                      </p:cBhvr>
                                      <p:to>
                                        <p:strVal val="visible"/>
                                      </p:to>
                                    </p:set>
                                    <p:anim calcmode="lin" valueType="num">
                                      <p:cBhvr additive="base">
                                        <p:cTn id="25" dur="500" fill="hold"/>
                                        <p:tgtEl>
                                          <p:spTgt spid="84"/>
                                        </p:tgtEl>
                                        <p:attrNameLst>
                                          <p:attrName>ppt_x</p:attrName>
                                        </p:attrNameLst>
                                      </p:cBhvr>
                                      <p:tavLst>
                                        <p:tav tm="0">
                                          <p:val>
                                            <p:strVal val="0-#ppt_w/2"/>
                                          </p:val>
                                        </p:tav>
                                        <p:tav tm="100000">
                                          <p:val>
                                            <p:strVal val="#ppt_x"/>
                                          </p:val>
                                        </p:tav>
                                      </p:tavLst>
                                    </p:anim>
                                    <p:anim calcmode="lin" valueType="num">
                                      <p:cBhvr additive="base">
                                        <p:cTn id="26" dur="500" fill="hold"/>
                                        <p:tgtEl>
                                          <p:spTgt spid="84"/>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30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ppt_w</p:attrName>
                                        </p:attrNameLst>
                                      </p:cBhvr>
                                      <p:tavLst>
                                        <p:tav tm="0">
                                          <p:val>
                                            <p:fltVal val="0"/>
                                          </p:val>
                                        </p:tav>
                                        <p:tav tm="100000">
                                          <p:val>
                                            <p:strVal val="#ppt_w"/>
                                          </p:val>
                                        </p:tav>
                                      </p:tavLst>
                                    </p:anim>
                                    <p:anim calcmode="lin" valueType="num">
                                      <p:cBhvr>
                                        <p:cTn id="30" dur="500" fill="hold"/>
                                        <p:tgtEl>
                                          <p:spTgt spid="29"/>
                                        </p:tgtEl>
                                        <p:attrNameLst>
                                          <p:attrName>ppt_h</p:attrName>
                                        </p:attrNameLst>
                                      </p:cBhvr>
                                      <p:tavLst>
                                        <p:tav tm="0">
                                          <p:val>
                                            <p:fltVal val="0"/>
                                          </p:val>
                                        </p:tav>
                                        <p:tav tm="100000">
                                          <p:val>
                                            <p:strVal val="#ppt_h"/>
                                          </p:val>
                                        </p:tav>
                                      </p:tavLst>
                                    </p:anim>
                                    <p:animEffect transition="in" filter="fade">
                                      <p:cBhvr>
                                        <p:cTn id="31" dur="500"/>
                                        <p:tgtEl>
                                          <p:spTgt spid="29"/>
                                        </p:tgtEl>
                                      </p:cBhvr>
                                    </p:animEffect>
                                  </p:childTnLst>
                                </p:cTn>
                              </p:par>
                              <p:par>
                                <p:cTn id="32" presetID="2" presetClass="entr" presetSubtype="8" fill="hold" grpId="0" nodeType="withEffect">
                                  <p:stCondLst>
                                    <p:cond delay="280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0-#ppt_w/2"/>
                                          </p:val>
                                        </p:tav>
                                        <p:tav tm="100000">
                                          <p:val>
                                            <p:strVal val="#ppt_x"/>
                                          </p:val>
                                        </p:tav>
                                      </p:tavLst>
                                    </p:anim>
                                    <p:anim calcmode="lin" valueType="num">
                                      <p:cBhvr additive="base">
                                        <p:cTn id="35" dur="500" fill="hold"/>
                                        <p:tgtEl>
                                          <p:spTgt spid="86"/>
                                        </p:tgtEl>
                                        <p:attrNameLst>
                                          <p:attrName>ppt_y</p:attrName>
                                        </p:attrNameLst>
                                      </p:cBhvr>
                                      <p:tavLst>
                                        <p:tav tm="0">
                                          <p:val>
                                            <p:strVal val="#ppt_y"/>
                                          </p:val>
                                        </p:tav>
                                        <p:tav tm="100000">
                                          <p:val>
                                            <p:strVal val="#ppt_y"/>
                                          </p:val>
                                        </p:tav>
                                      </p:tavLst>
                                    </p:anim>
                                  </p:childTnLst>
                                </p:cTn>
                              </p:par>
                              <p:par>
                                <p:cTn id="36" presetID="53" presetClass="entr" presetSubtype="16" fill="hold" grpId="0" nodeType="withEffect">
                                  <p:stCondLst>
                                    <p:cond delay="280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par>
                                <p:cTn id="41" presetID="2" presetClass="entr" presetSubtype="2" fill="hold" grpId="0" nodeType="withEffect">
                                  <p:stCondLst>
                                    <p:cond delay="3300"/>
                                  </p:stCondLst>
                                  <p:childTnLst>
                                    <p:set>
                                      <p:cBhvr>
                                        <p:cTn id="42" dur="1" fill="hold">
                                          <p:stCondLst>
                                            <p:cond delay="0"/>
                                          </p:stCondLst>
                                        </p:cTn>
                                        <p:tgtEl>
                                          <p:spTgt spid="88"/>
                                        </p:tgtEl>
                                        <p:attrNameLst>
                                          <p:attrName>style.visibility</p:attrName>
                                        </p:attrNameLst>
                                      </p:cBhvr>
                                      <p:to>
                                        <p:strVal val="visible"/>
                                      </p:to>
                                    </p:set>
                                    <p:anim calcmode="lin" valueType="num">
                                      <p:cBhvr additive="base">
                                        <p:cTn id="43" dur="500" fill="hold"/>
                                        <p:tgtEl>
                                          <p:spTgt spid="88"/>
                                        </p:tgtEl>
                                        <p:attrNameLst>
                                          <p:attrName>ppt_x</p:attrName>
                                        </p:attrNameLst>
                                      </p:cBhvr>
                                      <p:tavLst>
                                        <p:tav tm="0">
                                          <p:val>
                                            <p:strVal val="1+#ppt_w/2"/>
                                          </p:val>
                                        </p:tav>
                                        <p:tav tm="100000">
                                          <p:val>
                                            <p:strVal val="#ppt_x"/>
                                          </p:val>
                                        </p:tav>
                                      </p:tavLst>
                                    </p:anim>
                                    <p:anim calcmode="lin" valueType="num">
                                      <p:cBhvr additive="base">
                                        <p:cTn id="44" dur="500" fill="hold"/>
                                        <p:tgtEl>
                                          <p:spTgt spid="88"/>
                                        </p:tgtEl>
                                        <p:attrNameLst>
                                          <p:attrName>ppt_y</p:attrName>
                                        </p:attrNameLst>
                                      </p:cBhvr>
                                      <p:tavLst>
                                        <p:tav tm="0">
                                          <p:val>
                                            <p:strVal val="#ppt_y"/>
                                          </p:val>
                                        </p:tav>
                                        <p:tav tm="100000">
                                          <p:val>
                                            <p:strVal val="#ppt_y"/>
                                          </p:val>
                                        </p:tav>
                                      </p:tavLst>
                                    </p:anim>
                                  </p:childTnLst>
                                </p:cTn>
                              </p:par>
                              <p:par>
                                <p:cTn id="45" presetID="53" presetClass="entr" presetSubtype="16" fill="hold" grpId="0" nodeType="withEffect">
                                  <p:stCondLst>
                                    <p:cond delay="330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2" presetClass="entr" presetSubtype="2" fill="hold" grpId="0" nodeType="withEffect">
                                  <p:stCondLst>
                                    <p:cond delay="3800"/>
                                  </p:stCondLst>
                                  <p:childTnLst>
                                    <p:set>
                                      <p:cBhvr>
                                        <p:cTn id="51" dur="1" fill="hold">
                                          <p:stCondLst>
                                            <p:cond delay="0"/>
                                          </p:stCondLst>
                                        </p:cTn>
                                        <p:tgtEl>
                                          <p:spTgt spid="90"/>
                                        </p:tgtEl>
                                        <p:attrNameLst>
                                          <p:attrName>style.visibility</p:attrName>
                                        </p:attrNameLst>
                                      </p:cBhvr>
                                      <p:to>
                                        <p:strVal val="visible"/>
                                      </p:to>
                                    </p:set>
                                    <p:anim calcmode="lin" valueType="num">
                                      <p:cBhvr additive="base">
                                        <p:cTn id="52" dur="500" fill="hold"/>
                                        <p:tgtEl>
                                          <p:spTgt spid="90"/>
                                        </p:tgtEl>
                                        <p:attrNameLst>
                                          <p:attrName>ppt_x</p:attrName>
                                        </p:attrNameLst>
                                      </p:cBhvr>
                                      <p:tavLst>
                                        <p:tav tm="0">
                                          <p:val>
                                            <p:strVal val="1+#ppt_w/2"/>
                                          </p:val>
                                        </p:tav>
                                        <p:tav tm="100000">
                                          <p:val>
                                            <p:strVal val="#ppt_x"/>
                                          </p:val>
                                        </p:tav>
                                      </p:tavLst>
                                    </p:anim>
                                    <p:anim calcmode="lin" valueType="num">
                                      <p:cBhvr additive="base">
                                        <p:cTn id="53"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90" grpId="0"/>
      <p:bldP spid="83" grpId="0" animBg="1"/>
      <p:bldP spid="2" grpId="0" animBg="1"/>
      <p:bldP spid="28" grpId="0" animBg="1"/>
      <p:bldP spid="29" grpId="0" animBg="1"/>
      <p:bldP spid="3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6"/>
          <p:cNvSpPr>
            <a:spLocks noEditPoints="1"/>
          </p:cNvSpPr>
          <p:nvPr/>
        </p:nvSpPr>
        <p:spPr bwMode="auto">
          <a:xfrm>
            <a:off x="1267848" y="2238442"/>
            <a:ext cx="1074685"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8"/>
          <p:cNvSpPr/>
          <p:nvPr/>
        </p:nvSpPr>
        <p:spPr bwMode="auto">
          <a:xfrm>
            <a:off x="1139686" y="2155619"/>
            <a:ext cx="432544" cy="49693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 name="Oval 9"/>
          <p:cNvSpPr>
            <a:spLocks noChangeArrowheads="1"/>
          </p:cNvSpPr>
          <p:nvPr/>
        </p:nvSpPr>
        <p:spPr bwMode="auto">
          <a:xfrm>
            <a:off x="1481450" y="2453512"/>
            <a:ext cx="647481" cy="651887"/>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6801470" y="2238442"/>
            <a:ext cx="1074685"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3" name="Freeform 11"/>
          <p:cNvSpPr/>
          <p:nvPr/>
        </p:nvSpPr>
        <p:spPr bwMode="auto">
          <a:xfrm>
            <a:off x="7571770" y="2906358"/>
            <a:ext cx="432544" cy="49693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Oval 12"/>
          <p:cNvSpPr>
            <a:spLocks noChangeArrowheads="1"/>
          </p:cNvSpPr>
          <p:nvPr/>
        </p:nvSpPr>
        <p:spPr bwMode="auto">
          <a:xfrm>
            <a:off x="7015072" y="2453512"/>
            <a:ext cx="647481" cy="651887"/>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2374573" y="2238442"/>
            <a:ext cx="1074685"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6" name="Oval 14"/>
          <p:cNvSpPr>
            <a:spLocks noChangeArrowheads="1"/>
          </p:cNvSpPr>
          <p:nvPr/>
        </p:nvSpPr>
        <p:spPr bwMode="auto">
          <a:xfrm>
            <a:off x="2588175" y="2453512"/>
            <a:ext cx="647481" cy="651887"/>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7" name="Freeform 15"/>
          <p:cNvSpPr>
            <a:spLocks noEditPoints="1"/>
          </p:cNvSpPr>
          <p:nvPr/>
        </p:nvSpPr>
        <p:spPr bwMode="auto">
          <a:xfrm>
            <a:off x="3481297" y="2238442"/>
            <a:ext cx="1074685"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8" name="Oval 16"/>
          <p:cNvSpPr>
            <a:spLocks noChangeArrowheads="1"/>
          </p:cNvSpPr>
          <p:nvPr/>
        </p:nvSpPr>
        <p:spPr bwMode="auto">
          <a:xfrm>
            <a:off x="3694899" y="2453512"/>
            <a:ext cx="647481" cy="651887"/>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4588022" y="2238442"/>
            <a:ext cx="1074685"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30" name="Oval 18"/>
          <p:cNvSpPr>
            <a:spLocks noChangeArrowheads="1"/>
          </p:cNvSpPr>
          <p:nvPr/>
        </p:nvSpPr>
        <p:spPr bwMode="auto">
          <a:xfrm>
            <a:off x="4801623" y="2453512"/>
            <a:ext cx="647481" cy="651887"/>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31" name="Freeform 19"/>
          <p:cNvSpPr>
            <a:spLocks noEditPoints="1"/>
          </p:cNvSpPr>
          <p:nvPr/>
        </p:nvSpPr>
        <p:spPr bwMode="auto">
          <a:xfrm>
            <a:off x="5694745" y="2238442"/>
            <a:ext cx="1074685"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2" name="Oval 20"/>
          <p:cNvSpPr>
            <a:spLocks noChangeArrowheads="1"/>
          </p:cNvSpPr>
          <p:nvPr/>
        </p:nvSpPr>
        <p:spPr bwMode="auto">
          <a:xfrm>
            <a:off x="5908347" y="2453512"/>
            <a:ext cx="647481" cy="651887"/>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3" name="Freeform 21"/>
          <p:cNvSpPr>
            <a:spLocks noEditPoints="1"/>
          </p:cNvSpPr>
          <p:nvPr/>
        </p:nvSpPr>
        <p:spPr bwMode="auto">
          <a:xfrm>
            <a:off x="7215323" y="2657893"/>
            <a:ext cx="240302" cy="245794"/>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a:spLocks noEditPoints="1"/>
          </p:cNvSpPr>
          <p:nvPr/>
        </p:nvSpPr>
        <p:spPr bwMode="auto">
          <a:xfrm>
            <a:off x="1673691" y="2652550"/>
            <a:ext cx="262998" cy="253809"/>
          </a:xfrm>
          <a:custGeom>
            <a:avLst/>
            <a:gdLst>
              <a:gd name="T0" fmla="*/ 59 w 98"/>
              <a:gd name="T1" fmla="*/ 0 h 94"/>
              <a:gd name="T2" fmla="*/ 70 w 98"/>
              <a:gd name="T3" fmla="*/ 11 h 94"/>
              <a:gd name="T4" fmla="*/ 79 w 98"/>
              <a:gd name="T5" fmla="*/ 14 h 94"/>
              <a:gd name="T6" fmla="*/ 98 w 98"/>
              <a:gd name="T7" fmla="*/ 34 h 94"/>
              <a:gd name="T8" fmla="*/ 92 w 98"/>
              <a:gd name="T9" fmla="*/ 89 h 94"/>
              <a:gd name="T10" fmla="*/ 19 w 98"/>
              <a:gd name="T11" fmla="*/ 94 h 94"/>
              <a:gd name="T12" fmla="*/ 5 w 98"/>
              <a:gd name="T13" fmla="*/ 88 h 94"/>
              <a:gd name="T14" fmla="*/ 0 w 98"/>
              <a:gd name="T15" fmla="*/ 34 h 94"/>
              <a:gd name="T16" fmla="*/ 19 w 98"/>
              <a:gd name="T17" fmla="*/ 14 h 94"/>
              <a:gd name="T18" fmla="*/ 27 w 98"/>
              <a:gd name="T19" fmla="*/ 11 h 94"/>
              <a:gd name="T20" fmla="*/ 38 w 98"/>
              <a:gd name="T21" fmla="*/ 0 h 94"/>
              <a:gd name="T22" fmla="*/ 69 w 98"/>
              <a:gd name="T23" fmla="*/ 22 h 94"/>
              <a:gd name="T24" fmla="*/ 68 w 98"/>
              <a:gd name="T25" fmla="*/ 22 h 94"/>
              <a:gd name="T26" fmla="*/ 29 w 98"/>
              <a:gd name="T27" fmla="*/ 22 h 94"/>
              <a:gd name="T28" fmla="*/ 11 w 98"/>
              <a:gd name="T29" fmla="*/ 25 h 94"/>
              <a:gd name="T30" fmla="*/ 7 w 98"/>
              <a:gd name="T31" fmla="*/ 34 h 94"/>
              <a:gd name="T32" fmla="*/ 18 w 98"/>
              <a:gd name="T33" fmla="*/ 52 h 94"/>
              <a:gd name="T34" fmla="*/ 20 w 98"/>
              <a:gd name="T35" fmla="*/ 43 h 94"/>
              <a:gd name="T36" fmla="*/ 37 w 98"/>
              <a:gd name="T37" fmla="*/ 43 h 94"/>
              <a:gd name="T38" fmla="*/ 39 w 98"/>
              <a:gd name="T39" fmla="*/ 45 h 94"/>
              <a:gd name="T40" fmla="*/ 59 w 98"/>
              <a:gd name="T41" fmla="*/ 52 h 94"/>
              <a:gd name="T42" fmla="*/ 61 w 98"/>
              <a:gd name="T43" fmla="*/ 43 h 94"/>
              <a:gd name="T44" fmla="*/ 77 w 98"/>
              <a:gd name="T45" fmla="*/ 43 h 94"/>
              <a:gd name="T46" fmla="*/ 80 w 98"/>
              <a:gd name="T47" fmla="*/ 45 h 94"/>
              <a:gd name="T48" fmla="*/ 91 w 98"/>
              <a:gd name="T49" fmla="*/ 52 h 94"/>
              <a:gd name="T50" fmla="*/ 87 w 98"/>
              <a:gd name="T51" fmla="*/ 25 h 94"/>
              <a:gd name="T52" fmla="*/ 69 w 98"/>
              <a:gd name="T53" fmla="*/ 22 h 94"/>
              <a:gd name="T54" fmla="*/ 32 w 98"/>
              <a:gd name="T55" fmla="*/ 14 h 94"/>
              <a:gd name="T56" fmla="*/ 66 w 98"/>
              <a:gd name="T57" fmla="*/ 11 h 94"/>
              <a:gd name="T58" fmla="*/ 59 w 98"/>
              <a:gd name="T59" fmla="*/ 4 h 94"/>
              <a:gd name="T60" fmla="*/ 34 w 98"/>
              <a:gd name="T61" fmla="*/ 6 h 94"/>
              <a:gd name="T62" fmla="*/ 32 w 98"/>
              <a:gd name="T63" fmla="*/ 14 h 94"/>
              <a:gd name="T64" fmla="*/ 7 w 98"/>
              <a:gd name="T65" fmla="*/ 57 h 94"/>
              <a:gd name="T66" fmla="*/ 11 w 98"/>
              <a:gd name="T67" fmla="*/ 83 h 94"/>
              <a:gd name="T68" fmla="*/ 19 w 98"/>
              <a:gd name="T69" fmla="*/ 87 h 94"/>
              <a:gd name="T70" fmla="*/ 87 w 98"/>
              <a:gd name="T71" fmla="*/ 83 h 94"/>
              <a:gd name="T72" fmla="*/ 91 w 98"/>
              <a:gd name="T73" fmla="*/ 57 h 94"/>
              <a:gd name="T74" fmla="*/ 80 w 98"/>
              <a:gd name="T75" fmla="*/ 63 h 94"/>
              <a:gd name="T76" fmla="*/ 77 w 98"/>
              <a:gd name="T77" fmla="*/ 66 h 94"/>
              <a:gd name="T78" fmla="*/ 59 w 98"/>
              <a:gd name="T79" fmla="*/ 63 h 94"/>
              <a:gd name="T80" fmla="*/ 59 w 98"/>
              <a:gd name="T81" fmla="*/ 57 h 94"/>
              <a:gd name="T82" fmla="*/ 39 w 98"/>
              <a:gd name="T83" fmla="*/ 63 h 94"/>
              <a:gd name="T84" fmla="*/ 36 w 98"/>
              <a:gd name="T85" fmla="*/ 66 h 94"/>
              <a:gd name="T86" fmla="*/ 18 w 98"/>
              <a:gd name="T87" fmla="*/ 63 h 94"/>
              <a:gd name="T88" fmla="*/ 18 w 98"/>
              <a:gd name="T89" fmla="*/ 57 h 94"/>
              <a:gd name="T90" fmla="*/ 34 w 98"/>
              <a:gd name="T91" fmla="*/ 48 h 94"/>
              <a:gd name="T92" fmla="*/ 23 w 98"/>
              <a:gd name="T93" fmla="*/ 48 h 94"/>
              <a:gd name="T94" fmla="*/ 23 w 98"/>
              <a:gd name="T95" fmla="*/ 54 h 94"/>
              <a:gd name="T96" fmla="*/ 23 w 98"/>
              <a:gd name="T97" fmla="*/ 61 h 94"/>
              <a:gd name="T98" fmla="*/ 34 w 98"/>
              <a:gd name="T99" fmla="*/ 54 h 94"/>
              <a:gd name="T100" fmla="*/ 34 w 98"/>
              <a:gd name="T101" fmla="*/ 54 h 94"/>
              <a:gd name="T102" fmla="*/ 75 w 98"/>
              <a:gd name="T103" fmla="*/ 48 h 94"/>
              <a:gd name="T104" fmla="*/ 64 w 98"/>
              <a:gd name="T105" fmla="*/ 48 h 94"/>
              <a:gd name="T106" fmla="*/ 64 w 98"/>
              <a:gd name="T107" fmla="*/ 54 h 94"/>
              <a:gd name="T108" fmla="*/ 64 w 98"/>
              <a:gd name="T109" fmla="*/ 61 h 94"/>
              <a:gd name="T110" fmla="*/ 75 w 98"/>
              <a:gd name="T111" fmla="*/ 54 h 94"/>
              <a:gd name="T112" fmla="*/ 75 w 98"/>
              <a:gd name="T113" fmla="*/ 5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94">
                <a:moveTo>
                  <a:pt x="38" y="0"/>
                </a:moveTo>
                <a:cubicBezTo>
                  <a:pt x="59" y="0"/>
                  <a:pt x="59" y="0"/>
                  <a:pt x="59" y="0"/>
                </a:cubicBezTo>
                <a:cubicBezTo>
                  <a:pt x="62" y="0"/>
                  <a:pt x="65" y="1"/>
                  <a:pt x="67" y="3"/>
                </a:cubicBezTo>
                <a:cubicBezTo>
                  <a:pt x="69" y="5"/>
                  <a:pt x="70" y="8"/>
                  <a:pt x="70" y="11"/>
                </a:cubicBezTo>
                <a:cubicBezTo>
                  <a:pt x="70" y="14"/>
                  <a:pt x="70" y="14"/>
                  <a:pt x="70" y="14"/>
                </a:cubicBezTo>
                <a:cubicBezTo>
                  <a:pt x="79" y="14"/>
                  <a:pt x="79" y="14"/>
                  <a:pt x="79" y="14"/>
                </a:cubicBezTo>
                <a:cubicBezTo>
                  <a:pt x="84" y="14"/>
                  <a:pt x="89" y="16"/>
                  <a:pt x="92" y="20"/>
                </a:cubicBezTo>
                <a:cubicBezTo>
                  <a:pt x="96" y="24"/>
                  <a:pt x="98" y="28"/>
                  <a:pt x="98" y="34"/>
                </a:cubicBezTo>
                <a:cubicBezTo>
                  <a:pt x="98" y="75"/>
                  <a:pt x="98" y="75"/>
                  <a:pt x="98" y="75"/>
                </a:cubicBezTo>
                <a:cubicBezTo>
                  <a:pt x="98" y="80"/>
                  <a:pt x="96" y="85"/>
                  <a:pt x="92" y="89"/>
                </a:cubicBezTo>
                <a:cubicBezTo>
                  <a:pt x="89" y="92"/>
                  <a:pt x="84" y="94"/>
                  <a:pt x="79" y="94"/>
                </a:cubicBezTo>
                <a:cubicBezTo>
                  <a:pt x="19" y="94"/>
                  <a:pt x="19" y="94"/>
                  <a:pt x="19" y="94"/>
                </a:cubicBezTo>
                <a:cubicBezTo>
                  <a:pt x="14" y="94"/>
                  <a:pt x="9" y="92"/>
                  <a:pt x="5" y="89"/>
                </a:cubicBezTo>
                <a:cubicBezTo>
                  <a:pt x="5" y="88"/>
                  <a:pt x="5" y="88"/>
                  <a:pt x="5" y="88"/>
                </a:cubicBezTo>
                <a:cubicBezTo>
                  <a:pt x="2" y="85"/>
                  <a:pt x="0" y="80"/>
                  <a:pt x="0" y="75"/>
                </a:cubicBezTo>
                <a:cubicBezTo>
                  <a:pt x="0" y="34"/>
                  <a:pt x="0" y="34"/>
                  <a:pt x="0" y="34"/>
                </a:cubicBezTo>
                <a:cubicBezTo>
                  <a:pt x="0" y="28"/>
                  <a:pt x="2" y="24"/>
                  <a:pt x="5" y="20"/>
                </a:cubicBezTo>
                <a:cubicBezTo>
                  <a:pt x="9" y="16"/>
                  <a:pt x="14" y="14"/>
                  <a:pt x="19" y="14"/>
                </a:cubicBezTo>
                <a:cubicBezTo>
                  <a:pt x="27" y="14"/>
                  <a:pt x="27" y="14"/>
                  <a:pt x="27" y="14"/>
                </a:cubicBezTo>
                <a:cubicBezTo>
                  <a:pt x="27" y="11"/>
                  <a:pt x="27" y="11"/>
                  <a:pt x="27" y="11"/>
                </a:cubicBezTo>
                <a:cubicBezTo>
                  <a:pt x="27" y="8"/>
                  <a:pt x="29" y="5"/>
                  <a:pt x="31" y="3"/>
                </a:cubicBezTo>
                <a:cubicBezTo>
                  <a:pt x="33" y="1"/>
                  <a:pt x="35" y="0"/>
                  <a:pt x="38" y="0"/>
                </a:cubicBezTo>
                <a:close/>
                <a:moveTo>
                  <a:pt x="69" y="22"/>
                </a:moveTo>
                <a:cubicBezTo>
                  <a:pt x="69" y="22"/>
                  <a:pt x="69" y="22"/>
                  <a:pt x="69" y="22"/>
                </a:cubicBezTo>
                <a:cubicBezTo>
                  <a:pt x="68" y="22"/>
                  <a:pt x="68" y="22"/>
                  <a:pt x="68" y="22"/>
                </a:cubicBezTo>
                <a:cubicBezTo>
                  <a:pt x="68" y="22"/>
                  <a:pt x="68" y="22"/>
                  <a:pt x="68" y="22"/>
                </a:cubicBezTo>
                <a:cubicBezTo>
                  <a:pt x="30" y="22"/>
                  <a:pt x="30" y="22"/>
                  <a:pt x="30" y="22"/>
                </a:cubicBezTo>
                <a:cubicBezTo>
                  <a:pt x="29" y="22"/>
                  <a:pt x="29" y="22"/>
                  <a:pt x="29" y="22"/>
                </a:cubicBezTo>
                <a:cubicBezTo>
                  <a:pt x="19" y="22"/>
                  <a:pt x="19" y="22"/>
                  <a:pt x="19" y="22"/>
                </a:cubicBezTo>
                <a:cubicBezTo>
                  <a:pt x="16" y="22"/>
                  <a:pt x="13" y="23"/>
                  <a:pt x="11" y="25"/>
                </a:cubicBezTo>
                <a:cubicBezTo>
                  <a:pt x="11" y="25"/>
                  <a:pt x="11" y="25"/>
                  <a:pt x="11" y="25"/>
                </a:cubicBezTo>
                <a:cubicBezTo>
                  <a:pt x="9" y="28"/>
                  <a:pt x="7" y="31"/>
                  <a:pt x="7" y="34"/>
                </a:cubicBezTo>
                <a:cubicBezTo>
                  <a:pt x="7" y="52"/>
                  <a:pt x="7" y="52"/>
                  <a:pt x="7" y="52"/>
                </a:cubicBezTo>
                <a:cubicBezTo>
                  <a:pt x="18" y="52"/>
                  <a:pt x="18" y="52"/>
                  <a:pt x="18" y="52"/>
                </a:cubicBezTo>
                <a:cubicBezTo>
                  <a:pt x="18" y="45"/>
                  <a:pt x="18" y="45"/>
                  <a:pt x="18" y="45"/>
                </a:cubicBezTo>
                <a:cubicBezTo>
                  <a:pt x="18" y="44"/>
                  <a:pt x="19" y="43"/>
                  <a:pt x="20" y="43"/>
                </a:cubicBezTo>
                <a:cubicBezTo>
                  <a:pt x="20" y="43"/>
                  <a:pt x="20" y="43"/>
                  <a:pt x="20" y="43"/>
                </a:cubicBezTo>
                <a:cubicBezTo>
                  <a:pt x="37" y="43"/>
                  <a:pt x="37" y="43"/>
                  <a:pt x="37" y="43"/>
                </a:cubicBezTo>
                <a:cubicBezTo>
                  <a:pt x="38" y="43"/>
                  <a:pt x="39" y="44"/>
                  <a:pt x="39" y="45"/>
                </a:cubicBezTo>
                <a:cubicBezTo>
                  <a:pt x="39" y="45"/>
                  <a:pt x="39" y="45"/>
                  <a:pt x="39" y="45"/>
                </a:cubicBezTo>
                <a:cubicBezTo>
                  <a:pt x="39" y="52"/>
                  <a:pt x="39" y="52"/>
                  <a:pt x="39" y="52"/>
                </a:cubicBezTo>
                <a:cubicBezTo>
                  <a:pt x="59" y="52"/>
                  <a:pt x="59" y="52"/>
                  <a:pt x="59" y="52"/>
                </a:cubicBezTo>
                <a:cubicBezTo>
                  <a:pt x="59" y="45"/>
                  <a:pt x="59" y="45"/>
                  <a:pt x="59" y="45"/>
                </a:cubicBezTo>
                <a:cubicBezTo>
                  <a:pt x="59" y="44"/>
                  <a:pt x="60" y="43"/>
                  <a:pt x="61" y="43"/>
                </a:cubicBezTo>
                <a:cubicBezTo>
                  <a:pt x="61" y="43"/>
                  <a:pt x="61" y="43"/>
                  <a:pt x="61" y="43"/>
                </a:cubicBezTo>
                <a:cubicBezTo>
                  <a:pt x="77" y="43"/>
                  <a:pt x="77" y="43"/>
                  <a:pt x="77" y="43"/>
                </a:cubicBezTo>
                <a:cubicBezTo>
                  <a:pt x="79" y="43"/>
                  <a:pt x="80" y="44"/>
                  <a:pt x="80" y="45"/>
                </a:cubicBezTo>
                <a:cubicBezTo>
                  <a:pt x="80" y="45"/>
                  <a:pt x="80" y="45"/>
                  <a:pt x="80" y="45"/>
                </a:cubicBezTo>
                <a:cubicBezTo>
                  <a:pt x="80" y="52"/>
                  <a:pt x="80" y="52"/>
                  <a:pt x="80" y="52"/>
                </a:cubicBezTo>
                <a:cubicBezTo>
                  <a:pt x="91" y="52"/>
                  <a:pt x="91" y="52"/>
                  <a:pt x="91" y="52"/>
                </a:cubicBezTo>
                <a:cubicBezTo>
                  <a:pt x="91" y="34"/>
                  <a:pt x="91" y="34"/>
                  <a:pt x="91" y="34"/>
                </a:cubicBezTo>
                <a:cubicBezTo>
                  <a:pt x="91" y="31"/>
                  <a:pt x="89" y="28"/>
                  <a:pt x="87" y="25"/>
                </a:cubicBezTo>
                <a:cubicBezTo>
                  <a:pt x="85" y="23"/>
                  <a:pt x="82" y="22"/>
                  <a:pt x="79" y="22"/>
                </a:cubicBezTo>
                <a:cubicBezTo>
                  <a:pt x="69" y="22"/>
                  <a:pt x="69" y="22"/>
                  <a:pt x="69" y="22"/>
                </a:cubicBezTo>
                <a:close/>
                <a:moveTo>
                  <a:pt x="32" y="14"/>
                </a:moveTo>
                <a:cubicBezTo>
                  <a:pt x="32" y="14"/>
                  <a:pt x="32" y="14"/>
                  <a:pt x="32" y="14"/>
                </a:cubicBezTo>
                <a:cubicBezTo>
                  <a:pt x="66" y="14"/>
                  <a:pt x="66" y="14"/>
                  <a:pt x="66" y="14"/>
                </a:cubicBezTo>
                <a:cubicBezTo>
                  <a:pt x="66" y="11"/>
                  <a:pt x="66" y="11"/>
                  <a:pt x="66" y="11"/>
                </a:cubicBezTo>
                <a:cubicBezTo>
                  <a:pt x="66" y="9"/>
                  <a:pt x="65" y="7"/>
                  <a:pt x="64" y="6"/>
                </a:cubicBezTo>
                <a:cubicBezTo>
                  <a:pt x="63" y="5"/>
                  <a:pt x="61" y="4"/>
                  <a:pt x="59" y="4"/>
                </a:cubicBezTo>
                <a:cubicBezTo>
                  <a:pt x="38" y="4"/>
                  <a:pt x="38" y="4"/>
                  <a:pt x="38" y="4"/>
                </a:cubicBezTo>
                <a:cubicBezTo>
                  <a:pt x="37" y="4"/>
                  <a:pt x="35" y="5"/>
                  <a:pt x="34" y="6"/>
                </a:cubicBezTo>
                <a:cubicBezTo>
                  <a:pt x="33" y="7"/>
                  <a:pt x="32" y="9"/>
                  <a:pt x="32" y="11"/>
                </a:cubicBezTo>
                <a:cubicBezTo>
                  <a:pt x="32" y="14"/>
                  <a:pt x="32" y="14"/>
                  <a:pt x="32" y="14"/>
                </a:cubicBezTo>
                <a:close/>
                <a:moveTo>
                  <a:pt x="7" y="57"/>
                </a:moveTo>
                <a:cubicBezTo>
                  <a:pt x="7" y="57"/>
                  <a:pt x="7" y="57"/>
                  <a:pt x="7" y="57"/>
                </a:cubicBezTo>
                <a:cubicBezTo>
                  <a:pt x="7" y="75"/>
                  <a:pt x="7" y="75"/>
                  <a:pt x="7" y="75"/>
                </a:cubicBezTo>
                <a:cubicBezTo>
                  <a:pt x="7" y="78"/>
                  <a:pt x="8" y="81"/>
                  <a:pt x="11" y="83"/>
                </a:cubicBezTo>
                <a:cubicBezTo>
                  <a:pt x="11" y="83"/>
                  <a:pt x="11" y="83"/>
                  <a:pt x="11" y="83"/>
                </a:cubicBezTo>
                <a:cubicBezTo>
                  <a:pt x="13" y="85"/>
                  <a:pt x="16" y="87"/>
                  <a:pt x="19" y="87"/>
                </a:cubicBezTo>
                <a:cubicBezTo>
                  <a:pt x="79" y="87"/>
                  <a:pt x="79" y="87"/>
                  <a:pt x="79" y="87"/>
                </a:cubicBezTo>
                <a:cubicBezTo>
                  <a:pt x="82" y="87"/>
                  <a:pt x="85" y="85"/>
                  <a:pt x="87" y="83"/>
                </a:cubicBezTo>
                <a:cubicBezTo>
                  <a:pt x="89" y="81"/>
                  <a:pt x="91" y="78"/>
                  <a:pt x="91" y="75"/>
                </a:cubicBezTo>
                <a:cubicBezTo>
                  <a:pt x="91" y="57"/>
                  <a:pt x="91" y="57"/>
                  <a:pt x="91" y="57"/>
                </a:cubicBezTo>
                <a:cubicBezTo>
                  <a:pt x="80" y="57"/>
                  <a:pt x="80" y="57"/>
                  <a:pt x="80" y="57"/>
                </a:cubicBezTo>
                <a:cubicBezTo>
                  <a:pt x="80" y="63"/>
                  <a:pt x="80" y="63"/>
                  <a:pt x="80" y="63"/>
                </a:cubicBezTo>
                <a:cubicBezTo>
                  <a:pt x="80" y="65"/>
                  <a:pt x="79" y="66"/>
                  <a:pt x="77" y="66"/>
                </a:cubicBezTo>
                <a:cubicBezTo>
                  <a:pt x="77" y="66"/>
                  <a:pt x="77" y="66"/>
                  <a:pt x="77" y="66"/>
                </a:cubicBezTo>
                <a:cubicBezTo>
                  <a:pt x="61" y="66"/>
                  <a:pt x="61" y="66"/>
                  <a:pt x="61" y="66"/>
                </a:cubicBezTo>
                <a:cubicBezTo>
                  <a:pt x="60" y="66"/>
                  <a:pt x="59" y="65"/>
                  <a:pt x="59" y="63"/>
                </a:cubicBezTo>
                <a:cubicBezTo>
                  <a:pt x="59" y="63"/>
                  <a:pt x="59" y="63"/>
                  <a:pt x="59" y="63"/>
                </a:cubicBezTo>
                <a:cubicBezTo>
                  <a:pt x="59" y="57"/>
                  <a:pt x="59" y="57"/>
                  <a:pt x="59" y="57"/>
                </a:cubicBezTo>
                <a:cubicBezTo>
                  <a:pt x="39" y="57"/>
                  <a:pt x="39" y="57"/>
                  <a:pt x="39" y="57"/>
                </a:cubicBezTo>
                <a:cubicBezTo>
                  <a:pt x="39" y="63"/>
                  <a:pt x="39" y="63"/>
                  <a:pt x="39" y="63"/>
                </a:cubicBezTo>
                <a:cubicBezTo>
                  <a:pt x="39" y="65"/>
                  <a:pt x="38" y="66"/>
                  <a:pt x="37" y="66"/>
                </a:cubicBezTo>
                <a:cubicBezTo>
                  <a:pt x="36" y="66"/>
                  <a:pt x="36" y="66"/>
                  <a:pt x="36" y="66"/>
                </a:cubicBezTo>
                <a:cubicBezTo>
                  <a:pt x="20" y="66"/>
                  <a:pt x="20" y="66"/>
                  <a:pt x="20" y="66"/>
                </a:cubicBezTo>
                <a:cubicBezTo>
                  <a:pt x="19" y="66"/>
                  <a:pt x="18" y="65"/>
                  <a:pt x="18" y="63"/>
                </a:cubicBezTo>
                <a:cubicBezTo>
                  <a:pt x="18" y="63"/>
                  <a:pt x="18" y="63"/>
                  <a:pt x="18" y="63"/>
                </a:cubicBezTo>
                <a:cubicBezTo>
                  <a:pt x="18" y="57"/>
                  <a:pt x="18" y="57"/>
                  <a:pt x="18" y="57"/>
                </a:cubicBezTo>
                <a:cubicBezTo>
                  <a:pt x="7" y="57"/>
                  <a:pt x="7" y="57"/>
                  <a:pt x="7" y="57"/>
                </a:cubicBezTo>
                <a:close/>
                <a:moveTo>
                  <a:pt x="34" y="48"/>
                </a:moveTo>
                <a:cubicBezTo>
                  <a:pt x="34" y="48"/>
                  <a:pt x="34" y="48"/>
                  <a:pt x="34" y="48"/>
                </a:cubicBezTo>
                <a:cubicBezTo>
                  <a:pt x="23" y="48"/>
                  <a:pt x="23" y="48"/>
                  <a:pt x="23" y="48"/>
                </a:cubicBezTo>
                <a:cubicBezTo>
                  <a:pt x="23" y="54"/>
                  <a:pt x="23" y="54"/>
                  <a:pt x="23" y="54"/>
                </a:cubicBezTo>
                <a:cubicBezTo>
                  <a:pt x="23" y="54"/>
                  <a:pt x="23" y="54"/>
                  <a:pt x="23" y="54"/>
                </a:cubicBezTo>
                <a:cubicBezTo>
                  <a:pt x="23" y="54"/>
                  <a:pt x="23" y="54"/>
                  <a:pt x="23" y="54"/>
                </a:cubicBezTo>
                <a:cubicBezTo>
                  <a:pt x="23" y="61"/>
                  <a:pt x="23" y="61"/>
                  <a:pt x="23" y="61"/>
                </a:cubicBezTo>
                <a:cubicBezTo>
                  <a:pt x="34" y="61"/>
                  <a:pt x="34" y="61"/>
                  <a:pt x="34" y="61"/>
                </a:cubicBezTo>
                <a:cubicBezTo>
                  <a:pt x="34" y="54"/>
                  <a:pt x="34" y="54"/>
                  <a:pt x="34" y="54"/>
                </a:cubicBezTo>
                <a:cubicBezTo>
                  <a:pt x="34" y="54"/>
                  <a:pt x="34" y="54"/>
                  <a:pt x="34" y="54"/>
                </a:cubicBezTo>
                <a:cubicBezTo>
                  <a:pt x="34" y="54"/>
                  <a:pt x="34" y="54"/>
                  <a:pt x="34" y="54"/>
                </a:cubicBezTo>
                <a:cubicBezTo>
                  <a:pt x="34" y="48"/>
                  <a:pt x="34" y="48"/>
                  <a:pt x="34" y="48"/>
                </a:cubicBezTo>
                <a:close/>
                <a:moveTo>
                  <a:pt x="75" y="48"/>
                </a:moveTo>
                <a:cubicBezTo>
                  <a:pt x="75" y="48"/>
                  <a:pt x="75" y="48"/>
                  <a:pt x="75" y="48"/>
                </a:cubicBezTo>
                <a:cubicBezTo>
                  <a:pt x="64" y="48"/>
                  <a:pt x="64" y="48"/>
                  <a:pt x="64" y="48"/>
                </a:cubicBezTo>
                <a:cubicBezTo>
                  <a:pt x="64" y="54"/>
                  <a:pt x="64" y="54"/>
                  <a:pt x="64" y="54"/>
                </a:cubicBezTo>
                <a:cubicBezTo>
                  <a:pt x="64" y="54"/>
                  <a:pt x="64" y="54"/>
                  <a:pt x="64" y="54"/>
                </a:cubicBezTo>
                <a:cubicBezTo>
                  <a:pt x="64" y="54"/>
                  <a:pt x="64" y="54"/>
                  <a:pt x="64" y="54"/>
                </a:cubicBezTo>
                <a:cubicBezTo>
                  <a:pt x="64" y="61"/>
                  <a:pt x="64" y="61"/>
                  <a:pt x="64" y="61"/>
                </a:cubicBezTo>
                <a:cubicBezTo>
                  <a:pt x="75" y="61"/>
                  <a:pt x="75" y="61"/>
                  <a:pt x="75" y="61"/>
                </a:cubicBezTo>
                <a:cubicBezTo>
                  <a:pt x="75" y="54"/>
                  <a:pt x="75" y="54"/>
                  <a:pt x="75" y="54"/>
                </a:cubicBezTo>
                <a:cubicBezTo>
                  <a:pt x="75" y="54"/>
                  <a:pt x="75" y="54"/>
                  <a:pt x="75" y="54"/>
                </a:cubicBezTo>
                <a:cubicBezTo>
                  <a:pt x="75" y="54"/>
                  <a:pt x="75" y="54"/>
                  <a:pt x="75" y="54"/>
                </a:cubicBezTo>
                <a:cubicBezTo>
                  <a:pt x="75" y="48"/>
                  <a:pt x="75" y="48"/>
                  <a:pt x="75" y="4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a:spLocks noEditPoints="1"/>
          </p:cNvSpPr>
          <p:nvPr/>
        </p:nvSpPr>
        <p:spPr bwMode="auto">
          <a:xfrm>
            <a:off x="6121948" y="2649878"/>
            <a:ext cx="216272" cy="259152"/>
          </a:xfrm>
          <a:custGeom>
            <a:avLst/>
            <a:gdLst>
              <a:gd name="T0" fmla="*/ 72 w 81"/>
              <a:gd name="T1" fmla="*/ 1 h 96"/>
              <a:gd name="T2" fmla="*/ 70 w 81"/>
              <a:gd name="T3" fmla="*/ 7 h 96"/>
              <a:gd name="T4" fmla="*/ 81 w 81"/>
              <a:gd name="T5" fmla="*/ 36 h 96"/>
              <a:gd name="T6" fmla="*/ 68 w 81"/>
              <a:gd name="T7" fmla="*/ 68 h 96"/>
              <a:gd name="T8" fmla="*/ 54 w 81"/>
              <a:gd name="T9" fmla="*/ 78 h 96"/>
              <a:gd name="T10" fmla="*/ 40 w 81"/>
              <a:gd name="T11" fmla="*/ 81 h 96"/>
              <a:gd name="T12" fmla="*/ 55 w 81"/>
              <a:gd name="T13" fmla="*/ 88 h 96"/>
              <a:gd name="T14" fmla="*/ 55 w 81"/>
              <a:gd name="T15" fmla="*/ 96 h 96"/>
              <a:gd name="T16" fmla="*/ 37 w 81"/>
              <a:gd name="T17" fmla="*/ 96 h 96"/>
              <a:gd name="T18" fmla="*/ 18 w 81"/>
              <a:gd name="T19" fmla="*/ 96 h 96"/>
              <a:gd name="T20" fmla="*/ 18 w 81"/>
              <a:gd name="T21" fmla="*/ 88 h 96"/>
              <a:gd name="T22" fmla="*/ 33 w 81"/>
              <a:gd name="T23" fmla="*/ 81 h 96"/>
              <a:gd name="T24" fmla="*/ 20 w 81"/>
              <a:gd name="T25" fmla="*/ 78 h 96"/>
              <a:gd name="T26" fmla="*/ 7 w 81"/>
              <a:gd name="T27" fmla="*/ 69 h 96"/>
              <a:gd name="T28" fmla="*/ 1 w 81"/>
              <a:gd name="T29" fmla="*/ 72 h 96"/>
              <a:gd name="T30" fmla="*/ 10 w 81"/>
              <a:gd name="T31" fmla="*/ 60 h 96"/>
              <a:gd name="T32" fmla="*/ 11 w 81"/>
              <a:gd name="T33" fmla="*/ 11 h 96"/>
              <a:gd name="T34" fmla="*/ 37 w 81"/>
              <a:gd name="T35" fmla="*/ 0 h 96"/>
              <a:gd name="T36" fmla="*/ 65 w 81"/>
              <a:gd name="T37" fmla="*/ 5 h 96"/>
              <a:gd name="T38" fmla="*/ 65 w 81"/>
              <a:gd name="T39" fmla="*/ 5 h 96"/>
              <a:gd name="T40" fmla="*/ 69 w 81"/>
              <a:gd name="T41" fmla="*/ 1 h 96"/>
              <a:gd name="T42" fmla="*/ 67 w 81"/>
              <a:gd name="T43" fmla="*/ 10 h 96"/>
              <a:gd name="T44" fmla="*/ 73 w 81"/>
              <a:gd name="T45" fmla="*/ 36 h 96"/>
              <a:gd name="T46" fmla="*/ 62 w 81"/>
              <a:gd name="T47" fmla="*/ 62 h 96"/>
              <a:gd name="T48" fmla="*/ 13 w 81"/>
              <a:gd name="T49" fmla="*/ 64 h 96"/>
              <a:gd name="T50" fmla="*/ 21 w 81"/>
              <a:gd name="T51" fmla="*/ 73 h 96"/>
              <a:gd name="T52" fmla="*/ 52 w 81"/>
              <a:gd name="T53" fmla="*/ 73 h 96"/>
              <a:gd name="T54" fmla="*/ 65 w 81"/>
              <a:gd name="T55" fmla="*/ 65 h 96"/>
              <a:gd name="T56" fmla="*/ 65 w 81"/>
              <a:gd name="T57" fmla="*/ 65 h 96"/>
              <a:gd name="T58" fmla="*/ 77 w 81"/>
              <a:gd name="T59" fmla="*/ 36 h 96"/>
              <a:gd name="T60" fmla="*/ 67 w 81"/>
              <a:gd name="T61" fmla="*/ 10 h 96"/>
              <a:gd name="T62" fmla="*/ 57 w 81"/>
              <a:gd name="T63" fmla="*/ 16 h 96"/>
              <a:gd name="T64" fmla="*/ 16 w 81"/>
              <a:gd name="T65" fmla="*/ 16 h 96"/>
              <a:gd name="T66" fmla="*/ 16 w 81"/>
              <a:gd name="T67" fmla="*/ 57 h 96"/>
              <a:gd name="T68" fmla="*/ 57 w 81"/>
              <a:gd name="T69" fmla="*/ 57 h 96"/>
              <a:gd name="T70" fmla="*/ 65 w 81"/>
              <a:gd name="T71" fmla="*/ 36 h 96"/>
              <a:gd name="T72" fmla="*/ 57 w 81"/>
              <a:gd name="T73" fmla="*/ 1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a:spLocks noEditPoints="1"/>
          </p:cNvSpPr>
          <p:nvPr/>
        </p:nvSpPr>
        <p:spPr bwMode="auto">
          <a:xfrm>
            <a:off x="2780415" y="2655222"/>
            <a:ext cx="262998" cy="248465"/>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a:spLocks noEditPoints="1"/>
          </p:cNvSpPr>
          <p:nvPr/>
        </p:nvSpPr>
        <p:spPr bwMode="auto">
          <a:xfrm>
            <a:off x="3887139" y="2647207"/>
            <a:ext cx="262998" cy="264495"/>
          </a:xfrm>
          <a:custGeom>
            <a:avLst/>
            <a:gdLst>
              <a:gd name="T0" fmla="*/ 62 w 98"/>
              <a:gd name="T1" fmla="*/ 39 h 98"/>
              <a:gd name="T2" fmla="*/ 51 w 98"/>
              <a:gd name="T3" fmla="*/ 43 h 98"/>
              <a:gd name="T4" fmla="*/ 58 w 98"/>
              <a:gd name="T5" fmla="*/ 41 h 98"/>
              <a:gd name="T6" fmla="*/ 56 w 98"/>
              <a:gd name="T7" fmla="*/ 44 h 98"/>
              <a:gd name="T8" fmla="*/ 40 w 98"/>
              <a:gd name="T9" fmla="*/ 50 h 98"/>
              <a:gd name="T10" fmla="*/ 40 w 98"/>
              <a:gd name="T11" fmla="*/ 37 h 98"/>
              <a:gd name="T12" fmla="*/ 39 w 98"/>
              <a:gd name="T13" fmla="*/ 42 h 98"/>
              <a:gd name="T14" fmla="*/ 41 w 98"/>
              <a:gd name="T15" fmla="*/ 44 h 98"/>
              <a:gd name="T16" fmla="*/ 94 w 98"/>
              <a:gd name="T17" fmla="*/ 0 h 98"/>
              <a:gd name="T18" fmla="*/ 3 w 98"/>
              <a:gd name="T19" fmla="*/ 98 h 98"/>
              <a:gd name="T20" fmla="*/ 91 w 98"/>
              <a:gd name="T21" fmla="*/ 91 h 98"/>
              <a:gd name="T22" fmla="*/ 91 w 98"/>
              <a:gd name="T23" fmla="*/ 91 h 98"/>
              <a:gd name="T24" fmla="*/ 15 w 98"/>
              <a:gd name="T25" fmla="*/ 7 h 98"/>
              <a:gd name="T26" fmla="*/ 35 w 98"/>
              <a:gd name="T27" fmla="*/ 7 h 98"/>
              <a:gd name="T28" fmla="*/ 55 w 98"/>
              <a:gd name="T29" fmla="*/ 7 h 98"/>
              <a:gd name="T30" fmla="*/ 76 w 98"/>
              <a:gd name="T31" fmla="*/ 7 h 98"/>
              <a:gd name="T32" fmla="*/ 91 w 98"/>
              <a:gd name="T33" fmla="*/ 7 h 98"/>
              <a:gd name="T34" fmla="*/ 80 w 98"/>
              <a:gd name="T35" fmla="*/ 48 h 98"/>
              <a:gd name="T36" fmla="*/ 71 w 98"/>
              <a:gd name="T37" fmla="*/ 39 h 98"/>
              <a:gd name="T38" fmla="*/ 75 w 98"/>
              <a:gd name="T39" fmla="*/ 41 h 98"/>
              <a:gd name="T40" fmla="*/ 74 w 98"/>
              <a:gd name="T41" fmla="*/ 44 h 98"/>
              <a:gd name="T42" fmla="*/ 75 w 98"/>
              <a:gd name="T43" fmla="*/ 67 h 98"/>
              <a:gd name="T44" fmla="*/ 80 w 98"/>
              <a:gd name="T45" fmla="*/ 56 h 98"/>
              <a:gd name="T46" fmla="*/ 71 w 98"/>
              <a:gd name="T47" fmla="*/ 65 h 98"/>
              <a:gd name="T48" fmla="*/ 77 w 98"/>
              <a:gd name="T49" fmla="*/ 60 h 98"/>
              <a:gd name="T50" fmla="*/ 74 w 98"/>
              <a:gd name="T51" fmla="*/ 59 h 98"/>
              <a:gd name="T52" fmla="*/ 45 w 98"/>
              <a:gd name="T53" fmla="*/ 82 h 98"/>
              <a:gd name="T54" fmla="*/ 36 w 98"/>
              <a:gd name="T55" fmla="*/ 73 h 98"/>
              <a:gd name="T56" fmla="*/ 39 w 98"/>
              <a:gd name="T57" fmla="*/ 76 h 98"/>
              <a:gd name="T58" fmla="*/ 41 w 98"/>
              <a:gd name="T59" fmla="*/ 79 h 98"/>
              <a:gd name="T60" fmla="*/ 39 w 98"/>
              <a:gd name="T61" fmla="*/ 76 h 98"/>
              <a:gd name="T62" fmla="*/ 27 w 98"/>
              <a:gd name="T63" fmla="*/ 65 h 98"/>
              <a:gd name="T64" fmla="*/ 18 w 98"/>
              <a:gd name="T65" fmla="*/ 56 h 98"/>
              <a:gd name="T66" fmla="*/ 21 w 98"/>
              <a:gd name="T67" fmla="*/ 59 h 98"/>
              <a:gd name="T68" fmla="*/ 24 w 98"/>
              <a:gd name="T69" fmla="*/ 62 h 98"/>
              <a:gd name="T70" fmla="*/ 21 w 98"/>
              <a:gd name="T71" fmla="*/ 59 h 98"/>
              <a:gd name="T72" fmla="*/ 27 w 98"/>
              <a:gd name="T73" fmla="*/ 82 h 98"/>
              <a:gd name="T74" fmla="*/ 18 w 98"/>
              <a:gd name="T75" fmla="*/ 73 h 98"/>
              <a:gd name="T76" fmla="*/ 21 w 98"/>
              <a:gd name="T77" fmla="*/ 76 h 98"/>
              <a:gd name="T78" fmla="*/ 24 w 98"/>
              <a:gd name="T79" fmla="*/ 79 h 98"/>
              <a:gd name="T80" fmla="*/ 21 w 98"/>
              <a:gd name="T81" fmla="*/ 76 h 98"/>
              <a:gd name="T82" fmla="*/ 62 w 98"/>
              <a:gd name="T83" fmla="*/ 65 h 98"/>
              <a:gd name="T84" fmla="*/ 53 w 98"/>
              <a:gd name="T85" fmla="*/ 56 h 98"/>
              <a:gd name="T86" fmla="*/ 56 w 98"/>
              <a:gd name="T87" fmla="*/ 59 h 98"/>
              <a:gd name="T88" fmla="*/ 59 w 98"/>
              <a:gd name="T89" fmla="*/ 62 h 98"/>
              <a:gd name="T90" fmla="*/ 53 w 98"/>
              <a:gd name="T91" fmla="*/ 82 h 98"/>
              <a:gd name="T92" fmla="*/ 64 w 98"/>
              <a:gd name="T93" fmla="*/ 77 h 98"/>
              <a:gd name="T94" fmla="*/ 53 w 98"/>
              <a:gd name="T95" fmla="*/ 73 h 98"/>
              <a:gd name="T96" fmla="*/ 56 w 98"/>
              <a:gd name="T97" fmla="*/ 76 h 98"/>
              <a:gd name="T98" fmla="*/ 58 w 98"/>
              <a:gd name="T99" fmla="*/ 79 h 98"/>
              <a:gd name="T100" fmla="*/ 36 w 98"/>
              <a:gd name="T101" fmla="*/ 65 h 98"/>
              <a:gd name="T102" fmla="*/ 45 w 98"/>
              <a:gd name="T103" fmla="*/ 56 h 98"/>
              <a:gd name="T104" fmla="*/ 36 w 98"/>
              <a:gd name="T105" fmla="*/ 65 h 98"/>
              <a:gd name="T106" fmla="*/ 41 w 98"/>
              <a:gd name="T107" fmla="*/ 59 h 98"/>
              <a:gd name="T108" fmla="*/ 40 w 98"/>
              <a:gd name="T109" fmla="*/ 6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 h="98">
                <a:moveTo>
                  <a:pt x="53" y="48"/>
                </a:moveTo>
                <a:cubicBezTo>
                  <a:pt x="54" y="49"/>
                  <a:pt x="56" y="50"/>
                  <a:pt x="58" y="50"/>
                </a:cubicBezTo>
                <a:cubicBezTo>
                  <a:pt x="59" y="50"/>
                  <a:pt x="61" y="49"/>
                  <a:pt x="62" y="48"/>
                </a:cubicBezTo>
                <a:cubicBezTo>
                  <a:pt x="63" y="46"/>
                  <a:pt x="64" y="45"/>
                  <a:pt x="64" y="43"/>
                </a:cubicBezTo>
                <a:cubicBezTo>
                  <a:pt x="64" y="41"/>
                  <a:pt x="63" y="40"/>
                  <a:pt x="62" y="39"/>
                </a:cubicBezTo>
                <a:cubicBezTo>
                  <a:pt x="62" y="39"/>
                  <a:pt x="62" y="39"/>
                  <a:pt x="62" y="39"/>
                </a:cubicBezTo>
                <a:cubicBezTo>
                  <a:pt x="61" y="37"/>
                  <a:pt x="59" y="37"/>
                  <a:pt x="58" y="37"/>
                </a:cubicBezTo>
                <a:cubicBezTo>
                  <a:pt x="56" y="37"/>
                  <a:pt x="54" y="37"/>
                  <a:pt x="53" y="39"/>
                </a:cubicBezTo>
                <a:cubicBezTo>
                  <a:pt x="53" y="39"/>
                  <a:pt x="53" y="39"/>
                  <a:pt x="53" y="39"/>
                </a:cubicBezTo>
                <a:cubicBezTo>
                  <a:pt x="52" y="40"/>
                  <a:pt x="51" y="41"/>
                  <a:pt x="51" y="43"/>
                </a:cubicBezTo>
                <a:cubicBezTo>
                  <a:pt x="51" y="45"/>
                  <a:pt x="52" y="46"/>
                  <a:pt x="53" y="48"/>
                </a:cubicBezTo>
                <a:cubicBezTo>
                  <a:pt x="53" y="48"/>
                  <a:pt x="53" y="48"/>
                  <a:pt x="53" y="48"/>
                </a:cubicBezTo>
                <a:close/>
                <a:moveTo>
                  <a:pt x="56" y="42"/>
                </a:moveTo>
                <a:cubicBezTo>
                  <a:pt x="56" y="42"/>
                  <a:pt x="56" y="42"/>
                  <a:pt x="56" y="42"/>
                </a:cubicBezTo>
                <a:cubicBezTo>
                  <a:pt x="57" y="41"/>
                  <a:pt x="57" y="41"/>
                  <a:pt x="58" y="41"/>
                </a:cubicBezTo>
                <a:cubicBezTo>
                  <a:pt x="58" y="41"/>
                  <a:pt x="59" y="41"/>
                  <a:pt x="59" y="42"/>
                </a:cubicBezTo>
                <a:cubicBezTo>
                  <a:pt x="59" y="42"/>
                  <a:pt x="59" y="43"/>
                  <a:pt x="59" y="43"/>
                </a:cubicBezTo>
                <a:cubicBezTo>
                  <a:pt x="59" y="44"/>
                  <a:pt x="59" y="44"/>
                  <a:pt x="59" y="44"/>
                </a:cubicBezTo>
                <a:cubicBezTo>
                  <a:pt x="59" y="45"/>
                  <a:pt x="58" y="45"/>
                  <a:pt x="58" y="45"/>
                </a:cubicBezTo>
                <a:cubicBezTo>
                  <a:pt x="57" y="45"/>
                  <a:pt x="57" y="45"/>
                  <a:pt x="56" y="44"/>
                </a:cubicBezTo>
                <a:cubicBezTo>
                  <a:pt x="56" y="44"/>
                  <a:pt x="56" y="44"/>
                  <a:pt x="56" y="43"/>
                </a:cubicBezTo>
                <a:cubicBezTo>
                  <a:pt x="56" y="43"/>
                  <a:pt x="56" y="42"/>
                  <a:pt x="56" y="42"/>
                </a:cubicBezTo>
                <a:close/>
                <a:moveTo>
                  <a:pt x="36" y="48"/>
                </a:moveTo>
                <a:cubicBezTo>
                  <a:pt x="36" y="48"/>
                  <a:pt x="36" y="48"/>
                  <a:pt x="36" y="48"/>
                </a:cubicBezTo>
                <a:cubicBezTo>
                  <a:pt x="37" y="49"/>
                  <a:pt x="38" y="50"/>
                  <a:pt x="40" y="50"/>
                </a:cubicBezTo>
                <a:cubicBezTo>
                  <a:pt x="42" y="50"/>
                  <a:pt x="43" y="49"/>
                  <a:pt x="45" y="48"/>
                </a:cubicBezTo>
                <a:cubicBezTo>
                  <a:pt x="46" y="46"/>
                  <a:pt x="47" y="45"/>
                  <a:pt x="47" y="43"/>
                </a:cubicBezTo>
                <a:cubicBezTo>
                  <a:pt x="47" y="41"/>
                  <a:pt x="46" y="40"/>
                  <a:pt x="45" y="39"/>
                </a:cubicBezTo>
                <a:cubicBezTo>
                  <a:pt x="45" y="39"/>
                  <a:pt x="45" y="39"/>
                  <a:pt x="45" y="39"/>
                </a:cubicBezTo>
                <a:cubicBezTo>
                  <a:pt x="43" y="37"/>
                  <a:pt x="42" y="37"/>
                  <a:pt x="40" y="37"/>
                </a:cubicBezTo>
                <a:cubicBezTo>
                  <a:pt x="38" y="37"/>
                  <a:pt x="37" y="37"/>
                  <a:pt x="36" y="39"/>
                </a:cubicBezTo>
                <a:cubicBezTo>
                  <a:pt x="34" y="40"/>
                  <a:pt x="34" y="41"/>
                  <a:pt x="34" y="43"/>
                </a:cubicBezTo>
                <a:cubicBezTo>
                  <a:pt x="34" y="45"/>
                  <a:pt x="34" y="46"/>
                  <a:pt x="36" y="48"/>
                </a:cubicBezTo>
                <a:close/>
                <a:moveTo>
                  <a:pt x="39" y="42"/>
                </a:moveTo>
                <a:cubicBezTo>
                  <a:pt x="39" y="42"/>
                  <a:pt x="39" y="42"/>
                  <a:pt x="39" y="42"/>
                </a:cubicBezTo>
                <a:cubicBezTo>
                  <a:pt x="39" y="41"/>
                  <a:pt x="40" y="41"/>
                  <a:pt x="40" y="41"/>
                </a:cubicBezTo>
                <a:cubicBezTo>
                  <a:pt x="41" y="41"/>
                  <a:pt x="41" y="41"/>
                  <a:pt x="41" y="42"/>
                </a:cubicBezTo>
                <a:cubicBezTo>
                  <a:pt x="41" y="42"/>
                  <a:pt x="41" y="42"/>
                  <a:pt x="41" y="42"/>
                </a:cubicBezTo>
                <a:cubicBezTo>
                  <a:pt x="42" y="42"/>
                  <a:pt x="42" y="43"/>
                  <a:pt x="42" y="43"/>
                </a:cubicBezTo>
                <a:cubicBezTo>
                  <a:pt x="42" y="44"/>
                  <a:pt x="42" y="44"/>
                  <a:pt x="41" y="44"/>
                </a:cubicBezTo>
                <a:cubicBezTo>
                  <a:pt x="41" y="45"/>
                  <a:pt x="41" y="45"/>
                  <a:pt x="40" y="45"/>
                </a:cubicBezTo>
                <a:cubicBezTo>
                  <a:pt x="40" y="45"/>
                  <a:pt x="39" y="45"/>
                  <a:pt x="39" y="44"/>
                </a:cubicBezTo>
                <a:cubicBezTo>
                  <a:pt x="38" y="44"/>
                  <a:pt x="38" y="44"/>
                  <a:pt x="38" y="43"/>
                </a:cubicBezTo>
                <a:cubicBezTo>
                  <a:pt x="38" y="43"/>
                  <a:pt x="38" y="42"/>
                  <a:pt x="39" y="42"/>
                </a:cubicBezTo>
                <a:close/>
                <a:moveTo>
                  <a:pt x="94" y="0"/>
                </a:moveTo>
                <a:cubicBezTo>
                  <a:pt x="94" y="0"/>
                  <a:pt x="94" y="0"/>
                  <a:pt x="94" y="0"/>
                </a:cubicBezTo>
                <a:cubicBezTo>
                  <a:pt x="3" y="0"/>
                  <a:pt x="3" y="0"/>
                  <a:pt x="3" y="0"/>
                </a:cubicBezTo>
                <a:cubicBezTo>
                  <a:pt x="1" y="0"/>
                  <a:pt x="0" y="1"/>
                  <a:pt x="0" y="4"/>
                </a:cubicBezTo>
                <a:cubicBezTo>
                  <a:pt x="0" y="94"/>
                  <a:pt x="0" y="94"/>
                  <a:pt x="0" y="94"/>
                </a:cubicBezTo>
                <a:cubicBezTo>
                  <a:pt x="0" y="97"/>
                  <a:pt x="1" y="98"/>
                  <a:pt x="3" y="98"/>
                </a:cubicBezTo>
                <a:cubicBezTo>
                  <a:pt x="94" y="98"/>
                  <a:pt x="94" y="98"/>
                  <a:pt x="94" y="98"/>
                </a:cubicBezTo>
                <a:cubicBezTo>
                  <a:pt x="96" y="98"/>
                  <a:pt x="98" y="97"/>
                  <a:pt x="98" y="94"/>
                </a:cubicBezTo>
                <a:cubicBezTo>
                  <a:pt x="98" y="4"/>
                  <a:pt x="98" y="4"/>
                  <a:pt x="98" y="4"/>
                </a:cubicBezTo>
                <a:cubicBezTo>
                  <a:pt x="98" y="1"/>
                  <a:pt x="96" y="0"/>
                  <a:pt x="94" y="0"/>
                </a:cubicBezTo>
                <a:close/>
                <a:moveTo>
                  <a:pt x="91" y="91"/>
                </a:moveTo>
                <a:cubicBezTo>
                  <a:pt x="91" y="91"/>
                  <a:pt x="91" y="91"/>
                  <a:pt x="91" y="91"/>
                </a:cubicBezTo>
                <a:cubicBezTo>
                  <a:pt x="7" y="91"/>
                  <a:pt x="7" y="91"/>
                  <a:pt x="7" y="91"/>
                </a:cubicBezTo>
                <a:cubicBezTo>
                  <a:pt x="7" y="29"/>
                  <a:pt x="7" y="29"/>
                  <a:pt x="7" y="29"/>
                </a:cubicBezTo>
                <a:cubicBezTo>
                  <a:pt x="91" y="29"/>
                  <a:pt x="91" y="29"/>
                  <a:pt x="91" y="29"/>
                </a:cubicBezTo>
                <a:cubicBezTo>
                  <a:pt x="91" y="91"/>
                  <a:pt x="91" y="91"/>
                  <a:pt x="91" y="91"/>
                </a:cubicBezTo>
                <a:close/>
                <a:moveTo>
                  <a:pt x="91" y="25"/>
                </a:moveTo>
                <a:cubicBezTo>
                  <a:pt x="91" y="25"/>
                  <a:pt x="91" y="25"/>
                  <a:pt x="91" y="25"/>
                </a:cubicBezTo>
                <a:cubicBezTo>
                  <a:pt x="7" y="25"/>
                  <a:pt x="7" y="25"/>
                  <a:pt x="7" y="25"/>
                </a:cubicBezTo>
                <a:cubicBezTo>
                  <a:pt x="7" y="7"/>
                  <a:pt x="7" y="7"/>
                  <a:pt x="7" y="7"/>
                </a:cubicBezTo>
                <a:cubicBezTo>
                  <a:pt x="15" y="7"/>
                  <a:pt x="15" y="7"/>
                  <a:pt x="15" y="7"/>
                </a:cubicBezTo>
                <a:cubicBezTo>
                  <a:pt x="15" y="13"/>
                  <a:pt x="15" y="13"/>
                  <a:pt x="15" y="13"/>
                </a:cubicBezTo>
                <a:cubicBezTo>
                  <a:pt x="15" y="15"/>
                  <a:pt x="16" y="17"/>
                  <a:pt x="18" y="17"/>
                </a:cubicBezTo>
                <a:cubicBezTo>
                  <a:pt x="20" y="17"/>
                  <a:pt x="22" y="15"/>
                  <a:pt x="22" y="13"/>
                </a:cubicBezTo>
                <a:cubicBezTo>
                  <a:pt x="22" y="7"/>
                  <a:pt x="22" y="7"/>
                  <a:pt x="22" y="7"/>
                </a:cubicBezTo>
                <a:cubicBezTo>
                  <a:pt x="35" y="7"/>
                  <a:pt x="35" y="7"/>
                  <a:pt x="35" y="7"/>
                </a:cubicBezTo>
                <a:cubicBezTo>
                  <a:pt x="35" y="13"/>
                  <a:pt x="35" y="13"/>
                  <a:pt x="35" y="13"/>
                </a:cubicBezTo>
                <a:cubicBezTo>
                  <a:pt x="35" y="15"/>
                  <a:pt x="37" y="17"/>
                  <a:pt x="39" y="17"/>
                </a:cubicBezTo>
                <a:cubicBezTo>
                  <a:pt x="41" y="17"/>
                  <a:pt x="42" y="15"/>
                  <a:pt x="42" y="13"/>
                </a:cubicBezTo>
                <a:cubicBezTo>
                  <a:pt x="42" y="7"/>
                  <a:pt x="42" y="7"/>
                  <a:pt x="42" y="7"/>
                </a:cubicBezTo>
                <a:cubicBezTo>
                  <a:pt x="55" y="7"/>
                  <a:pt x="55" y="7"/>
                  <a:pt x="55" y="7"/>
                </a:cubicBezTo>
                <a:cubicBezTo>
                  <a:pt x="55" y="13"/>
                  <a:pt x="55" y="13"/>
                  <a:pt x="55" y="13"/>
                </a:cubicBezTo>
                <a:cubicBezTo>
                  <a:pt x="55" y="15"/>
                  <a:pt x="57" y="17"/>
                  <a:pt x="59" y="17"/>
                </a:cubicBezTo>
                <a:cubicBezTo>
                  <a:pt x="61" y="17"/>
                  <a:pt x="63" y="15"/>
                  <a:pt x="63" y="13"/>
                </a:cubicBezTo>
                <a:cubicBezTo>
                  <a:pt x="63" y="7"/>
                  <a:pt x="63" y="7"/>
                  <a:pt x="63" y="7"/>
                </a:cubicBezTo>
                <a:cubicBezTo>
                  <a:pt x="76" y="7"/>
                  <a:pt x="76" y="7"/>
                  <a:pt x="76" y="7"/>
                </a:cubicBezTo>
                <a:cubicBezTo>
                  <a:pt x="76" y="13"/>
                  <a:pt x="76" y="13"/>
                  <a:pt x="76" y="13"/>
                </a:cubicBezTo>
                <a:cubicBezTo>
                  <a:pt x="76" y="15"/>
                  <a:pt x="77" y="17"/>
                  <a:pt x="79" y="17"/>
                </a:cubicBezTo>
                <a:cubicBezTo>
                  <a:pt x="81" y="17"/>
                  <a:pt x="83" y="15"/>
                  <a:pt x="83" y="13"/>
                </a:cubicBezTo>
                <a:cubicBezTo>
                  <a:pt x="83" y="7"/>
                  <a:pt x="83" y="7"/>
                  <a:pt x="83" y="7"/>
                </a:cubicBezTo>
                <a:cubicBezTo>
                  <a:pt x="91" y="7"/>
                  <a:pt x="91" y="7"/>
                  <a:pt x="91" y="7"/>
                </a:cubicBezTo>
                <a:cubicBezTo>
                  <a:pt x="91" y="25"/>
                  <a:pt x="91" y="25"/>
                  <a:pt x="91" y="25"/>
                </a:cubicBezTo>
                <a:close/>
                <a:moveTo>
                  <a:pt x="71" y="48"/>
                </a:moveTo>
                <a:cubicBezTo>
                  <a:pt x="71" y="48"/>
                  <a:pt x="71" y="48"/>
                  <a:pt x="71" y="48"/>
                </a:cubicBezTo>
                <a:cubicBezTo>
                  <a:pt x="72" y="49"/>
                  <a:pt x="73" y="50"/>
                  <a:pt x="75" y="50"/>
                </a:cubicBezTo>
                <a:cubicBezTo>
                  <a:pt x="77" y="50"/>
                  <a:pt x="78" y="49"/>
                  <a:pt x="80" y="48"/>
                </a:cubicBezTo>
                <a:cubicBezTo>
                  <a:pt x="81" y="46"/>
                  <a:pt x="82" y="45"/>
                  <a:pt x="82" y="43"/>
                </a:cubicBezTo>
                <a:cubicBezTo>
                  <a:pt x="82" y="41"/>
                  <a:pt x="81" y="40"/>
                  <a:pt x="80" y="39"/>
                </a:cubicBezTo>
                <a:cubicBezTo>
                  <a:pt x="80" y="39"/>
                  <a:pt x="80" y="39"/>
                  <a:pt x="80" y="39"/>
                </a:cubicBezTo>
                <a:cubicBezTo>
                  <a:pt x="78" y="37"/>
                  <a:pt x="77" y="37"/>
                  <a:pt x="75" y="37"/>
                </a:cubicBezTo>
                <a:cubicBezTo>
                  <a:pt x="73" y="37"/>
                  <a:pt x="72" y="37"/>
                  <a:pt x="71" y="39"/>
                </a:cubicBezTo>
                <a:cubicBezTo>
                  <a:pt x="69" y="40"/>
                  <a:pt x="69" y="41"/>
                  <a:pt x="69" y="43"/>
                </a:cubicBezTo>
                <a:cubicBezTo>
                  <a:pt x="69" y="45"/>
                  <a:pt x="69" y="46"/>
                  <a:pt x="71" y="48"/>
                </a:cubicBezTo>
                <a:close/>
                <a:moveTo>
                  <a:pt x="74" y="42"/>
                </a:moveTo>
                <a:cubicBezTo>
                  <a:pt x="74" y="42"/>
                  <a:pt x="74" y="42"/>
                  <a:pt x="74" y="42"/>
                </a:cubicBezTo>
                <a:cubicBezTo>
                  <a:pt x="74" y="41"/>
                  <a:pt x="75" y="41"/>
                  <a:pt x="75" y="41"/>
                </a:cubicBezTo>
                <a:cubicBezTo>
                  <a:pt x="76" y="41"/>
                  <a:pt x="76" y="41"/>
                  <a:pt x="76" y="42"/>
                </a:cubicBezTo>
                <a:cubicBezTo>
                  <a:pt x="77" y="42"/>
                  <a:pt x="77" y="43"/>
                  <a:pt x="77" y="43"/>
                </a:cubicBezTo>
                <a:cubicBezTo>
                  <a:pt x="77" y="44"/>
                  <a:pt x="77" y="44"/>
                  <a:pt x="76" y="44"/>
                </a:cubicBezTo>
                <a:cubicBezTo>
                  <a:pt x="76" y="45"/>
                  <a:pt x="76" y="45"/>
                  <a:pt x="75" y="45"/>
                </a:cubicBezTo>
                <a:cubicBezTo>
                  <a:pt x="75" y="45"/>
                  <a:pt x="74" y="45"/>
                  <a:pt x="74" y="44"/>
                </a:cubicBezTo>
                <a:cubicBezTo>
                  <a:pt x="73" y="44"/>
                  <a:pt x="73" y="44"/>
                  <a:pt x="73" y="43"/>
                </a:cubicBezTo>
                <a:cubicBezTo>
                  <a:pt x="73" y="43"/>
                  <a:pt x="73" y="42"/>
                  <a:pt x="74" y="42"/>
                </a:cubicBezTo>
                <a:close/>
                <a:moveTo>
                  <a:pt x="71" y="65"/>
                </a:moveTo>
                <a:cubicBezTo>
                  <a:pt x="71" y="65"/>
                  <a:pt x="71" y="65"/>
                  <a:pt x="71" y="65"/>
                </a:cubicBezTo>
                <a:cubicBezTo>
                  <a:pt x="72" y="66"/>
                  <a:pt x="73" y="67"/>
                  <a:pt x="75" y="67"/>
                </a:cubicBezTo>
                <a:cubicBezTo>
                  <a:pt x="77" y="67"/>
                  <a:pt x="78" y="66"/>
                  <a:pt x="80" y="65"/>
                </a:cubicBezTo>
                <a:cubicBezTo>
                  <a:pt x="80" y="65"/>
                  <a:pt x="80" y="65"/>
                  <a:pt x="80" y="65"/>
                </a:cubicBezTo>
                <a:cubicBezTo>
                  <a:pt x="81" y="64"/>
                  <a:pt x="82" y="62"/>
                  <a:pt x="82" y="60"/>
                </a:cubicBezTo>
                <a:cubicBezTo>
                  <a:pt x="82" y="59"/>
                  <a:pt x="81" y="57"/>
                  <a:pt x="80" y="56"/>
                </a:cubicBezTo>
                <a:cubicBezTo>
                  <a:pt x="80" y="56"/>
                  <a:pt x="80" y="56"/>
                  <a:pt x="80" y="56"/>
                </a:cubicBezTo>
                <a:cubicBezTo>
                  <a:pt x="78" y="54"/>
                  <a:pt x="77" y="54"/>
                  <a:pt x="75" y="54"/>
                </a:cubicBezTo>
                <a:cubicBezTo>
                  <a:pt x="73" y="54"/>
                  <a:pt x="72" y="54"/>
                  <a:pt x="71" y="56"/>
                </a:cubicBezTo>
                <a:cubicBezTo>
                  <a:pt x="69" y="57"/>
                  <a:pt x="69" y="59"/>
                  <a:pt x="69" y="60"/>
                </a:cubicBezTo>
                <a:cubicBezTo>
                  <a:pt x="69" y="62"/>
                  <a:pt x="69" y="64"/>
                  <a:pt x="71" y="65"/>
                </a:cubicBezTo>
                <a:cubicBezTo>
                  <a:pt x="71" y="65"/>
                  <a:pt x="71" y="65"/>
                  <a:pt x="71" y="65"/>
                </a:cubicBezTo>
                <a:close/>
                <a:moveTo>
                  <a:pt x="74" y="59"/>
                </a:moveTo>
                <a:cubicBezTo>
                  <a:pt x="74" y="59"/>
                  <a:pt x="74" y="59"/>
                  <a:pt x="74" y="59"/>
                </a:cubicBezTo>
                <a:cubicBezTo>
                  <a:pt x="74" y="59"/>
                  <a:pt x="75" y="58"/>
                  <a:pt x="75" y="58"/>
                </a:cubicBezTo>
                <a:cubicBezTo>
                  <a:pt x="76" y="58"/>
                  <a:pt x="76" y="59"/>
                  <a:pt x="76" y="59"/>
                </a:cubicBezTo>
                <a:cubicBezTo>
                  <a:pt x="77" y="59"/>
                  <a:pt x="77" y="60"/>
                  <a:pt x="77" y="60"/>
                </a:cubicBezTo>
                <a:cubicBezTo>
                  <a:pt x="77" y="61"/>
                  <a:pt x="77" y="61"/>
                  <a:pt x="76" y="62"/>
                </a:cubicBezTo>
                <a:cubicBezTo>
                  <a:pt x="76" y="62"/>
                  <a:pt x="76" y="62"/>
                  <a:pt x="75" y="62"/>
                </a:cubicBezTo>
                <a:cubicBezTo>
                  <a:pt x="75" y="62"/>
                  <a:pt x="74" y="62"/>
                  <a:pt x="74" y="62"/>
                </a:cubicBezTo>
                <a:cubicBezTo>
                  <a:pt x="73" y="61"/>
                  <a:pt x="73" y="61"/>
                  <a:pt x="73" y="60"/>
                </a:cubicBezTo>
                <a:cubicBezTo>
                  <a:pt x="73" y="60"/>
                  <a:pt x="73" y="59"/>
                  <a:pt x="74" y="59"/>
                </a:cubicBezTo>
                <a:close/>
                <a:moveTo>
                  <a:pt x="36" y="82"/>
                </a:moveTo>
                <a:cubicBezTo>
                  <a:pt x="36" y="82"/>
                  <a:pt x="36" y="82"/>
                  <a:pt x="36" y="82"/>
                </a:cubicBezTo>
                <a:cubicBezTo>
                  <a:pt x="37" y="83"/>
                  <a:pt x="38" y="84"/>
                  <a:pt x="40" y="84"/>
                </a:cubicBezTo>
                <a:cubicBezTo>
                  <a:pt x="42" y="84"/>
                  <a:pt x="43" y="83"/>
                  <a:pt x="45" y="82"/>
                </a:cubicBezTo>
                <a:cubicBezTo>
                  <a:pt x="45" y="82"/>
                  <a:pt x="45" y="82"/>
                  <a:pt x="45" y="82"/>
                </a:cubicBezTo>
                <a:cubicBezTo>
                  <a:pt x="46" y="81"/>
                  <a:pt x="47" y="79"/>
                  <a:pt x="47" y="77"/>
                </a:cubicBezTo>
                <a:cubicBezTo>
                  <a:pt x="47" y="76"/>
                  <a:pt x="46" y="74"/>
                  <a:pt x="45" y="73"/>
                </a:cubicBezTo>
                <a:cubicBezTo>
                  <a:pt x="45" y="73"/>
                  <a:pt x="45" y="73"/>
                  <a:pt x="45" y="73"/>
                </a:cubicBezTo>
                <a:cubicBezTo>
                  <a:pt x="43" y="72"/>
                  <a:pt x="42" y="71"/>
                  <a:pt x="40" y="71"/>
                </a:cubicBezTo>
                <a:cubicBezTo>
                  <a:pt x="38" y="71"/>
                  <a:pt x="37" y="72"/>
                  <a:pt x="36" y="73"/>
                </a:cubicBezTo>
                <a:cubicBezTo>
                  <a:pt x="36" y="73"/>
                  <a:pt x="36" y="73"/>
                  <a:pt x="36" y="73"/>
                </a:cubicBezTo>
                <a:cubicBezTo>
                  <a:pt x="34" y="74"/>
                  <a:pt x="34" y="76"/>
                  <a:pt x="34" y="77"/>
                </a:cubicBezTo>
                <a:cubicBezTo>
                  <a:pt x="34" y="79"/>
                  <a:pt x="34" y="81"/>
                  <a:pt x="36" y="82"/>
                </a:cubicBezTo>
                <a:close/>
                <a:moveTo>
                  <a:pt x="39" y="76"/>
                </a:moveTo>
                <a:cubicBezTo>
                  <a:pt x="39" y="76"/>
                  <a:pt x="39" y="76"/>
                  <a:pt x="39" y="76"/>
                </a:cubicBezTo>
                <a:cubicBezTo>
                  <a:pt x="39" y="76"/>
                  <a:pt x="40" y="75"/>
                  <a:pt x="40" y="75"/>
                </a:cubicBezTo>
                <a:cubicBezTo>
                  <a:pt x="41" y="75"/>
                  <a:pt x="41" y="76"/>
                  <a:pt x="41" y="76"/>
                </a:cubicBezTo>
                <a:cubicBezTo>
                  <a:pt x="41" y="76"/>
                  <a:pt x="41" y="76"/>
                  <a:pt x="41" y="76"/>
                </a:cubicBezTo>
                <a:cubicBezTo>
                  <a:pt x="42" y="76"/>
                  <a:pt x="42" y="77"/>
                  <a:pt x="42" y="77"/>
                </a:cubicBezTo>
                <a:cubicBezTo>
                  <a:pt x="42" y="78"/>
                  <a:pt x="42" y="78"/>
                  <a:pt x="41" y="79"/>
                </a:cubicBezTo>
                <a:cubicBezTo>
                  <a:pt x="41" y="79"/>
                  <a:pt x="41" y="79"/>
                  <a:pt x="41" y="79"/>
                </a:cubicBezTo>
                <a:cubicBezTo>
                  <a:pt x="41" y="79"/>
                  <a:pt x="41" y="79"/>
                  <a:pt x="40" y="79"/>
                </a:cubicBezTo>
                <a:cubicBezTo>
                  <a:pt x="40" y="79"/>
                  <a:pt x="39" y="79"/>
                  <a:pt x="39" y="79"/>
                </a:cubicBezTo>
                <a:cubicBezTo>
                  <a:pt x="38" y="78"/>
                  <a:pt x="38" y="78"/>
                  <a:pt x="38" y="77"/>
                </a:cubicBezTo>
                <a:cubicBezTo>
                  <a:pt x="38" y="77"/>
                  <a:pt x="38" y="76"/>
                  <a:pt x="39" y="76"/>
                </a:cubicBezTo>
                <a:close/>
                <a:moveTo>
                  <a:pt x="18" y="65"/>
                </a:moveTo>
                <a:cubicBezTo>
                  <a:pt x="18" y="65"/>
                  <a:pt x="18" y="65"/>
                  <a:pt x="18" y="65"/>
                </a:cubicBezTo>
                <a:cubicBezTo>
                  <a:pt x="19" y="66"/>
                  <a:pt x="21" y="67"/>
                  <a:pt x="23" y="67"/>
                </a:cubicBezTo>
                <a:cubicBezTo>
                  <a:pt x="24" y="67"/>
                  <a:pt x="26" y="66"/>
                  <a:pt x="27" y="65"/>
                </a:cubicBezTo>
                <a:cubicBezTo>
                  <a:pt x="27" y="65"/>
                  <a:pt x="27" y="65"/>
                  <a:pt x="27" y="65"/>
                </a:cubicBezTo>
                <a:cubicBezTo>
                  <a:pt x="28" y="64"/>
                  <a:pt x="29" y="62"/>
                  <a:pt x="29" y="60"/>
                </a:cubicBezTo>
                <a:cubicBezTo>
                  <a:pt x="29" y="59"/>
                  <a:pt x="28" y="57"/>
                  <a:pt x="27" y="56"/>
                </a:cubicBezTo>
                <a:cubicBezTo>
                  <a:pt x="27" y="56"/>
                  <a:pt x="27" y="56"/>
                  <a:pt x="27" y="56"/>
                </a:cubicBezTo>
                <a:cubicBezTo>
                  <a:pt x="26" y="54"/>
                  <a:pt x="24" y="54"/>
                  <a:pt x="23" y="54"/>
                </a:cubicBezTo>
                <a:cubicBezTo>
                  <a:pt x="21" y="54"/>
                  <a:pt x="19" y="54"/>
                  <a:pt x="18" y="56"/>
                </a:cubicBezTo>
                <a:cubicBezTo>
                  <a:pt x="17" y="57"/>
                  <a:pt x="16" y="59"/>
                  <a:pt x="16" y="60"/>
                </a:cubicBezTo>
                <a:cubicBezTo>
                  <a:pt x="16" y="62"/>
                  <a:pt x="17" y="64"/>
                  <a:pt x="18" y="65"/>
                </a:cubicBezTo>
                <a:cubicBezTo>
                  <a:pt x="18" y="65"/>
                  <a:pt x="18" y="65"/>
                  <a:pt x="18" y="65"/>
                </a:cubicBezTo>
                <a:close/>
                <a:moveTo>
                  <a:pt x="21" y="59"/>
                </a:moveTo>
                <a:cubicBezTo>
                  <a:pt x="21" y="59"/>
                  <a:pt x="21" y="59"/>
                  <a:pt x="21" y="59"/>
                </a:cubicBezTo>
                <a:cubicBezTo>
                  <a:pt x="21" y="59"/>
                  <a:pt x="21" y="59"/>
                  <a:pt x="21" y="59"/>
                </a:cubicBezTo>
                <a:cubicBezTo>
                  <a:pt x="22" y="59"/>
                  <a:pt x="22" y="58"/>
                  <a:pt x="23" y="58"/>
                </a:cubicBezTo>
                <a:cubicBezTo>
                  <a:pt x="23" y="58"/>
                  <a:pt x="24" y="59"/>
                  <a:pt x="24" y="59"/>
                </a:cubicBezTo>
                <a:cubicBezTo>
                  <a:pt x="24" y="59"/>
                  <a:pt x="25" y="60"/>
                  <a:pt x="25" y="60"/>
                </a:cubicBezTo>
                <a:cubicBezTo>
                  <a:pt x="25" y="61"/>
                  <a:pt x="24" y="61"/>
                  <a:pt x="24" y="62"/>
                </a:cubicBezTo>
                <a:cubicBezTo>
                  <a:pt x="24" y="62"/>
                  <a:pt x="23" y="62"/>
                  <a:pt x="23" y="62"/>
                </a:cubicBezTo>
                <a:cubicBezTo>
                  <a:pt x="22" y="62"/>
                  <a:pt x="22" y="62"/>
                  <a:pt x="21" y="62"/>
                </a:cubicBezTo>
                <a:cubicBezTo>
                  <a:pt x="21" y="62"/>
                  <a:pt x="21" y="62"/>
                  <a:pt x="21" y="62"/>
                </a:cubicBezTo>
                <a:cubicBezTo>
                  <a:pt x="21" y="61"/>
                  <a:pt x="21" y="61"/>
                  <a:pt x="21" y="60"/>
                </a:cubicBezTo>
                <a:cubicBezTo>
                  <a:pt x="21" y="60"/>
                  <a:pt x="21" y="59"/>
                  <a:pt x="21" y="59"/>
                </a:cubicBezTo>
                <a:close/>
                <a:moveTo>
                  <a:pt x="18" y="82"/>
                </a:moveTo>
                <a:cubicBezTo>
                  <a:pt x="18" y="82"/>
                  <a:pt x="18" y="82"/>
                  <a:pt x="18" y="82"/>
                </a:cubicBezTo>
                <a:cubicBezTo>
                  <a:pt x="19" y="83"/>
                  <a:pt x="21" y="84"/>
                  <a:pt x="23" y="84"/>
                </a:cubicBezTo>
                <a:cubicBezTo>
                  <a:pt x="24" y="84"/>
                  <a:pt x="26" y="83"/>
                  <a:pt x="27" y="82"/>
                </a:cubicBezTo>
                <a:cubicBezTo>
                  <a:pt x="27" y="82"/>
                  <a:pt x="27" y="82"/>
                  <a:pt x="27" y="82"/>
                </a:cubicBezTo>
                <a:cubicBezTo>
                  <a:pt x="28" y="81"/>
                  <a:pt x="29" y="79"/>
                  <a:pt x="29" y="77"/>
                </a:cubicBezTo>
                <a:cubicBezTo>
                  <a:pt x="29" y="76"/>
                  <a:pt x="28" y="74"/>
                  <a:pt x="27" y="73"/>
                </a:cubicBezTo>
                <a:cubicBezTo>
                  <a:pt x="27" y="73"/>
                  <a:pt x="27" y="73"/>
                  <a:pt x="27" y="73"/>
                </a:cubicBezTo>
                <a:cubicBezTo>
                  <a:pt x="26" y="72"/>
                  <a:pt x="24" y="71"/>
                  <a:pt x="23" y="71"/>
                </a:cubicBezTo>
                <a:cubicBezTo>
                  <a:pt x="21" y="71"/>
                  <a:pt x="19" y="72"/>
                  <a:pt x="18" y="73"/>
                </a:cubicBezTo>
                <a:cubicBezTo>
                  <a:pt x="18" y="73"/>
                  <a:pt x="18" y="73"/>
                  <a:pt x="18" y="73"/>
                </a:cubicBezTo>
                <a:cubicBezTo>
                  <a:pt x="17" y="74"/>
                  <a:pt x="16" y="76"/>
                  <a:pt x="16" y="77"/>
                </a:cubicBezTo>
                <a:cubicBezTo>
                  <a:pt x="16" y="79"/>
                  <a:pt x="17" y="81"/>
                  <a:pt x="18" y="82"/>
                </a:cubicBezTo>
                <a:close/>
                <a:moveTo>
                  <a:pt x="21" y="76"/>
                </a:moveTo>
                <a:cubicBezTo>
                  <a:pt x="21" y="76"/>
                  <a:pt x="21" y="76"/>
                  <a:pt x="21" y="76"/>
                </a:cubicBezTo>
                <a:cubicBezTo>
                  <a:pt x="21" y="76"/>
                  <a:pt x="21" y="76"/>
                  <a:pt x="21" y="76"/>
                </a:cubicBezTo>
                <a:cubicBezTo>
                  <a:pt x="22" y="76"/>
                  <a:pt x="22" y="75"/>
                  <a:pt x="23" y="75"/>
                </a:cubicBezTo>
                <a:cubicBezTo>
                  <a:pt x="23" y="75"/>
                  <a:pt x="24" y="76"/>
                  <a:pt x="24" y="76"/>
                </a:cubicBezTo>
                <a:cubicBezTo>
                  <a:pt x="24" y="76"/>
                  <a:pt x="25" y="77"/>
                  <a:pt x="25" y="77"/>
                </a:cubicBezTo>
                <a:cubicBezTo>
                  <a:pt x="25" y="78"/>
                  <a:pt x="24" y="78"/>
                  <a:pt x="24" y="79"/>
                </a:cubicBezTo>
                <a:cubicBezTo>
                  <a:pt x="24" y="79"/>
                  <a:pt x="23" y="79"/>
                  <a:pt x="23" y="79"/>
                </a:cubicBezTo>
                <a:cubicBezTo>
                  <a:pt x="22" y="79"/>
                  <a:pt x="22" y="79"/>
                  <a:pt x="21" y="79"/>
                </a:cubicBezTo>
                <a:cubicBezTo>
                  <a:pt x="21" y="79"/>
                  <a:pt x="21" y="79"/>
                  <a:pt x="21" y="79"/>
                </a:cubicBezTo>
                <a:cubicBezTo>
                  <a:pt x="21" y="78"/>
                  <a:pt x="21" y="78"/>
                  <a:pt x="21" y="77"/>
                </a:cubicBezTo>
                <a:cubicBezTo>
                  <a:pt x="21" y="77"/>
                  <a:pt x="21" y="76"/>
                  <a:pt x="21" y="76"/>
                </a:cubicBezTo>
                <a:close/>
                <a:moveTo>
                  <a:pt x="53" y="65"/>
                </a:moveTo>
                <a:cubicBezTo>
                  <a:pt x="53" y="65"/>
                  <a:pt x="53" y="65"/>
                  <a:pt x="53" y="65"/>
                </a:cubicBezTo>
                <a:cubicBezTo>
                  <a:pt x="54" y="66"/>
                  <a:pt x="56" y="67"/>
                  <a:pt x="58" y="67"/>
                </a:cubicBezTo>
                <a:cubicBezTo>
                  <a:pt x="59" y="67"/>
                  <a:pt x="61" y="66"/>
                  <a:pt x="62" y="65"/>
                </a:cubicBezTo>
                <a:cubicBezTo>
                  <a:pt x="62" y="65"/>
                  <a:pt x="62" y="65"/>
                  <a:pt x="62" y="65"/>
                </a:cubicBezTo>
                <a:cubicBezTo>
                  <a:pt x="63" y="64"/>
                  <a:pt x="64" y="62"/>
                  <a:pt x="64" y="60"/>
                </a:cubicBezTo>
                <a:cubicBezTo>
                  <a:pt x="64" y="59"/>
                  <a:pt x="63" y="57"/>
                  <a:pt x="62" y="56"/>
                </a:cubicBezTo>
                <a:cubicBezTo>
                  <a:pt x="62" y="56"/>
                  <a:pt x="62" y="56"/>
                  <a:pt x="62" y="56"/>
                </a:cubicBezTo>
                <a:cubicBezTo>
                  <a:pt x="61" y="54"/>
                  <a:pt x="59" y="54"/>
                  <a:pt x="58" y="54"/>
                </a:cubicBezTo>
                <a:cubicBezTo>
                  <a:pt x="56" y="54"/>
                  <a:pt x="54" y="54"/>
                  <a:pt x="53" y="56"/>
                </a:cubicBezTo>
                <a:cubicBezTo>
                  <a:pt x="53" y="56"/>
                  <a:pt x="53" y="56"/>
                  <a:pt x="53" y="56"/>
                </a:cubicBezTo>
                <a:cubicBezTo>
                  <a:pt x="52" y="57"/>
                  <a:pt x="51" y="59"/>
                  <a:pt x="51" y="60"/>
                </a:cubicBezTo>
                <a:cubicBezTo>
                  <a:pt x="51" y="62"/>
                  <a:pt x="52" y="64"/>
                  <a:pt x="53" y="65"/>
                </a:cubicBezTo>
                <a:cubicBezTo>
                  <a:pt x="53" y="65"/>
                  <a:pt x="53" y="65"/>
                  <a:pt x="53" y="65"/>
                </a:cubicBezTo>
                <a:close/>
                <a:moveTo>
                  <a:pt x="56" y="59"/>
                </a:moveTo>
                <a:cubicBezTo>
                  <a:pt x="56" y="59"/>
                  <a:pt x="56" y="59"/>
                  <a:pt x="56" y="59"/>
                </a:cubicBezTo>
                <a:cubicBezTo>
                  <a:pt x="57" y="59"/>
                  <a:pt x="57" y="58"/>
                  <a:pt x="58" y="58"/>
                </a:cubicBezTo>
                <a:cubicBezTo>
                  <a:pt x="58" y="58"/>
                  <a:pt x="59" y="59"/>
                  <a:pt x="59" y="59"/>
                </a:cubicBezTo>
                <a:cubicBezTo>
                  <a:pt x="59" y="59"/>
                  <a:pt x="59" y="60"/>
                  <a:pt x="59" y="60"/>
                </a:cubicBezTo>
                <a:cubicBezTo>
                  <a:pt x="59" y="61"/>
                  <a:pt x="59" y="61"/>
                  <a:pt x="59" y="62"/>
                </a:cubicBezTo>
                <a:cubicBezTo>
                  <a:pt x="59" y="62"/>
                  <a:pt x="58" y="62"/>
                  <a:pt x="58" y="62"/>
                </a:cubicBezTo>
                <a:cubicBezTo>
                  <a:pt x="57" y="62"/>
                  <a:pt x="57" y="62"/>
                  <a:pt x="56" y="62"/>
                </a:cubicBezTo>
                <a:cubicBezTo>
                  <a:pt x="56" y="61"/>
                  <a:pt x="56" y="61"/>
                  <a:pt x="56" y="60"/>
                </a:cubicBezTo>
                <a:cubicBezTo>
                  <a:pt x="56" y="60"/>
                  <a:pt x="56" y="59"/>
                  <a:pt x="56" y="59"/>
                </a:cubicBezTo>
                <a:close/>
                <a:moveTo>
                  <a:pt x="53" y="82"/>
                </a:moveTo>
                <a:cubicBezTo>
                  <a:pt x="53" y="82"/>
                  <a:pt x="53" y="82"/>
                  <a:pt x="53" y="82"/>
                </a:cubicBezTo>
                <a:cubicBezTo>
                  <a:pt x="54" y="83"/>
                  <a:pt x="56" y="84"/>
                  <a:pt x="58" y="84"/>
                </a:cubicBezTo>
                <a:cubicBezTo>
                  <a:pt x="59" y="84"/>
                  <a:pt x="61" y="83"/>
                  <a:pt x="62" y="82"/>
                </a:cubicBezTo>
                <a:cubicBezTo>
                  <a:pt x="62" y="82"/>
                  <a:pt x="62" y="82"/>
                  <a:pt x="62" y="82"/>
                </a:cubicBezTo>
                <a:cubicBezTo>
                  <a:pt x="63" y="81"/>
                  <a:pt x="64" y="79"/>
                  <a:pt x="64" y="77"/>
                </a:cubicBezTo>
                <a:cubicBezTo>
                  <a:pt x="64" y="76"/>
                  <a:pt x="63" y="74"/>
                  <a:pt x="62" y="73"/>
                </a:cubicBezTo>
                <a:cubicBezTo>
                  <a:pt x="62" y="73"/>
                  <a:pt x="62" y="73"/>
                  <a:pt x="62" y="73"/>
                </a:cubicBezTo>
                <a:cubicBezTo>
                  <a:pt x="61" y="72"/>
                  <a:pt x="59" y="71"/>
                  <a:pt x="58" y="71"/>
                </a:cubicBezTo>
                <a:cubicBezTo>
                  <a:pt x="56" y="71"/>
                  <a:pt x="54" y="72"/>
                  <a:pt x="53" y="73"/>
                </a:cubicBezTo>
                <a:cubicBezTo>
                  <a:pt x="53" y="73"/>
                  <a:pt x="53" y="73"/>
                  <a:pt x="53" y="73"/>
                </a:cubicBezTo>
                <a:cubicBezTo>
                  <a:pt x="52" y="74"/>
                  <a:pt x="51" y="76"/>
                  <a:pt x="51" y="77"/>
                </a:cubicBezTo>
                <a:cubicBezTo>
                  <a:pt x="51" y="79"/>
                  <a:pt x="52" y="81"/>
                  <a:pt x="53" y="82"/>
                </a:cubicBezTo>
                <a:cubicBezTo>
                  <a:pt x="53" y="82"/>
                  <a:pt x="53" y="82"/>
                  <a:pt x="53" y="82"/>
                </a:cubicBezTo>
                <a:close/>
                <a:moveTo>
                  <a:pt x="56" y="76"/>
                </a:moveTo>
                <a:cubicBezTo>
                  <a:pt x="56" y="76"/>
                  <a:pt x="56" y="76"/>
                  <a:pt x="56" y="76"/>
                </a:cubicBezTo>
                <a:cubicBezTo>
                  <a:pt x="57" y="76"/>
                  <a:pt x="57" y="75"/>
                  <a:pt x="58" y="75"/>
                </a:cubicBezTo>
                <a:cubicBezTo>
                  <a:pt x="58" y="75"/>
                  <a:pt x="59" y="76"/>
                  <a:pt x="59" y="76"/>
                </a:cubicBezTo>
                <a:cubicBezTo>
                  <a:pt x="59" y="76"/>
                  <a:pt x="59" y="77"/>
                  <a:pt x="59" y="77"/>
                </a:cubicBezTo>
                <a:cubicBezTo>
                  <a:pt x="59" y="78"/>
                  <a:pt x="59" y="78"/>
                  <a:pt x="59" y="79"/>
                </a:cubicBezTo>
                <a:cubicBezTo>
                  <a:pt x="59" y="79"/>
                  <a:pt x="58" y="79"/>
                  <a:pt x="58" y="79"/>
                </a:cubicBezTo>
                <a:cubicBezTo>
                  <a:pt x="57" y="79"/>
                  <a:pt x="57" y="79"/>
                  <a:pt x="56" y="79"/>
                </a:cubicBezTo>
                <a:cubicBezTo>
                  <a:pt x="56" y="78"/>
                  <a:pt x="56" y="78"/>
                  <a:pt x="56" y="77"/>
                </a:cubicBezTo>
                <a:cubicBezTo>
                  <a:pt x="56" y="77"/>
                  <a:pt x="56" y="76"/>
                  <a:pt x="56" y="76"/>
                </a:cubicBezTo>
                <a:close/>
                <a:moveTo>
                  <a:pt x="36" y="65"/>
                </a:moveTo>
                <a:cubicBezTo>
                  <a:pt x="36" y="65"/>
                  <a:pt x="36" y="65"/>
                  <a:pt x="36" y="65"/>
                </a:cubicBezTo>
                <a:cubicBezTo>
                  <a:pt x="37" y="66"/>
                  <a:pt x="38" y="67"/>
                  <a:pt x="40" y="67"/>
                </a:cubicBezTo>
                <a:cubicBezTo>
                  <a:pt x="42" y="67"/>
                  <a:pt x="43" y="66"/>
                  <a:pt x="45" y="65"/>
                </a:cubicBezTo>
                <a:cubicBezTo>
                  <a:pt x="45" y="65"/>
                  <a:pt x="45" y="65"/>
                  <a:pt x="45" y="65"/>
                </a:cubicBezTo>
                <a:cubicBezTo>
                  <a:pt x="46" y="64"/>
                  <a:pt x="47" y="62"/>
                  <a:pt x="47" y="60"/>
                </a:cubicBezTo>
                <a:cubicBezTo>
                  <a:pt x="47" y="59"/>
                  <a:pt x="46" y="57"/>
                  <a:pt x="45" y="56"/>
                </a:cubicBezTo>
                <a:cubicBezTo>
                  <a:pt x="45" y="56"/>
                  <a:pt x="45" y="56"/>
                  <a:pt x="45" y="56"/>
                </a:cubicBezTo>
                <a:cubicBezTo>
                  <a:pt x="43" y="54"/>
                  <a:pt x="42" y="54"/>
                  <a:pt x="40" y="54"/>
                </a:cubicBezTo>
                <a:cubicBezTo>
                  <a:pt x="38" y="54"/>
                  <a:pt x="37" y="54"/>
                  <a:pt x="36" y="56"/>
                </a:cubicBezTo>
                <a:cubicBezTo>
                  <a:pt x="34" y="57"/>
                  <a:pt x="34" y="59"/>
                  <a:pt x="34" y="60"/>
                </a:cubicBezTo>
                <a:cubicBezTo>
                  <a:pt x="34" y="62"/>
                  <a:pt x="34" y="64"/>
                  <a:pt x="36" y="65"/>
                </a:cubicBezTo>
                <a:cubicBezTo>
                  <a:pt x="36" y="65"/>
                  <a:pt x="36" y="65"/>
                  <a:pt x="36" y="65"/>
                </a:cubicBezTo>
                <a:close/>
                <a:moveTo>
                  <a:pt x="39" y="59"/>
                </a:moveTo>
                <a:cubicBezTo>
                  <a:pt x="39" y="59"/>
                  <a:pt x="39" y="59"/>
                  <a:pt x="39" y="59"/>
                </a:cubicBezTo>
                <a:cubicBezTo>
                  <a:pt x="39" y="59"/>
                  <a:pt x="40" y="58"/>
                  <a:pt x="40" y="58"/>
                </a:cubicBezTo>
                <a:cubicBezTo>
                  <a:pt x="41" y="58"/>
                  <a:pt x="41" y="59"/>
                  <a:pt x="41" y="59"/>
                </a:cubicBezTo>
                <a:cubicBezTo>
                  <a:pt x="41" y="59"/>
                  <a:pt x="41" y="59"/>
                  <a:pt x="41" y="59"/>
                </a:cubicBezTo>
                <a:cubicBezTo>
                  <a:pt x="42" y="59"/>
                  <a:pt x="42" y="60"/>
                  <a:pt x="42" y="60"/>
                </a:cubicBezTo>
                <a:cubicBezTo>
                  <a:pt x="42" y="61"/>
                  <a:pt x="42" y="61"/>
                  <a:pt x="41" y="62"/>
                </a:cubicBezTo>
                <a:cubicBezTo>
                  <a:pt x="41" y="62"/>
                  <a:pt x="41" y="62"/>
                  <a:pt x="41" y="62"/>
                </a:cubicBezTo>
                <a:cubicBezTo>
                  <a:pt x="41" y="62"/>
                  <a:pt x="41" y="62"/>
                  <a:pt x="40" y="62"/>
                </a:cubicBezTo>
                <a:cubicBezTo>
                  <a:pt x="40" y="62"/>
                  <a:pt x="39" y="62"/>
                  <a:pt x="39" y="62"/>
                </a:cubicBezTo>
                <a:cubicBezTo>
                  <a:pt x="38" y="61"/>
                  <a:pt x="38" y="61"/>
                  <a:pt x="38" y="60"/>
                </a:cubicBezTo>
                <a:cubicBezTo>
                  <a:pt x="38" y="60"/>
                  <a:pt x="38" y="59"/>
                  <a:pt x="39" y="5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a:spLocks noEditPoints="1"/>
          </p:cNvSpPr>
          <p:nvPr/>
        </p:nvSpPr>
        <p:spPr bwMode="auto">
          <a:xfrm>
            <a:off x="4983184" y="2636520"/>
            <a:ext cx="284358" cy="285868"/>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Rectangle 24"/>
          <p:cNvSpPr>
            <a:spLocks noChangeArrowheads="1"/>
          </p:cNvSpPr>
          <p:nvPr/>
        </p:nvSpPr>
        <p:spPr bwMode="auto">
          <a:xfrm>
            <a:off x="1094041" y="3874779"/>
            <a:ext cx="1615150"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cxnSp>
        <p:nvCxnSpPr>
          <p:cNvPr id="44" name="直接连接符 43"/>
          <p:cNvCxnSpPr/>
          <p:nvPr/>
        </p:nvCxnSpPr>
        <p:spPr>
          <a:xfrm flipV="1">
            <a:off x="1805190"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24"/>
          <p:cNvSpPr>
            <a:spLocks noChangeArrowheads="1"/>
          </p:cNvSpPr>
          <p:nvPr/>
        </p:nvSpPr>
        <p:spPr bwMode="auto">
          <a:xfrm>
            <a:off x="3307491" y="3874779"/>
            <a:ext cx="1615150"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cxnSp>
        <p:nvCxnSpPr>
          <p:cNvPr id="46" name="直接连接符 45"/>
          <p:cNvCxnSpPr/>
          <p:nvPr/>
        </p:nvCxnSpPr>
        <p:spPr>
          <a:xfrm flipV="1">
            <a:off x="4018640"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7" name="Rectangle 24"/>
          <p:cNvSpPr>
            <a:spLocks noChangeArrowheads="1"/>
          </p:cNvSpPr>
          <p:nvPr/>
        </p:nvSpPr>
        <p:spPr bwMode="auto">
          <a:xfrm>
            <a:off x="5532531" y="3874779"/>
            <a:ext cx="1615150"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cxnSp>
        <p:nvCxnSpPr>
          <p:cNvPr id="48" name="直接连接符 47"/>
          <p:cNvCxnSpPr/>
          <p:nvPr/>
        </p:nvCxnSpPr>
        <p:spPr>
          <a:xfrm flipV="1">
            <a:off x="6243680"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2911914"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Rectangle 24"/>
          <p:cNvSpPr>
            <a:spLocks noChangeArrowheads="1"/>
          </p:cNvSpPr>
          <p:nvPr/>
        </p:nvSpPr>
        <p:spPr bwMode="auto">
          <a:xfrm>
            <a:off x="2200766" y="987390"/>
            <a:ext cx="1615150"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cxnSp>
        <p:nvCxnSpPr>
          <p:cNvPr id="51" name="直接连接符 50"/>
          <p:cNvCxnSpPr/>
          <p:nvPr/>
        </p:nvCxnSpPr>
        <p:spPr>
          <a:xfrm flipV="1">
            <a:off x="5114094"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Rectangle 24"/>
          <p:cNvSpPr>
            <a:spLocks noChangeArrowheads="1"/>
          </p:cNvSpPr>
          <p:nvPr/>
        </p:nvSpPr>
        <p:spPr bwMode="auto">
          <a:xfrm>
            <a:off x="4402946" y="987390"/>
            <a:ext cx="1615150"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cxnSp>
        <p:nvCxnSpPr>
          <p:cNvPr id="53" name="直接连接符 52"/>
          <p:cNvCxnSpPr/>
          <p:nvPr/>
        </p:nvCxnSpPr>
        <p:spPr>
          <a:xfrm flipV="1">
            <a:off x="7331514"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Rectangle 24"/>
          <p:cNvSpPr>
            <a:spLocks noChangeArrowheads="1"/>
          </p:cNvSpPr>
          <p:nvPr/>
        </p:nvSpPr>
        <p:spPr bwMode="auto">
          <a:xfrm>
            <a:off x="6620366" y="987390"/>
            <a:ext cx="1615150" cy="724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1" nodeType="withEffect">
                                  <p:stCondLst>
                                    <p:cond delay="7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8" presetClass="emph" presetSubtype="0" repeatCount="indefinite" fill="hold" grpId="0" nodeType="withEffect">
                                  <p:stCondLst>
                                    <p:cond delay="700"/>
                                  </p:stCondLst>
                                  <p:childTnLst>
                                    <p:animRot by="21600000">
                                      <p:cBhvr>
                                        <p:cTn id="21" dur="2000" fill="hold"/>
                                        <p:tgtEl>
                                          <p:spTgt spid="19"/>
                                        </p:tgtEl>
                                        <p:attrNameLst>
                                          <p:attrName>r</p:attrName>
                                        </p:attrNameLst>
                                      </p:cBhvr>
                                    </p:animRot>
                                  </p:childTnLst>
                                </p:cTn>
                              </p:par>
                              <p:par>
                                <p:cTn id="22" presetID="53" presetClass="entr" presetSubtype="16" fill="hold" grpId="0" nodeType="withEffect">
                                  <p:stCondLst>
                                    <p:cond delay="70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8" presetClass="emph" presetSubtype="0" repeatCount="indefinite" fill="hold" grpId="1" nodeType="withEffect">
                                  <p:stCondLst>
                                    <p:cond delay="700"/>
                                  </p:stCondLst>
                                  <p:childTnLst>
                                    <p:animRot by="-21600000">
                                      <p:cBhvr>
                                        <p:cTn id="28" dur="2000" fill="hold"/>
                                        <p:tgtEl>
                                          <p:spTgt spid="25"/>
                                        </p:tgtEl>
                                        <p:attrNameLst>
                                          <p:attrName>r</p:attrName>
                                        </p:attrNameLst>
                                      </p:cBhvr>
                                    </p:animRot>
                                  </p:childTnLst>
                                </p:cTn>
                              </p:par>
                              <p:par>
                                <p:cTn id="29" presetID="53" presetClass="entr" presetSubtype="16" fill="hold" grpId="0" nodeType="withEffect">
                                  <p:stCondLst>
                                    <p:cond delay="70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grpId="0" nodeType="withEffect">
                                  <p:stCondLst>
                                    <p:cond delay="7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grpId="0" nodeType="withEffect">
                                  <p:stCondLst>
                                    <p:cond delay="70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childTnLst>
                                </p:cTn>
                              </p:par>
                              <p:par>
                                <p:cTn id="44" presetID="8" presetClass="emph" presetSubtype="0" repeatCount="indefinite" fill="hold" grpId="1" nodeType="withEffect">
                                  <p:stCondLst>
                                    <p:cond delay="700"/>
                                  </p:stCondLst>
                                  <p:childTnLst>
                                    <p:animRot by="21600000">
                                      <p:cBhvr>
                                        <p:cTn id="45" dur="2000" fill="hold"/>
                                        <p:tgtEl>
                                          <p:spTgt spid="27"/>
                                        </p:tgtEl>
                                        <p:attrNameLst>
                                          <p:attrName>r</p:attrName>
                                        </p:attrNameLst>
                                      </p:cBhvr>
                                    </p:animRot>
                                  </p:childTnLst>
                                </p:cTn>
                              </p:par>
                              <p:par>
                                <p:cTn id="46" presetID="53" presetClass="entr" presetSubtype="16" fill="hold" grpId="0" nodeType="withEffect">
                                  <p:stCondLst>
                                    <p:cond delay="7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70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700"/>
                                  </p:stCondLst>
                                  <p:childTnLst>
                                    <p:set>
                                      <p:cBhvr>
                                        <p:cTn id="57" dur="1" fill="hold">
                                          <p:stCondLst>
                                            <p:cond delay="0"/>
                                          </p:stCondLst>
                                        </p:cTn>
                                        <p:tgtEl>
                                          <p:spTgt spid="29"/>
                                        </p:tgtEl>
                                        <p:attrNameLst>
                                          <p:attrName>style.visibility</p:attrName>
                                        </p:attrNameLst>
                                      </p:cBhvr>
                                      <p:to>
                                        <p:strVal val="visible"/>
                                      </p:to>
                                    </p:set>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fltVal val="0"/>
                                          </p:val>
                                        </p:tav>
                                        <p:tav tm="100000">
                                          <p:val>
                                            <p:strVal val="#ppt_h"/>
                                          </p:val>
                                        </p:tav>
                                      </p:tavLst>
                                    </p:anim>
                                    <p:animEffect transition="in" filter="fade">
                                      <p:cBhvr>
                                        <p:cTn id="60" dur="500"/>
                                        <p:tgtEl>
                                          <p:spTgt spid="29"/>
                                        </p:tgtEl>
                                      </p:cBhvr>
                                    </p:animEffect>
                                  </p:childTnLst>
                                </p:cTn>
                              </p:par>
                              <p:par>
                                <p:cTn id="61" presetID="8" presetClass="emph" presetSubtype="0" repeatCount="indefinite" fill="hold" grpId="1" nodeType="withEffect">
                                  <p:stCondLst>
                                    <p:cond delay="700"/>
                                  </p:stCondLst>
                                  <p:childTnLst>
                                    <p:animRot by="-21600000">
                                      <p:cBhvr>
                                        <p:cTn id="62" dur="2000" fill="hold"/>
                                        <p:tgtEl>
                                          <p:spTgt spid="29"/>
                                        </p:tgtEl>
                                        <p:attrNameLst>
                                          <p:attrName>r</p:attrName>
                                        </p:attrNameLst>
                                      </p:cBhvr>
                                    </p:animRot>
                                  </p:childTnLst>
                                </p:cTn>
                              </p:par>
                              <p:par>
                                <p:cTn id="63" presetID="53" presetClass="entr" presetSubtype="16" fill="hold" grpId="0" nodeType="withEffect">
                                  <p:stCondLst>
                                    <p:cond delay="7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700"/>
                                  </p:stCondLst>
                                  <p:childTnLst>
                                    <p:set>
                                      <p:cBhvr>
                                        <p:cTn id="69" dur="1" fill="hold">
                                          <p:stCondLst>
                                            <p:cond delay="0"/>
                                          </p:stCondLst>
                                        </p:cTn>
                                        <p:tgtEl>
                                          <p:spTgt spid="38"/>
                                        </p:tgtEl>
                                        <p:attrNameLst>
                                          <p:attrName>style.visibility</p:attrName>
                                        </p:attrNameLst>
                                      </p:cBhvr>
                                      <p:to>
                                        <p:strVal val="visible"/>
                                      </p:to>
                                    </p:set>
                                    <p:anim calcmode="lin" valueType="num">
                                      <p:cBhvr>
                                        <p:cTn id="70" dur="500" fill="hold"/>
                                        <p:tgtEl>
                                          <p:spTgt spid="38"/>
                                        </p:tgtEl>
                                        <p:attrNameLst>
                                          <p:attrName>ppt_w</p:attrName>
                                        </p:attrNameLst>
                                      </p:cBhvr>
                                      <p:tavLst>
                                        <p:tav tm="0">
                                          <p:val>
                                            <p:fltVal val="0"/>
                                          </p:val>
                                        </p:tav>
                                        <p:tav tm="100000">
                                          <p:val>
                                            <p:strVal val="#ppt_w"/>
                                          </p:val>
                                        </p:tav>
                                      </p:tavLst>
                                    </p:anim>
                                    <p:anim calcmode="lin" valueType="num">
                                      <p:cBhvr>
                                        <p:cTn id="71" dur="500" fill="hold"/>
                                        <p:tgtEl>
                                          <p:spTgt spid="38"/>
                                        </p:tgtEl>
                                        <p:attrNameLst>
                                          <p:attrName>ppt_h</p:attrName>
                                        </p:attrNameLst>
                                      </p:cBhvr>
                                      <p:tavLst>
                                        <p:tav tm="0">
                                          <p:val>
                                            <p:fltVal val="0"/>
                                          </p:val>
                                        </p:tav>
                                        <p:tav tm="100000">
                                          <p:val>
                                            <p:strVal val="#ppt_h"/>
                                          </p:val>
                                        </p:tav>
                                      </p:tavLst>
                                    </p:anim>
                                    <p:animEffect transition="in" filter="fade">
                                      <p:cBhvr>
                                        <p:cTn id="72" dur="500"/>
                                        <p:tgtEl>
                                          <p:spTgt spid="38"/>
                                        </p:tgtEl>
                                      </p:cBhvr>
                                    </p:animEffect>
                                  </p:childTnLst>
                                </p:cTn>
                              </p:par>
                              <p:par>
                                <p:cTn id="73" presetID="53" presetClass="entr" presetSubtype="16" fill="hold" grpId="0" nodeType="withEffect">
                                  <p:stCondLst>
                                    <p:cond delay="7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8" presetClass="emph" presetSubtype="0" repeatCount="indefinite" fill="hold" grpId="1" nodeType="withEffect">
                                  <p:stCondLst>
                                    <p:cond delay="700"/>
                                  </p:stCondLst>
                                  <p:childTnLst>
                                    <p:animRot by="21600000">
                                      <p:cBhvr>
                                        <p:cTn id="79" dur="2000" fill="hold"/>
                                        <p:tgtEl>
                                          <p:spTgt spid="31"/>
                                        </p:tgtEl>
                                        <p:attrNameLst>
                                          <p:attrName>r</p:attrName>
                                        </p:attrNameLst>
                                      </p:cBhvr>
                                    </p:animRot>
                                  </p:childTnLst>
                                </p:cTn>
                              </p:par>
                              <p:par>
                                <p:cTn id="80" presetID="53" presetClass="entr" presetSubtype="16" fill="hold" grpId="0" nodeType="withEffect">
                                  <p:stCondLst>
                                    <p:cond delay="700"/>
                                  </p:stCondLst>
                                  <p:childTnLst>
                                    <p:set>
                                      <p:cBhvr>
                                        <p:cTn id="81" dur="1" fill="hold">
                                          <p:stCondLst>
                                            <p:cond delay="0"/>
                                          </p:stCondLst>
                                        </p:cTn>
                                        <p:tgtEl>
                                          <p:spTgt spid="32"/>
                                        </p:tgtEl>
                                        <p:attrNameLst>
                                          <p:attrName>style.visibility</p:attrName>
                                        </p:attrNameLst>
                                      </p:cBhvr>
                                      <p:to>
                                        <p:strVal val="visible"/>
                                      </p:to>
                                    </p:set>
                                    <p:anim calcmode="lin" valueType="num">
                                      <p:cBhvr>
                                        <p:cTn id="82" dur="500" fill="hold"/>
                                        <p:tgtEl>
                                          <p:spTgt spid="32"/>
                                        </p:tgtEl>
                                        <p:attrNameLst>
                                          <p:attrName>ppt_w</p:attrName>
                                        </p:attrNameLst>
                                      </p:cBhvr>
                                      <p:tavLst>
                                        <p:tav tm="0">
                                          <p:val>
                                            <p:fltVal val="0"/>
                                          </p:val>
                                        </p:tav>
                                        <p:tav tm="100000">
                                          <p:val>
                                            <p:strVal val="#ppt_w"/>
                                          </p:val>
                                        </p:tav>
                                      </p:tavLst>
                                    </p:anim>
                                    <p:anim calcmode="lin" valueType="num">
                                      <p:cBhvr>
                                        <p:cTn id="83" dur="500" fill="hold"/>
                                        <p:tgtEl>
                                          <p:spTgt spid="32"/>
                                        </p:tgtEl>
                                        <p:attrNameLst>
                                          <p:attrName>ppt_h</p:attrName>
                                        </p:attrNameLst>
                                      </p:cBhvr>
                                      <p:tavLst>
                                        <p:tav tm="0">
                                          <p:val>
                                            <p:fltVal val="0"/>
                                          </p:val>
                                        </p:tav>
                                        <p:tav tm="100000">
                                          <p:val>
                                            <p:strVal val="#ppt_h"/>
                                          </p:val>
                                        </p:tav>
                                      </p:tavLst>
                                    </p:anim>
                                    <p:animEffect transition="in" filter="fade">
                                      <p:cBhvr>
                                        <p:cTn id="84" dur="500"/>
                                        <p:tgtEl>
                                          <p:spTgt spid="32"/>
                                        </p:tgtEl>
                                      </p:cBhvr>
                                    </p:animEffect>
                                  </p:childTnLst>
                                </p:cTn>
                              </p:par>
                              <p:par>
                                <p:cTn id="85" presetID="53" presetClass="entr" presetSubtype="16" fill="hold" grpId="0" nodeType="withEffect">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500" fill="hold"/>
                                        <p:tgtEl>
                                          <p:spTgt spid="35"/>
                                        </p:tgtEl>
                                        <p:attrNameLst>
                                          <p:attrName>ppt_w</p:attrName>
                                        </p:attrNameLst>
                                      </p:cBhvr>
                                      <p:tavLst>
                                        <p:tav tm="0">
                                          <p:val>
                                            <p:fltVal val="0"/>
                                          </p:val>
                                        </p:tav>
                                        <p:tav tm="100000">
                                          <p:val>
                                            <p:strVal val="#ppt_w"/>
                                          </p:val>
                                        </p:tav>
                                      </p:tavLst>
                                    </p:anim>
                                    <p:anim calcmode="lin" valueType="num">
                                      <p:cBhvr>
                                        <p:cTn id="88" dur="500" fill="hold"/>
                                        <p:tgtEl>
                                          <p:spTgt spid="35"/>
                                        </p:tgtEl>
                                        <p:attrNameLst>
                                          <p:attrName>ppt_h</p:attrName>
                                        </p:attrNameLst>
                                      </p:cBhvr>
                                      <p:tavLst>
                                        <p:tav tm="0">
                                          <p:val>
                                            <p:fltVal val="0"/>
                                          </p:val>
                                        </p:tav>
                                        <p:tav tm="100000">
                                          <p:val>
                                            <p:strVal val="#ppt_h"/>
                                          </p:val>
                                        </p:tav>
                                      </p:tavLst>
                                    </p:anim>
                                    <p:animEffect transition="in" filter="fade">
                                      <p:cBhvr>
                                        <p:cTn id="89" dur="500"/>
                                        <p:tgtEl>
                                          <p:spTgt spid="35"/>
                                        </p:tgtEl>
                                      </p:cBhvr>
                                    </p:animEffect>
                                  </p:childTnLst>
                                </p:cTn>
                              </p:par>
                              <p:par>
                                <p:cTn id="90" presetID="53" presetClass="entr" presetSubtype="16" fill="hold" grpId="0" nodeType="withEffect">
                                  <p:stCondLst>
                                    <p:cond delay="70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8" presetClass="emph" presetSubtype="0" repeatCount="indefinite" fill="hold" grpId="1" nodeType="withEffect">
                                  <p:stCondLst>
                                    <p:cond delay="700"/>
                                  </p:stCondLst>
                                  <p:childTnLst>
                                    <p:animRot by="-21600000">
                                      <p:cBhvr>
                                        <p:cTn id="96" dur="2000" fill="hold"/>
                                        <p:tgtEl>
                                          <p:spTgt spid="22"/>
                                        </p:tgtEl>
                                        <p:attrNameLst>
                                          <p:attrName>r</p:attrName>
                                        </p:attrNameLst>
                                      </p:cBhvr>
                                    </p:animRot>
                                  </p:childTnLst>
                                </p:cTn>
                              </p:par>
                              <p:par>
                                <p:cTn id="97" presetID="53" presetClass="entr" presetSubtype="16" fill="hold" grpId="0" nodeType="withEffect">
                                  <p:stCondLst>
                                    <p:cond delay="70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53" presetClass="entr" presetSubtype="16" fill="hold" grpId="0" nodeType="withEffect">
                                  <p:stCondLst>
                                    <p:cond delay="70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par>
                                <p:cTn id="107" presetID="10" presetClass="entr" presetSubtype="0" fill="hold" grpId="0" nodeType="withEffect">
                                  <p:stCondLst>
                                    <p:cond delay="1200"/>
                                  </p:stCondLst>
                                  <p:childTnLst>
                                    <p:set>
                                      <p:cBhvr>
                                        <p:cTn id="108" dur="1" fill="hold">
                                          <p:stCondLst>
                                            <p:cond delay="0"/>
                                          </p:stCondLst>
                                        </p:cTn>
                                        <p:tgtEl>
                                          <p:spTgt spid="20"/>
                                        </p:tgtEl>
                                        <p:attrNameLst>
                                          <p:attrName>style.visibility</p:attrName>
                                        </p:attrNameLst>
                                      </p:cBhvr>
                                      <p:to>
                                        <p:strVal val="visible"/>
                                      </p:to>
                                    </p:set>
                                    <p:animEffect transition="in" filter="fade">
                                      <p:cBhvr>
                                        <p:cTn id="109" dur="500"/>
                                        <p:tgtEl>
                                          <p:spTgt spid="20"/>
                                        </p:tgtEl>
                                      </p:cBhvr>
                                    </p:animEffect>
                                  </p:childTnLst>
                                </p:cTn>
                              </p:par>
                              <p:par>
                                <p:cTn id="110" presetID="10" presetClass="entr" presetSubtype="0" fill="hold" grpId="0" nodeType="withEffect">
                                  <p:stCondLst>
                                    <p:cond delay="12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
                                        <p:tgtEl>
                                          <p:spTgt spid="23"/>
                                        </p:tgtEl>
                                      </p:cBhvr>
                                    </p:animEffect>
                                  </p:childTnLst>
                                </p:cTn>
                              </p:par>
                              <p:par>
                                <p:cTn id="113" presetID="22" presetClass="entr" presetSubtype="1" fill="hold" nodeType="withEffect">
                                  <p:stCondLst>
                                    <p:cond delay="1200"/>
                                  </p:stCondLst>
                                  <p:childTnLst>
                                    <p:set>
                                      <p:cBhvr>
                                        <p:cTn id="114" dur="1" fill="hold">
                                          <p:stCondLst>
                                            <p:cond delay="0"/>
                                          </p:stCondLst>
                                        </p:cTn>
                                        <p:tgtEl>
                                          <p:spTgt spid="44"/>
                                        </p:tgtEl>
                                        <p:attrNameLst>
                                          <p:attrName>style.visibility</p:attrName>
                                        </p:attrNameLst>
                                      </p:cBhvr>
                                      <p:to>
                                        <p:strVal val="visible"/>
                                      </p:to>
                                    </p:set>
                                    <p:animEffect transition="in" filter="wipe(up)">
                                      <p:cBhvr>
                                        <p:cTn id="115" dur="500"/>
                                        <p:tgtEl>
                                          <p:spTgt spid="44"/>
                                        </p:tgtEl>
                                      </p:cBhvr>
                                    </p:animEffect>
                                  </p:childTnLst>
                                </p:cTn>
                              </p:par>
                              <p:par>
                                <p:cTn id="116" presetID="42" presetClass="entr" presetSubtype="0" fill="hold" grpId="0" nodeType="withEffect">
                                  <p:stCondLst>
                                    <p:cond delay="120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22" presetClass="entr" presetSubtype="4" fill="hold" nodeType="withEffect">
                                  <p:stCondLst>
                                    <p:cond delay="1700"/>
                                  </p:stCondLst>
                                  <p:childTnLst>
                                    <p:set>
                                      <p:cBhvr>
                                        <p:cTn id="122" dur="1" fill="hold">
                                          <p:stCondLst>
                                            <p:cond delay="0"/>
                                          </p:stCondLst>
                                        </p:cTn>
                                        <p:tgtEl>
                                          <p:spTgt spid="49"/>
                                        </p:tgtEl>
                                        <p:attrNameLst>
                                          <p:attrName>style.visibility</p:attrName>
                                        </p:attrNameLst>
                                      </p:cBhvr>
                                      <p:to>
                                        <p:strVal val="visible"/>
                                      </p:to>
                                    </p:set>
                                    <p:animEffect transition="in" filter="wipe(down)">
                                      <p:cBhvr>
                                        <p:cTn id="123" dur="500"/>
                                        <p:tgtEl>
                                          <p:spTgt spid="49"/>
                                        </p:tgtEl>
                                      </p:cBhvr>
                                    </p:animEffect>
                                  </p:childTnLst>
                                </p:cTn>
                              </p:par>
                              <p:par>
                                <p:cTn id="124" presetID="47" presetClass="entr" presetSubtype="0" fill="hold" grpId="0" nodeType="withEffect">
                                  <p:stCondLst>
                                    <p:cond delay="170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anim calcmode="lin" valueType="num">
                                      <p:cBhvr>
                                        <p:cTn id="127" dur="500" fill="hold"/>
                                        <p:tgtEl>
                                          <p:spTgt spid="50"/>
                                        </p:tgtEl>
                                        <p:attrNameLst>
                                          <p:attrName>ppt_x</p:attrName>
                                        </p:attrNameLst>
                                      </p:cBhvr>
                                      <p:tavLst>
                                        <p:tav tm="0">
                                          <p:val>
                                            <p:strVal val="#ppt_x"/>
                                          </p:val>
                                        </p:tav>
                                        <p:tav tm="100000">
                                          <p:val>
                                            <p:strVal val="#ppt_x"/>
                                          </p:val>
                                        </p:tav>
                                      </p:tavLst>
                                    </p:anim>
                                    <p:anim calcmode="lin" valueType="num">
                                      <p:cBhvr>
                                        <p:cTn id="128" dur="500" fill="hold"/>
                                        <p:tgtEl>
                                          <p:spTgt spid="50"/>
                                        </p:tgtEl>
                                        <p:attrNameLst>
                                          <p:attrName>ppt_y</p:attrName>
                                        </p:attrNameLst>
                                      </p:cBhvr>
                                      <p:tavLst>
                                        <p:tav tm="0">
                                          <p:val>
                                            <p:strVal val="#ppt_y-.1"/>
                                          </p:val>
                                        </p:tav>
                                        <p:tav tm="100000">
                                          <p:val>
                                            <p:strVal val="#ppt_y"/>
                                          </p:val>
                                        </p:tav>
                                      </p:tavLst>
                                    </p:anim>
                                  </p:childTnLst>
                                </p:cTn>
                              </p:par>
                              <p:par>
                                <p:cTn id="129" presetID="22" presetClass="entr" presetSubtype="1" fill="hold" nodeType="withEffect">
                                  <p:stCondLst>
                                    <p:cond delay="2200"/>
                                  </p:stCondLst>
                                  <p:childTnLst>
                                    <p:set>
                                      <p:cBhvr>
                                        <p:cTn id="130" dur="1" fill="hold">
                                          <p:stCondLst>
                                            <p:cond delay="0"/>
                                          </p:stCondLst>
                                        </p:cTn>
                                        <p:tgtEl>
                                          <p:spTgt spid="46"/>
                                        </p:tgtEl>
                                        <p:attrNameLst>
                                          <p:attrName>style.visibility</p:attrName>
                                        </p:attrNameLst>
                                      </p:cBhvr>
                                      <p:to>
                                        <p:strVal val="visible"/>
                                      </p:to>
                                    </p:set>
                                    <p:animEffect transition="in" filter="wipe(up)">
                                      <p:cBhvr>
                                        <p:cTn id="131" dur="500"/>
                                        <p:tgtEl>
                                          <p:spTgt spid="46"/>
                                        </p:tgtEl>
                                      </p:cBhvr>
                                    </p:animEffect>
                                  </p:childTnLst>
                                </p:cTn>
                              </p:par>
                              <p:par>
                                <p:cTn id="132" presetID="42" presetClass="entr" presetSubtype="0" fill="hold" grpId="0" nodeType="withEffect">
                                  <p:stCondLst>
                                    <p:cond delay="2200"/>
                                  </p:stCondLst>
                                  <p:childTnLst>
                                    <p:set>
                                      <p:cBhvr>
                                        <p:cTn id="133" dur="1" fill="hold">
                                          <p:stCondLst>
                                            <p:cond delay="0"/>
                                          </p:stCondLst>
                                        </p:cTn>
                                        <p:tgtEl>
                                          <p:spTgt spid="45"/>
                                        </p:tgtEl>
                                        <p:attrNameLst>
                                          <p:attrName>style.visibility</p:attrName>
                                        </p:attrNameLst>
                                      </p:cBhvr>
                                      <p:to>
                                        <p:strVal val="visible"/>
                                      </p:to>
                                    </p:set>
                                    <p:animEffect transition="in" filter="fade">
                                      <p:cBhvr>
                                        <p:cTn id="134" dur="500"/>
                                        <p:tgtEl>
                                          <p:spTgt spid="45"/>
                                        </p:tgtEl>
                                      </p:cBhvr>
                                    </p:animEffect>
                                    <p:anim calcmode="lin" valueType="num">
                                      <p:cBhvr>
                                        <p:cTn id="135" dur="500" fill="hold"/>
                                        <p:tgtEl>
                                          <p:spTgt spid="45"/>
                                        </p:tgtEl>
                                        <p:attrNameLst>
                                          <p:attrName>ppt_x</p:attrName>
                                        </p:attrNameLst>
                                      </p:cBhvr>
                                      <p:tavLst>
                                        <p:tav tm="0">
                                          <p:val>
                                            <p:strVal val="#ppt_x"/>
                                          </p:val>
                                        </p:tav>
                                        <p:tav tm="100000">
                                          <p:val>
                                            <p:strVal val="#ppt_x"/>
                                          </p:val>
                                        </p:tav>
                                      </p:tavLst>
                                    </p:anim>
                                    <p:anim calcmode="lin" valueType="num">
                                      <p:cBhvr>
                                        <p:cTn id="136" dur="500" fill="hold"/>
                                        <p:tgtEl>
                                          <p:spTgt spid="45"/>
                                        </p:tgtEl>
                                        <p:attrNameLst>
                                          <p:attrName>ppt_y</p:attrName>
                                        </p:attrNameLst>
                                      </p:cBhvr>
                                      <p:tavLst>
                                        <p:tav tm="0">
                                          <p:val>
                                            <p:strVal val="#ppt_y+.1"/>
                                          </p:val>
                                        </p:tav>
                                        <p:tav tm="100000">
                                          <p:val>
                                            <p:strVal val="#ppt_y"/>
                                          </p:val>
                                        </p:tav>
                                      </p:tavLst>
                                    </p:anim>
                                  </p:childTnLst>
                                </p:cTn>
                              </p:par>
                              <p:par>
                                <p:cTn id="137" presetID="22" presetClass="entr" presetSubtype="4" fill="hold" nodeType="withEffect">
                                  <p:stCondLst>
                                    <p:cond delay="2700"/>
                                  </p:stCondLst>
                                  <p:childTnLst>
                                    <p:set>
                                      <p:cBhvr>
                                        <p:cTn id="138" dur="1" fill="hold">
                                          <p:stCondLst>
                                            <p:cond delay="0"/>
                                          </p:stCondLst>
                                        </p:cTn>
                                        <p:tgtEl>
                                          <p:spTgt spid="51"/>
                                        </p:tgtEl>
                                        <p:attrNameLst>
                                          <p:attrName>style.visibility</p:attrName>
                                        </p:attrNameLst>
                                      </p:cBhvr>
                                      <p:to>
                                        <p:strVal val="visible"/>
                                      </p:to>
                                    </p:set>
                                    <p:animEffect transition="in" filter="wipe(down)">
                                      <p:cBhvr>
                                        <p:cTn id="139" dur="500"/>
                                        <p:tgtEl>
                                          <p:spTgt spid="51"/>
                                        </p:tgtEl>
                                      </p:cBhvr>
                                    </p:animEffect>
                                  </p:childTnLst>
                                </p:cTn>
                              </p:par>
                              <p:par>
                                <p:cTn id="140" presetID="47" presetClass="entr" presetSubtype="0" fill="hold" grpId="0" nodeType="withEffect">
                                  <p:stCondLst>
                                    <p:cond delay="270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anim calcmode="lin" valueType="num">
                                      <p:cBhvr>
                                        <p:cTn id="143" dur="500" fill="hold"/>
                                        <p:tgtEl>
                                          <p:spTgt spid="52"/>
                                        </p:tgtEl>
                                        <p:attrNameLst>
                                          <p:attrName>ppt_x</p:attrName>
                                        </p:attrNameLst>
                                      </p:cBhvr>
                                      <p:tavLst>
                                        <p:tav tm="0">
                                          <p:val>
                                            <p:strVal val="#ppt_x"/>
                                          </p:val>
                                        </p:tav>
                                        <p:tav tm="100000">
                                          <p:val>
                                            <p:strVal val="#ppt_x"/>
                                          </p:val>
                                        </p:tav>
                                      </p:tavLst>
                                    </p:anim>
                                    <p:anim calcmode="lin" valueType="num">
                                      <p:cBhvr>
                                        <p:cTn id="144" dur="500" fill="hold"/>
                                        <p:tgtEl>
                                          <p:spTgt spid="52"/>
                                        </p:tgtEl>
                                        <p:attrNameLst>
                                          <p:attrName>ppt_y</p:attrName>
                                        </p:attrNameLst>
                                      </p:cBhvr>
                                      <p:tavLst>
                                        <p:tav tm="0">
                                          <p:val>
                                            <p:strVal val="#ppt_y-.1"/>
                                          </p:val>
                                        </p:tav>
                                        <p:tav tm="100000">
                                          <p:val>
                                            <p:strVal val="#ppt_y"/>
                                          </p:val>
                                        </p:tav>
                                      </p:tavLst>
                                    </p:anim>
                                  </p:childTnLst>
                                </p:cTn>
                              </p:par>
                              <p:par>
                                <p:cTn id="145" presetID="22" presetClass="entr" presetSubtype="1" fill="hold" nodeType="withEffect">
                                  <p:stCondLst>
                                    <p:cond delay="3200"/>
                                  </p:stCondLst>
                                  <p:childTnLst>
                                    <p:set>
                                      <p:cBhvr>
                                        <p:cTn id="146" dur="1" fill="hold">
                                          <p:stCondLst>
                                            <p:cond delay="0"/>
                                          </p:stCondLst>
                                        </p:cTn>
                                        <p:tgtEl>
                                          <p:spTgt spid="48"/>
                                        </p:tgtEl>
                                        <p:attrNameLst>
                                          <p:attrName>style.visibility</p:attrName>
                                        </p:attrNameLst>
                                      </p:cBhvr>
                                      <p:to>
                                        <p:strVal val="visible"/>
                                      </p:to>
                                    </p:set>
                                    <p:animEffect transition="in" filter="wipe(up)">
                                      <p:cBhvr>
                                        <p:cTn id="147" dur="500"/>
                                        <p:tgtEl>
                                          <p:spTgt spid="48"/>
                                        </p:tgtEl>
                                      </p:cBhvr>
                                    </p:animEffect>
                                  </p:childTnLst>
                                </p:cTn>
                              </p:par>
                              <p:par>
                                <p:cTn id="148" presetID="42" presetClass="entr" presetSubtype="0" fill="hold" grpId="0" nodeType="withEffect">
                                  <p:stCondLst>
                                    <p:cond delay="3200"/>
                                  </p:stCondLst>
                                  <p:childTnLst>
                                    <p:set>
                                      <p:cBhvr>
                                        <p:cTn id="149" dur="1" fill="hold">
                                          <p:stCondLst>
                                            <p:cond delay="0"/>
                                          </p:stCondLst>
                                        </p:cTn>
                                        <p:tgtEl>
                                          <p:spTgt spid="47"/>
                                        </p:tgtEl>
                                        <p:attrNameLst>
                                          <p:attrName>style.visibility</p:attrName>
                                        </p:attrNameLst>
                                      </p:cBhvr>
                                      <p:to>
                                        <p:strVal val="visible"/>
                                      </p:to>
                                    </p:set>
                                    <p:animEffect transition="in" filter="fade">
                                      <p:cBhvr>
                                        <p:cTn id="150" dur="500"/>
                                        <p:tgtEl>
                                          <p:spTgt spid="47"/>
                                        </p:tgtEl>
                                      </p:cBhvr>
                                    </p:animEffect>
                                    <p:anim calcmode="lin" valueType="num">
                                      <p:cBhvr>
                                        <p:cTn id="151" dur="500" fill="hold"/>
                                        <p:tgtEl>
                                          <p:spTgt spid="47"/>
                                        </p:tgtEl>
                                        <p:attrNameLst>
                                          <p:attrName>ppt_x</p:attrName>
                                        </p:attrNameLst>
                                      </p:cBhvr>
                                      <p:tavLst>
                                        <p:tav tm="0">
                                          <p:val>
                                            <p:strVal val="#ppt_x"/>
                                          </p:val>
                                        </p:tav>
                                        <p:tav tm="100000">
                                          <p:val>
                                            <p:strVal val="#ppt_x"/>
                                          </p:val>
                                        </p:tav>
                                      </p:tavLst>
                                    </p:anim>
                                    <p:anim calcmode="lin" valueType="num">
                                      <p:cBhvr>
                                        <p:cTn id="152" dur="500" fill="hold"/>
                                        <p:tgtEl>
                                          <p:spTgt spid="47"/>
                                        </p:tgtEl>
                                        <p:attrNameLst>
                                          <p:attrName>ppt_y</p:attrName>
                                        </p:attrNameLst>
                                      </p:cBhvr>
                                      <p:tavLst>
                                        <p:tav tm="0">
                                          <p:val>
                                            <p:strVal val="#ppt_y+.1"/>
                                          </p:val>
                                        </p:tav>
                                        <p:tav tm="100000">
                                          <p:val>
                                            <p:strVal val="#ppt_y"/>
                                          </p:val>
                                        </p:tav>
                                      </p:tavLst>
                                    </p:anim>
                                  </p:childTnLst>
                                </p:cTn>
                              </p:par>
                              <p:par>
                                <p:cTn id="153" presetID="22" presetClass="entr" presetSubtype="4" fill="hold" nodeType="withEffect">
                                  <p:stCondLst>
                                    <p:cond delay="3700"/>
                                  </p:stCondLst>
                                  <p:childTnLst>
                                    <p:set>
                                      <p:cBhvr>
                                        <p:cTn id="154" dur="1" fill="hold">
                                          <p:stCondLst>
                                            <p:cond delay="0"/>
                                          </p:stCondLst>
                                        </p:cTn>
                                        <p:tgtEl>
                                          <p:spTgt spid="53"/>
                                        </p:tgtEl>
                                        <p:attrNameLst>
                                          <p:attrName>style.visibility</p:attrName>
                                        </p:attrNameLst>
                                      </p:cBhvr>
                                      <p:to>
                                        <p:strVal val="visible"/>
                                      </p:to>
                                    </p:set>
                                    <p:animEffect transition="in" filter="wipe(down)">
                                      <p:cBhvr>
                                        <p:cTn id="155" dur="500"/>
                                        <p:tgtEl>
                                          <p:spTgt spid="53"/>
                                        </p:tgtEl>
                                      </p:cBhvr>
                                    </p:animEffect>
                                  </p:childTnLst>
                                </p:cTn>
                              </p:par>
                              <p:par>
                                <p:cTn id="156" presetID="47" presetClass="entr" presetSubtype="0" fill="hold" grpId="0" nodeType="withEffect">
                                  <p:stCondLst>
                                    <p:cond delay="3700"/>
                                  </p:stCondLst>
                                  <p:childTnLst>
                                    <p:set>
                                      <p:cBhvr>
                                        <p:cTn id="157" dur="1" fill="hold">
                                          <p:stCondLst>
                                            <p:cond delay="0"/>
                                          </p:stCondLst>
                                        </p:cTn>
                                        <p:tgtEl>
                                          <p:spTgt spid="56"/>
                                        </p:tgtEl>
                                        <p:attrNameLst>
                                          <p:attrName>style.visibility</p:attrName>
                                        </p:attrNameLst>
                                      </p:cBhvr>
                                      <p:to>
                                        <p:strVal val="visible"/>
                                      </p:to>
                                    </p:set>
                                    <p:animEffect transition="in" filter="fade">
                                      <p:cBhvr>
                                        <p:cTn id="158" dur="500"/>
                                        <p:tgtEl>
                                          <p:spTgt spid="56"/>
                                        </p:tgtEl>
                                      </p:cBhvr>
                                    </p:animEffect>
                                    <p:anim calcmode="lin" valueType="num">
                                      <p:cBhvr>
                                        <p:cTn id="159" dur="500" fill="hold"/>
                                        <p:tgtEl>
                                          <p:spTgt spid="56"/>
                                        </p:tgtEl>
                                        <p:attrNameLst>
                                          <p:attrName>ppt_x</p:attrName>
                                        </p:attrNameLst>
                                      </p:cBhvr>
                                      <p:tavLst>
                                        <p:tav tm="0">
                                          <p:val>
                                            <p:strVal val="#ppt_x"/>
                                          </p:val>
                                        </p:tav>
                                        <p:tav tm="100000">
                                          <p:val>
                                            <p:strVal val="#ppt_x"/>
                                          </p:val>
                                        </p:tav>
                                      </p:tavLst>
                                    </p:anim>
                                    <p:anim calcmode="lin" valueType="num">
                                      <p:cBhvr>
                                        <p:cTn id="160"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1" grpId="0" animBg="1"/>
      <p:bldP spid="22" grpId="0" animBg="1"/>
      <p:bldP spid="22" grpId="1" animBg="1"/>
      <p:bldP spid="23" grpId="0" animBg="1"/>
      <p:bldP spid="24" grpId="0" animBg="1"/>
      <p:bldP spid="25" grpId="0" animBg="1"/>
      <p:bldP spid="25" grpId="1" animBg="1"/>
      <p:bldP spid="26" grpId="0" animBg="1"/>
      <p:bldP spid="27" grpId="0" animBg="1"/>
      <p:bldP spid="27" grpId="1" animBg="1"/>
      <p:bldP spid="28" grpId="0" animBg="1"/>
      <p:bldP spid="29" grpId="0" animBg="1"/>
      <p:bldP spid="29" grpId="1" animBg="1"/>
      <p:bldP spid="30" grpId="0" animBg="1"/>
      <p:bldP spid="31" grpId="0" animBg="1"/>
      <p:bldP spid="31" grpId="1" animBg="1"/>
      <p:bldP spid="32" grpId="0" animBg="1"/>
      <p:bldP spid="33" grpId="0" animBg="1"/>
      <p:bldP spid="34" grpId="0" animBg="1"/>
      <p:bldP spid="35" grpId="0" animBg="1"/>
      <p:bldP spid="36" grpId="0" animBg="1"/>
      <p:bldP spid="37" grpId="0" animBg="1"/>
      <p:bldP spid="38" grpId="0" animBg="1"/>
      <p:bldP spid="39" grpId="0"/>
      <p:bldP spid="45" grpId="0"/>
      <p:bldP spid="47" grpId="0"/>
      <p:bldP spid="50" grpId="0"/>
      <p:bldP spid="52" grpId="0"/>
      <p:bldP spid="5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1" y="2276016"/>
            <a:ext cx="328426" cy="864630"/>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1" y="2210782"/>
            <a:ext cx="328426" cy="864630"/>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9244"/>
            <a:ext cx="2815700" cy="2482224"/>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4" y="1603960"/>
            <a:ext cx="433704" cy="433972"/>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8" y="2474237"/>
            <a:ext cx="433704" cy="435981"/>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6" y="3362408"/>
            <a:ext cx="433704" cy="433972"/>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960"/>
            <a:ext cx="435712" cy="433972"/>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4237"/>
            <a:ext cx="435712" cy="435981"/>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6" y="3362408"/>
            <a:ext cx="433704" cy="433972"/>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572"/>
            <a:ext cx="2299340"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69" name="Rectangle 24"/>
          <p:cNvSpPr>
            <a:spLocks noChangeArrowheads="1"/>
          </p:cNvSpPr>
          <p:nvPr/>
        </p:nvSpPr>
        <p:spPr bwMode="auto">
          <a:xfrm>
            <a:off x="6372200" y="2358854"/>
            <a:ext cx="2299340"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70" name="Rectangle 24"/>
          <p:cNvSpPr>
            <a:spLocks noChangeArrowheads="1"/>
          </p:cNvSpPr>
          <p:nvPr/>
        </p:nvSpPr>
        <p:spPr bwMode="auto">
          <a:xfrm>
            <a:off x="6131327" y="3247401"/>
            <a:ext cx="2299340"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71" name="Rectangle 24"/>
          <p:cNvSpPr>
            <a:spLocks noChangeArrowheads="1"/>
          </p:cNvSpPr>
          <p:nvPr/>
        </p:nvSpPr>
        <p:spPr bwMode="auto">
          <a:xfrm>
            <a:off x="748720" y="1487572"/>
            <a:ext cx="2398903"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72" name="Rectangle 24"/>
          <p:cNvSpPr>
            <a:spLocks noChangeArrowheads="1"/>
          </p:cNvSpPr>
          <p:nvPr/>
        </p:nvSpPr>
        <p:spPr bwMode="auto">
          <a:xfrm>
            <a:off x="352672" y="2358854"/>
            <a:ext cx="2398903"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73" name="Rectangle 24"/>
          <p:cNvSpPr>
            <a:spLocks noChangeArrowheads="1"/>
          </p:cNvSpPr>
          <p:nvPr/>
        </p:nvSpPr>
        <p:spPr bwMode="auto">
          <a:xfrm>
            <a:off x="621478" y="3246020"/>
            <a:ext cx="2398903"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r>
              <a:rPr lang="zh-CN" altLang="en-US" sz="1200" dirty="0" smtClean="0">
                <a:solidFill>
                  <a:schemeClr val="tx1">
                    <a:lumMod val="75000"/>
                    <a:lumOff val="25000"/>
                  </a:schemeClr>
                </a:solidFill>
                <a:ea typeface="微软雅黑" pitchFamily="34" charset="-122"/>
              </a:rPr>
              <a:t>单击添加标题</a:t>
            </a:r>
          </a:p>
          <a:p>
            <a:pPr algn="just">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74" name="Rectangle 5"/>
          <p:cNvSpPr>
            <a:spLocks noChangeArrowheads="1"/>
          </p:cNvSpPr>
          <p:nvPr/>
        </p:nvSpPr>
        <p:spPr bwMode="auto">
          <a:xfrm>
            <a:off x="4345112" y="2907140"/>
            <a:ext cx="449016" cy="458187"/>
          </a:xfrm>
          <a:prstGeom prst="rect">
            <a:avLst/>
          </a:prstGeom>
          <a:solidFill>
            <a:schemeClr val="accent1"/>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2491"/>
            <a:ext cx="449014" cy="272836"/>
          </a:xfrm>
          <a:prstGeom prst="rect">
            <a:avLst/>
          </a:prstGeom>
          <a:solidFill>
            <a:schemeClr val="accent2"/>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7527"/>
            <a:ext cx="449018" cy="207594"/>
          </a:xfrm>
          <a:prstGeom prst="rect">
            <a:avLst/>
          </a:prstGeom>
          <a:solidFill>
            <a:schemeClr val="accent3"/>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4545"/>
            <a:ext cx="641662" cy="84371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974"/>
            <a:ext cx="0" cy="8101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2099"/>
            <a:ext cx="0" cy="80853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2099"/>
            <a:ext cx="0" cy="80853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974"/>
            <a:ext cx="0" cy="8101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974"/>
            <a:ext cx="0" cy="8101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0" y="1725290"/>
            <a:ext cx="474663" cy="474956"/>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1" y="1725290"/>
            <a:ext cx="473075" cy="474956"/>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2363"/>
            <a:ext cx="476250" cy="478133"/>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2099"/>
            <a:ext cx="0" cy="80853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79" y="3342363"/>
            <a:ext cx="473075" cy="478133"/>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4" y="3342363"/>
            <a:ext cx="473075" cy="478133"/>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6" y="1725290"/>
            <a:ext cx="473075" cy="474956"/>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7373"/>
            <a:ext cx="1424666" cy="487865"/>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7373"/>
            <a:ext cx="1045752" cy="487865"/>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7373"/>
            <a:ext cx="1045752" cy="487865"/>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7373"/>
            <a:ext cx="1048468" cy="487865"/>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7373"/>
            <a:ext cx="1048468" cy="487865"/>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7373"/>
            <a:ext cx="1045752" cy="487865"/>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4" y="1843243"/>
            <a:ext cx="177800" cy="239048"/>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4285"/>
            <a:ext cx="198574" cy="235377"/>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6440"/>
            <a:ext cx="203462" cy="268392"/>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3" y="3471689"/>
            <a:ext cx="235234" cy="219481"/>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683568" y="3258561"/>
            <a:ext cx="1728191"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单击添加标题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33" name="Freeform 21"/>
          <p:cNvSpPr>
            <a:spLocks noEditPoints="1"/>
          </p:cNvSpPr>
          <p:nvPr/>
        </p:nvSpPr>
        <p:spPr bwMode="auto">
          <a:xfrm>
            <a:off x="7678865" y="3469038"/>
            <a:ext cx="240302" cy="245794"/>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7" y="1857324"/>
            <a:ext cx="238125" cy="224968"/>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291236" y="3258561"/>
            <a:ext cx="1676808" cy="7048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单击添加标题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a:t>
            </a:r>
            <a:r>
              <a:rPr lang="en-US" altLang="zh-CN" sz="900" dirty="0" smtClean="0">
                <a:solidFill>
                  <a:schemeClr val="tx1">
                    <a:lumMod val="50000"/>
                    <a:lumOff val="50000"/>
                  </a:schemeClr>
                </a:solidFill>
                <a:latin typeface="微软雅黑" pitchFamily="34" charset="-122"/>
                <a:ea typeface="微软雅黑" pitchFamily="34" charset="-122"/>
              </a:rPr>
              <a:t>,</a:t>
            </a:r>
            <a:r>
              <a:rPr lang="zh-CN" altLang="en-US" sz="800" dirty="0" smtClean="0">
                <a:solidFill>
                  <a:schemeClr val="tx1">
                    <a:lumMod val="50000"/>
                    <a:lumOff val="50000"/>
                  </a:schemeClr>
                </a:solidFill>
                <a:latin typeface="微软雅黑" pitchFamily="34" charset="-122"/>
                <a:ea typeface="微软雅黑" pitchFamily="34" charset="-122"/>
              </a:rPr>
              <a:t>在此框中选择粘贴</a:t>
            </a:r>
          </a:p>
          <a:p>
            <a:pPr>
              <a:lnSpc>
                <a:spcPct val="130000"/>
              </a:lnSpc>
            </a:pP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736383" y="3258561"/>
            <a:ext cx="1728191" cy="784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单击添加标题</a:t>
            </a:r>
          </a:p>
          <a:p>
            <a:pPr>
              <a:lnSpc>
                <a:spcPct val="130000"/>
              </a:lnSpc>
            </a:pPr>
            <a:r>
              <a:rPr lang="zh-CN" altLang="en-US" sz="10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endParaRPr lang="zh-CN" altLang="en-US" sz="1000" dirty="0">
              <a:solidFill>
                <a:schemeClr val="tx1">
                  <a:lumMod val="50000"/>
                  <a:lumOff val="50000"/>
                </a:schemeClr>
              </a:solidFill>
              <a:latin typeface="微软雅黑" pitchFamily="34" charset="-122"/>
              <a:ea typeface="微软雅黑" pitchFamily="34" charset="-122"/>
            </a:endParaRPr>
          </a:p>
        </p:txBody>
      </p:sp>
      <p:sp>
        <p:nvSpPr>
          <p:cNvPr id="37" name="Rectangle 24"/>
          <p:cNvSpPr>
            <a:spLocks noChangeArrowheads="1"/>
          </p:cNvSpPr>
          <p:nvPr/>
        </p:nvSpPr>
        <p:spPr bwMode="auto">
          <a:xfrm>
            <a:off x="2063975" y="1636433"/>
            <a:ext cx="1728191"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单击添加标题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38" name="Rectangle 24"/>
          <p:cNvSpPr>
            <a:spLocks noChangeArrowheads="1"/>
          </p:cNvSpPr>
          <p:nvPr/>
        </p:nvSpPr>
        <p:spPr bwMode="auto">
          <a:xfrm>
            <a:off x="4512247" y="1636433"/>
            <a:ext cx="1728191"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单击添加标题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39" name="Rectangle 24"/>
          <p:cNvSpPr>
            <a:spLocks noChangeArrowheads="1"/>
          </p:cNvSpPr>
          <p:nvPr/>
        </p:nvSpPr>
        <p:spPr bwMode="auto">
          <a:xfrm>
            <a:off x="6960519" y="1636433"/>
            <a:ext cx="1728191" cy="5447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dirty="0" smtClean="0">
                <a:solidFill>
                  <a:schemeClr val="tx1">
                    <a:lumMod val="75000"/>
                    <a:lumOff val="25000"/>
                  </a:schemeClr>
                </a:solidFill>
                <a:ea typeface="微软雅黑" pitchFamily="34" charset="-122"/>
              </a:rPr>
              <a:t>单击添加标题</a:t>
            </a:r>
          </a:p>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40" name="Rectangle 24"/>
          <p:cNvSpPr>
            <a:spLocks noChangeArrowheads="1"/>
          </p:cNvSpPr>
          <p:nvPr/>
        </p:nvSpPr>
        <p:spPr bwMode="auto">
          <a:xfrm>
            <a:off x="1167382" y="2667815"/>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01</a:t>
            </a:r>
            <a:endParaRPr lang="en-US" altLang="zh-CN" sz="1050" dirty="0" smtClean="0">
              <a:solidFill>
                <a:schemeClr val="bg1"/>
              </a:solidFill>
            </a:endParaRPr>
          </a:p>
        </p:txBody>
      </p:sp>
      <p:sp>
        <p:nvSpPr>
          <p:cNvPr id="41" name="Rectangle 24"/>
          <p:cNvSpPr>
            <a:spLocks noChangeArrowheads="1"/>
          </p:cNvSpPr>
          <p:nvPr/>
        </p:nvSpPr>
        <p:spPr bwMode="auto">
          <a:xfrm>
            <a:off x="2547788" y="2667815"/>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02</a:t>
            </a:r>
            <a:endParaRPr lang="en-US" altLang="zh-CN" sz="1050" dirty="0" smtClean="0">
              <a:solidFill>
                <a:schemeClr val="bg1"/>
              </a:solidFill>
            </a:endParaRPr>
          </a:p>
        </p:txBody>
      </p:sp>
      <p:sp>
        <p:nvSpPr>
          <p:cNvPr id="42" name="Rectangle 24"/>
          <p:cNvSpPr>
            <a:spLocks noChangeArrowheads="1"/>
          </p:cNvSpPr>
          <p:nvPr/>
        </p:nvSpPr>
        <p:spPr bwMode="auto">
          <a:xfrm>
            <a:off x="3771925" y="2667815"/>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03</a:t>
            </a:r>
            <a:endParaRPr lang="en-US" altLang="zh-CN" sz="1050" dirty="0" smtClean="0">
              <a:solidFill>
                <a:schemeClr val="bg1"/>
              </a:solidFill>
            </a:endParaRPr>
          </a:p>
        </p:txBody>
      </p:sp>
      <p:sp>
        <p:nvSpPr>
          <p:cNvPr id="43" name="Rectangle 24"/>
          <p:cNvSpPr>
            <a:spLocks noChangeArrowheads="1"/>
          </p:cNvSpPr>
          <p:nvPr/>
        </p:nvSpPr>
        <p:spPr bwMode="auto">
          <a:xfrm>
            <a:off x="4994473" y="2667815"/>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04</a:t>
            </a:r>
            <a:endParaRPr lang="en-US" altLang="zh-CN" sz="1050" dirty="0" smtClean="0">
              <a:solidFill>
                <a:schemeClr val="bg1"/>
              </a:solidFill>
            </a:endParaRPr>
          </a:p>
        </p:txBody>
      </p:sp>
      <p:sp>
        <p:nvSpPr>
          <p:cNvPr id="44" name="Rectangle 24"/>
          <p:cNvSpPr>
            <a:spLocks noChangeArrowheads="1"/>
          </p:cNvSpPr>
          <p:nvPr/>
        </p:nvSpPr>
        <p:spPr bwMode="auto">
          <a:xfrm>
            <a:off x="6218610" y="2667815"/>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05</a:t>
            </a:r>
            <a:endParaRPr lang="en-US" altLang="zh-CN" sz="1050" dirty="0" smtClean="0">
              <a:solidFill>
                <a:schemeClr val="bg1"/>
              </a:solidFill>
            </a:endParaRPr>
          </a:p>
        </p:txBody>
      </p:sp>
      <p:sp>
        <p:nvSpPr>
          <p:cNvPr id="45" name="Rectangle 24"/>
          <p:cNvSpPr>
            <a:spLocks noChangeArrowheads="1"/>
          </p:cNvSpPr>
          <p:nvPr/>
        </p:nvSpPr>
        <p:spPr bwMode="auto">
          <a:xfrm>
            <a:off x="7444333" y="2667815"/>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06</a:t>
            </a:r>
            <a:endParaRPr lang="en-US" altLang="zh-CN" sz="1050" dirty="0" smtClean="0">
              <a:solidFill>
                <a:schemeClr val="bg1"/>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4" descr="C:\Users\Administrator\Desktop\62da2a7048a00290011c3cc3b972cd9c.jpg"/>
          <p:cNvPicPr>
            <a:picLocks noChangeAspect="1" noChangeArrowheads="1"/>
          </p:cNvPicPr>
          <p:nvPr/>
        </p:nvPicPr>
        <p:blipFill>
          <a:blip r:embed="rId3" cstate="print"/>
          <a:srcRect l="52713"/>
          <a:stretch>
            <a:fillRect/>
          </a:stretch>
        </p:blipFill>
        <p:spPr bwMode="auto">
          <a:xfrm>
            <a:off x="6947756" y="1996480"/>
            <a:ext cx="2196244" cy="2858164"/>
          </a:xfrm>
          <a:prstGeom prst="rect">
            <a:avLst/>
          </a:prstGeom>
          <a:noFill/>
        </p:spPr>
      </p:pic>
      <p:sp>
        <p:nvSpPr>
          <p:cNvPr id="3" name="椭圆 9"/>
          <p:cNvSpPr>
            <a:spLocks noChangeArrowheads="1"/>
          </p:cNvSpPr>
          <p:nvPr/>
        </p:nvSpPr>
        <p:spPr bwMode="auto">
          <a:xfrm>
            <a:off x="4491597" y="1276400"/>
            <a:ext cx="891779" cy="892053"/>
          </a:xfrm>
          <a:prstGeom prst="ellipse">
            <a:avLst/>
          </a:prstGeom>
          <a:solidFill>
            <a:schemeClr val="accent1"/>
          </a:solidFill>
          <a:ln w="9525">
            <a:noFill/>
            <a:round/>
            <a:headEnd/>
            <a:tailEnd/>
          </a:ln>
        </p:spPr>
        <p:txBody>
          <a:bodyPr lIns="68580" tIns="34290" rIns="68580" bIns="34290" anchor="ctr"/>
          <a:lstStyle/>
          <a:p>
            <a:pPr algn="ctr" eaLnBrk="1" hangingPunct="1">
              <a:buFont typeface="Arial" charset="0"/>
              <a:buNone/>
            </a:pPr>
            <a:endParaRPr lang="zh-CN" altLang="en-US">
              <a:solidFill>
                <a:srgbClr val="FFFFFF"/>
              </a:solidFill>
            </a:endParaRPr>
          </a:p>
        </p:txBody>
      </p:sp>
      <p:sp>
        <p:nvSpPr>
          <p:cNvPr id="4" name="矩形 4"/>
          <p:cNvSpPr>
            <a:spLocks noChangeArrowheads="1"/>
          </p:cNvSpPr>
          <p:nvPr/>
        </p:nvSpPr>
        <p:spPr bwMode="auto">
          <a:xfrm>
            <a:off x="4703526" y="1312129"/>
            <a:ext cx="596504" cy="838691"/>
          </a:xfrm>
          <a:prstGeom prst="rect">
            <a:avLst/>
          </a:prstGeom>
          <a:noFill/>
          <a:ln w="9525">
            <a:noFill/>
            <a:miter lim="800000"/>
            <a:headEnd/>
            <a:tailEnd/>
          </a:ln>
        </p:spPr>
        <p:txBody>
          <a:bodyPr lIns="68580" tIns="34290" rIns="68580" bIns="34290">
            <a:spAutoFit/>
          </a:bodyPr>
          <a:lstStyle/>
          <a:p>
            <a:pPr eaLnBrk="1" hangingPunct="1">
              <a:buFont typeface="Arial" charset="0"/>
              <a:buNone/>
            </a:pPr>
            <a:r>
              <a:rPr lang="en-US" altLang="zh-CN" sz="5000" b="1" dirty="0" smtClean="0">
                <a:solidFill>
                  <a:schemeClr val="bg1"/>
                </a:solidFill>
                <a:latin typeface="微软雅黑" pitchFamily="34" charset="-122"/>
                <a:ea typeface="微软雅黑" pitchFamily="34" charset="-122"/>
              </a:rPr>
              <a:t>3</a:t>
            </a:r>
            <a:endParaRPr lang="zh-CN" altLang="en-US" sz="5000" b="1" dirty="0">
              <a:solidFill>
                <a:schemeClr val="bg1"/>
              </a:solidFill>
              <a:latin typeface="微软雅黑" pitchFamily="34" charset="-122"/>
              <a:ea typeface="微软雅黑" pitchFamily="34" charset="-122"/>
            </a:endParaRPr>
          </a:p>
        </p:txBody>
      </p:sp>
      <p:sp>
        <p:nvSpPr>
          <p:cNvPr id="5" name="矩形 15"/>
          <p:cNvSpPr>
            <a:spLocks noChangeArrowheads="1"/>
          </p:cNvSpPr>
          <p:nvPr/>
        </p:nvSpPr>
        <p:spPr bwMode="auto">
          <a:xfrm>
            <a:off x="3455878" y="2380042"/>
            <a:ext cx="2908489" cy="484748"/>
          </a:xfrm>
          <a:prstGeom prst="rect">
            <a:avLst/>
          </a:prstGeom>
          <a:noFill/>
          <a:ln w="9525">
            <a:noFill/>
            <a:miter lim="800000"/>
            <a:headEnd/>
            <a:tailEnd/>
          </a:ln>
        </p:spPr>
        <p:txBody>
          <a:bodyPr wrap="none" lIns="68580" tIns="34290" rIns="68580" bIns="34290">
            <a:spAutoFit/>
          </a:bodyPr>
          <a:lstStyle/>
          <a:p>
            <a:pPr eaLnBrk="1" hangingPunct="1">
              <a:buFont typeface="Arial" charset="0"/>
              <a:buNone/>
            </a:pPr>
            <a:r>
              <a:rPr lang="zh-CN" altLang="en-US" sz="2700" dirty="0" smtClean="0">
                <a:solidFill>
                  <a:schemeClr val="accent1"/>
                </a:solidFill>
                <a:latin typeface="微软雅黑" pitchFamily="34" charset="-122"/>
                <a:ea typeface="微软雅黑" pitchFamily="34" charset="-122"/>
              </a:rPr>
              <a:t>单击此处添加标题</a:t>
            </a:r>
            <a:endParaRPr lang="zh-CN" altLang="en-US" sz="2700" dirty="0">
              <a:solidFill>
                <a:schemeClr val="accent1"/>
              </a:solidFill>
              <a:latin typeface="微软雅黑" pitchFamily="34" charset="-122"/>
              <a:ea typeface="微软雅黑" pitchFamily="34" charset="-122"/>
            </a:endParaRPr>
          </a:p>
        </p:txBody>
      </p:sp>
      <p:sp>
        <p:nvSpPr>
          <p:cNvPr id="6" name="矩形 18"/>
          <p:cNvSpPr>
            <a:spLocks noChangeArrowheads="1"/>
          </p:cNvSpPr>
          <p:nvPr/>
        </p:nvSpPr>
        <p:spPr bwMode="auto">
          <a:xfrm>
            <a:off x="3170510" y="2930281"/>
            <a:ext cx="3489722" cy="332399"/>
          </a:xfrm>
          <a:prstGeom prst="rect">
            <a:avLst/>
          </a:prstGeom>
          <a:noFill/>
          <a:ln w="9525">
            <a:noFill/>
            <a:miter lim="800000"/>
            <a:headEnd/>
            <a:tailEnd/>
          </a:ln>
        </p:spPr>
        <p:txBody>
          <a:bodyPr lIns="0" tIns="0" rIns="0" bIns="0">
            <a:spAutoFit/>
          </a:bodyPr>
          <a:lstStyle/>
          <a:p>
            <a:pPr algn="ctr" defTabSz="912019">
              <a:lnSpc>
                <a:spcPct val="120000"/>
              </a:lnSpc>
              <a:spcBef>
                <a:spcPct val="20000"/>
              </a:spcBef>
            </a:pPr>
            <a:r>
              <a:rPr lang="zh-CN" altLang="en-US" sz="900" dirty="0">
                <a:solidFill>
                  <a:schemeClr val="tx1">
                    <a:lumMod val="50000"/>
                    <a:lumOff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900" dirty="0">
              <a:solidFill>
                <a:schemeClr val="tx1">
                  <a:lumMod val="50000"/>
                  <a:lumOff val="50000"/>
                </a:schemeClr>
              </a:solidFill>
              <a:latin typeface="微软雅黑" pitchFamily="34" charset="-122"/>
              <a:ea typeface="微软雅黑" pitchFamily="34" charset="-122"/>
              <a:sym typeface="Arial" charset="0"/>
            </a:endParaRPr>
          </a:p>
        </p:txBody>
      </p:sp>
      <p:cxnSp>
        <p:nvCxnSpPr>
          <p:cNvPr id="7" name="直接连接符 18"/>
          <p:cNvCxnSpPr>
            <a:cxnSpLocks noChangeShapeType="1"/>
          </p:cNvCxnSpPr>
          <p:nvPr/>
        </p:nvCxnSpPr>
        <p:spPr bwMode="auto">
          <a:xfrm>
            <a:off x="2879812" y="2875494"/>
            <a:ext cx="4112220" cy="0"/>
          </a:xfrm>
          <a:prstGeom prst="line">
            <a:avLst/>
          </a:prstGeom>
          <a:noFill/>
          <a:ln w="6350">
            <a:solidFill>
              <a:srgbClr val="0D0D0D"/>
            </a:solidFill>
            <a:round/>
            <a:headEnd/>
            <a:tailEnd/>
          </a:ln>
        </p:spPr>
      </p:cxnSp>
      <p:pic>
        <p:nvPicPr>
          <p:cNvPr id="10" name="Picture 4" descr="C:\Users\Administrator\Desktop\62da2a7048a00290011c3cc3b972cd9c.jpg"/>
          <p:cNvPicPr>
            <a:picLocks noChangeAspect="1" noChangeArrowheads="1"/>
          </p:cNvPicPr>
          <p:nvPr/>
        </p:nvPicPr>
        <p:blipFill>
          <a:blip r:embed="rId3" cstate="print"/>
          <a:srcRect r="49793"/>
          <a:stretch>
            <a:fillRect/>
          </a:stretch>
        </p:blipFill>
        <p:spPr bwMode="auto">
          <a:xfrm>
            <a:off x="323528" y="1816460"/>
            <a:ext cx="2331876" cy="2858164"/>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
                                        <p:tgtEl>
                                          <p:spTgt spid="4"/>
                                        </p:tgtEl>
                                      </p:cBhvr>
                                    </p:animEffect>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7"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ppt_w/2"/>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46021" y="1759186"/>
            <a:ext cx="2537847" cy="411779"/>
          </a:xfrm>
          <a:prstGeom prst="rect">
            <a:avLst/>
          </a:prstGeom>
        </p:spPr>
        <p:txBody>
          <a:bodyPr wrap="square" lIns="68580" tIns="34290" rIns="68580" bIns="34290">
            <a:spAutoFit/>
          </a:bodyPr>
          <a:lstStyle/>
          <a:p>
            <a:pPr algn="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3" name="矩形 2"/>
          <p:cNvSpPr/>
          <p:nvPr/>
        </p:nvSpPr>
        <p:spPr>
          <a:xfrm>
            <a:off x="2165064" y="1549274"/>
            <a:ext cx="1506836" cy="253916"/>
          </a:xfrm>
          <a:prstGeom prst="rect">
            <a:avLst/>
          </a:prstGeom>
        </p:spPr>
        <p:txBody>
          <a:bodyPr wrap="square" lIns="68580" tIns="34290" rIns="68580" bIns="34290">
            <a:spAutoFit/>
          </a:bodyPr>
          <a:lstStyle/>
          <a:p>
            <a:r>
              <a:rPr lang="zh-CN" altLang="en-US" sz="1200" dirty="0" smtClean="0">
                <a:solidFill>
                  <a:schemeClr val="tx1">
                    <a:lumMod val="75000"/>
                    <a:lumOff val="25000"/>
                  </a:schemeClr>
                </a:solidFill>
                <a:ea typeface="微软雅黑" pitchFamily="34" charset="-122"/>
              </a:rPr>
              <a:t>单击添加标题</a:t>
            </a:r>
          </a:p>
        </p:txBody>
      </p:sp>
      <p:sp>
        <p:nvSpPr>
          <p:cNvPr id="4" name="矩形 3"/>
          <p:cNvSpPr/>
          <p:nvPr/>
        </p:nvSpPr>
        <p:spPr>
          <a:xfrm>
            <a:off x="90902" y="3860097"/>
            <a:ext cx="2608890" cy="411779"/>
          </a:xfrm>
          <a:prstGeom prst="rect">
            <a:avLst/>
          </a:prstGeom>
        </p:spPr>
        <p:txBody>
          <a:bodyPr wrap="square" lIns="68580" tIns="34290" rIns="68580" bIns="34290">
            <a:spAutoFit/>
          </a:bodyPr>
          <a:lstStyle/>
          <a:p>
            <a:pPr algn="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5" name="矩形 4"/>
          <p:cNvSpPr/>
          <p:nvPr/>
        </p:nvSpPr>
        <p:spPr>
          <a:xfrm>
            <a:off x="1516992" y="3650185"/>
            <a:ext cx="1506836" cy="253916"/>
          </a:xfrm>
          <a:prstGeom prst="rect">
            <a:avLst/>
          </a:prstGeom>
        </p:spPr>
        <p:txBody>
          <a:bodyPr wrap="square" lIns="68580" tIns="34290" rIns="68580" bIns="34290">
            <a:spAutoFit/>
          </a:bodyPr>
          <a:lstStyle/>
          <a:p>
            <a:r>
              <a:rPr lang="zh-CN" altLang="en-US" sz="1200" dirty="0" smtClean="0">
                <a:solidFill>
                  <a:schemeClr val="tx1">
                    <a:lumMod val="75000"/>
                    <a:lumOff val="25000"/>
                  </a:schemeClr>
                </a:solidFill>
                <a:ea typeface="微软雅黑" pitchFamily="34" charset="-122"/>
              </a:rPr>
              <a:t>单击添加标题</a:t>
            </a:r>
          </a:p>
        </p:txBody>
      </p:sp>
      <p:sp>
        <p:nvSpPr>
          <p:cNvPr id="6" name="矩形 5"/>
          <p:cNvSpPr/>
          <p:nvPr/>
        </p:nvSpPr>
        <p:spPr>
          <a:xfrm>
            <a:off x="5748388" y="1078279"/>
            <a:ext cx="2537847" cy="429348"/>
          </a:xfrm>
          <a:prstGeom prst="rect">
            <a:avLst/>
          </a:prstGeom>
        </p:spPr>
        <p:txBody>
          <a:bodyPr wrap="square" lIns="68580" tIns="34290" rIns="68580" bIns="34290">
            <a:spAutoFit/>
          </a:bodyPr>
          <a:lstStyle/>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7" name="矩形 6"/>
          <p:cNvSpPr/>
          <p:nvPr/>
        </p:nvSpPr>
        <p:spPr>
          <a:xfrm>
            <a:off x="5748388" y="868367"/>
            <a:ext cx="1506836" cy="253916"/>
          </a:xfrm>
          <a:prstGeom prst="rect">
            <a:avLst/>
          </a:prstGeom>
        </p:spPr>
        <p:txBody>
          <a:bodyPr wrap="square" lIns="68580" tIns="34290" rIns="68580" bIns="34290">
            <a:spAutoFit/>
          </a:bodyPr>
          <a:lstStyle/>
          <a:p>
            <a:r>
              <a:rPr lang="zh-CN" altLang="en-US" sz="1200" dirty="0" smtClean="0">
                <a:solidFill>
                  <a:schemeClr val="tx1">
                    <a:lumMod val="75000"/>
                    <a:lumOff val="25000"/>
                  </a:schemeClr>
                </a:solidFill>
                <a:ea typeface="微软雅黑" pitchFamily="34" charset="-122"/>
              </a:rPr>
              <a:t>单击添加标题</a:t>
            </a:r>
          </a:p>
        </p:txBody>
      </p:sp>
      <p:sp>
        <p:nvSpPr>
          <p:cNvPr id="8" name="矩形 7"/>
          <p:cNvSpPr/>
          <p:nvPr/>
        </p:nvSpPr>
        <p:spPr>
          <a:xfrm>
            <a:off x="4959718" y="4115102"/>
            <a:ext cx="2537847" cy="429348"/>
          </a:xfrm>
          <a:prstGeom prst="rect">
            <a:avLst/>
          </a:prstGeom>
        </p:spPr>
        <p:txBody>
          <a:bodyPr wrap="square" lIns="68580" tIns="34290" rIns="68580" bIns="34290">
            <a:spAutoFit/>
          </a:bodyPr>
          <a:lstStyle/>
          <a:p>
            <a:pPr>
              <a:lnSpc>
                <a:spcPct val="130000"/>
              </a:lnSpc>
            </a:pPr>
            <a:r>
              <a:rPr lang="zh-CN" altLang="en-US" sz="9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9" name="矩形 8"/>
          <p:cNvSpPr/>
          <p:nvPr/>
        </p:nvSpPr>
        <p:spPr>
          <a:xfrm>
            <a:off x="4959718" y="3905190"/>
            <a:ext cx="1506836" cy="253916"/>
          </a:xfrm>
          <a:prstGeom prst="rect">
            <a:avLst/>
          </a:prstGeom>
        </p:spPr>
        <p:txBody>
          <a:bodyPr wrap="square" lIns="68580" tIns="34290" rIns="68580" bIns="34290">
            <a:spAutoFit/>
          </a:bodyPr>
          <a:lstStyle/>
          <a:p>
            <a:r>
              <a:rPr lang="zh-CN" altLang="en-US" sz="1200" dirty="0" smtClean="0">
                <a:solidFill>
                  <a:schemeClr val="tx1">
                    <a:lumMod val="75000"/>
                    <a:lumOff val="25000"/>
                  </a:schemeClr>
                </a:solidFill>
                <a:ea typeface="微软雅黑" pitchFamily="34" charset="-122"/>
              </a:rPr>
              <a:t>单击添加标题</a:t>
            </a:r>
          </a:p>
        </p:txBody>
      </p:sp>
      <p:sp>
        <p:nvSpPr>
          <p:cNvPr id="10" name="椭圆 9"/>
          <p:cNvSpPr/>
          <p:nvPr/>
        </p:nvSpPr>
        <p:spPr>
          <a:xfrm>
            <a:off x="2851785" y="3135973"/>
            <a:ext cx="1379220" cy="137964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prstClr val="black"/>
              </a:solidFill>
            </a:endParaRPr>
          </a:p>
        </p:txBody>
      </p:sp>
      <p:sp>
        <p:nvSpPr>
          <p:cNvPr id="11" name="椭圆 10"/>
          <p:cNvSpPr/>
          <p:nvPr/>
        </p:nvSpPr>
        <p:spPr>
          <a:xfrm>
            <a:off x="4217690" y="2907928"/>
            <a:ext cx="742028" cy="74225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prstClr val="black"/>
              </a:solidFill>
            </a:endParaRPr>
          </a:p>
        </p:txBody>
      </p:sp>
      <p:sp>
        <p:nvSpPr>
          <p:cNvPr id="12" name="椭圆 11"/>
          <p:cNvSpPr/>
          <p:nvPr/>
        </p:nvSpPr>
        <p:spPr>
          <a:xfrm>
            <a:off x="4902622" y="1732536"/>
            <a:ext cx="1757669" cy="17582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prstClr val="black"/>
              </a:solidFill>
            </a:endParaRPr>
          </a:p>
        </p:txBody>
      </p:sp>
      <p:sp>
        <p:nvSpPr>
          <p:cNvPr id="13" name="椭圆 12"/>
          <p:cNvSpPr/>
          <p:nvPr/>
        </p:nvSpPr>
        <p:spPr>
          <a:xfrm>
            <a:off x="3484929" y="2206910"/>
            <a:ext cx="904906" cy="90518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prstClr val="black"/>
              </a:solidFill>
            </a:endParaRPr>
          </a:p>
        </p:txBody>
      </p:sp>
      <p:sp>
        <p:nvSpPr>
          <p:cNvPr id="14" name="椭圆 13"/>
          <p:cNvSpPr/>
          <p:nvPr/>
        </p:nvSpPr>
        <p:spPr>
          <a:xfrm>
            <a:off x="4513467" y="1687817"/>
            <a:ext cx="389155" cy="38927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prstClr val="black"/>
              </a:solidFill>
            </a:endParaRPr>
          </a:p>
        </p:txBody>
      </p:sp>
      <p:sp>
        <p:nvSpPr>
          <p:cNvPr id="15" name="椭圆 14"/>
          <p:cNvSpPr/>
          <p:nvPr/>
        </p:nvSpPr>
        <p:spPr>
          <a:xfrm>
            <a:off x="4436678" y="2260192"/>
            <a:ext cx="289694" cy="28978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prstClr val="black"/>
              </a:solidFill>
            </a:endParaRPr>
          </a:p>
        </p:txBody>
      </p:sp>
      <p:sp>
        <p:nvSpPr>
          <p:cNvPr id="16" name="椭圆 15"/>
          <p:cNvSpPr/>
          <p:nvPr/>
        </p:nvSpPr>
        <p:spPr>
          <a:xfrm>
            <a:off x="5033185" y="3433006"/>
            <a:ext cx="289694" cy="28978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prstClr val="black"/>
              </a:solidFill>
            </a:endParaRPr>
          </a:p>
        </p:txBody>
      </p:sp>
      <p:grpSp>
        <p:nvGrpSpPr>
          <p:cNvPr id="17" name="组合 16"/>
          <p:cNvGrpSpPr/>
          <p:nvPr/>
        </p:nvGrpSpPr>
        <p:grpSpPr>
          <a:xfrm>
            <a:off x="3769475" y="2487751"/>
            <a:ext cx="385753" cy="343501"/>
            <a:chOff x="6699251" y="2735263"/>
            <a:chExt cx="404812" cy="360362"/>
          </a:xfrm>
          <a:solidFill>
            <a:schemeClr val="bg1"/>
          </a:solidFill>
        </p:grpSpPr>
        <p:sp>
          <p:nvSpPr>
            <p:cNvPr id="18" name="Freeform 27"/>
            <p:cNvSpPr/>
            <p:nvPr/>
          </p:nvSpPr>
          <p:spPr bwMode="auto">
            <a:xfrm>
              <a:off x="6980238" y="2746375"/>
              <a:ext cx="123825" cy="338137"/>
            </a:xfrm>
            <a:custGeom>
              <a:avLst/>
              <a:gdLst>
                <a:gd name="T0" fmla="*/ 9 w 11"/>
                <a:gd name="T1" fmla="*/ 15 h 30"/>
                <a:gd name="T2" fmla="*/ 1 w 11"/>
                <a:gd name="T3" fmla="*/ 1 h 30"/>
                <a:gd name="T4" fmla="*/ 2 w 11"/>
                <a:gd name="T5" fmla="*/ 0 h 30"/>
                <a:gd name="T6" fmla="*/ 11 w 11"/>
                <a:gd name="T7" fmla="*/ 15 h 30"/>
                <a:gd name="T8" fmla="*/ 1 w 11"/>
                <a:gd name="T9" fmla="*/ 30 h 30"/>
                <a:gd name="T10" fmla="*/ 0 w 11"/>
                <a:gd name="T11" fmla="*/ 28 h 30"/>
                <a:gd name="T12" fmla="*/ 9 w 11"/>
                <a:gd name="T13" fmla="*/ 15 h 30"/>
              </a:gdLst>
              <a:ahLst/>
              <a:cxnLst>
                <a:cxn ang="0">
                  <a:pos x="T0" y="T1"/>
                </a:cxn>
                <a:cxn ang="0">
                  <a:pos x="T2" y="T3"/>
                </a:cxn>
                <a:cxn ang="0">
                  <a:pos x="T4" y="T5"/>
                </a:cxn>
                <a:cxn ang="0">
                  <a:pos x="T6" y="T7"/>
                </a:cxn>
                <a:cxn ang="0">
                  <a:pos x="T8" y="T9"/>
                </a:cxn>
                <a:cxn ang="0">
                  <a:pos x="T10" y="T11"/>
                </a:cxn>
                <a:cxn ang="0">
                  <a:pos x="T12" y="T13"/>
                </a:cxn>
              </a:cxnLst>
              <a:rect l="0" t="0" r="r" b="b"/>
              <a:pathLst>
                <a:path w="11" h="30">
                  <a:moveTo>
                    <a:pt x="9" y="15"/>
                  </a:moveTo>
                  <a:cubicBezTo>
                    <a:pt x="9" y="9"/>
                    <a:pt x="6" y="4"/>
                    <a:pt x="1" y="1"/>
                  </a:cubicBezTo>
                  <a:cubicBezTo>
                    <a:pt x="2" y="0"/>
                    <a:pt x="2" y="0"/>
                    <a:pt x="2" y="0"/>
                  </a:cubicBezTo>
                  <a:cubicBezTo>
                    <a:pt x="7" y="2"/>
                    <a:pt x="11" y="8"/>
                    <a:pt x="11" y="15"/>
                  </a:cubicBezTo>
                  <a:cubicBezTo>
                    <a:pt x="11" y="21"/>
                    <a:pt x="7" y="27"/>
                    <a:pt x="1" y="30"/>
                  </a:cubicBezTo>
                  <a:cubicBezTo>
                    <a:pt x="0" y="28"/>
                    <a:pt x="0" y="28"/>
                    <a:pt x="0" y="28"/>
                  </a:cubicBezTo>
                  <a:cubicBezTo>
                    <a:pt x="5" y="25"/>
                    <a:pt x="9" y="20"/>
                    <a:pt x="9" y="15"/>
                  </a:cubicBez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sp>
          <p:nvSpPr>
            <p:cNvPr id="19" name="Freeform 28"/>
            <p:cNvSpPr/>
            <p:nvPr/>
          </p:nvSpPr>
          <p:spPr bwMode="auto">
            <a:xfrm>
              <a:off x="6946901" y="2768600"/>
              <a:ext cx="101600" cy="282575"/>
            </a:xfrm>
            <a:custGeom>
              <a:avLst/>
              <a:gdLst>
                <a:gd name="T0" fmla="*/ 7 w 9"/>
                <a:gd name="T1" fmla="*/ 13 h 25"/>
                <a:gd name="T2" fmla="*/ 0 w 9"/>
                <a:gd name="T3" fmla="*/ 2 h 25"/>
                <a:gd name="T4" fmla="*/ 1 w 9"/>
                <a:gd name="T5" fmla="*/ 0 h 25"/>
                <a:gd name="T6" fmla="*/ 9 w 9"/>
                <a:gd name="T7" fmla="*/ 13 h 25"/>
                <a:gd name="T8" fmla="*/ 1 w 9"/>
                <a:gd name="T9" fmla="*/ 25 h 25"/>
                <a:gd name="T10" fmla="*/ 0 w 9"/>
                <a:gd name="T11" fmla="*/ 23 h 25"/>
                <a:gd name="T12" fmla="*/ 7 w 9"/>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13"/>
                  </a:moveTo>
                  <a:cubicBezTo>
                    <a:pt x="7" y="8"/>
                    <a:pt x="4" y="4"/>
                    <a:pt x="0" y="2"/>
                  </a:cubicBezTo>
                  <a:cubicBezTo>
                    <a:pt x="1" y="0"/>
                    <a:pt x="1" y="0"/>
                    <a:pt x="1" y="0"/>
                  </a:cubicBezTo>
                  <a:cubicBezTo>
                    <a:pt x="6" y="2"/>
                    <a:pt x="9" y="7"/>
                    <a:pt x="9" y="13"/>
                  </a:cubicBezTo>
                  <a:cubicBezTo>
                    <a:pt x="9" y="18"/>
                    <a:pt x="6" y="23"/>
                    <a:pt x="1" y="25"/>
                  </a:cubicBezTo>
                  <a:cubicBezTo>
                    <a:pt x="0" y="23"/>
                    <a:pt x="0" y="23"/>
                    <a:pt x="0" y="23"/>
                  </a:cubicBezTo>
                  <a:cubicBezTo>
                    <a:pt x="4" y="21"/>
                    <a:pt x="7" y="17"/>
                    <a:pt x="7" y="13"/>
                  </a:cubicBez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sp>
          <p:nvSpPr>
            <p:cNvPr id="20" name="Freeform 29"/>
            <p:cNvSpPr/>
            <p:nvPr/>
          </p:nvSpPr>
          <p:spPr bwMode="auto">
            <a:xfrm>
              <a:off x="6789738" y="2735263"/>
              <a:ext cx="123825" cy="360362"/>
            </a:xfrm>
            <a:custGeom>
              <a:avLst/>
              <a:gdLst>
                <a:gd name="T0" fmla="*/ 0 w 78"/>
                <a:gd name="T1" fmla="*/ 64 h 227"/>
                <a:gd name="T2" fmla="*/ 0 w 78"/>
                <a:gd name="T3" fmla="*/ 156 h 227"/>
                <a:gd name="T4" fmla="*/ 49 w 78"/>
                <a:gd name="T5" fmla="*/ 199 h 227"/>
                <a:gd name="T6" fmla="*/ 49 w 78"/>
                <a:gd name="T7" fmla="*/ 114 h 227"/>
                <a:gd name="T8" fmla="*/ 56 w 78"/>
                <a:gd name="T9" fmla="*/ 114 h 227"/>
                <a:gd name="T10" fmla="*/ 56 w 78"/>
                <a:gd name="T11" fmla="*/ 206 h 227"/>
                <a:gd name="T12" fmla="*/ 78 w 78"/>
                <a:gd name="T13" fmla="*/ 227 h 227"/>
                <a:gd name="T14" fmla="*/ 78 w 78"/>
                <a:gd name="T15" fmla="*/ 0 h 227"/>
                <a:gd name="T16" fmla="*/ 0 w 78"/>
                <a:gd name="T17" fmla="*/ 6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27">
                  <a:moveTo>
                    <a:pt x="0" y="64"/>
                  </a:moveTo>
                  <a:lnTo>
                    <a:pt x="0" y="156"/>
                  </a:lnTo>
                  <a:lnTo>
                    <a:pt x="49" y="199"/>
                  </a:lnTo>
                  <a:lnTo>
                    <a:pt x="49" y="114"/>
                  </a:lnTo>
                  <a:lnTo>
                    <a:pt x="56" y="114"/>
                  </a:lnTo>
                  <a:lnTo>
                    <a:pt x="56" y="206"/>
                  </a:lnTo>
                  <a:lnTo>
                    <a:pt x="78" y="227"/>
                  </a:lnTo>
                  <a:lnTo>
                    <a:pt x="78" y="0"/>
                  </a:lnTo>
                  <a:lnTo>
                    <a:pt x="0" y="64"/>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sp>
          <p:nvSpPr>
            <p:cNvPr id="21" name="Freeform 30"/>
            <p:cNvSpPr/>
            <p:nvPr/>
          </p:nvSpPr>
          <p:spPr bwMode="auto">
            <a:xfrm>
              <a:off x="6699251" y="2847975"/>
              <a:ext cx="66675" cy="134937"/>
            </a:xfrm>
            <a:custGeom>
              <a:avLst/>
              <a:gdLst>
                <a:gd name="T0" fmla="*/ 0 w 42"/>
                <a:gd name="T1" fmla="*/ 0 h 85"/>
                <a:gd name="T2" fmla="*/ 0 w 42"/>
                <a:gd name="T3" fmla="*/ 85 h 85"/>
                <a:gd name="T4" fmla="*/ 28 w 42"/>
                <a:gd name="T5" fmla="*/ 85 h 85"/>
                <a:gd name="T6" fmla="*/ 28 w 42"/>
                <a:gd name="T7" fmla="*/ 35 h 85"/>
                <a:gd name="T8" fmla="*/ 35 w 42"/>
                <a:gd name="T9" fmla="*/ 35 h 85"/>
                <a:gd name="T10" fmla="*/ 35 w 42"/>
                <a:gd name="T11" fmla="*/ 85 h 85"/>
                <a:gd name="T12" fmla="*/ 42 w 42"/>
                <a:gd name="T13" fmla="*/ 85 h 85"/>
                <a:gd name="T14" fmla="*/ 42 w 42"/>
                <a:gd name="T15" fmla="*/ 0 h 85"/>
                <a:gd name="T16" fmla="*/ 0 w 42"/>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85">
                  <a:moveTo>
                    <a:pt x="0" y="0"/>
                  </a:moveTo>
                  <a:lnTo>
                    <a:pt x="0" y="85"/>
                  </a:lnTo>
                  <a:lnTo>
                    <a:pt x="28" y="85"/>
                  </a:lnTo>
                  <a:lnTo>
                    <a:pt x="28" y="35"/>
                  </a:lnTo>
                  <a:lnTo>
                    <a:pt x="35" y="35"/>
                  </a:lnTo>
                  <a:lnTo>
                    <a:pt x="35" y="85"/>
                  </a:lnTo>
                  <a:lnTo>
                    <a:pt x="42" y="85"/>
                  </a:lnTo>
                  <a:lnTo>
                    <a:pt x="42" y="0"/>
                  </a:lnTo>
                  <a:lnTo>
                    <a:pt x="0" y="0"/>
                  </a:lnTo>
                  <a:close/>
                </a:path>
              </a:pathLst>
            </a:custGeom>
            <a:grpFill/>
            <a:ln>
              <a:noFill/>
            </a:ln>
          </p:spPr>
          <p:txBody>
            <a:bodyPr vert="horz" wrap="square" lIns="91440" tIns="45720" rIns="91440" bIns="45720" numCol="1" anchor="t" anchorCtr="0" compatLnSpc="1"/>
            <a:lstStyle/>
            <a:p>
              <a:endParaRPr lang="zh-CN" altLang="en-US">
                <a:solidFill>
                  <a:prstClr val="black"/>
                </a:solidFill>
              </a:endParaRPr>
            </a:p>
          </p:txBody>
        </p:sp>
      </p:grpSp>
      <p:sp>
        <p:nvSpPr>
          <p:cNvPr id="22" name="KSO_Shape"/>
          <p:cNvSpPr/>
          <p:nvPr/>
        </p:nvSpPr>
        <p:spPr>
          <a:xfrm>
            <a:off x="5411304" y="2273053"/>
            <a:ext cx="762438" cy="602509"/>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243000" anchor="ctr"/>
          <a:lstStyle/>
          <a:p>
            <a:pPr algn="ctr">
              <a:defRPr/>
            </a:pPr>
            <a:endParaRPr lang="zh-CN" altLang="en-US" dirty="0">
              <a:solidFill>
                <a:prstClr val="black"/>
              </a:solidFill>
            </a:endParaRPr>
          </a:p>
        </p:txBody>
      </p:sp>
      <p:sp>
        <p:nvSpPr>
          <p:cNvPr id="23" name="KSO_Shape"/>
          <p:cNvSpPr/>
          <p:nvPr/>
        </p:nvSpPr>
        <p:spPr bwMode="auto">
          <a:xfrm>
            <a:off x="4434161" y="3135973"/>
            <a:ext cx="304511" cy="282266"/>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24" name="KSO_Shape"/>
          <p:cNvSpPr/>
          <p:nvPr/>
        </p:nvSpPr>
        <p:spPr bwMode="auto">
          <a:xfrm>
            <a:off x="3271768" y="3521267"/>
            <a:ext cx="565620" cy="561080"/>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 fill="hold"/>
                                        <p:tgtEl>
                                          <p:spTgt spid="13"/>
                                        </p:tgtEl>
                                        <p:attrNameLst>
                                          <p:attrName>ppt_w</p:attrName>
                                        </p:attrNameLst>
                                      </p:cBhvr>
                                      <p:tavLst>
                                        <p:tav tm="0">
                                          <p:val>
                                            <p:fltVal val="0"/>
                                          </p:val>
                                        </p:tav>
                                        <p:tav tm="100000">
                                          <p:val>
                                            <p:strVal val="#ppt_w"/>
                                          </p:val>
                                        </p:tav>
                                      </p:tavLst>
                                    </p:anim>
                                    <p:anim calcmode="lin" valueType="num">
                                      <p:cBhvr>
                                        <p:cTn id="8" dur="250" fill="hold"/>
                                        <p:tgtEl>
                                          <p:spTgt spid="13"/>
                                        </p:tgtEl>
                                        <p:attrNameLst>
                                          <p:attrName>ppt_h</p:attrName>
                                        </p:attrNameLst>
                                      </p:cBhvr>
                                      <p:tavLst>
                                        <p:tav tm="0">
                                          <p:val>
                                            <p:fltVal val="0"/>
                                          </p:val>
                                        </p:tav>
                                        <p:tav tm="100000">
                                          <p:val>
                                            <p:strVal val="#ppt_h"/>
                                          </p:val>
                                        </p:tav>
                                      </p:tavLst>
                                    </p:anim>
                                    <p:animEffect transition="in" filter="fade">
                                      <p:cBhvr>
                                        <p:cTn id="9" dur="250"/>
                                        <p:tgtEl>
                                          <p:spTgt spid="13"/>
                                        </p:tgtEl>
                                      </p:cBhvr>
                                    </p:animEffect>
                                    <p:anim calcmode="lin" valueType="num">
                                      <p:cBhvr>
                                        <p:cTn id="10" dur="250" fill="hold"/>
                                        <p:tgtEl>
                                          <p:spTgt spid="13"/>
                                        </p:tgtEl>
                                        <p:attrNameLst>
                                          <p:attrName>ppt_x</p:attrName>
                                        </p:attrNameLst>
                                      </p:cBhvr>
                                      <p:tavLst>
                                        <p:tav tm="0">
                                          <p:val>
                                            <p:fltVal val="0.5"/>
                                          </p:val>
                                        </p:tav>
                                        <p:tav tm="100000">
                                          <p:val>
                                            <p:strVal val="#ppt_x"/>
                                          </p:val>
                                        </p:tav>
                                      </p:tavLst>
                                    </p:anim>
                                    <p:anim calcmode="lin" valueType="num">
                                      <p:cBhvr>
                                        <p:cTn id="11" dur="250" fill="hold"/>
                                        <p:tgtEl>
                                          <p:spTgt spid="13"/>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1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50" fill="hold"/>
                                        <p:tgtEl>
                                          <p:spTgt spid="10"/>
                                        </p:tgtEl>
                                        <p:attrNameLst>
                                          <p:attrName>ppt_w</p:attrName>
                                        </p:attrNameLst>
                                      </p:cBhvr>
                                      <p:tavLst>
                                        <p:tav tm="0">
                                          <p:val>
                                            <p:fltVal val="0"/>
                                          </p:val>
                                        </p:tav>
                                        <p:tav tm="100000">
                                          <p:val>
                                            <p:strVal val="#ppt_w"/>
                                          </p:val>
                                        </p:tav>
                                      </p:tavLst>
                                    </p:anim>
                                    <p:anim calcmode="lin" valueType="num">
                                      <p:cBhvr>
                                        <p:cTn id="15" dur="250" fill="hold"/>
                                        <p:tgtEl>
                                          <p:spTgt spid="10"/>
                                        </p:tgtEl>
                                        <p:attrNameLst>
                                          <p:attrName>ppt_h</p:attrName>
                                        </p:attrNameLst>
                                      </p:cBhvr>
                                      <p:tavLst>
                                        <p:tav tm="0">
                                          <p:val>
                                            <p:fltVal val="0"/>
                                          </p:val>
                                        </p:tav>
                                        <p:tav tm="100000">
                                          <p:val>
                                            <p:strVal val="#ppt_h"/>
                                          </p:val>
                                        </p:tav>
                                      </p:tavLst>
                                    </p:anim>
                                    <p:animEffect transition="in" filter="fade">
                                      <p:cBhvr>
                                        <p:cTn id="16" dur="250"/>
                                        <p:tgtEl>
                                          <p:spTgt spid="10"/>
                                        </p:tgtEl>
                                      </p:cBhvr>
                                    </p:animEffect>
                                    <p:anim calcmode="lin" valueType="num">
                                      <p:cBhvr>
                                        <p:cTn id="17" dur="250" fill="hold"/>
                                        <p:tgtEl>
                                          <p:spTgt spid="10"/>
                                        </p:tgtEl>
                                        <p:attrNameLst>
                                          <p:attrName>ppt_x</p:attrName>
                                        </p:attrNameLst>
                                      </p:cBhvr>
                                      <p:tavLst>
                                        <p:tav tm="0">
                                          <p:val>
                                            <p:fltVal val="0.5"/>
                                          </p:val>
                                        </p:tav>
                                        <p:tav tm="100000">
                                          <p:val>
                                            <p:strVal val="#ppt_x"/>
                                          </p:val>
                                        </p:tav>
                                      </p:tavLst>
                                    </p:anim>
                                    <p:anim calcmode="lin" valueType="num">
                                      <p:cBhvr>
                                        <p:cTn id="18" dur="250" fill="hold"/>
                                        <p:tgtEl>
                                          <p:spTgt spid="10"/>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2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50" fill="hold"/>
                                        <p:tgtEl>
                                          <p:spTgt spid="11"/>
                                        </p:tgtEl>
                                        <p:attrNameLst>
                                          <p:attrName>ppt_w</p:attrName>
                                        </p:attrNameLst>
                                      </p:cBhvr>
                                      <p:tavLst>
                                        <p:tav tm="0">
                                          <p:val>
                                            <p:fltVal val="0"/>
                                          </p:val>
                                        </p:tav>
                                        <p:tav tm="100000">
                                          <p:val>
                                            <p:strVal val="#ppt_w"/>
                                          </p:val>
                                        </p:tav>
                                      </p:tavLst>
                                    </p:anim>
                                    <p:anim calcmode="lin" valueType="num">
                                      <p:cBhvr>
                                        <p:cTn id="22" dur="250" fill="hold"/>
                                        <p:tgtEl>
                                          <p:spTgt spid="11"/>
                                        </p:tgtEl>
                                        <p:attrNameLst>
                                          <p:attrName>ppt_h</p:attrName>
                                        </p:attrNameLst>
                                      </p:cBhvr>
                                      <p:tavLst>
                                        <p:tav tm="0">
                                          <p:val>
                                            <p:fltVal val="0"/>
                                          </p:val>
                                        </p:tav>
                                        <p:tav tm="100000">
                                          <p:val>
                                            <p:strVal val="#ppt_h"/>
                                          </p:val>
                                        </p:tav>
                                      </p:tavLst>
                                    </p:anim>
                                    <p:animEffect transition="in" filter="fade">
                                      <p:cBhvr>
                                        <p:cTn id="23" dur="250"/>
                                        <p:tgtEl>
                                          <p:spTgt spid="11"/>
                                        </p:tgtEl>
                                      </p:cBhvr>
                                    </p:animEffect>
                                    <p:anim calcmode="lin" valueType="num">
                                      <p:cBhvr>
                                        <p:cTn id="24" dur="250" fill="hold"/>
                                        <p:tgtEl>
                                          <p:spTgt spid="11"/>
                                        </p:tgtEl>
                                        <p:attrNameLst>
                                          <p:attrName>ppt_x</p:attrName>
                                        </p:attrNameLst>
                                      </p:cBhvr>
                                      <p:tavLst>
                                        <p:tav tm="0">
                                          <p:val>
                                            <p:fltVal val="0.5"/>
                                          </p:val>
                                        </p:tav>
                                        <p:tav tm="100000">
                                          <p:val>
                                            <p:strVal val="#ppt_x"/>
                                          </p:val>
                                        </p:tav>
                                      </p:tavLst>
                                    </p:anim>
                                    <p:anim calcmode="lin" valueType="num">
                                      <p:cBhvr>
                                        <p:cTn id="25" dur="250" fill="hold"/>
                                        <p:tgtEl>
                                          <p:spTgt spid="11"/>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3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250" fill="hold"/>
                                        <p:tgtEl>
                                          <p:spTgt spid="15"/>
                                        </p:tgtEl>
                                        <p:attrNameLst>
                                          <p:attrName>ppt_w</p:attrName>
                                        </p:attrNameLst>
                                      </p:cBhvr>
                                      <p:tavLst>
                                        <p:tav tm="0">
                                          <p:val>
                                            <p:fltVal val="0"/>
                                          </p:val>
                                        </p:tav>
                                        <p:tav tm="100000">
                                          <p:val>
                                            <p:strVal val="#ppt_w"/>
                                          </p:val>
                                        </p:tav>
                                      </p:tavLst>
                                    </p:anim>
                                    <p:anim calcmode="lin" valueType="num">
                                      <p:cBhvr>
                                        <p:cTn id="29" dur="250" fill="hold"/>
                                        <p:tgtEl>
                                          <p:spTgt spid="15"/>
                                        </p:tgtEl>
                                        <p:attrNameLst>
                                          <p:attrName>ppt_h</p:attrName>
                                        </p:attrNameLst>
                                      </p:cBhvr>
                                      <p:tavLst>
                                        <p:tav tm="0">
                                          <p:val>
                                            <p:fltVal val="0"/>
                                          </p:val>
                                        </p:tav>
                                        <p:tav tm="100000">
                                          <p:val>
                                            <p:strVal val="#ppt_h"/>
                                          </p:val>
                                        </p:tav>
                                      </p:tavLst>
                                    </p:anim>
                                    <p:animEffect transition="in" filter="fade">
                                      <p:cBhvr>
                                        <p:cTn id="30" dur="250"/>
                                        <p:tgtEl>
                                          <p:spTgt spid="15"/>
                                        </p:tgtEl>
                                      </p:cBhvr>
                                    </p:animEffect>
                                    <p:anim calcmode="lin" valueType="num">
                                      <p:cBhvr>
                                        <p:cTn id="31" dur="250" fill="hold"/>
                                        <p:tgtEl>
                                          <p:spTgt spid="15"/>
                                        </p:tgtEl>
                                        <p:attrNameLst>
                                          <p:attrName>ppt_x</p:attrName>
                                        </p:attrNameLst>
                                      </p:cBhvr>
                                      <p:tavLst>
                                        <p:tav tm="0">
                                          <p:val>
                                            <p:fltVal val="0.5"/>
                                          </p:val>
                                        </p:tav>
                                        <p:tav tm="100000">
                                          <p:val>
                                            <p:strVal val="#ppt_x"/>
                                          </p:val>
                                        </p:tav>
                                      </p:tavLst>
                                    </p:anim>
                                    <p:anim calcmode="lin" valueType="num">
                                      <p:cBhvr>
                                        <p:cTn id="32" dur="250" fill="hold"/>
                                        <p:tgtEl>
                                          <p:spTgt spid="15"/>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100"/>
                                  </p:stCondLst>
                                  <p:childTnLst>
                                    <p:set>
                                      <p:cBhvr>
                                        <p:cTn id="34" dur="1" fill="hold">
                                          <p:stCondLst>
                                            <p:cond delay="0"/>
                                          </p:stCondLst>
                                        </p:cTn>
                                        <p:tgtEl>
                                          <p:spTgt spid="14"/>
                                        </p:tgtEl>
                                        <p:attrNameLst>
                                          <p:attrName>style.visibility</p:attrName>
                                        </p:attrNameLst>
                                      </p:cBhvr>
                                      <p:to>
                                        <p:strVal val="visible"/>
                                      </p:to>
                                    </p:set>
                                    <p:anim calcmode="lin" valueType="num">
                                      <p:cBhvr>
                                        <p:cTn id="35" dur="250" fill="hold"/>
                                        <p:tgtEl>
                                          <p:spTgt spid="14"/>
                                        </p:tgtEl>
                                        <p:attrNameLst>
                                          <p:attrName>ppt_w</p:attrName>
                                        </p:attrNameLst>
                                      </p:cBhvr>
                                      <p:tavLst>
                                        <p:tav tm="0">
                                          <p:val>
                                            <p:fltVal val="0"/>
                                          </p:val>
                                        </p:tav>
                                        <p:tav tm="100000">
                                          <p:val>
                                            <p:strVal val="#ppt_w"/>
                                          </p:val>
                                        </p:tav>
                                      </p:tavLst>
                                    </p:anim>
                                    <p:anim calcmode="lin" valueType="num">
                                      <p:cBhvr>
                                        <p:cTn id="36" dur="250" fill="hold"/>
                                        <p:tgtEl>
                                          <p:spTgt spid="14"/>
                                        </p:tgtEl>
                                        <p:attrNameLst>
                                          <p:attrName>ppt_h</p:attrName>
                                        </p:attrNameLst>
                                      </p:cBhvr>
                                      <p:tavLst>
                                        <p:tav tm="0">
                                          <p:val>
                                            <p:fltVal val="0"/>
                                          </p:val>
                                        </p:tav>
                                        <p:tav tm="100000">
                                          <p:val>
                                            <p:strVal val="#ppt_h"/>
                                          </p:val>
                                        </p:tav>
                                      </p:tavLst>
                                    </p:anim>
                                    <p:animEffect transition="in" filter="fade">
                                      <p:cBhvr>
                                        <p:cTn id="37" dur="250"/>
                                        <p:tgtEl>
                                          <p:spTgt spid="14"/>
                                        </p:tgtEl>
                                      </p:cBhvr>
                                    </p:animEffect>
                                    <p:anim calcmode="lin" valueType="num">
                                      <p:cBhvr>
                                        <p:cTn id="38" dur="250" fill="hold"/>
                                        <p:tgtEl>
                                          <p:spTgt spid="14"/>
                                        </p:tgtEl>
                                        <p:attrNameLst>
                                          <p:attrName>ppt_x</p:attrName>
                                        </p:attrNameLst>
                                      </p:cBhvr>
                                      <p:tavLst>
                                        <p:tav tm="0">
                                          <p:val>
                                            <p:fltVal val="0.5"/>
                                          </p:val>
                                        </p:tav>
                                        <p:tav tm="100000">
                                          <p:val>
                                            <p:strVal val="#ppt_x"/>
                                          </p:val>
                                        </p:tav>
                                      </p:tavLst>
                                    </p:anim>
                                    <p:anim calcmode="lin" valueType="num">
                                      <p:cBhvr>
                                        <p:cTn id="39" dur="250" fill="hold"/>
                                        <p:tgtEl>
                                          <p:spTgt spid="1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2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250" fill="hold"/>
                                        <p:tgtEl>
                                          <p:spTgt spid="12"/>
                                        </p:tgtEl>
                                        <p:attrNameLst>
                                          <p:attrName>ppt_w</p:attrName>
                                        </p:attrNameLst>
                                      </p:cBhvr>
                                      <p:tavLst>
                                        <p:tav tm="0">
                                          <p:val>
                                            <p:fltVal val="0"/>
                                          </p:val>
                                        </p:tav>
                                        <p:tav tm="100000">
                                          <p:val>
                                            <p:strVal val="#ppt_w"/>
                                          </p:val>
                                        </p:tav>
                                      </p:tavLst>
                                    </p:anim>
                                    <p:anim calcmode="lin" valueType="num">
                                      <p:cBhvr>
                                        <p:cTn id="43" dur="250" fill="hold"/>
                                        <p:tgtEl>
                                          <p:spTgt spid="12"/>
                                        </p:tgtEl>
                                        <p:attrNameLst>
                                          <p:attrName>ppt_h</p:attrName>
                                        </p:attrNameLst>
                                      </p:cBhvr>
                                      <p:tavLst>
                                        <p:tav tm="0">
                                          <p:val>
                                            <p:fltVal val="0"/>
                                          </p:val>
                                        </p:tav>
                                        <p:tav tm="100000">
                                          <p:val>
                                            <p:strVal val="#ppt_h"/>
                                          </p:val>
                                        </p:tav>
                                      </p:tavLst>
                                    </p:anim>
                                    <p:animEffect transition="in" filter="fade">
                                      <p:cBhvr>
                                        <p:cTn id="44" dur="250"/>
                                        <p:tgtEl>
                                          <p:spTgt spid="12"/>
                                        </p:tgtEl>
                                      </p:cBhvr>
                                    </p:animEffect>
                                    <p:anim calcmode="lin" valueType="num">
                                      <p:cBhvr>
                                        <p:cTn id="45" dur="250" fill="hold"/>
                                        <p:tgtEl>
                                          <p:spTgt spid="12"/>
                                        </p:tgtEl>
                                        <p:attrNameLst>
                                          <p:attrName>ppt_x</p:attrName>
                                        </p:attrNameLst>
                                      </p:cBhvr>
                                      <p:tavLst>
                                        <p:tav tm="0">
                                          <p:val>
                                            <p:fltVal val="0.5"/>
                                          </p:val>
                                        </p:tav>
                                        <p:tav tm="100000">
                                          <p:val>
                                            <p:strVal val="#ppt_x"/>
                                          </p:val>
                                        </p:tav>
                                      </p:tavLst>
                                    </p:anim>
                                    <p:anim calcmode="lin" valueType="num">
                                      <p:cBhvr>
                                        <p:cTn id="46" dur="250" fill="hold"/>
                                        <p:tgtEl>
                                          <p:spTgt spid="1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250" fill="hold"/>
                                        <p:tgtEl>
                                          <p:spTgt spid="16"/>
                                        </p:tgtEl>
                                        <p:attrNameLst>
                                          <p:attrName>ppt_w</p:attrName>
                                        </p:attrNameLst>
                                      </p:cBhvr>
                                      <p:tavLst>
                                        <p:tav tm="0">
                                          <p:val>
                                            <p:fltVal val="0"/>
                                          </p:val>
                                        </p:tav>
                                        <p:tav tm="100000">
                                          <p:val>
                                            <p:strVal val="#ppt_w"/>
                                          </p:val>
                                        </p:tav>
                                      </p:tavLst>
                                    </p:anim>
                                    <p:anim calcmode="lin" valueType="num">
                                      <p:cBhvr>
                                        <p:cTn id="50" dur="250" fill="hold"/>
                                        <p:tgtEl>
                                          <p:spTgt spid="16"/>
                                        </p:tgtEl>
                                        <p:attrNameLst>
                                          <p:attrName>ppt_h</p:attrName>
                                        </p:attrNameLst>
                                      </p:cBhvr>
                                      <p:tavLst>
                                        <p:tav tm="0">
                                          <p:val>
                                            <p:fltVal val="0"/>
                                          </p:val>
                                        </p:tav>
                                        <p:tav tm="100000">
                                          <p:val>
                                            <p:strVal val="#ppt_h"/>
                                          </p:val>
                                        </p:tav>
                                      </p:tavLst>
                                    </p:anim>
                                    <p:animEffect transition="in" filter="fade">
                                      <p:cBhvr>
                                        <p:cTn id="51" dur="250"/>
                                        <p:tgtEl>
                                          <p:spTgt spid="16"/>
                                        </p:tgtEl>
                                      </p:cBhvr>
                                    </p:animEffect>
                                    <p:anim calcmode="lin" valueType="num">
                                      <p:cBhvr>
                                        <p:cTn id="52" dur="250" fill="hold"/>
                                        <p:tgtEl>
                                          <p:spTgt spid="16"/>
                                        </p:tgtEl>
                                        <p:attrNameLst>
                                          <p:attrName>ppt_x</p:attrName>
                                        </p:attrNameLst>
                                      </p:cBhvr>
                                      <p:tavLst>
                                        <p:tav tm="0">
                                          <p:val>
                                            <p:fltVal val="0.5"/>
                                          </p:val>
                                        </p:tav>
                                        <p:tav tm="100000">
                                          <p:val>
                                            <p:strVal val="#ppt_x"/>
                                          </p:val>
                                        </p:tav>
                                      </p:tavLst>
                                    </p:anim>
                                    <p:anim calcmode="lin" valueType="num">
                                      <p:cBhvr>
                                        <p:cTn id="53" dur="250" fill="hold"/>
                                        <p:tgtEl>
                                          <p:spTgt spid="16"/>
                                        </p:tgtEl>
                                        <p:attrNameLst>
                                          <p:attrName>ppt_y</p:attrName>
                                        </p:attrNameLst>
                                      </p:cBhvr>
                                      <p:tavLst>
                                        <p:tav tm="0">
                                          <p:val>
                                            <p:fltVal val="0.5"/>
                                          </p:val>
                                        </p:tav>
                                        <p:tav tm="100000">
                                          <p:val>
                                            <p:strVal val="#ppt_y"/>
                                          </p:val>
                                        </p:tav>
                                      </p:tavLst>
                                    </p:anim>
                                  </p:childTnLst>
                                </p:cTn>
                              </p:par>
                              <p:par>
                                <p:cTn id="54" presetID="41" presetClass="entr" presetSubtype="0" fill="hold" grpId="0" nodeType="withEffect">
                                  <p:stCondLst>
                                    <p:cond delay="250"/>
                                  </p:stCondLst>
                                  <p:iterate type="lt">
                                    <p:tmPct val="10000"/>
                                  </p:iterate>
                                  <p:childTnLst>
                                    <p:set>
                                      <p:cBhvr>
                                        <p:cTn id="55" dur="1" fill="hold">
                                          <p:stCondLst>
                                            <p:cond delay="0"/>
                                          </p:stCondLst>
                                        </p:cTn>
                                        <p:tgtEl>
                                          <p:spTgt spid="2"/>
                                        </p:tgtEl>
                                        <p:attrNameLst>
                                          <p:attrName>style.visibility</p:attrName>
                                        </p:attrNameLst>
                                      </p:cBhvr>
                                      <p:to>
                                        <p:strVal val="visible"/>
                                      </p:to>
                                    </p:set>
                                    <p:anim calcmode="lin" valueType="num">
                                      <p:cBhvr>
                                        <p:cTn id="56" dur="2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57" dur="250" fill="hold"/>
                                        <p:tgtEl>
                                          <p:spTgt spid="2"/>
                                        </p:tgtEl>
                                        <p:attrNameLst>
                                          <p:attrName>ppt_y</p:attrName>
                                        </p:attrNameLst>
                                      </p:cBhvr>
                                      <p:tavLst>
                                        <p:tav tm="0">
                                          <p:val>
                                            <p:strVal val="#ppt_y"/>
                                          </p:val>
                                        </p:tav>
                                        <p:tav tm="100000">
                                          <p:val>
                                            <p:strVal val="#ppt_y"/>
                                          </p:val>
                                        </p:tav>
                                      </p:tavLst>
                                    </p:anim>
                                    <p:anim calcmode="lin" valueType="num">
                                      <p:cBhvr>
                                        <p:cTn id="58" dur="2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59" dur="2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60" dur="250" tmFilter="0,0; .5, 1; 1, 1"/>
                                        <p:tgtEl>
                                          <p:spTgt spid="2"/>
                                        </p:tgtEl>
                                      </p:cBhvr>
                                    </p:animEffect>
                                  </p:childTnLst>
                                </p:cTn>
                              </p:par>
                              <p:par>
                                <p:cTn id="61" presetID="41" presetClass="entr" presetSubtype="0" fill="hold" grpId="0" nodeType="withEffect">
                                  <p:stCondLst>
                                    <p:cond delay="250"/>
                                  </p:stCondLst>
                                  <p:iterate type="lt">
                                    <p:tmPct val="10000"/>
                                  </p:iterate>
                                  <p:childTnLst>
                                    <p:set>
                                      <p:cBhvr>
                                        <p:cTn id="62" dur="1" fill="hold">
                                          <p:stCondLst>
                                            <p:cond delay="0"/>
                                          </p:stCondLst>
                                        </p:cTn>
                                        <p:tgtEl>
                                          <p:spTgt spid="3"/>
                                        </p:tgtEl>
                                        <p:attrNameLst>
                                          <p:attrName>style.visibility</p:attrName>
                                        </p:attrNameLst>
                                      </p:cBhvr>
                                      <p:to>
                                        <p:strVal val="visible"/>
                                      </p:to>
                                    </p:set>
                                    <p:anim calcmode="lin" valueType="num">
                                      <p:cBhvr>
                                        <p:cTn id="63" dur="25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64" dur="250" fill="hold"/>
                                        <p:tgtEl>
                                          <p:spTgt spid="3"/>
                                        </p:tgtEl>
                                        <p:attrNameLst>
                                          <p:attrName>ppt_y</p:attrName>
                                        </p:attrNameLst>
                                      </p:cBhvr>
                                      <p:tavLst>
                                        <p:tav tm="0">
                                          <p:val>
                                            <p:strVal val="#ppt_y"/>
                                          </p:val>
                                        </p:tav>
                                        <p:tav tm="100000">
                                          <p:val>
                                            <p:strVal val="#ppt_y"/>
                                          </p:val>
                                        </p:tav>
                                      </p:tavLst>
                                    </p:anim>
                                    <p:anim calcmode="lin" valueType="num">
                                      <p:cBhvr>
                                        <p:cTn id="65" dur="25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66" dur="25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67" dur="250" tmFilter="0,0; .5, 1; 1, 1"/>
                                        <p:tgtEl>
                                          <p:spTgt spid="3"/>
                                        </p:tgtEl>
                                      </p:cBhvr>
                                    </p:animEffect>
                                  </p:childTnLst>
                                </p:cTn>
                              </p:par>
                              <p:par>
                                <p:cTn id="68" presetID="41" presetClass="entr" presetSubtype="0" fill="hold" grpId="0" nodeType="withEffect">
                                  <p:stCondLst>
                                    <p:cond delay="250"/>
                                  </p:stCondLst>
                                  <p:iterate type="lt">
                                    <p:tmPct val="10000"/>
                                  </p:iterate>
                                  <p:childTnLst>
                                    <p:set>
                                      <p:cBhvr>
                                        <p:cTn id="69" dur="1" fill="hold">
                                          <p:stCondLst>
                                            <p:cond delay="0"/>
                                          </p:stCondLst>
                                        </p:cTn>
                                        <p:tgtEl>
                                          <p:spTgt spid="4"/>
                                        </p:tgtEl>
                                        <p:attrNameLst>
                                          <p:attrName>style.visibility</p:attrName>
                                        </p:attrNameLst>
                                      </p:cBhvr>
                                      <p:to>
                                        <p:strVal val="visible"/>
                                      </p:to>
                                    </p:set>
                                    <p:anim calcmode="lin" valueType="num">
                                      <p:cBhvr>
                                        <p:cTn id="70"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71" dur="250" fill="hold"/>
                                        <p:tgtEl>
                                          <p:spTgt spid="4"/>
                                        </p:tgtEl>
                                        <p:attrNameLst>
                                          <p:attrName>ppt_y</p:attrName>
                                        </p:attrNameLst>
                                      </p:cBhvr>
                                      <p:tavLst>
                                        <p:tav tm="0">
                                          <p:val>
                                            <p:strVal val="#ppt_y"/>
                                          </p:val>
                                        </p:tav>
                                        <p:tav tm="100000">
                                          <p:val>
                                            <p:strVal val="#ppt_y"/>
                                          </p:val>
                                        </p:tav>
                                      </p:tavLst>
                                    </p:anim>
                                    <p:anim calcmode="lin" valueType="num">
                                      <p:cBhvr>
                                        <p:cTn id="72"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73"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74" dur="250" tmFilter="0,0; .5, 1; 1, 1"/>
                                        <p:tgtEl>
                                          <p:spTgt spid="4"/>
                                        </p:tgtEl>
                                      </p:cBhvr>
                                    </p:animEffect>
                                  </p:childTnLst>
                                </p:cTn>
                              </p:par>
                              <p:par>
                                <p:cTn id="75" presetID="41" presetClass="entr" presetSubtype="0" fill="hold" grpId="0" nodeType="withEffect">
                                  <p:stCondLst>
                                    <p:cond delay="250"/>
                                  </p:stCondLst>
                                  <p:iterate type="lt">
                                    <p:tmPct val="10000"/>
                                  </p:iterate>
                                  <p:childTnLst>
                                    <p:set>
                                      <p:cBhvr>
                                        <p:cTn id="76" dur="1" fill="hold">
                                          <p:stCondLst>
                                            <p:cond delay="0"/>
                                          </p:stCondLst>
                                        </p:cTn>
                                        <p:tgtEl>
                                          <p:spTgt spid="5"/>
                                        </p:tgtEl>
                                        <p:attrNameLst>
                                          <p:attrName>style.visibility</p:attrName>
                                        </p:attrNameLst>
                                      </p:cBhvr>
                                      <p:to>
                                        <p:strVal val="visible"/>
                                      </p:to>
                                    </p:set>
                                    <p:anim calcmode="lin" valueType="num">
                                      <p:cBhvr>
                                        <p:cTn id="77" dur="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78" dur="250" fill="hold"/>
                                        <p:tgtEl>
                                          <p:spTgt spid="5"/>
                                        </p:tgtEl>
                                        <p:attrNameLst>
                                          <p:attrName>ppt_y</p:attrName>
                                        </p:attrNameLst>
                                      </p:cBhvr>
                                      <p:tavLst>
                                        <p:tav tm="0">
                                          <p:val>
                                            <p:strVal val="#ppt_y"/>
                                          </p:val>
                                        </p:tav>
                                        <p:tav tm="100000">
                                          <p:val>
                                            <p:strVal val="#ppt_y"/>
                                          </p:val>
                                        </p:tav>
                                      </p:tavLst>
                                    </p:anim>
                                    <p:anim calcmode="lin" valueType="num">
                                      <p:cBhvr>
                                        <p:cTn id="79" dur="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80" dur="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81" dur="250" tmFilter="0,0; .5, 1; 1, 1"/>
                                        <p:tgtEl>
                                          <p:spTgt spid="5"/>
                                        </p:tgtEl>
                                      </p:cBhvr>
                                    </p:animEffect>
                                  </p:childTnLst>
                                </p:cTn>
                              </p:par>
                              <p:par>
                                <p:cTn id="82" presetID="41" presetClass="entr" presetSubtype="0" fill="hold" grpId="0" nodeType="withEffect">
                                  <p:stCondLst>
                                    <p:cond delay="250"/>
                                  </p:stCondLst>
                                  <p:iterate type="lt">
                                    <p:tmPct val="10000"/>
                                  </p:iterate>
                                  <p:childTnLst>
                                    <p:set>
                                      <p:cBhvr>
                                        <p:cTn id="83" dur="1" fill="hold">
                                          <p:stCondLst>
                                            <p:cond delay="0"/>
                                          </p:stCondLst>
                                        </p:cTn>
                                        <p:tgtEl>
                                          <p:spTgt spid="6"/>
                                        </p:tgtEl>
                                        <p:attrNameLst>
                                          <p:attrName>style.visibility</p:attrName>
                                        </p:attrNameLst>
                                      </p:cBhvr>
                                      <p:to>
                                        <p:strVal val="visible"/>
                                      </p:to>
                                    </p:set>
                                    <p:anim calcmode="lin" valueType="num">
                                      <p:cBhvr>
                                        <p:cTn id="84" dur="2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5" dur="250" fill="hold"/>
                                        <p:tgtEl>
                                          <p:spTgt spid="6"/>
                                        </p:tgtEl>
                                        <p:attrNameLst>
                                          <p:attrName>ppt_y</p:attrName>
                                        </p:attrNameLst>
                                      </p:cBhvr>
                                      <p:tavLst>
                                        <p:tav tm="0">
                                          <p:val>
                                            <p:strVal val="#ppt_y"/>
                                          </p:val>
                                        </p:tav>
                                        <p:tav tm="100000">
                                          <p:val>
                                            <p:strVal val="#ppt_y"/>
                                          </p:val>
                                        </p:tav>
                                      </p:tavLst>
                                    </p:anim>
                                    <p:anim calcmode="lin" valueType="num">
                                      <p:cBhvr>
                                        <p:cTn id="86" dur="2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87" dur="2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88" dur="250" tmFilter="0,0; .5, 1; 1, 1"/>
                                        <p:tgtEl>
                                          <p:spTgt spid="6"/>
                                        </p:tgtEl>
                                      </p:cBhvr>
                                    </p:animEffect>
                                  </p:childTnLst>
                                </p:cTn>
                              </p:par>
                              <p:par>
                                <p:cTn id="89" presetID="41" presetClass="entr" presetSubtype="0" fill="hold" grpId="0" nodeType="withEffect">
                                  <p:stCondLst>
                                    <p:cond delay="250"/>
                                  </p:stCondLst>
                                  <p:iterate type="lt">
                                    <p:tmPct val="10000"/>
                                  </p:iterate>
                                  <p:childTnLst>
                                    <p:set>
                                      <p:cBhvr>
                                        <p:cTn id="90" dur="1" fill="hold">
                                          <p:stCondLst>
                                            <p:cond delay="0"/>
                                          </p:stCondLst>
                                        </p:cTn>
                                        <p:tgtEl>
                                          <p:spTgt spid="7"/>
                                        </p:tgtEl>
                                        <p:attrNameLst>
                                          <p:attrName>style.visibility</p:attrName>
                                        </p:attrNameLst>
                                      </p:cBhvr>
                                      <p:to>
                                        <p:strVal val="visible"/>
                                      </p:to>
                                    </p:set>
                                    <p:anim calcmode="lin" valueType="num">
                                      <p:cBhvr>
                                        <p:cTn id="91" dur="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92" dur="250" fill="hold"/>
                                        <p:tgtEl>
                                          <p:spTgt spid="7"/>
                                        </p:tgtEl>
                                        <p:attrNameLst>
                                          <p:attrName>ppt_y</p:attrName>
                                        </p:attrNameLst>
                                      </p:cBhvr>
                                      <p:tavLst>
                                        <p:tav tm="0">
                                          <p:val>
                                            <p:strVal val="#ppt_y"/>
                                          </p:val>
                                        </p:tav>
                                        <p:tav tm="100000">
                                          <p:val>
                                            <p:strVal val="#ppt_y"/>
                                          </p:val>
                                        </p:tav>
                                      </p:tavLst>
                                    </p:anim>
                                    <p:anim calcmode="lin" valueType="num">
                                      <p:cBhvr>
                                        <p:cTn id="93" dur="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94" dur="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95" dur="250" tmFilter="0,0; .5, 1; 1, 1"/>
                                        <p:tgtEl>
                                          <p:spTgt spid="7"/>
                                        </p:tgtEl>
                                      </p:cBhvr>
                                    </p:animEffect>
                                  </p:childTnLst>
                                </p:cTn>
                              </p:par>
                              <p:par>
                                <p:cTn id="96" presetID="41" presetClass="entr" presetSubtype="0" fill="hold" grpId="0" nodeType="withEffect">
                                  <p:stCondLst>
                                    <p:cond delay="250"/>
                                  </p:stCondLst>
                                  <p:iterate type="lt">
                                    <p:tmPct val="10000"/>
                                  </p:iterate>
                                  <p:childTnLst>
                                    <p:set>
                                      <p:cBhvr>
                                        <p:cTn id="97" dur="1" fill="hold">
                                          <p:stCondLst>
                                            <p:cond delay="0"/>
                                          </p:stCondLst>
                                        </p:cTn>
                                        <p:tgtEl>
                                          <p:spTgt spid="8"/>
                                        </p:tgtEl>
                                        <p:attrNameLst>
                                          <p:attrName>style.visibility</p:attrName>
                                        </p:attrNameLst>
                                      </p:cBhvr>
                                      <p:to>
                                        <p:strVal val="visible"/>
                                      </p:to>
                                    </p:set>
                                    <p:anim calcmode="lin" valueType="num">
                                      <p:cBhvr>
                                        <p:cTn id="98" dur="25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99" dur="250" fill="hold"/>
                                        <p:tgtEl>
                                          <p:spTgt spid="8"/>
                                        </p:tgtEl>
                                        <p:attrNameLst>
                                          <p:attrName>ppt_y</p:attrName>
                                        </p:attrNameLst>
                                      </p:cBhvr>
                                      <p:tavLst>
                                        <p:tav tm="0">
                                          <p:val>
                                            <p:strVal val="#ppt_y"/>
                                          </p:val>
                                        </p:tav>
                                        <p:tav tm="100000">
                                          <p:val>
                                            <p:strVal val="#ppt_y"/>
                                          </p:val>
                                        </p:tav>
                                      </p:tavLst>
                                    </p:anim>
                                    <p:anim calcmode="lin" valueType="num">
                                      <p:cBhvr>
                                        <p:cTn id="100" dur="25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01" dur="25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02" dur="250" tmFilter="0,0; .5, 1; 1, 1"/>
                                        <p:tgtEl>
                                          <p:spTgt spid="8"/>
                                        </p:tgtEl>
                                      </p:cBhvr>
                                    </p:animEffect>
                                  </p:childTnLst>
                                </p:cTn>
                              </p:par>
                              <p:par>
                                <p:cTn id="103" presetID="41" presetClass="entr" presetSubtype="0" fill="hold" grpId="0" nodeType="withEffect">
                                  <p:stCondLst>
                                    <p:cond delay="250"/>
                                  </p:stCondLst>
                                  <p:iterate type="lt">
                                    <p:tmPct val="10000"/>
                                  </p:iterate>
                                  <p:childTnLst>
                                    <p:set>
                                      <p:cBhvr>
                                        <p:cTn id="104" dur="1" fill="hold">
                                          <p:stCondLst>
                                            <p:cond delay="0"/>
                                          </p:stCondLst>
                                        </p:cTn>
                                        <p:tgtEl>
                                          <p:spTgt spid="9"/>
                                        </p:tgtEl>
                                        <p:attrNameLst>
                                          <p:attrName>style.visibility</p:attrName>
                                        </p:attrNameLst>
                                      </p:cBhvr>
                                      <p:to>
                                        <p:strVal val="visible"/>
                                      </p:to>
                                    </p:set>
                                    <p:anim calcmode="lin" valueType="num">
                                      <p:cBhvr>
                                        <p:cTn id="105" dur="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06" dur="250" fill="hold"/>
                                        <p:tgtEl>
                                          <p:spTgt spid="9"/>
                                        </p:tgtEl>
                                        <p:attrNameLst>
                                          <p:attrName>ppt_y</p:attrName>
                                        </p:attrNameLst>
                                      </p:cBhvr>
                                      <p:tavLst>
                                        <p:tav tm="0">
                                          <p:val>
                                            <p:strVal val="#ppt_y"/>
                                          </p:val>
                                        </p:tav>
                                        <p:tav tm="100000">
                                          <p:val>
                                            <p:strVal val="#ppt_y"/>
                                          </p:val>
                                        </p:tav>
                                      </p:tavLst>
                                    </p:anim>
                                    <p:anim calcmode="lin" valueType="num">
                                      <p:cBhvr>
                                        <p:cTn id="107" dur="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8" dur="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25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animBg="1"/>
      <p:bldP spid="11" grpId="0" animBg="1"/>
      <p:bldP spid="12" grpId="0" animBg="1"/>
      <p:bldP spid="13" grpId="0" animBg="1"/>
      <p:bldP spid="14" grpId="0" animBg="1"/>
      <p:bldP spid="15"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p:cNvGrpSpPr>
          <p:nvPr/>
        </p:nvGrpSpPr>
        <p:grpSpPr bwMode="auto">
          <a:xfrm>
            <a:off x="6057900" y="1383933"/>
            <a:ext cx="2185988" cy="692118"/>
            <a:chOff x="8054791" y="1291529"/>
            <a:chExt cx="2915133" cy="922012"/>
          </a:xfrm>
        </p:grpSpPr>
        <p:sp>
          <p:nvSpPr>
            <p:cNvPr id="133" name="文本框 132"/>
            <p:cNvSpPr txBox="1"/>
            <p:nvPr/>
          </p:nvSpPr>
          <p:spPr>
            <a:xfrm>
              <a:off x="8054791" y="1634234"/>
              <a:ext cx="2915133" cy="579307"/>
            </a:xfrm>
            <a:prstGeom prst="rect">
              <a:avLst/>
            </a:prstGeom>
            <a:noFill/>
          </p:spPr>
          <p:txBody>
            <a:bodyPr>
              <a:spAutoFit/>
            </a:bodyPr>
            <a:lstStyle/>
            <a:p>
              <a:pPr>
                <a:lnSpc>
                  <a:spcPct val="130000"/>
                </a:lnSpc>
                <a:defRPr/>
              </a:pPr>
              <a:r>
                <a:rPr lang="zh-CN" altLang="en-US" sz="900" dirty="0">
                  <a:solidFill>
                    <a:schemeClr val="tx1">
                      <a:lumMod val="50000"/>
                      <a:lumOff val="50000"/>
                    </a:schemeClr>
                  </a:solidFill>
                  <a:latin typeface="微软雅黑" pitchFamily="34" charset="-122"/>
                  <a:ea typeface="微软雅黑" pitchFamily="34" charset="-122"/>
                </a:rPr>
                <a:t>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之间点击添加正文</a:t>
              </a:r>
            </a:p>
          </p:txBody>
        </p:sp>
        <p:sp>
          <p:nvSpPr>
            <p:cNvPr id="19525" name="矩形 133"/>
            <p:cNvSpPr>
              <a:spLocks noChangeArrowheads="1"/>
            </p:cNvSpPr>
            <p:nvPr/>
          </p:nvSpPr>
          <p:spPr bwMode="auto">
            <a:xfrm>
              <a:off x="8054791" y="1291529"/>
              <a:ext cx="2070403" cy="369007"/>
            </a:xfrm>
            <a:prstGeom prst="rect">
              <a:avLst/>
            </a:prstGeom>
            <a:noFill/>
            <a:ln w="9525">
              <a:noFill/>
              <a:miter lim="800000"/>
              <a:headEnd/>
              <a:tailEnd/>
            </a:ln>
          </p:spPr>
          <p:txBody>
            <a:bodyPr>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grpSp>
      <p:grpSp>
        <p:nvGrpSpPr>
          <p:cNvPr id="3" name="组合 111"/>
          <p:cNvGrpSpPr>
            <a:grpSpLocks/>
          </p:cNvGrpSpPr>
          <p:nvPr/>
        </p:nvGrpSpPr>
        <p:grpSpPr bwMode="auto">
          <a:xfrm>
            <a:off x="6648450" y="2466548"/>
            <a:ext cx="2187179" cy="692115"/>
            <a:chOff x="8054791" y="1291526"/>
            <a:chExt cx="2915133" cy="923722"/>
          </a:xfrm>
        </p:grpSpPr>
        <p:sp>
          <p:nvSpPr>
            <p:cNvPr id="113" name="文本框 112"/>
            <p:cNvSpPr txBox="1"/>
            <p:nvPr/>
          </p:nvSpPr>
          <p:spPr>
            <a:xfrm>
              <a:off x="8054791" y="1634864"/>
              <a:ext cx="2915133" cy="580384"/>
            </a:xfrm>
            <a:prstGeom prst="rect">
              <a:avLst/>
            </a:prstGeom>
            <a:noFill/>
          </p:spPr>
          <p:txBody>
            <a:bodyPr>
              <a:spAutoFit/>
            </a:bodyPr>
            <a:lstStyle/>
            <a:p>
              <a:pPr>
                <a:lnSpc>
                  <a:spcPct val="130000"/>
                </a:lnSpc>
                <a:defRPr/>
              </a:pPr>
              <a:r>
                <a:rPr lang="zh-CN" altLang="en-US" sz="900" dirty="0">
                  <a:solidFill>
                    <a:schemeClr val="tx1">
                      <a:lumMod val="50000"/>
                      <a:lumOff val="50000"/>
                    </a:schemeClr>
                  </a:solidFill>
                  <a:latin typeface="微软雅黑" pitchFamily="34" charset="-122"/>
                  <a:ea typeface="微软雅黑" pitchFamily="34" charset="-122"/>
                </a:rPr>
                <a:t>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之间点击添加正文</a:t>
              </a:r>
            </a:p>
          </p:txBody>
        </p:sp>
        <p:sp>
          <p:nvSpPr>
            <p:cNvPr id="19523" name="矩形 113"/>
            <p:cNvSpPr>
              <a:spLocks noChangeArrowheads="1"/>
            </p:cNvSpPr>
            <p:nvPr/>
          </p:nvSpPr>
          <p:spPr bwMode="auto">
            <a:xfrm>
              <a:off x="8054791" y="1291526"/>
              <a:ext cx="2070401" cy="369693"/>
            </a:xfrm>
            <a:prstGeom prst="rect">
              <a:avLst/>
            </a:prstGeom>
            <a:noFill/>
            <a:ln w="9525">
              <a:noFill/>
              <a:miter lim="800000"/>
              <a:headEnd/>
              <a:tailEnd/>
            </a:ln>
          </p:spPr>
          <p:txBody>
            <a:bodyPr>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grpSp>
      <p:grpSp>
        <p:nvGrpSpPr>
          <p:cNvPr id="4" name="组合 114"/>
          <p:cNvGrpSpPr>
            <a:grpSpLocks/>
          </p:cNvGrpSpPr>
          <p:nvPr/>
        </p:nvGrpSpPr>
        <p:grpSpPr bwMode="auto">
          <a:xfrm>
            <a:off x="6065044" y="3892163"/>
            <a:ext cx="2185988" cy="692118"/>
            <a:chOff x="8054791" y="1291529"/>
            <a:chExt cx="2915133" cy="922012"/>
          </a:xfrm>
        </p:grpSpPr>
        <p:sp>
          <p:nvSpPr>
            <p:cNvPr id="116" name="文本框 115"/>
            <p:cNvSpPr txBox="1"/>
            <p:nvPr/>
          </p:nvSpPr>
          <p:spPr>
            <a:xfrm>
              <a:off x="8054791" y="1634234"/>
              <a:ext cx="2915133" cy="579307"/>
            </a:xfrm>
            <a:prstGeom prst="rect">
              <a:avLst/>
            </a:prstGeom>
            <a:noFill/>
          </p:spPr>
          <p:txBody>
            <a:bodyPr>
              <a:spAutoFit/>
            </a:bodyPr>
            <a:lstStyle/>
            <a:p>
              <a:pPr>
                <a:lnSpc>
                  <a:spcPct val="130000"/>
                </a:lnSpc>
                <a:defRPr/>
              </a:pPr>
              <a:r>
                <a:rPr lang="zh-CN" altLang="en-US" sz="900" dirty="0">
                  <a:solidFill>
                    <a:schemeClr val="tx1">
                      <a:lumMod val="50000"/>
                      <a:lumOff val="50000"/>
                    </a:schemeClr>
                  </a:solidFill>
                  <a:latin typeface="微软雅黑" pitchFamily="34" charset="-122"/>
                  <a:ea typeface="微软雅黑" pitchFamily="34" charset="-122"/>
                </a:rPr>
                <a:t>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之间点击添加正文</a:t>
              </a:r>
            </a:p>
          </p:txBody>
        </p:sp>
        <p:sp>
          <p:nvSpPr>
            <p:cNvPr id="19521" name="矩形 116"/>
            <p:cNvSpPr>
              <a:spLocks noChangeArrowheads="1"/>
            </p:cNvSpPr>
            <p:nvPr/>
          </p:nvSpPr>
          <p:spPr bwMode="auto">
            <a:xfrm>
              <a:off x="8054791" y="1291529"/>
              <a:ext cx="2070403" cy="369007"/>
            </a:xfrm>
            <a:prstGeom prst="rect">
              <a:avLst/>
            </a:prstGeom>
            <a:noFill/>
            <a:ln w="9525">
              <a:noFill/>
              <a:miter lim="800000"/>
              <a:headEnd/>
              <a:tailEnd/>
            </a:ln>
          </p:spPr>
          <p:txBody>
            <a:bodyPr>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grpSp>
      <p:grpSp>
        <p:nvGrpSpPr>
          <p:cNvPr id="5" name="组合 12"/>
          <p:cNvGrpSpPr>
            <a:grpSpLocks/>
          </p:cNvGrpSpPr>
          <p:nvPr/>
        </p:nvGrpSpPr>
        <p:grpSpPr bwMode="auto">
          <a:xfrm>
            <a:off x="2080022" y="4092250"/>
            <a:ext cx="1994297" cy="692120"/>
            <a:chOff x="2556293" y="4925150"/>
            <a:chExt cx="2659974" cy="922014"/>
          </a:xfrm>
        </p:grpSpPr>
        <p:sp>
          <p:nvSpPr>
            <p:cNvPr id="119" name="文本框 118"/>
            <p:cNvSpPr txBox="1"/>
            <p:nvPr/>
          </p:nvSpPr>
          <p:spPr>
            <a:xfrm>
              <a:off x="2556293" y="5267857"/>
              <a:ext cx="2659974" cy="579307"/>
            </a:xfrm>
            <a:prstGeom prst="rect">
              <a:avLst/>
            </a:prstGeom>
            <a:noFill/>
          </p:spPr>
          <p:txBody>
            <a:bodyPr>
              <a:spAutoFit/>
            </a:bodyPr>
            <a:lstStyle/>
            <a:p>
              <a:pPr algn="r">
                <a:lnSpc>
                  <a:spcPct val="130000"/>
                </a:lnSpc>
                <a:defRPr/>
              </a:pPr>
              <a:r>
                <a:rPr lang="zh-CN" altLang="en-US" sz="900" dirty="0">
                  <a:solidFill>
                    <a:schemeClr val="tx1">
                      <a:lumMod val="50000"/>
                      <a:lumOff val="50000"/>
                    </a:schemeClr>
                  </a:solidFill>
                  <a:latin typeface="微软雅黑" pitchFamily="34" charset="-122"/>
                  <a:ea typeface="微软雅黑" pitchFamily="34" charset="-122"/>
                </a:rPr>
                <a:t>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之间点击添加正文</a:t>
              </a:r>
            </a:p>
          </p:txBody>
        </p:sp>
        <p:sp>
          <p:nvSpPr>
            <p:cNvPr id="19519" name="矩形 119"/>
            <p:cNvSpPr>
              <a:spLocks noChangeArrowheads="1"/>
            </p:cNvSpPr>
            <p:nvPr/>
          </p:nvSpPr>
          <p:spPr bwMode="auto">
            <a:xfrm>
              <a:off x="3937869" y="4925150"/>
              <a:ext cx="1278398" cy="369007"/>
            </a:xfrm>
            <a:prstGeom prst="rect">
              <a:avLst/>
            </a:prstGeom>
            <a:noFill/>
            <a:ln w="9525">
              <a:noFill/>
              <a:miter lim="800000"/>
              <a:headEnd/>
              <a:tailEnd/>
            </a:ln>
          </p:spPr>
          <p:txBody>
            <a:bodyPr>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grpSp>
      <p:grpSp>
        <p:nvGrpSpPr>
          <p:cNvPr id="6" name="组合 120"/>
          <p:cNvGrpSpPr>
            <a:grpSpLocks/>
          </p:cNvGrpSpPr>
          <p:nvPr/>
        </p:nvGrpSpPr>
        <p:grpSpPr bwMode="auto">
          <a:xfrm>
            <a:off x="2080022" y="1214810"/>
            <a:ext cx="1994297" cy="692121"/>
            <a:chOff x="2556293" y="4925147"/>
            <a:chExt cx="2659974" cy="922015"/>
          </a:xfrm>
        </p:grpSpPr>
        <p:sp>
          <p:nvSpPr>
            <p:cNvPr id="122" name="文本框 121"/>
            <p:cNvSpPr txBox="1"/>
            <p:nvPr/>
          </p:nvSpPr>
          <p:spPr>
            <a:xfrm>
              <a:off x="2556293" y="5267855"/>
              <a:ext cx="2659974" cy="579307"/>
            </a:xfrm>
            <a:prstGeom prst="rect">
              <a:avLst/>
            </a:prstGeom>
            <a:noFill/>
          </p:spPr>
          <p:txBody>
            <a:bodyPr>
              <a:spAutoFit/>
            </a:bodyPr>
            <a:lstStyle/>
            <a:p>
              <a:pPr algn="r">
                <a:lnSpc>
                  <a:spcPct val="130000"/>
                </a:lnSpc>
                <a:defRPr/>
              </a:pPr>
              <a:r>
                <a:rPr lang="zh-CN" altLang="en-US" sz="900" dirty="0">
                  <a:solidFill>
                    <a:schemeClr val="tx1">
                      <a:lumMod val="50000"/>
                      <a:lumOff val="50000"/>
                    </a:schemeClr>
                  </a:solidFill>
                  <a:latin typeface="微软雅黑" pitchFamily="34" charset="-122"/>
                  <a:ea typeface="微软雅黑" pitchFamily="34" charset="-122"/>
                </a:rPr>
                <a:t>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之间点击添加正文</a:t>
              </a:r>
            </a:p>
          </p:txBody>
        </p:sp>
        <p:sp>
          <p:nvSpPr>
            <p:cNvPr id="19517" name="矩形 122"/>
            <p:cNvSpPr>
              <a:spLocks noChangeArrowheads="1"/>
            </p:cNvSpPr>
            <p:nvPr/>
          </p:nvSpPr>
          <p:spPr bwMode="auto">
            <a:xfrm>
              <a:off x="3887216" y="4925147"/>
              <a:ext cx="1329051" cy="369007"/>
            </a:xfrm>
            <a:prstGeom prst="rect">
              <a:avLst/>
            </a:prstGeom>
            <a:noFill/>
            <a:ln w="9525">
              <a:noFill/>
              <a:miter lim="800000"/>
              <a:headEnd/>
              <a:tailEnd/>
            </a:ln>
          </p:spPr>
          <p:txBody>
            <a:bodyPr>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grpSp>
      <p:grpSp>
        <p:nvGrpSpPr>
          <p:cNvPr id="8" name="组合 1"/>
          <p:cNvGrpSpPr>
            <a:grpSpLocks/>
          </p:cNvGrpSpPr>
          <p:nvPr/>
        </p:nvGrpSpPr>
        <p:grpSpPr bwMode="auto">
          <a:xfrm>
            <a:off x="1735931" y="2119967"/>
            <a:ext cx="3910013" cy="1750759"/>
            <a:chOff x="2314575" y="2520908"/>
            <a:chExt cx="5213643" cy="2333495"/>
          </a:xfrm>
        </p:grpSpPr>
        <p:sp>
          <p:nvSpPr>
            <p:cNvPr id="192" name="任意多边形 191"/>
            <p:cNvSpPr/>
            <p:nvPr/>
          </p:nvSpPr>
          <p:spPr>
            <a:xfrm>
              <a:off x="2314575" y="2520908"/>
              <a:ext cx="5213643" cy="2333495"/>
            </a:xfrm>
            <a:custGeom>
              <a:avLst/>
              <a:gdLst>
                <a:gd name="connsiteX0" fmla="*/ 4421675 w 5613678"/>
                <a:gd name="connsiteY0" fmla="*/ 0 h 2384006"/>
                <a:gd name="connsiteX1" fmla="*/ 5613678 w 5613678"/>
                <a:gd name="connsiteY1" fmla="*/ 1192003 h 2384006"/>
                <a:gd name="connsiteX2" fmla="*/ 4421675 w 5613678"/>
                <a:gd name="connsiteY2" fmla="*/ 2384006 h 2384006"/>
                <a:gd name="connsiteX3" fmla="*/ 3755215 w 5613678"/>
                <a:gd name="connsiteY3" fmla="*/ 2180431 h 2384006"/>
                <a:gd name="connsiteX4" fmla="*/ 3681100 w 5613678"/>
                <a:gd name="connsiteY4" fmla="*/ 2125008 h 2384006"/>
                <a:gd name="connsiteX5" fmla="*/ 0 w 5613678"/>
                <a:gd name="connsiteY5" fmla="*/ 2125008 h 2384006"/>
                <a:gd name="connsiteX6" fmla="*/ 0 w 5613678"/>
                <a:gd name="connsiteY6" fmla="*/ 258996 h 2384006"/>
                <a:gd name="connsiteX7" fmla="*/ 3681102 w 5613678"/>
                <a:gd name="connsiteY7" fmla="*/ 258996 h 2384006"/>
                <a:gd name="connsiteX8" fmla="*/ 3755215 w 5613678"/>
                <a:gd name="connsiteY8" fmla="*/ 203576 h 2384006"/>
                <a:gd name="connsiteX9" fmla="*/ 4421675 w 5613678"/>
                <a:gd name="connsiteY9" fmla="*/ 0 h 2384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13678" h="2384006">
                  <a:moveTo>
                    <a:pt x="4421675" y="0"/>
                  </a:moveTo>
                  <a:cubicBezTo>
                    <a:pt x="5080000" y="0"/>
                    <a:pt x="5613678" y="533678"/>
                    <a:pt x="5613678" y="1192003"/>
                  </a:cubicBezTo>
                  <a:cubicBezTo>
                    <a:pt x="5613678" y="1850328"/>
                    <a:pt x="5080000" y="2384006"/>
                    <a:pt x="4421675" y="2384006"/>
                  </a:cubicBezTo>
                  <a:cubicBezTo>
                    <a:pt x="4174803" y="2384006"/>
                    <a:pt x="3945460" y="2308958"/>
                    <a:pt x="3755215" y="2180431"/>
                  </a:cubicBezTo>
                  <a:lnTo>
                    <a:pt x="3681100" y="2125008"/>
                  </a:lnTo>
                  <a:lnTo>
                    <a:pt x="0" y="2125008"/>
                  </a:lnTo>
                  <a:lnTo>
                    <a:pt x="0" y="258996"/>
                  </a:lnTo>
                  <a:lnTo>
                    <a:pt x="3681102" y="258996"/>
                  </a:lnTo>
                  <a:lnTo>
                    <a:pt x="3755215" y="203576"/>
                  </a:lnTo>
                  <a:cubicBezTo>
                    <a:pt x="3945460" y="75049"/>
                    <a:pt x="4174803" y="0"/>
                    <a:pt x="442167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9" name="任意多边形 158"/>
            <p:cNvSpPr/>
            <p:nvPr/>
          </p:nvSpPr>
          <p:spPr>
            <a:xfrm>
              <a:off x="2386017" y="2611391"/>
              <a:ext cx="5051709" cy="2144593"/>
            </a:xfrm>
            <a:custGeom>
              <a:avLst/>
              <a:gdLst>
                <a:gd name="connsiteX0" fmla="*/ 4421675 w 5613678"/>
                <a:gd name="connsiteY0" fmla="*/ 0 h 2384006"/>
                <a:gd name="connsiteX1" fmla="*/ 5613678 w 5613678"/>
                <a:gd name="connsiteY1" fmla="*/ 1192003 h 2384006"/>
                <a:gd name="connsiteX2" fmla="*/ 4421675 w 5613678"/>
                <a:gd name="connsiteY2" fmla="*/ 2384006 h 2384006"/>
                <a:gd name="connsiteX3" fmla="*/ 3755215 w 5613678"/>
                <a:gd name="connsiteY3" fmla="*/ 2180431 h 2384006"/>
                <a:gd name="connsiteX4" fmla="*/ 3681100 w 5613678"/>
                <a:gd name="connsiteY4" fmla="*/ 2125008 h 2384006"/>
                <a:gd name="connsiteX5" fmla="*/ 0 w 5613678"/>
                <a:gd name="connsiteY5" fmla="*/ 2125008 h 2384006"/>
                <a:gd name="connsiteX6" fmla="*/ 0 w 5613678"/>
                <a:gd name="connsiteY6" fmla="*/ 258996 h 2384006"/>
                <a:gd name="connsiteX7" fmla="*/ 3681102 w 5613678"/>
                <a:gd name="connsiteY7" fmla="*/ 258996 h 2384006"/>
                <a:gd name="connsiteX8" fmla="*/ 3755215 w 5613678"/>
                <a:gd name="connsiteY8" fmla="*/ 203576 h 2384006"/>
                <a:gd name="connsiteX9" fmla="*/ 4421675 w 5613678"/>
                <a:gd name="connsiteY9" fmla="*/ 0 h 2384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13678" h="2384006">
                  <a:moveTo>
                    <a:pt x="4421675" y="0"/>
                  </a:moveTo>
                  <a:cubicBezTo>
                    <a:pt x="5080000" y="0"/>
                    <a:pt x="5613678" y="533678"/>
                    <a:pt x="5613678" y="1192003"/>
                  </a:cubicBezTo>
                  <a:cubicBezTo>
                    <a:pt x="5613678" y="1850328"/>
                    <a:pt x="5080000" y="2384006"/>
                    <a:pt x="4421675" y="2384006"/>
                  </a:cubicBezTo>
                  <a:cubicBezTo>
                    <a:pt x="4174803" y="2384006"/>
                    <a:pt x="3945460" y="2308958"/>
                    <a:pt x="3755215" y="2180431"/>
                  </a:cubicBezTo>
                  <a:lnTo>
                    <a:pt x="3681100" y="2125008"/>
                  </a:lnTo>
                  <a:lnTo>
                    <a:pt x="0" y="2125008"/>
                  </a:lnTo>
                  <a:lnTo>
                    <a:pt x="0" y="258996"/>
                  </a:lnTo>
                  <a:lnTo>
                    <a:pt x="3681102" y="258996"/>
                  </a:lnTo>
                  <a:lnTo>
                    <a:pt x="3755215" y="203576"/>
                  </a:lnTo>
                  <a:cubicBezTo>
                    <a:pt x="3945460" y="75049"/>
                    <a:pt x="4174803" y="0"/>
                    <a:pt x="442167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161" name="文本框 160"/>
          <p:cNvSpPr txBox="1"/>
          <p:nvPr/>
        </p:nvSpPr>
        <p:spPr>
          <a:xfrm>
            <a:off x="1963340" y="2719230"/>
            <a:ext cx="2068599" cy="609398"/>
          </a:xfrm>
          <a:prstGeom prst="rect">
            <a:avLst/>
          </a:prstGeom>
          <a:noFill/>
        </p:spPr>
        <p:txBody>
          <a:bodyPr wrap="square" lIns="68580" tIns="34290" rIns="68580" bIns="34290">
            <a:spAutoFit/>
          </a:bodyPr>
          <a:lstStyle/>
          <a:p>
            <a:pPr algn="r">
              <a:lnSpc>
                <a:spcPct val="130000"/>
              </a:lnSpc>
              <a:defRPr/>
            </a:pPr>
            <a:r>
              <a:rPr lang="zh-CN" altLang="en-US" sz="900" dirty="0">
                <a:solidFill>
                  <a:schemeClr val="bg1"/>
                </a:solidFill>
                <a:latin typeface="微软雅黑" pitchFamily="34" charset="-122"/>
                <a:ea typeface="微软雅黑" pitchFamily="34" charset="-122"/>
              </a:rPr>
              <a:t>点击添加正文、温馨提示正文行距在</a:t>
            </a:r>
            <a:r>
              <a:rPr lang="en-US" altLang="zh-CN" sz="900" dirty="0">
                <a:solidFill>
                  <a:schemeClr val="bg1"/>
                </a:solidFill>
                <a:latin typeface="微软雅黑" pitchFamily="34" charset="-122"/>
                <a:ea typeface="微软雅黑" pitchFamily="34" charset="-122"/>
              </a:rPr>
              <a:t>1.2~1.3</a:t>
            </a:r>
            <a:r>
              <a:rPr lang="zh-CN" altLang="en-US" sz="900" dirty="0">
                <a:solidFill>
                  <a:schemeClr val="bg1"/>
                </a:solidFill>
                <a:latin typeface="微软雅黑" pitchFamily="34" charset="-122"/>
                <a:ea typeface="微软雅黑" pitchFamily="34" charset="-122"/>
              </a:rPr>
              <a:t>之间点击添加正文、温馨提示正文行距在</a:t>
            </a:r>
            <a:r>
              <a:rPr lang="en-US" altLang="zh-CN" sz="900" dirty="0">
                <a:solidFill>
                  <a:schemeClr val="bg1"/>
                </a:solidFill>
                <a:latin typeface="微软雅黑" pitchFamily="34" charset="-122"/>
                <a:ea typeface="微软雅黑" pitchFamily="34" charset="-122"/>
              </a:rPr>
              <a:t>1.2~1.3</a:t>
            </a:r>
            <a:r>
              <a:rPr lang="zh-CN" altLang="en-US" sz="900" dirty="0">
                <a:solidFill>
                  <a:schemeClr val="bg1"/>
                </a:solidFill>
                <a:latin typeface="微软雅黑" pitchFamily="34" charset="-122"/>
                <a:ea typeface="微软雅黑" pitchFamily="34" charset="-122"/>
              </a:rPr>
              <a:t>之间点击添加正</a:t>
            </a:r>
            <a:r>
              <a:rPr lang="zh-CN" altLang="en-US" sz="900" dirty="0" smtClean="0">
                <a:solidFill>
                  <a:schemeClr val="bg1"/>
                </a:solidFill>
                <a:latin typeface="微软雅黑" pitchFamily="34" charset="-122"/>
                <a:ea typeface="微软雅黑" pitchFamily="34" charset="-122"/>
              </a:rPr>
              <a:t>文</a:t>
            </a:r>
            <a:endParaRPr lang="zh-CN" altLang="en-US" sz="900" dirty="0">
              <a:solidFill>
                <a:schemeClr val="bg1"/>
              </a:solidFill>
              <a:latin typeface="微软雅黑" pitchFamily="34" charset="-122"/>
              <a:ea typeface="微软雅黑" pitchFamily="34" charset="-122"/>
            </a:endParaRPr>
          </a:p>
        </p:txBody>
      </p:sp>
      <p:sp>
        <p:nvSpPr>
          <p:cNvPr id="7" name="弧形 6"/>
          <p:cNvSpPr/>
          <p:nvPr/>
        </p:nvSpPr>
        <p:spPr>
          <a:xfrm>
            <a:off x="3346847" y="1506606"/>
            <a:ext cx="3018234" cy="3017975"/>
          </a:xfrm>
          <a:prstGeom prst="arc">
            <a:avLst>
              <a:gd name="adj1" fmla="val 15678397"/>
              <a:gd name="adj2" fmla="val 17819402"/>
            </a:avLst>
          </a:prstGeom>
          <a:ln w="19050">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a:defRPr/>
            </a:pPr>
            <a:endParaRPr lang="zh-CN" altLang="en-US" dirty="0"/>
          </a:p>
        </p:txBody>
      </p:sp>
      <p:grpSp>
        <p:nvGrpSpPr>
          <p:cNvPr id="9" name="组合 3"/>
          <p:cNvGrpSpPr>
            <a:grpSpLocks/>
          </p:cNvGrpSpPr>
          <p:nvPr/>
        </p:nvGrpSpPr>
        <p:grpSpPr bwMode="auto">
          <a:xfrm>
            <a:off x="4158854" y="1354159"/>
            <a:ext cx="482203" cy="482352"/>
            <a:chOff x="5545167" y="1500699"/>
            <a:chExt cx="642573" cy="642573"/>
          </a:xfrm>
        </p:grpSpPr>
        <p:sp>
          <p:nvSpPr>
            <p:cNvPr id="10" name="椭圆 9"/>
            <p:cNvSpPr/>
            <p:nvPr/>
          </p:nvSpPr>
          <p:spPr>
            <a:xfrm>
              <a:off x="5545167" y="1500699"/>
              <a:ext cx="642573" cy="642573"/>
            </a:xfrm>
            <a:prstGeom prst="ellipse">
              <a:avLst/>
            </a:prstGeom>
            <a:noFill/>
            <a:ln w="19050">
              <a:solidFill>
                <a:schemeClr val="bg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11" name="组合 4"/>
            <p:cNvGrpSpPr>
              <a:grpSpLocks/>
            </p:cNvGrpSpPr>
            <p:nvPr/>
          </p:nvGrpSpPr>
          <p:grpSpPr bwMode="auto">
            <a:xfrm>
              <a:off x="5600398" y="1536265"/>
              <a:ext cx="532114" cy="532114"/>
              <a:chOff x="932598" y="2134586"/>
              <a:chExt cx="876828" cy="876828"/>
            </a:xfrm>
          </p:grpSpPr>
          <p:sp>
            <p:nvSpPr>
              <p:cNvPr id="85" name="椭圆 84"/>
              <p:cNvSpPr/>
              <p:nvPr/>
            </p:nvSpPr>
            <p:spPr>
              <a:xfrm>
                <a:off x="933092" y="2133497"/>
                <a:ext cx="875837" cy="8784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12" name="组合 61"/>
              <p:cNvGrpSpPr>
                <a:grpSpLocks/>
              </p:cNvGrpSpPr>
              <p:nvPr/>
            </p:nvGrpSpPr>
            <p:grpSpPr bwMode="auto">
              <a:xfrm>
                <a:off x="988987" y="2184400"/>
                <a:ext cx="764658" cy="764658"/>
                <a:chOff x="5561695" y="2132698"/>
                <a:chExt cx="952500" cy="952500"/>
              </a:xfrm>
            </p:grpSpPr>
            <p:sp>
              <p:nvSpPr>
                <p:cNvPr id="63" name="椭圆 62"/>
                <p:cNvSpPr/>
                <p:nvPr/>
              </p:nvSpPr>
              <p:spPr>
                <a:xfrm>
                  <a:off x="5563716" y="2131168"/>
                  <a:ext cx="950951" cy="954209"/>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13" name="组合 63"/>
                <p:cNvGrpSpPr>
                  <a:grpSpLocks noChangeAspect="1"/>
                </p:cNvGrpSpPr>
                <p:nvPr/>
              </p:nvGrpSpPr>
              <p:grpSpPr>
                <a:xfrm>
                  <a:off x="5786662" y="2400413"/>
                  <a:ext cx="502563" cy="417069"/>
                  <a:chOff x="9404083" y="1238855"/>
                  <a:chExt cx="801342" cy="665020"/>
                </a:xfrm>
                <a:solidFill>
                  <a:schemeClr val="bg1"/>
                </a:solidFill>
              </p:grpSpPr>
              <p:sp>
                <p:nvSpPr>
                  <p:cNvPr id="65" name="Freeform 583"/>
                  <p:cNvSpPr/>
                  <p:nvPr/>
                </p:nvSpPr>
                <p:spPr bwMode="auto">
                  <a:xfrm>
                    <a:off x="9404083" y="1238855"/>
                    <a:ext cx="801342" cy="308708"/>
                  </a:xfrm>
                  <a:custGeom>
                    <a:avLst/>
                    <a:gdLst>
                      <a:gd name="T0" fmla="*/ 924 w 1111"/>
                      <a:gd name="T1" fmla="*/ 0 h 428"/>
                      <a:gd name="T2" fmla="*/ 958 w 1111"/>
                      <a:gd name="T3" fmla="*/ 55 h 428"/>
                      <a:gd name="T4" fmla="*/ 542 w 1111"/>
                      <a:gd name="T5" fmla="*/ 281 h 428"/>
                      <a:gd name="T6" fmla="*/ 0 w 1111"/>
                      <a:gd name="T7" fmla="*/ 355 h 428"/>
                      <a:gd name="T8" fmla="*/ 3 w 1111"/>
                      <a:gd name="T9" fmla="*/ 428 h 428"/>
                      <a:gd name="T10" fmla="*/ 570 w 1111"/>
                      <a:gd name="T11" fmla="*/ 355 h 428"/>
                      <a:gd name="T12" fmla="*/ 986 w 1111"/>
                      <a:gd name="T13" fmla="*/ 121 h 428"/>
                      <a:gd name="T14" fmla="*/ 1021 w 1111"/>
                      <a:gd name="T15" fmla="*/ 184 h 428"/>
                      <a:gd name="T16" fmla="*/ 1111 w 1111"/>
                      <a:gd name="T17" fmla="*/ 0 h 428"/>
                      <a:gd name="T18" fmla="*/ 924 w 1111"/>
                      <a:gd name="T19"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11" h="428">
                        <a:moveTo>
                          <a:pt x="924" y="0"/>
                        </a:moveTo>
                        <a:lnTo>
                          <a:pt x="958" y="55"/>
                        </a:lnTo>
                        <a:lnTo>
                          <a:pt x="542" y="281"/>
                        </a:lnTo>
                        <a:lnTo>
                          <a:pt x="0" y="355"/>
                        </a:lnTo>
                        <a:lnTo>
                          <a:pt x="3" y="428"/>
                        </a:lnTo>
                        <a:lnTo>
                          <a:pt x="570" y="355"/>
                        </a:lnTo>
                        <a:lnTo>
                          <a:pt x="986" y="121"/>
                        </a:lnTo>
                        <a:lnTo>
                          <a:pt x="1021" y="184"/>
                        </a:lnTo>
                        <a:lnTo>
                          <a:pt x="1111" y="0"/>
                        </a:lnTo>
                        <a:lnTo>
                          <a:pt x="924" y="0"/>
                        </a:lnTo>
                        <a:close/>
                      </a:path>
                    </a:pathLst>
                  </a:custGeom>
                  <a:grpFill/>
                  <a:ln>
                    <a:noFill/>
                  </a:ln>
                  <a:extLst/>
                </p:spPr>
                <p:txBody>
                  <a:bodyPr/>
                  <a:lstStyle/>
                  <a:p>
                    <a:pPr>
                      <a:defRPr/>
                    </a:pPr>
                    <a:endParaRPr lang="zh-CN" altLang="en-US" dirty="0">
                      <a:noFill/>
                      <a:latin typeface="+mn-lt"/>
                      <a:ea typeface="+mn-ea"/>
                    </a:endParaRPr>
                  </a:p>
                </p:txBody>
              </p:sp>
              <p:sp>
                <p:nvSpPr>
                  <p:cNvPr id="66" name="Freeform 584"/>
                  <p:cNvSpPr/>
                  <p:nvPr/>
                </p:nvSpPr>
                <p:spPr bwMode="auto">
                  <a:xfrm>
                    <a:off x="9915470" y="1392487"/>
                    <a:ext cx="208450" cy="511387"/>
                  </a:xfrm>
                  <a:custGeom>
                    <a:avLst/>
                    <a:gdLst>
                      <a:gd name="T0" fmla="*/ 0 w 289"/>
                      <a:gd name="T1" fmla="*/ 709 h 709"/>
                      <a:gd name="T2" fmla="*/ 289 w 289"/>
                      <a:gd name="T3" fmla="*/ 709 h 709"/>
                      <a:gd name="T4" fmla="*/ 289 w 289"/>
                      <a:gd name="T5" fmla="*/ 0 h 709"/>
                      <a:gd name="T6" fmla="*/ 0 w 289"/>
                      <a:gd name="T7" fmla="*/ 161 h 709"/>
                      <a:gd name="T8" fmla="*/ 0 w 289"/>
                      <a:gd name="T9" fmla="*/ 709 h 709"/>
                    </a:gdLst>
                    <a:ahLst/>
                    <a:cxnLst>
                      <a:cxn ang="0">
                        <a:pos x="T0" y="T1"/>
                      </a:cxn>
                      <a:cxn ang="0">
                        <a:pos x="T2" y="T3"/>
                      </a:cxn>
                      <a:cxn ang="0">
                        <a:pos x="T4" y="T5"/>
                      </a:cxn>
                      <a:cxn ang="0">
                        <a:pos x="T6" y="T7"/>
                      </a:cxn>
                      <a:cxn ang="0">
                        <a:pos x="T8" y="T9"/>
                      </a:cxn>
                    </a:cxnLst>
                    <a:rect l="0" t="0" r="r" b="b"/>
                    <a:pathLst>
                      <a:path w="289" h="709">
                        <a:moveTo>
                          <a:pt x="0" y="709"/>
                        </a:moveTo>
                        <a:lnTo>
                          <a:pt x="289" y="709"/>
                        </a:lnTo>
                        <a:lnTo>
                          <a:pt x="289" y="0"/>
                        </a:lnTo>
                        <a:lnTo>
                          <a:pt x="0" y="161"/>
                        </a:lnTo>
                        <a:lnTo>
                          <a:pt x="0" y="709"/>
                        </a:lnTo>
                        <a:close/>
                      </a:path>
                    </a:pathLst>
                  </a:custGeom>
                  <a:grpFill/>
                  <a:ln>
                    <a:noFill/>
                  </a:ln>
                  <a:extLst/>
                </p:spPr>
                <p:txBody>
                  <a:bodyPr/>
                  <a:lstStyle/>
                  <a:p>
                    <a:pPr>
                      <a:defRPr/>
                    </a:pPr>
                    <a:endParaRPr lang="zh-CN" altLang="en-US" dirty="0">
                      <a:noFill/>
                      <a:latin typeface="+mn-lt"/>
                      <a:ea typeface="+mn-ea"/>
                    </a:endParaRPr>
                  </a:p>
                </p:txBody>
              </p:sp>
              <p:sp>
                <p:nvSpPr>
                  <p:cNvPr id="67" name="Freeform 585"/>
                  <p:cNvSpPr/>
                  <p:nvPr/>
                </p:nvSpPr>
                <p:spPr bwMode="auto">
                  <a:xfrm>
                    <a:off x="9663743" y="1528809"/>
                    <a:ext cx="180320" cy="375065"/>
                  </a:xfrm>
                  <a:custGeom>
                    <a:avLst/>
                    <a:gdLst>
                      <a:gd name="T0" fmla="*/ 0 w 250"/>
                      <a:gd name="T1" fmla="*/ 520 h 520"/>
                      <a:gd name="T2" fmla="*/ 250 w 250"/>
                      <a:gd name="T3" fmla="*/ 520 h 520"/>
                      <a:gd name="T4" fmla="*/ 250 w 250"/>
                      <a:gd name="T5" fmla="*/ 0 h 520"/>
                      <a:gd name="T6" fmla="*/ 0 w 250"/>
                      <a:gd name="T7" fmla="*/ 42 h 520"/>
                      <a:gd name="T8" fmla="*/ 0 w 250"/>
                      <a:gd name="T9" fmla="*/ 520 h 520"/>
                    </a:gdLst>
                    <a:ahLst/>
                    <a:cxnLst>
                      <a:cxn ang="0">
                        <a:pos x="T0" y="T1"/>
                      </a:cxn>
                      <a:cxn ang="0">
                        <a:pos x="T2" y="T3"/>
                      </a:cxn>
                      <a:cxn ang="0">
                        <a:pos x="T4" y="T5"/>
                      </a:cxn>
                      <a:cxn ang="0">
                        <a:pos x="T6" y="T7"/>
                      </a:cxn>
                      <a:cxn ang="0">
                        <a:pos x="T8" y="T9"/>
                      </a:cxn>
                    </a:cxnLst>
                    <a:rect l="0" t="0" r="r" b="b"/>
                    <a:pathLst>
                      <a:path w="250" h="520">
                        <a:moveTo>
                          <a:pt x="0" y="520"/>
                        </a:moveTo>
                        <a:lnTo>
                          <a:pt x="250" y="520"/>
                        </a:lnTo>
                        <a:lnTo>
                          <a:pt x="250" y="0"/>
                        </a:lnTo>
                        <a:lnTo>
                          <a:pt x="0" y="42"/>
                        </a:lnTo>
                        <a:lnTo>
                          <a:pt x="0" y="520"/>
                        </a:lnTo>
                        <a:close/>
                      </a:path>
                    </a:pathLst>
                  </a:custGeom>
                  <a:grpFill/>
                  <a:ln>
                    <a:noFill/>
                  </a:ln>
                  <a:extLst/>
                </p:spPr>
                <p:txBody>
                  <a:bodyPr/>
                  <a:lstStyle/>
                  <a:p>
                    <a:pPr>
                      <a:defRPr/>
                    </a:pPr>
                    <a:endParaRPr lang="zh-CN" altLang="en-US" dirty="0">
                      <a:noFill/>
                      <a:latin typeface="+mn-lt"/>
                      <a:ea typeface="+mn-ea"/>
                    </a:endParaRPr>
                  </a:p>
                </p:txBody>
              </p:sp>
              <p:sp>
                <p:nvSpPr>
                  <p:cNvPr id="68" name="Freeform 586"/>
                  <p:cNvSpPr/>
                  <p:nvPr/>
                </p:nvSpPr>
                <p:spPr bwMode="auto">
                  <a:xfrm>
                    <a:off x="9404083" y="1569922"/>
                    <a:ext cx="189697" cy="333953"/>
                  </a:xfrm>
                  <a:custGeom>
                    <a:avLst/>
                    <a:gdLst>
                      <a:gd name="T0" fmla="*/ 0 w 263"/>
                      <a:gd name="T1" fmla="*/ 463 h 463"/>
                      <a:gd name="T2" fmla="*/ 263 w 263"/>
                      <a:gd name="T3" fmla="*/ 463 h 463"/>
                      <a:gd name="T4" fmla="*/ 263 w 263"/>
                      <a:gd name="T5" fmla="*/ 0 h 463"/>
                      <a:gd name="T6" fmla="*/ 0 w 263"/>
                      <a:gd name="T7" fmla="*/ 30 h 463"/>
                      <a:gd name="T8" fmla="*/ 0 w 263"/>
                      <a:gd name="T9" fmla="*/ 463 h 463"/>
                    </a:gdLst>
                    <a:ahLst/>
                    <a:cxnLst>
                      <a:cxn ang="0">
                        <a:pos x="T0" y="T1"/>
                      </a:cxn>
                      <a:cxn ang="0">
                        <a:pos x="T2" y="T3"/>
                      </a:cxn>
                      <a:cxn ang="0">
                        <a:pos x="T4" y="T5"/>
                      </a:cxn>
                      <a:cxn ang="0">
                        <a:pos x="T6" y="T7"/>
                      </a:cxn>
                      <a:cxn ang="0">
                        <a:pos x="T8" y="T9"/>
                      </a:cxn>
                    </a:cxnLst>
                    <a:rect l="0" t="0" r="r" b="b"/>
                    <a:pathLst>
                      <a:path w="263" h="463">
                        <a:moveTo>
                          <a:pt x="0" y="463"/>
                        </a:moveTo>
                        <a:lnTo>
                          <a:pt x="263" y="463"/>
                        </a:lnTo>
                        <a:lnTo>
                          <a:pt x="263" y="0"/>
                        </a:lnTo>
                        <a:lnTo>
                          <a:pt x="0" y="30"/>
                        </a:lnTo>
                        <a:lnTo>
                          <a:pt x="0" y="463"/>
                        </a:lnTo>
                        <a:close/>
                      </a:path>
                    </a:pathLst>
                  </a:custGeom>
                  <a:grpFill/>
                  <a:ln>
                    <a:noFill/>
                  </a:ln>
                  <a:extLst/>
                </p:spPr>
                <p:txBody>
                  <a:bodyPr/>
                  <a:lstStyle/>
                  <a:p>
                    <a:pPr>
                      <a:defRPr/>
                    </a:pPr>
                    <a:endParaRPr lang="zh-CN" altLang="en-US" dirty="0">
                      <a:noFill/>
                      <a:latin typeface="+mn-lt"/>
                      <a:ea typeface="+mn-ea"/>
                    </a:endParaRPr>
                  </a:p>
                </p:txBody>
              </p:sp>
            </p:grpSp>
          </p:grpSp>
        </p:grpSp>
      </p:grpSp>
      <p:sp>
        <p:nvSpPr>
          <p:cNvPr id="109" name="弧形 108"/>
          <p:cNvSpPr/>
          <p:nvPr/>
        </p:nvSpPr>
        <p:spPr>
          <a:xfrm>
            <a:off x="3356372" y="1512561"/>
            <a:ext cx="3018234" cy="3019167"/>
          </a:xfrm>
          <a:prstGeom prst="arc">
            <a:avLst>
              <a:gd name="adj1" fmla="val 18858400"/>
              <a:gd name="adj2" fmla="val 20646011"/>
            </a:avLst>
          </a:prstGeom>
          <a:ln w="19050">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a:defRPr/>
            </a:pPr>
            <a:endParaRPr lang="zh-CN" altLang="en-US" dirty="0"/>
          </a:p>
        </p:txBody>
      </p:sp>
      <p:sp>
        <p:nvSpPr>
          <p:cNvPr id="110" name="弧形 109"/>
          <p:cNvSpPr/>
          <p:nvPr/>
        </p:nvSpPr>
        <p:spPr>
          <a:xfrm>
            <a:off x="3362325" y="1518516"/>
            <a:ext cx="3018235" cy="3019166"/>
          </a:xfrm>
          <a:prstGeom prst="arc">
            <a:avLst>
              <a:gd name="adj1" fmla="val 173552"/>
              <a:gd name="adj2" fmla="val 2687147"/>
            </a:avLst>
          </a:prstGeom>
          <a:ln w="19050">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a:defRPr/>
            </a:pPr>
            <a:endParaRPr lang="zh-CN" altLang="en-US" dirty="0"/>
          </a:p>
        </p:txBody>
      </p:sp>
      <p:sp>
        <p:nvSpPr>
          <p:cNvPr id="111" name="弧形 110"/>
          <p:cNvSpPr/>
          <p:nvPr/>
        </p:nvSpPr>
        <p:spPr>
          <a:xfrm>
            <a:off x="3356372" y="1524471"/>
            <a:ext cx="3018234" cy="3019167"/>
          </a:xfrm>
          <a:prstGeom prst="arc">
            <a:avLst>
              <a:gd name="adj1" fmla="val 3744018"/>
              <a:gd name="adj2" fmla="val 5924712"/>
            </a:avLst>
          </a:prstGeom>
          <a:ln w="19050">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a:defRPr/>
            </a:pPr>
            <a:endParaRPr lang="zh-CN" altLang="en-US" dirty="0"/>
          </a:p>
        </p:txBody>
      </p:sp>
      <p:grpSp>
        <p:nvGrpSpPr>
          <p:cNvPr id="14" name="组合 8"/>
          <p:cNvGrpSpPr>
            <a:grpSpLocks/>
          </p:cNvGrpSpPr>
          <p:nvPr/>
        </p:nvGrpSpPr>
        <p:grpSpPr bwMode="auto">
          <a:xfrm>
            <a:off x="6086475" y="2628521"/>
            <a:ext cx="482204" cy="481161"/>
            <a:chOff x="8115651" y="3198131"/>
            <a:chExt cx="642573" cy="642573"/>
          </a:xfrm>
        </p:grpSpPr>
        <p:sp>
          <p:nvSpPr>
            <p:cNvPr id="108" name="椭圆 107"/>
            <p:cNvSpPr/>
            <p:nvPr/>
          </p:nvSpPr>
          <p:spPr>
            <a:xfrm>
              <a:off x="8115651" y="3198131"/>
              <a:ext cx="642573" cy="642573"/>
            </a:xfrm>
            <a:prstGeom prst="ellipse">
              <a:avLst/>
            </a:prstGeom>
            <a:noFill/>
            <a:ln w="19050">
              <a:solidFill>
                <a:schemeClr val="accent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15" name="组合 13"/>
            <p:cNvGrpSpPr>
              <a:grpSpLocks/>
            </p:cNvGrpSpPr>
            <p:nvPr/>
          </p:nvGrpSpPr>
          <p:grpSpPr bwMode="auto">
            <a:xfrm rot="10800000">
              <a:off x="8170537" y="3253017"/>
              <a:ext cx="532800" cy="532800"/>
              <a:chOff x="6221268" y="4054856"/>
              <a:chExt cx="876828" cy="876828"/>
            </a:xfrm>
          </p:grpSpPr>
          <p:sp>
            <p:nvSpPr>
              <p:cNvPr id="142" name="椭圆 141"/>
              <p:cNvSpPr/>
              <p:nvPr/>
            </p:nvSpPr>
            <p:spPr>
              <a:xfrm>
                <a:off x="6222329" y="4056144"/>
                <a:ext cx="874705" cy="87425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16" name="组合 142"/>
              <p:cNvGrpSpPr>
                <a:grpSpLocks/>
              </p:cNvGrpSpPr>
              <p:nvPr/>
            </p:nvGrpSpPr>
            <p:grpSpPr bwMode="auto">
              <a:xfrm>
                <a:off x="6277658" y="4112818"/>
                <a:ext cx="764658" cy="764658"/>
                <a:chOff x="5561693" y="5247889"/>
                <a:chExt cx="952500" cy="952500"/>
              </a:xfrm>
            </p:grpSpPr>
            <p:sp>
              <p:nvSpPr>
                <p:cNvPr id="144" name="椭圆 143"/>
                <p:cNvSpPr/>
                <p:nvPr/>
              </p:nvSpPr>
              <p:spPr>
                <a:xfrm>
                  <a:off x="5561074" y="5252284"/>
                  <a:ext cx="949724" cy="948817"/>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17" name="组合 144"/>
                <p:cNvGrpSpPr>
                  <a:grpSpLocks noChangeAspect="1"/>
                </p:cNvGrpSpPr>
                <p:nvPr/>
              </p:nvGrpSpPr>
              <p:grpSpPr>
                <a:xfrm>
                  <a:off x="5693806" y="5461681"/>
                  <a:ext cx="688275" cy="524917"/>
                  <a:chOff x="10500427" y="4985901"/>
                  <a:chExt cx="683774" cy="521485"/>
                </a:xfrm>
                <a:solidFill>
                  <a:schemeClr val="bg1"/>
                </a:solidFill>
              </p:grpSpPr>
              <p:sp>
                <p:nvSpPr>
                  <p:cNvPr id="146" name="Freeform 373"/>
                  <p:cNvSpPr>
                    <a:spLocks noEditPoints="1"/>
                  </p:cNvSpPr>
                  <p:nvPr/>
                </p:nvSpPr>
                <p:spPr bwMode="auto">
                  <a:xfrm>
                    <a:off x="10905786" y="5231136"/>
                    <a:ext cx="142092" cy="141371"/>
                  </a:xfrm>
                  <a:custGeom>
                    <a:avLst/>
                    <a:gdLst>
                      <a:gd name="T0" fmla="*/ 41 w 83"/>
                      <a:gd name="T1" fmla="*/ 0 h 83"/>
                      <a:gd name="T2" fmla="*/ 0 w 83"/>
                      <a:gd name="T3" fmla="*/ 41 h 83"/>
                      <a:gd name="T4" fmla="*/ 41 w 83"/>
                      <a:gd name="T5" fmla="*/ 83 h 83"/>
                      <a:gd name="T6" fmla="*/ 83 w 83"/>
                      <a:gd name="T7" fmla="*/ 41 h 83"/>
                      <a:gd name="T8" fmla="*/ 41 w 83"/>
                      <a:gd name="T9" fmla="*/ 0 h 83"/>
                      <a:gd name="T10" fmla="*/ 41 w 83"/>
                      <a:gd name="T11" fmla="*/ 73 h 83"/>
                      <a:gd name="T12" fmla="*/ 10 w 83"/>
                      <a:gd name="T13" fmla="*/ 41 h 83"/>
                      <a:gd name="T14" fmla="*/ 41 w 83"/>
                      <a:gd name="T15" fmla="*/ 10 h 83"/>
                      <a:gd name="T16" fmla="*/ 73 w 83"/>
                      <a:gd name="T17" fmla="*/ 41 h 83"/>
                      <a:gd name="T18" fmla="*/ 41 w 83"/>
                      <a:gd name="T19"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3">
                        <a:moveTo>
                          <a:pt x="41" y="0"/>
                        </a:moveTo>
                        <a:cubicBezTo>
                          <a:pt x="18" y="0"/>
                          <a:pt x="0" y="18"/>
                          <a:pt x="0" y="41"/>
                        </a:cubicBezTo>
                        <a:cubicBezTo>
                          <a:pt x="0" y="64"/>
                          <a:pt x="18" y="83"/>
                          <a:pt x="41" y="83"/>
                        </a:cubicBezTo>
                        <a:cubicBezTo>
                          <a:pt x="64" y="83"/>
                          <a:pt x="83" y="64"/>
                          <a:pt x="83" y="41"/>
                        </a:cubicBezTo>
                        <a:cubicBezTo>
                          <a:pt x="83" y="18"/>
                          <a:pt x="64" y="0"/>
                          <a:pt x="41" y="0"/>
                        </a:cubicBezTo>
                        <a:close/>
                        <a:moveTo>
                          <a:pt x="41" y="73"/>
                        </a:moveTo>
                        <a:cubicBezTo>
                          <a:pt x="24" y="73"/>
                          <a:pt x="10" y="59"/>
                          <a:pt x="10" y="41"/>
                        </a:cubicBezTo>
                        <a:cubicBezTo>
                          <a:pt x="10" y="24"/>
                          <a:pt x="24" y="10"/>
                          <a:pt x="41" y="10"/>
                        </a:cubicBezTo>
                        <a:cubicBezTo>
                          <a:pt x="59" y="10"/>
                          <a:pt x="73" y="24"/>
                          <a:pt x="73" y="41"/>
                        </a:cubicBezTo>
                        <a:cubicBezTo>
                          <a:pt x="73" y="59"/>
                          <a:pt x="59" y="73"/>
                          <a:pt x="41" y="73"/>
                        </a:cubicBezTo>
                        <a:close/>
                      </a:path>
                    </a:pathLst>
                  </a:custGeom>
                  <a:grpFill/>
                  <a:ln>
                    <a:noFill/>
                  </a:ln>
                  <a:extLst/>
                </p:spPr>
                <p:txBody>
                  <a:bodyPr/>
                  <a:lstStyle/>
                  <a:p>
                    <a:pPr>
                      <a:defRPr/>
                    </a:pPr>
                    <a:endParaRPr lang="zh-CN" altLang="en-US" dirty="0">
                      <a:noFill/>
                      <a:latin typeface="+mn-lt"/>
                      <a:ea typeface="+mn-ea"/>
                    </a:endParaRPr>
                  </a:p>
                </p:txBody>
              </p:sp>
              <p:sp>
                <p:nvSpPr>
                  <p:cNvPr id="147" name="Freeform 374"/>
                  <p:cNvSpPr>
                    <a:spLocks noEditPoints="1"/>
                  </p:cNvSpPr>
                  <p:nvPr/>
                </p:nvSpPr>
                <p:spPr bwMode="auto">
                  <a:xfrm>
                    <a:off x="10769465" y="5096978"/>
                    <a:ext cx="414736" cy="410408"/>
                  </a:xfrm>
                  <a:custGeom>
                    <a:avLst/>
                    <a:gdLst>
                      <a:gd name="T0" fmla="*/ 216 w 243"/>
                      <a:gd name="T1" fmla="*/ 110 h 241"/>
                      <a:gd name="T2" fmla="*/ 243 w 243"/>
                      <a:gd name="T3" fmla="*/ 95 h 241"/>
                      <a:gd name="T4" fmla="*/ 234 w 243"/>
                      <a:gd name="T5" fmla="*/ 73 h 241"/>
                      <a:gd name="T6" fmla="*/ 204 w 243"/>
                      <a:gd name="T7" fmla="*/ 75 h 241"/>
                      <a:gd name="T8" fmla="*/ 194 w 243"/>
                      <a:gd name="T9" fmla="*/ 59 h 241"/>
                      <a:gd name="T10" fmla="*/ 204 w 243"/>
                      <a:gd name="T11" fmla="*/ 29 h 241"/>
                      <a:gd name="T12" fmla="*/ 187 w 243"/>
                      <a:gd name="T13" fmla="*/ 16 h 241"/>
                      <a:gd name="T14" fmla="*/ 163 w 243"/>
                      <a:gd name="T15" fmla="*/ 38 h 241"/>
                      <a:gd name="T16" fmla="*/ 142 w 243"/>
                      <a:gd name="T17" fmla="*/ 32 h 241"/>
                      <a:gd name="T18" fmla="*/ 134 w 243"/>
                      <a:gd name="T19" fmla="*/ 0 h 241"/>
                      <a:gd name="T20" fmla="*/ 110 w 243"/>
                      <a:gd name="T21" fmla="*/ 0 h 241"/>
                      <a:gd name="T22" fmla="*/ 102 w 243"/>
                      <a:gd name="T23" fmla="*/ 31 h 241"/>
                      <a:gd name="T24" fmla="*/ 80 w 243"/>
                      <a:gd name="T25" fmla="*/ 35 h 241"/>
                      <a:gd name="T26" fmla="*/ 75 w 243"/>
                      <a:gd name="T27" fmla="*/ 31 h 241"/>
                      <a:gd name="T28" fmla="*/ 65 w 243"/>
                      <a:gd name="T29" fmla="*/ 22 h 241"/>
                      <a:gd name="T30" fmla="*/ 58 w 243"/>
                      <a:gd name="T31" fmla="*/ 16 h 241"/>
                      <a:gd name="T32" fmla="*/ 38 w 243"/>
                      <a:gd name="T33" fmla="*/ 32 h 241"/>
                      <a:gd name="T34" fmla="*/ 49 w 243"/>
                      <a:gd name="T35" fmla="*/ 60 h 241"/>
                      <a:gd name="T36" fmla="*/ 40 w 243"/>
                      <a:gd name="T37" fmla="*/ 73 h 241"/>
                      <a:gd name="T38" fmla="*/ 17 w 243"/>
                      <a:gd name="T39" fmla="*/ 72 h 241"/>
                      <a:gd name="T40" fmla="*/ 7 w 243"/>
                      <a:gd name="T41" fmla="*/ 71 h 241"/>
                      <a:gd name="T42" fmla="*/ 4 w 243"/>
                      <a:gd name="T43" fmla="*/ 78 h 241"/>
                      <a:gd name="T44" fmla="*/ 0 w 243"/>
                      <a:gd name="T45" fmla="*/ 91 h 241"/>
                      <a:gd name="T46" fmla="*/ 23 w 243"/>
                      <a:gd name="T47" fmla="*/ 105 h 241"/>
                      <a:gd name="T48" fmla="*/ 28 w 243"/>
                      <a:gd name="T49" fmla="*/ 108 h 241"/>
                      <a:gd name="T50" fmla="*/ 27 w 243"/>
                      <a:gd name="T51" fmla="*/ 112 h 241"/>
                      <a:gd name="T52" fmla="*/ 26 w 243"/>
                      <a:gd name="T53" fmla="*/ 128 h 241"/>
                      <a:gd name="T54" fmla="*/ 0 w 243"/>
                      <a:gd name="T55" fmla="*/ 146 h 241"/>
                      <a:gd name="T56" fmla="*/ 8 w 243"/>
                      <a:gd name="T57" fmla="*/ 168 h 241"/>
                      <a:gd name="T58" fmla="*/ 38 w 243"/>
                      <a:gd name="T59" fmla="*/ 165 h 241"/>
                      <a:gd name="T60" fmla="*/ 48 w 243"/>
                      <a:gd name="T61" fmla="*/ 182 h 241"/>
                      <a:gd name="T62" fmla="*/ 38 w 243"/>
                      <a:gd name="T63" fmla="*/ 210 h 241"/>
                      <a:gd name="T64" fmla="*/ 58 w 243"/>
                      <a:gd name="T65" fmla="*/ 223 h 241"/>
                      <a:gd name="T66" fmla="*/ 82 w 243"/>
                      <a:gd name="T67" fmla="*/ 205 h 241"/>
                      <a:gd name="T68" fmla="*/ 101 w 243"/>
                      <a:gd name="T69" fmla="*/ 212 h 241"/>
                      <a:gd name="T70" fmla="*/ 109 w 243"/>
                      <a:gd name="T71" fmla="*/ 241 h 241"/>
                      <a:gd name="T72" fmla="*/ 131 w 243"/>
                      <a:gd name="T73" fmla="*/ 241 h 241"/>
                      <a:gd name="T74" fmla="*/ 140 w 243"/>
                      <a:gd name="T75" fmla="*/ 211 h 241"/>
                      <a:gd name="T76" fmla="*/ 163 w 243"/>
                      <a:gd name="T77" fmla="*/ 205 h 241"/>
                      <a:gd name="T78" fmla="*/ 184 w 243"/>
                      <a:gd name="T79" fmla="*/ 224 h 241"/>
                      <a:gd name="T80" fmla="*/ 203 w 243"/>
                      <a:gd name="T81" fmla="*/ 211 h 241"/>
                      <a:gd name="T82" fmla="*/ 192 w 243"/>
                      <a:gd name="T83" fmla="*/ 183 h 241"/>
                      <a:gd name="T84" fmla="*/ 205 w 243"/>
                      <a:gd name="T85" fmla="*/ 168 h 241"/>
                      <a:gd name="T86" fmla="*/ 236 w 243"/>
                      <a:gd name="T87" fmla="*/ 168 h 241"/>
                      <a:gd name="T88" fmla="*/ 243 w 243"/>
                      <a:gd name="T89" fmla="*/ 147 h 241"/>
                      <a:gd name="T90" fmla="*/ 216 w 243"/>
                      <a:gd name="T91" fmla="*/ 130 h 241"/>
                      <a:gd name="T92" fmla="*/ 216 w 243"/>
                      <a:gd name="T93" fmla="*/ 110 h 241"/>
                      <a:gd name="T94" fmla="*/ 121 w 243"/>
                      <a:gd name="T95" fmla="*/ 170 h 241"/>
                      <a:gd name="T96" fmla="*/ 72 w 243"/>
                      <a:gd name="T97" fmla="*/ 120 h 241"/>
                      <a:gd name="T98" fmla="*/ 121 w 243"/>
                      <a:gd name="T99" fmla="*/ 71 h 241"/>
                      <a:gd name="T100" fmla="*/ 171 w 243"/>
                      <a:gd name="T101" fmla="*/ 120 h 241"/>
                      <a:gd name="T102" fmla="*/ 121 w 243"/>
                      <a:gd name="T103" fmla="*/ 17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41">
                        <a:moveTo>
                          <a:pt x="216" y="110"/>
                        </a:moveTo>
                        <a:cubicBezTo>
                          <a:pt x="243" y="95"/>
                          <a:pt x="243" y="95"/>
                          <a:pt x="243" y="95"/>
                        </a:cubicBezTo>
                        <a:cubicBezTo>
                          <a:pt x="234" y="73"/>
                          <a:pt x="234" y="73"/>
                          <a:pt x="234" y="73"/>
                        </a:cubicBezTo>
                        <a:cubicBezTo>
                          <a:pt x="204" y="75"/>
                          <a:pt x="204" y="75"/>
                          <a:pt x="204" y="75"/>
                        </a:cubicBezTo>
                        <a:cubicBezTo>
                          <a:pt x="194" y="59"/>
                          <a:pt x="194" y="59"/>
                          <a:pt x="194" y="59"/>
                        </a:cubicBezTo>
                        <a:cubicBezTo>
                          <a:pt x="204" y="29"/>
                          <a:pt x="204" y="29"/>
                          <a:pt x="204" y="29"/>
                        </a:cubicBezTo>
                        <a:cubicBezTo>
                          <a:pt x="187" y="16"/>
                          <a:pt x="187" y="16"/>
                          <a:pt x="187" y="16"/>
                        </a:cubicBezTo>
                        <a:cubicBezTo>
                          <a:pt x="163" y="38"/>
                          <a:pt x="163" y="38"/>
                          <a:pt x="163" y="38"/>
                        </a:cubicBezTo>
                        <a:cubicBezTo>
                          <a:pt x="142" y="32"/>
                          <a:pt x="142" y="32"/>
                          <a:pt x="142" y="32"/>
                        </a:cubicBezTo>
                        <a:cubicBezTo>
                          <a:pt x="134" y="0"/>
                          <a:pt x="134" y="0"/>
                          <a:pt x="134" y="0"/>
                        </a:cubicBezTo>
                        <a:cubicBezTo>
                          <a:pt x="110" y="0"/>
                          <a:pt x="110" y="0"/>
                          <a:pt x="110" y="0"/>
                        </a:cubicBezTo>
                        <a:cubicBezTo>
                          <a:pt x="102" y="31"/>
                          <a:pt x="102" y="31"/>
                          <a:pt x="102" y="31"/>
                        </a:cubicBezTo>
                        <a:cubicBezTo>
                          <a:pt x="80" y="35"/>
                          <a:pt x="80" y="35"/>
                          <a:pt x="80" y="35"/>
                        </a:cubicBezTo>
                        <a:cubicBezTo>
                          <a:pt x="75" y="31"/>
                          <a:pt x="75" y="31"/>
                          <a:pt x="75" y="31"/>
                        </a:cubicBezTo>
                        <a:cubicBezTo>
                          <a:pt x="65" y="22"/>
                          <a:pt x="65" y="22"/>
                          <a:pt x="65" y="22"/>
                        </a:cubicBezTo>
                        <a:cubicBezTo>
                          <a:pt x="58" y="16"/>
                          <a:pt x="58" y="16"/>
                          <a:pt x="58" y="16"/>
                        </a:cubicBezTo>
                        <a:cubicBezTo>
                          <a:pt x="38" y="32"/>
                          <a:pt x="38" y="32"/>
                          <a:pt x="38" y="32"/>
                        </a:cubicBezTo>
                        <a:cubicBezTo>
                          <a:pt x="49" y="60"/>
                          <a:pt x="49" y="60"/>
                          <a:pt x="49" y="60"/>
                        </a:cubicBezTo>
                        <a:cubicBezTo>
                          <a:pt x="40" y="73"/>
                          <a:pt x="40" y="73"/>
                          <a:pt x="40" y="73"/>
                        </a:cubicBezTo>
                        <a:cubicBezTo>
                          <a:pt x="17" y="72"/>
                          <a:pt x="17" y="72"/>
                          <a:pt x="17" y="72"/>
                        </a:cubicBezTo>
                        <a:cubicBezTo>
                          <a:pt x="7" y="71"/>
                          <a:pt x="7" y="71"/>
                          <a:pt x="7" y="71"/>
                        </a:cubicBezTo>
                        <a:cubicBezTo>
                          <a:pt x="4" y="78"/>
                          <a:pt x="4" y="78"/>
                          <a:pt x="4" y="78"/>
                        </a:cubicBezTo>
                        <a:cubicBezTo>
                          <a:pt x="0" y="91"/>
                          <a:pt x="0" y="91"/>
                          <a:pt x="0" y="91"/>
                        </a:cubicBezTo>
                        <a:cubicBezTo>
                          <a:pt x="23" y="105"/>
                          <a:pt x="23" y="105"/>
                          <a:pt x="23" y="105"/>
                        </a:cubicBezTo>
                        <a:cubicBezTo>
                          <a:pt x="28" y="108"/>
                          <a:pt x="28" y="108"/>
                          <a:pt x="28" y="108"/>
                        </a:cubicBezTo>
                        <a:cubicBezTo>
                          <a:pt x="27" y="112"/>
                          <a:pt x="27" y="112"/>
                          <a:pt x="27" y="112"/>
                        </a:cubicBezTo>
                        <a:cubicBezTo>
                          <a:pt x="26" y="128"/>
                          <a:pt x="26" y="128"/>
                          <a:pt x="26" y="128"/>
                        </a:cubicBezTo>
                        <a:cubicBezTo>
                          <a:pt x="0" y="146"/>
                          <a:pt x="0" y="146"/>
                          <a:pt x="0" y="146"/>
                        </a:cubicBezTo>
                        <a:cubicBezTo>
                          <a:pt x="8" y="168"/>
                          <a:pt x="8" y="168"/>
                          <a:pt x="8" y="168"/>
                        </a:cubicBezTo>
                        <a:cubicBezTo>
                          <a:pt x="38" y="165"/>
                          <a:pt x="38" y="165"/>
                          <a:pt x="38" y="165"/>
                        </a:cubicBezTo>
                        <a:cubicBezTo>
                          <a:pt x="48" y="182"/>
                          <a:pt x="48" y="182"/>
                          <a:pt x="48" y="182"/>
                        </a:cubicBezTo>
                        <a:cubicBezTo>
                          <a:pt x="38" y="210"/>
                          <a:pt x="38" y="210"/>
                          <a:pt x="38" y="210"/>
                        </a:cubicBezTo>
                        <a:cubicBezTo>
                          <a:pt x="58" y="223"/>
                          <a:pt x="58" y="223"/>
                          <a:pt x="58" y="223"/>
                        </a:cubicBezTo>
                        <a:cubicBezTo>
                          <a:pt x="82" y="205"/>
                          <a:pt x="82" y="205"/>
                          <a:pt x="82" y="205"/>
                        </a:cubicBezTo>
                        <a:cubicBezTo>
                          <a:pt x="101" y="212"/>
                          <a:pt x="101" y="212"/>
                          <a:pt x="101" y="212"/>
                        </a:cubicBezTo>
                        <a:cubicBezTo>
                          <a:pt x="109" y="241"/>
                          <a:pt x="109" y="241"/>
                          <a:pt x="109" y="241"/>
                        </a:cubicBezTo>
                        <a:cubicBezTo>
                          <a:pt x="131" y="241"/>
                          <a:pt x="131" y="241"/>
                          <a:pt x="131" y="241"/>
                        </a:cubicBezTo>
                        <a:cubicBezTo>
                          <a:pt x="140" y="211"/>
                          <a:pt x="140" y="211"/>
                          <a:pt x="140" y="211"/>
                        </a:cubicBezTo>
                        <a:cubicBezTo>
                          <a:pt x="163" y="205"/>
                          <a:pt x="163" y="205"/>
                          <a:pt x="163" y="205"/>
                        </a:cubicBezTo>
                        <a:cubicBezTo>
                          <a:pt x="184" y="224"/>
                          <a:pt x="184" y="224"/>
                          <a:pt x="184" y="224"/>
                        </a:cubicBezTo>
                        <a:cubicBezTo>
                          <a:pt x="203" y="211"/>
                          <a:pt x="203" y="211"/>
                          <a:pt x="203" y="211"/>
                        </a:cubicBezTo>
                        <a:cubicBezTo>
                          <a:pt x="192" y="183"/>
                          <a:pt x="192" y="183"/>
                          <a:pt x="192" y="183"/>
                        </a:cubicBezTo>
                        <a:cubicBezTo>
                          <a:pt x="205" y="168"/>
                          <a:pt x="205" y="168"/>
                          <a:pt x="205" y="168"/>
                        </a:cubicBezTo>
                        <a:cubicBezTo>
                          <a:pt x="236" y="168"/>
                          <a:pt x="236" y="168"/>
                          <a:pt x="236" y="168"/>
                        </a:cubicBezTo>
                        <a:cubicBezTo>
                          <a:pt x="243" y="147"/>
                          <a:pt x="243" y="147"/>
                          <a:pt x="243" y="147"/>
                        </a:cubicBezTo>
                        <a:cubicBezTo>
                          <a:pt x="216" y="130"/>
                          <a:pt x="216" y="130"/>
                          <a:pt x="216" y="130"/>
                        </a:cubicBezTo>
                        <a:lnTo>
                          <a:pt x="216" y="110"/>
                        </a:lnTo>
                        <a:close/>
                        <a:moveTo>
                          <a:pt x="121" y="170"/>
                        </a:moveTo>
                        <a:cubicBezTo>
                          <a:pt x="94" y="170"/>
                          <a:pt x="72" y="148"/>
                          <a:pt x="72" y="120"/>
                        </a:cubicBezTo>
                        <a:cubicBezTo>
                          <a:pt x="72" y="93"/>
                          <a:pt x="94" y="71"/>
                          <a:pt x="121" y="71"/>
                        </a:cubicBezTo>
                        <a:cubicBezTo>
                          <a:pt x="148" y="71"/>
                          <a:pt x="171" y="93"/>
                          <a:pt x="171" y="120"/>
                        </a:cubicBezTo>
                        <a:cubicBezTo>
                          <a:pt x="171" y="148"/>
                          <a:pt x="148" y="170"/>
                          <a:pt x="121" y="170"/>
                        </a:cubicBezTo>
                        <a:close/>
                      </a:path>
                    </a:pathLst>
                  </a:custGeom>
                  <a:grpFill/>
                  <a:ln>
                    <a:noFill/>
                  </a:ln>
                  <a:extLst/>
                </p:spPr>
                <p:txBody>
                  <a:bodyPr/>
                  <a:lstStyle/>
                  <a:p>
                    <a:pPr>
                      <a:defRPr/>
                    </a:pPr>
                    <a:endParaRPr lang="zh-CN" altLang="en-US" dirty="0">
                      <a:noFill/>
                      <a:latin typeface="+mn-lt"/>
                      <a:ea typeface="+mn-ea"/>
                    </a:endParaRPr>
                  </a:p>
                </p:txBody>
              </p:sp>
              <p:sp>
                <p:nvSpPr>
                  <p:cNvPr id="148" name="Freeform 375"/>
                  <p:cNvSpPr/>
                  <p:nvPr/>
                </p:nvSpPr>
                <p:spPr bwMode="auto">
                  <a:xfrm>
                    <a:off x="10614389" y="5018359"/>
                    <a:ext cx="261103" cy="271201"/>
                  </a:xfrm>
                  <a:custGeom>
                    <a:avLst/>
                    <a:gdLst>
                      <a:gd name="T0" fmla="*/ 88 w 153"/>
                      <a:gd name="T1" fmla="*/ 137 h 159"/>
                      <a:gd name="T2" fmla="*/ 85 w 153"/>
                      <a:gd name="T3" fmla="*/ 126 h 159"/>
                      <a:gd name="T4" fmla="*/ 59 w 153"/>
                      <a:gd name="T5" fmla="*/ 120 h 159"/>
                      <a:gd name="T6" fmla="*/ 44 w 153"/>
                      <a:gd name="T7" fmla="*/ 59 h 159"/>
                      <a:gd name="T8" fmla="*/ 105 w 153"/>
                      <a:gd name="T9" fmla="*/ 44 h 159"/>
                      <a:gd name="T10" fmla="*/ 123 w 153"/>
                      <a:gd name="T11" fmla="*/ 65 h 159"/>
                      <a:gd name="T12" fmla="*/ 148 w 153"/>
                      <a:gd name="T13" fmla="*/ 58 h 159"/>
                      <a:gd name="T14" fmla="*/ 153 w 153"/>
                      <a:gd name="T15" fmla="*/ 56 h 159"/>
                      <a:gd name="T16" fmla="*/ 121 w 153"/>
                      <a:gd name="T17" fmla="*/ 17 h 159"/>
                      <a:gd name="T18" fmla="*/ 31 w 153"/>
                      <a:gd name="T19" fmla="*/ 25 h 159"/>
                      <a:gd name="T20" fmla="*/ 17 w 153"/>
                      <a:gd name="T21" fmla="*/ 43 h 159"/>
                      <a:gd name="T22" fmla="*/ 8 w 153"/>
                      <a:gd name="T23" fmla="*/ 62 h 159"/>
                      <a:gd name="T24" fmla="*/ 42 w 153"/>
                      <a:gd name="T25" fmla="*/ 147 h 159"/>
                      <a:gd name="T26" fmla="*/ 92 w 153"/>
                      <a:gd name="T27" fmla="*/ 157 h 159"/>
                      <a:gd name="T28" fmla="*/ 88 w 153"/>
                      <a:gd name="T29" fmla="*/ 13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3" h="159">
                        <a:moveTo>
                          <a:pt x="88" y="137"/>
                        </a:moveTo>
                        <a:cubicBezTo>
                          <a:pt x="85" y="126"/>
                          <a:pt x="85" y="126"/>
                          <a:pt x="85" y="126"/>
                        </a:cubicBezTo>
                        <a:cubicBezTo>
                          <a:pt x="76" y="127"/>
                          <a:pt x="67" y="125"/>
                          <a:pt x="59" y="120"/>
                        </a:cubicBezTo>
                        <a:cubicBezTo>
                          <a:pt x="38" y="107"/>
                          <a:pt x="31" y="80"/>
                          <a:pt x="44" y="59"/>
                        </a:cubicBezTo>
                        <a:cubicBezTo>
                          <a:pt x="56" y="38"/>
                          <a:pt x="84" y="31"/>
                          <a:pt x="105" y="44"/>
                        </a:cubicBezTo>
                        <a:cubicBezTo>
                          <a:pt x="113" y="49"/>
                          <a:pt x="119" y="56"/>
                          <a:pt x="123" y="65"/>
                        </a:cubicBezTo>
                        <a:cubicBezTo>
                          <a:pt x="148" y="58"/>
                          <a:pt x="148" y="58"/>
                          <a:pt x="148" y="58"/>
                        </a:cubicBezTo>
                        <a:cubicBezTo>
                          <a:pt x="153" y="56"/>
                          <a:pt x="153" y="56"/>
                          <a:pt x="153" y="56"/>
                        </a:cubicBezTo>
                        <a:cubicBezTo>
                          <a:pt x="147" y="40"/>
                          <a:pt x="136" y="26"/>
                          <a:pt x="121" y="17"/>
                        </a:cubicBezTo>
                        <a:cubicBezTo>
                          <a:pt x="92" y="0"/>
                          <a:pt x="55" y="4"/>
                          <a:pt x="31" y="25"/>
                        </a:cubicBezTo>
                        <a:cubicBezTo>
                          <a:pt x="26" y="30"/>
                          <a:pt x="21" y="36"/>
                          <a:pt x="17" y="43"/>
                        </a:cubicBezTo>
                        <a:cubicBezTo>
                          <a:pt x="13" y="49"/>
                          <a:pt x="10" y="56"/>
                          <a:pt x="8" y="62"/>
                        </a:cubicBezTo>
                        <a:cubicBezTo>
                          <a:pt x="0" y="94"/>
                          <a:pt x="13" y="129"/>
                          <a:pt x="42" y="147"/>
                        </a:cubicBezTo>
                        <a:cubicBezTo>
                          <a:pt x="58" y="156"/>
                          <a:pt x="75" y="159"/>
                          <a:pt x="92" y="157"/>
                        </a:cubicBezTo>
                        <a:lnTo>
                          <a:pt x="88" y="137"/>
                        </a:lnTo>
                        <a:close/>
                      </a:path>
                    </a:pathLst>
                  </a:custGeom>
                  <a:grpFill/>
                  <a:ln>
                    <a:noFill/>
                  </a:ln>
                  <a:extLst/>
                </p:spPr>
                <p:txBody>
                  <a:bodyPr/>
                  <a:lstStyle/>
                  <a:p>
                    <a:pPr>
                      <a:defRPr/>
                    </a:pPr>
                    <a:endParaRPr lang="zh-CN" altLang="en-US" dirty="0">
                      <a:noFill/>
                      <a:latin typeface="+mn-lt"/>
                      <a:ea typeface="+mn-ea"/>
                    </a:endParaRPr>
                  </a:p>
                </p:txBody>
              </p:sp>
              <p:sp>
                <p:nvSpPr>
                  <p:cNvPr id="149" name="Freeform 376"/>
                  <p:cNvSpPr/>
                  <p:nvPr/>
                </p:nvSpPr>
                <p:spPr bwMode="auto">
                  <a:xfrm>
                    <a:off x="10500427" y="4985901"/>
                    <a:ext cx="155075" cy="131273"/>
                  </a:xfrm>
                  <a:custGeom>
                    <a:avLst/>
                    <a:gdLst>
                      <a:gd name="T0" fmla="*/ 91 w 91"/>
                      <a:gd name="T1" fmla="*/ 40 h 77"/>
                      <a:gd name="T2" fmla="*/ 30 w 91"/>
                      <a:gd name="T3" fmla="*/ 3 h 77"/>
                      <a:gd name="T4" fmla="*/ 14 w 91"/>
                      <a:gd name="T5" fmla="*/ 7 h 77"/>
                      <a:gd name="T6" fmla="*/ 3 w 91"/>
                      <a:gd name="T7" fmla="*/ 24 h 77"/>
                      <a:gd name="T8" fmla="*/ 7 w 91"/>
                      <a:gd name="T9" fmla="*/ 40 h 77"/>
                      <a:gd name="T10" fmla="*/ 68 w 91"/>
                      <a:gd name="T11" fmla="*/ 77 h 77"/>
                      <a:gd name="T12" fmla="*/ 77 w 91"/>
                      <a:gd name="T13" fmla="*/ 57 h 77"/>
                      <a:gd name="T14" fmla="*/ 91 w 91"/>
                      <a:gd name="T15" fmla="*/ 4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77">
                        <a:moveTo>
                          <a:pt x="91" y="40"/>
                        </a:moveTo>
                        <a:cubicBezTo>
                          <a:pt x="30" y="3"/>
                          <a:pt x="30" y="3"/>
                          <a:pt x="30" y="3"/>
                        </a:cubicBezTo>
                        <a:cubicBezTo>
                          <a:pt x="24" y="0"/>
                          <a:pt x="17" y="1"/>
                          <a:pt x="14" y="7"/>
                        </a:cubicBezTo>
                        <a:cubicBezTo>
                          <a:pt x="3" y="24"/>
                          <a:pt x="3" y="24"/>
                          <a:pt x="3" y="24"/>
                        </a:cubicBezTo>
                        <a:cubicBezTo>
                          <a:pt x="0" y="30"/>
                          <a:pt x="2" y="37"/>
                          <a:pt x="7" y="40"/>
                        </a:cubicBezTo>
                        <a:cubicBezTo>
                          <a:pt x="68" y="77"/>
                          <a:pt x="68" y="77"/>
                          <a:pt x="68" y="77"/>
                        </a:cubicBezTo>
                        <a:cubicBezTo>
                          <a:pt x="70" y="70"/>
                          <a:pt x="73" y="64"/>
                          <a:pt x="77" y="57"/>
                        </a:cubicBezTo>
                        <a:cubicBezTo>
                          <a:pt x="81" y="51"/>
                          <a:pt x="85" y="45"/>
                          <a:pt x="91" y="40"/>
                        </a:cubicBezTo>
                        <a:close/>
                      </a:path>
                    </a:pathLst>
                  </a:custGeom>
                  <a:grpFill/>
                  <a:ln>
                    <a:noFill/>
                  </a:ln>
                  <a:extLst/>
                </p:spPr>
                <p:txBody>
                  <a:bodyPr/>
                  <a:lstStyle/>
                  <a:p>
                    <a:pPr>
                      <a:defRPr/>
                    </a:pPr>
                    <a:endParaRPr lang="zh-CN" altLang="en-US" dirty="0">
                      <a:noFill/>
                      <a:latin typeface="+mn-lt"/>
                      <a:ea typeface="+mn-ea"/>
                    </a:endParaRPr>
                  </a:p>
                </p:txBody>
              </p:sp>
            </p:grpSp>
          </p:grpSp>
        </p:grpSp>
      </p:grpSp>
      <p:grpSp>
        <p:nvGrpSpPr>
          <p:cNvPr id="18" name="组合 5"/>
          <p:cNvGrpSpPr>
            <a:grpSpLocks/>
          </p:cNvGrpSpPr>
          <p:nvPr/>
        </p:nvGrpSpPr>
        <p:grpSpPr bwMode="auto">
          <a:xfrm>
            <a:off x="5489973" y="1545909"/>
            <a:ext cx="482203" cy="482352"/>
            <a:chOff x="7319791" y="1755890"/>
            <a:chExt cx="642573" cy="642573"/>
          </a:xfrm>
        </p:grpSpPr>
        <p:sp>
          <p:nvSpPr>
            <p:cNvPr id="107" name="椭圆 106"/>
            <p:cNvSpPr/>
            <p:nvPr/>
          </p:nvSpPr>
          <p:spPr>
            <a:xfrm>
              <a:off x="7319791" y="1755890"/>
              <a:ext cx="642573" cy="642573"/>
            </a:xfrm>
            <a:prstGeom prst="ellipse">
              <a:avLst/>
            </a:prstGeom>
            <a:noFill/>
            <a:ln w="19050">
              <a:solidFill>
                <a:schemeClr val="bg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19" name="组合 50"/>
            <p:cNvGrpSpPr>
              <a:grpSpLocks/>
            </p:cNvGrpSpPr>
            <p:nvPr/>
          </p:nvGrpSpPr>
          <p:grpSpPr bwMode="auto">
            <a:xfrm>
              <a:off x="7374677" y="1810776"/>
              <a:ext cx="532800" cy="532800"/>
              <a:chOff x="6221268" y="2583884"/>
              <a:chExt cx="876828" cy="876828"/>
            </a:xfrm>
          </p:grpSpPr>
          <p:sp>
            <p:nvSpPr>
              <p:cNvPr id="141" name="椭圆 140"/>
              <p:cNvSpPr/>
              <p:nvPr/>
            </p:nvSpPr>
            <p:spPr>
              <a:xfrm>
                <a:off x="6222329" y="2584947"/>
                <a:ext cx="874708" cy="874705"/>
              </a:xfrm>
              <a:prstGeom prst="ellipse">
                <a:avLst/>
              </a:prstGeom>
              <a:pattFill prst="wdUpDiag">
                <a:fgClr>
                  <a:srgbClr val="66BFBC"/>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20" name="组合 149"/>
              <p:cNvGrpSpPr>
                <a:grpSpLocks/>
              </p:cNvGrpSpPr>
              <p:nvPr/>
            </p:nvGrpSpPr>
            <p:grpSpPr bwMode="auto">
              <a:xfrm>
                <a:off x="6277658" y="2637772"/>
                <a:ext cx="764658" cy="764658"/>
                <a:chOff x="5561693" y="3690293"/>
                <a:chExt cx="952500" cy="952500"/>
              </a:xfrm>
            </p:grpSpPr>
            <p:sp>
              <p:nvSpPr>
                <p:cNvPr id="151" name="椭圆 150"/>
                <p:cNvSpPr/>
                <p:nvPr/>
              </p:nvSpPr>
              <p:spPr>
                <a:xfrm>
                  <a:off x="5564326" y="3692793"/>
                  <a:ext cx="949726" cy="949724"/>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21" name="组合 151"/>
                <p:cNvGrpSpPr>
                  <a:grpSpLocks noChangeAspect="1"/>
                </p:cNvGrpSpPr>
                <p:nvPr/>
              </p:nvGrpSpPr>
              <p:grpSpPr>
                <a:xfrm>
                  <a:off x="5786679" y="3839402"/>
                  <a:ext cx="502529" cy="654282"/>
                  <a:chOff x="3196030" y="1160235"/>
                  <a:chExt cx="582794" cy="758785"/>
                </a:xfrm>
                <a:solidFill>
                  <a:schemeClr val="bg1"/>
                </a:solidFill>
              </p:grpSpPr>
              <p:sp>
                <p:nvSpPr>
                  <p:cNvPr id="153" name="Freeform 634"/>
                  <p:cNvSpPr>
                    <a:spLocks noEditPoints="1"/>
                  </p:cNvSpPr>
                  <p:nvPr/>
                </p:nvSpPr>
                <p:spPr bwMode="auto">
                  <a:xfrm>
                    <a:off x="3243635" y="1160235"/>
                    <a:ext cx="535189" cy="533747"/>
                  </a:xfrm>
                  <a:custGeom>
                    <a:avLst/>
                    <a:gdLst>
                      <a:gd name="T0" fmla="*/ 225 w 314"/>
                      <a:gd name="T1" fmla="*/ 39 h 313"/>
                      <a:gd name="T2" fmla="*/ 34 w 314"/>
                      <a:gd name="T3" fmla="*/ 89 h 313"/>
                      <a:gd name="T4" fmla="*/ 62 w 314"/>
                      <a:gd name="T5" fmla="*/ 264 h 313"/>
                      <a:gd name="T6" fmla="*/ 84 w 314"/>
                      <a:gd name="T7" fmla="*/ 280 h 313"/>
                      <a:gd name="T8" fmla="*/ 110 w 314"/>
                      <a:gd name="T9" fmla="*/ 292 h 313"/>
                      <a:gd name="T10" fmla="*/ 275 w 314"/>
                      <a:gd name="T11" fmla="*/ 230 h 313"/>
                      <a:gd name="T12" fmla="*/ 225 w 314"/>
                      <a:gd name="T13" fmla="*/ 39 h 313"/>
                      <a:gd name="T14" fmla="*/ 229 w 314"/>
                      <a:gd name="T15" fmla="*/ 203 h 313"/>
                      <a:gd name="T16" fmla="*/ 111 w 314"/>
                      <a:gd name="T17" fmla="*/ 234 h 313"/>
                      <a:gd name="T18" fmla="*/ 79 w 314"/>
                      <a:gd name="T19" fmla="*/ 116 h 313"/>
                      <a:gd name="T20" fmla="*/ 198 w 314"/>
                      <a:gd name="T21" fmla="*/ 84 h 313"/>
                      <a:gd name="T22" fmla="*/ 229 w 314"/>
                      <a:gd name="T23" fmla="*/ 20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4" h="313">
                        <a:moveTo>
                          <a:pt x="225" y="39"/>
                        </a:moveTo>
                        <a:cubicBezTo>
                          <a:pt x="158" y="0"/>
                          <a:pt x="72" y="23"/>
                          <a:pt x="34" y="89"/>
                        </a:cubicBezTo>
                        <a:cubicBezTo>
                          <a:pt x="0" y="148"/>
                          <a:pt x="13" y="221"/>
                          <a:pt x="62" y="264"/>
                        </a:cubicBezTo>
                        <a:cubicBezTo>
                          <a:pt x="69" y="270"/>
                          <a:pt x="76" y="275"/>
                          <a:pt x="84" y="280"/>
                        </a:cubicBezTo>
                        <a:cubicBezTo>
                          <a:pt x="92" y="285"/>
                          <a:pt x="101" y="289"/>
                          <a:pt x="110" y="292"/>
                        </a:cubicBezTo>
                        <a:cubicBezTo>
                          <a:pt x="171" y="313"/>
                          <a:pt x="241" y="288"/>
                          <a:pt x="275" y="230"/>
                        </a:cubicBezTo>
                        <a:cubicBezTo>
                          <a:pt x="314" y="163"/>
                          <a:pt x="291" y="77"/>
                          <a:pt x="225" y="39"/>
                        </a:cubicBezTo>
                        <a:close/>
                        <a:moveTo>
                          <a:pt x="229" y="203"/>
                        </a:moveTo>
                        <a:cubicBezTo>
                          <a:pt x="205" y="244"/>
                          <a:pt x="152" y="259"/>
                          <a:pt x="111" y="234"/>
                        </a:cubicBezTo>
                        <a:cubicBezTo>
                          <a:pt x="69" y="210"/>
                          <a:pt x="55" y="157"/>
                          <a:pt x="79" y="116"/>
                        </a:cubicBezTo>
                        <a:cubicBezTo>
                          <a:pt x="103" y="74"/>
                          <a:pt x="157" y="60"/>
                          <a:pt x="198" y="84"/>
                        </a:cubicBezTo>
                        <a:cubicBezTo>
                          <a:pt x="239" y="108"/>
                          <a:pt x="254" y="162"/>
                          <a:pt x="229" y="203"/>
                        </a:cubicBezTo>
                        <a:close/>
                      </a:path>
                    </a:pathLst>
                  </a:custGeom>
                  <a:grpFill/>
                  <a:ln>
                    <a:noFill/>
                  </a:ln>
                  <a:extLst/>
                </p:spPr>
                <p:txBody>
                  <a:bodyPr/>
                  <a:lstStyle/>
                  <a:p>
                    <a:pPr>
                      <a:defRPr/>
                    </a:pPr>
                    <a:endParaRPr lang="zh-CN" altLang="en-US" dirty="0">
                      <a:noFill/>
                      <a:latin typeface="+mn-lt"/>
                      <a:ea typeface="+mn-ea"/>
                    </a:endParaRPr>
                  </a:p>
                </p:txBody>
              </p:sp>
              <p:sp>
                <p:nvSpPr>
                  <p:cNvPr id="154" name="Oval 635"/>
                  <p:cNvSpPr>
                    <a:spLocks noChangeArrowheads="1"/>
                  </p:cNvSpPr>
                  <p:nvPr/>
                </p:nvSpPr>
                <p:spPr bwMode="auto">
                  <a:xfrm>
                    <a:off x="3465068" y="1327572"/>
                    <a:ext cx="85111" cy="87275"/>
                  </a:xfrm>
                  <a:prstGeom prst="ellipse">
                    <a:avLst/>
                  </a:prstGeom>
                  <a:grpFill/>
                  <a:ln>
                    <a:noFill/>
                  </a:ln>
                  <a:extLst/>
                </p:spPr>
                <p:txBody>
                  <a:bodyPr/>
                  <a:lstStyle/>
                  <a:p>
                    <a:pPr>
                      <a:defRPr/>
                    </a:pPr>
                    <a:endParaRPr lang="zh-CN" altLang="en-US" dirty="0">
                      <a:noFill/>
                      <a:latin typeface="+mn-lt"/>
                      <a:ea typeface="+mn-ea"/>
                    </a:endParaRPr>
                  </a:p>
                </p:txBody>
              </p:sp>
              <p:sp>
                <p:nvSpPr>
                  <p:cNvPr id="155" name="Freeform 636"/>
                  <p:cNvSpPr/>
                  <p:nvPr/>
                </p:nvSpPr>
                <p:spPr bwMode="auto">
                  <a:xfrm>
                    <a:off x="3507623" y="1422781"/>
                    <a:ext cx="92324" cy="98816"/>
                  </a:xfrm>
                  <a:custGeom>
                    <a:avLst/>
                    <a:gdLst>
                      <a:gd name="T0" fmla="*/ 13 w 54"/>
                      <a:gd name="T1" fmla="*/ 0 h 58"/>
                      <a:gd name="T2" fmla="*/ 0 w 54"/>
                      <a:gd name="T3" fmla="*/ 11 h 58"/>
                      <a:gd name="T4" fmla="*/ 13 w 54"/>
                      <a:gd name="T5" fmla="*/ 40 h 58"/>
                      <a:gd name="T6" fmla="*/ 0 w 54"/>
                      <a:gd name="T7" fmla="*/ 58 h 58"/>
                      <a:gd name="T8" fmla="*/ 4 w 54"/>
                      <a:gd name="T9" fmla="*/ 58 h 58"/>
                      <a:gd name="T10" fmla="*/ 44 w 54"/>
                      <a:gd name="T11" fmla="*/ 16 h 58"/>
                      <a:gd name="T12" fmla="*/ 13 w 54"/>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54" h="58">
                        <a:moveTo>
                          <a:pt x="13" y="0"/>
                        </a:moveTo>
                        <a:cubicBezTo>
                          <a:pt x="0" y="11"/>
                          <a:pt x="0" y="11"/>
                          <a:pt x="0" y="11"/>
                        </a:cubicBezTo>
                        <a:cubicBezTo>
                          <a:pt x="13" y="40"/>
                          <a:pt x="13" y="40"/>
                          <a:pt x="13" y="40"/>
                        </a:cubicBezTo>
                        <a:cubicBezTo>
                          <a:pt x="0" y="58"/>
                          <a:pt x="0" y="58"/>
                          <a:pt x="0" y="58"/>
                        </a:cubicBezTo>
                        <a:cubicBezTo>
                          <a:pt x="4" y="58"/>
                          <a:pt x="4" y="58"/>
                          <a:pt x="4" y="58"/>
                        </a:cubicBezTo>
                        <a:cubicBezTo>
                          <a:pt x="54" y="58"/>
                          <a:pt x="44" y="29"/>
                          <a:pt x="44" y="16"/>
                        </a:cubicBezTo>
                        <a:cubicBezTo>
                          <a:pt x="44" y="6"/>
                          <a:pt x="24" y="2"/>
                          <a:pt x="13" y="0"/>
                        </a:cubicBezTo>
                        <a:close/>
                      </a:path>
                    </a:pathLst>
                  </a:custGeom>
                  <a:grpFill/>
                  <a:ln>
                    <a:noFill/>
                  </a:ln>
                  <a:extLst/>
                </p:spPr>
                <p:txBody>
                  <a:bodyPr/>
                  <a:lstStyle/>
                  <a:p>
                    <a:pPr>
                      <a:defRPr/>
                    </a:pPr>
                    <a:endParaRPr lang="zh-CN" altLang="en-US" dirty="0">
                      <a:noFill/>
                      <a:latin typeface="+mn-lt"/>
                      <a:ea typeface="+mn-ea"/>
                    </a:endParaRPr>
                  </a:p>
                </p:txBody>
              </p:sp>
              <p:sp>
                <p:nvSpPr>
                  <p:cNvPr id="156" name="Freeform 637"/>
                  <p:cNvSpPr/>
                  <p:nvPr/>
                </p:nvSpPr>
                <p:spPr bwMode="auto">
                  <a:xfrm>
                    <a:off x="3416021" y="1422781"/>
                    <a:ext cx="91603" cy="98816"/>
                  </a:xfrm>
                  <a:custGeom>
                    <a:avLst/>
                    <a:gdLst>
                      <a:gd name="T0" fmla="*/ 54 w 54"/>
                      <a:gd name="T1" fmla="*/ 11 h 58"/>
                      <a:gd name="T2" fmla="*/ 41 w 54"/>
                      <a:gd name="T3" fmla="*/ 0 h 58"/>
                      <a:gd name="T4" fmla="*/ 11 w 54"/>
                      <a:gd name="T5" fmla="*/ 16 h 58"/>
                      <a:gd name="T6" fmla="*/ 50 w 54"/>
                      <a:gd name="T7" fmla="*/ 58 h 58"/>
                      <a:gd name="T8" fmla="*/ 54 w 54"/>
                      <a:gd name="T9" fmla="*/ 58 h 58"/>
                      <a:gd name="T10" fmla="*/ 41 w 54"/>
                      <a:gd name="T11" fmla="*/ 40 h 58"/>
                      <a:gd name="T12" fmla="*/ 54 w 54"/>
                      <a:gd name="T13" fmla="*/ 11 h 58"/>
                    </a:gdLst>
                    <a:ahLst/>
                    <a:cxnLst>
                      <a:cxn ang="0">
                        <a:pos x="T0" y="T1"/>
                      </a:cxn>
                      <a:cxn ang="0">
                        <a:pos x="T2" y="T3"/>
                      </a:cxn>
                      <a:cxn ang="0">
                        <a:pos x="T4" y="T5"/>
                      </a:cxn>
                      <a:cxn ang="0">
                        <a:pos x="T6" y="T7"/>
                      </a:cxn>
                      <a:cxn ang="0">
                        <a:pos x="T8" y="T9"/>
                      </a:cxn>
                      <a:cxn ang="0">
                        <a:pos x="T10" y="T11"/>
                      </a:cxn>
                      <a:cxn ang="0">
                        <a:pos x="T12" y="T13"/>
                      </a:cxn>
                    </a:cxnLst>
                    <a:rect l="0" t="0" r="r" b="b"/>
                    <a:pathLst>
                      <a:path w="54" h="58">
                        <a:moveTo>
                          <a:pt x="54" y="11"/>
                        </a:moveTo>
                        <a:cubicBezTo>
                          <a:pt x="41" y="0"/>
                          <a:pt x="41" y="0"/>
                          <a:pt x="41" y="0"/>
                        </a:cubicBezTo>
                        <a:cubicBezTo>
                          <a:pt x="30" y="2"/>
                          <a:pt x="11" y="6"/>
                          <a:pt x="11" y="16"/>
                        </a:cubicBezTo>
                        <a:cubicBezTo>
                          <a:pt x="11" y="29"/>
                          <a:pt x="0" y="58"/>
                          <a:pt x="50" y="58"/>
                        </a:cubicBezTo>
                        <a:cubicBezTo>
                          <a:pt x="54" y="58"/>
                          <a:pt x="54" y="58"/>
                          <a:pt x="54" y="58"/>
                        </a:cubicBezTo>
                        <a:cubicBezTo>
                          <a:pt x="41" y="40"/>
                          <a:pt x="41" y="40"/>
                          <a:pt x="41" y="40"/>
                        </a:cubicBezTo>
                        <a:lnTo>
                          <a:pt x="54" y="11"/>
                        </a:lnTo>
                        <a:close/>
                      </a:path>
                    </a:pathLst>
                  </a:custGeom>
                  <a:grpFill/>
                  <a:ln>
                    <a:noFill/>
                  </a:ln>
                  <a:extLst/>
                </p:spPr>
                <p:txBody>
                  <a:bodyPr/>
                  <a:lstStyle/>
                  <a:p>
                    <a:pPr>
                      <a:defRPr/>
                    </a:pPr>
                    <a:endParaRPr lang="zh-CN" altLang="en-US" dirty="0">
                      <a:noFill/>
                      <a:latin typeface="+mn-lt"/>
                      <a:ea typeface="+mn-ea"/>
                    </a:endParaRPr>
                  </a:p>
                </p:txBody>
              </p:sp>
              <p:sp>
                <p:nvSpPr>
                  <p:cNvPr id="157" name="Freeform 638"/>
                  <p:cNvSpPr/>
                  <p:nvPr/>
                </p:nvSpPr>
                <p:spPr bwMode="auto">
                  <a:xfrm>
                    <a:off x="3196030" y="1626181"/>
                    <a:ext cx="225039" cy="292839"/>
                  </a:xfrm>
                  <a:custGeom>
                    <a:avLst/>
                    <a:gdLst>
                      <a:gd name="T0" fmla="*/ 85 w 132"/>
                      <a:gd name="T1" fmla="*/ 0 h 172"/>
                      <a:gd name="T2" fmla="*/ 12 w 132"/>
                      <a:gd name="T3" fmla="*/ 125 h 172"/>
                      <a:gd name="T4" fmla="*/ 25 w 132"/>
                      <a:gd name="T5" fmla="*/ 158 h 172"/>
                      <a:gd name="T6" fmla="*/ 58 w 132"/>
                      <a:gd name="T7" fmla="*/ 156 h 172"/>
                      <a:gd name="T8" fmla="*/ 132 w 132"/>
                      <a:gd name="T9" fmla="*/ 28 h 172"/>
                      <a:gd name="T10" fmla="*/ 105 w 132"/>
                      <a:gd name="T11" fmla="*/ 19 h 172"/>
                      <a:gd name="T12" fmla="*/ 85 w 132"/>
                      <a:gd name="T13" fmla="*/ 0 h 172"/>
                    </a:gdLst>
                    <a:ahLst/>
                    <a:cxnLst>
                      <a:cxn ang="0">
                        <a:pos x="T0" y="T1"/>
                      </a:cxn>
                      <a:cxn ang="0">
                        <a:pos x="T2" y="T3"/>
                      </a:cxn>
                      <a:cxn ang="0">
                        <a:pos x="T4" y="T5"/>
                      </a:cxn>
                      <a:cxn ang="0">
                        <a:pos x="T6" y="T7"/>
                      </a:cxn>
                      <a:cxn ang="0">
                        <a:pos x="T8" y="T9"/>
                      </a:cxn>
                      <a:cxn ang="0">
                        <a:pos x="T10" y="T11"/>
                      </a:cxn>
                      <a:cxn ang="0">
                        <a:pos x="T12" y="T13"/>
                      </a:cxn>
                    </a:cxnLst>
                    <a:rect l="0" t="0" r="r" b="b"/>
                    <a:pathLst>
                      <a:path w="132" h="172">
                        <a:moveTo>
                          <a:pt x="85" y="0"/>
                        </a:moveTo>
                        <a:cubicBezTo>
                          <a:pt x="12" y="125"/>
                          <a:pt x="12" y="125"/>
                          <a:pt x="12" y="125"/>
                        </a:cubicBezTo>
                        <a:cubicBezTo>
                          <a:pt x="12" y="125"/>
                          <a:pt x="0" y="144"/>
                          <a:pt x="25" y="158"/>
                        </a:cubicBezTo>
                        <a:cubicBezTo>
                          <a:pt x="49" y="172"/>
                          <a:pt x="58" y="156"/>
                          <a:pt x="58" y="156"/>
                        </a:cubicBezTo>
                        <a:cubicBezTo>
                          <a:pt x="132" y="28"/>
                          <a:pt x="132" y="28"/>
                          <a:pt x="132" y="28"/>
                        </a:cubicBezTo>
                        <a:cubicBezTo>
                          <a:pt x="132" y="28"/>
                          <a:pt x="119" y="27"/>
                          <a:pt x="105" y="19"/>
                        </a:cubicBezTo>
                        <a:cubicBezTo>
                          <a:pt x="92" y="11"/>
                          <a:pt x="85" y="0"/>
                          <a:pt x="85" y="0"/>
                        </a:cubicBezTo>
                        <a:close/>
                      </a:path>
                    </a:pathLst>
                  </a:custGeom>
                  <a:grpFill/>
                  <a:ln>
                    <a:noFill/>
                  </a:ln>
                  <a:extLst/>
                </p:spPr>
                <p:txBody>
                  <a:bodyPr/>
                  <a:lstStyle/>
                  <a:p>
                    <a:pPr>
                      <a:defRPr/>
                    </a:pPr>
                    <a:endParaRPr lang="zh-CN" altLang="en-US" dirty="0">
                      <a:noFill/>
                      <a:latin typeface="+mn-lt"/>
                      <a:ea typeface="+mn-ea"/>
                    </a:endParaRPr>
                  </a:p>
                </p:txBody>
              </p:sp>
            </p:grpSp>
          </p:grpSp>
        </p:grpSp>
      </p:grpSp>
      <p:grpSp>
        <p:nvGrpSpPr>
          <p:cNvPr id="22" name="组合 11"/>
          <p:cNvGrpSpPr>
            <a:grpSpLocks/>
          </p:cNvGrpSpPr>
          <p:nvPr/>
        </p:nvGrpSpPr>
        <p:grpSpPr bwMode="auto">
          <a:xfrm>
            <a:off x="4162425" y="4219687"/>
            <a:ext cx="482204" cy="482352"/>
            <a:chOff x="5549550" y="5319391"/>
            <a:chExt cx="642573" cy="642573"/>
          </a:xfrm>
        </p:grpSpPr>
        <p:sp>
          <p:nvSpPr>
            <p:cNvPr id="96" name="椭圆 95"/>
            <p:cNvSpPr/>
            <p:nvPr/>
          </p:nvSpPr>
          <p:spPr>
            <a:xfrm>
              <a:off x="5549550" y="5319391"/>
              <a:ext cx="642573" cy="642573"/>
            </a:xfrm>
            <a:prstGeom prst="ellipse">
              <a:avLst/>
            </a:prstGeom>
            <a:noFill/>
            <a:ln w="19050">
              <a:solidFill>
                <a:schemeClr val="bg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23" name="组合 186"/>
            <p:cNvGrpSpPr>
              <a:grpSpLocks/>
            </p:cNvGrpSpPr>
            <p:nvPr/>
          </p:nvGrpSpPr>
          <p:grpSpPr bwMode="auto">
            <a:xfrm>
              <a:off x="5612249" y="5373919"/>
              <a:ext cx="532800" cy="532800"/>
              <a:chOff x="5477628" y="2367482"/>
              <a:chExt cx="1120629" cy="1120629"/>
            </a:xfrm>
          </p:grpSpPr>
          <p:sp>
            <p:nvSpPr>
              <p:cNvPr id="167" name="椭圆 166"/>
              <p:cNvSpPr/>
              <p:nvPr/>
            </p:nvSpPr>
            <p:spPr>
              <a:xfrm>
                <a:off x="5479236" y="2366254"/>
                <a:ext cx="1117917" cy="11212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70" name="椭圆 169"/>
              <p:cNvSpPr/>
              <p:nvPr/>
            </p:nvSpPr>
            <p:spPr>
              <a:xfrm>
                <a:off x="5562664" y="2456354"/>
                <a:ext cx="951062" cy="951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24" name="组合 171"/>
              <p:cNvGrpSpPr>
                <a:grpSpLocks noChangeAspect="1"/>
              </p:cNvGrpSpPr>
              <p:nvPr/>
            </p:nvGrpSpPr>
            <p:grpSpPr>
              <a:xfrm>
                <a:off x="5795817" y="2669148"/>
                <a:ext cx="556960" cy="512269"/>
                <a:chOff x="8374817" y="3976831"/>
                <a:chExt cx="719115" cy="661413"/>
              </a:xfrm>
              <a:solidFill>
                <a:schemeClr val="bg1"/>
              </a:solidFill>
            </p:grpSpPr>
            <p:sp>
              <p:nvSpPr>
                <p:cNvPr id="173" name="Freeform 44"/>
                <p:cNvSpPr/>
                <p:nvPr/>
              </p:nvSpPr>
              <p:spPr bwMode="auto">
                <a:xfrm>
                  <a:off x="9018919" y="4072040"/>
                  <a:ext cx="75013" cy="68522"/>
                </a:xfrm>
                <a:custGeom>
                  <a:avLst/>
                  <a:gdLst>
                    <a:gd name="T0" fmla="*/ 28 w 44"/>
                    <a:gd name="T1" fmla="*/ 11 h 40"/>
                    <a:gd name="T2" fmla="*/ 0 w 44"/>
                    <a:gd name="T3" fmla="*/ 18 h 40"/>
                    <a:gd name="T4" fmla="*/ 31 w 44"/>
                    <a:gd name="T5" fmla="*/ 40 h 40"/>
                    <a:gd name="T6" fmla="*/ 28 w 44"/>
                    <a:gd name="T7" fmla="*/ 11 h 40"/>
                  </a:gdLst>
                  <a:ahLst/>
                  <a:cxnLst>
                    <a:cxn ang="0">
                      <a:pos x="T0" y="T1"/>
                    </a:cxn>
                    <a:cxn ang="0">
                      <a:pos x="T2" y="T3"/>
                    </a:cxn>
                    <a:cxn ang="0">
                      <a:pos x="T4" y="T5"/>
                    </a:cxn>
                    <a:cxn ang="0">
                      <a:pos x="T6" y="T7"/>
                    </a:cxn>
                  </a:cxnLst>
                  <a:rect l="0" t="0" r="r" b="b"/>
                  <a:pathLst>
                    <a:path w="44" h="40">
                      <a:moveTo>
                        <a:pt x="28" y="11"/>
                      </a:moveTo>
                      <a:cubicBezTo>
                        <a:pt x="13" y="0"/>
                        <a:pt x="0" y="18"/>
                        <a:pt x="0" y="18"/>
                      </a:cubicBezTo>
                      <a:cubicBezTo>
                        <a:pt x="31" y="40"/>
                        <a:pt x="31" y="40"/>
                        <a:pt x="31" y="40"/>
                      </a:cubicBezTo>
                      <a:cubicBezTo>
                        <a:pt x="31" y="40"/>
                        <a:pt x="44" y="22"/>
                        <a:pt x="28" y="11"/>
                      </a:cubicBezTo>
                      <a:close/>
                    </a:path>
                  </a:pathLst>
                </a:custGeom>
                <a:grpFill/>
                <a:ln>
                  <a:noFill/>
                </a:ln>
                <a:extLst/>
              </p:spPr>
              <p:txBody>
                <a:bodyPr/>
                <a:lstStyle/>
                <a:p>
                  <a:pPr>
                    <a:defRPr/>
                  </a:pPr>
                  <a:endParaRPr lang="zh-CN" altLang="en-US" dirty="0">
                    <a:latin typeface="+mn-lt"/>
                    <a:ea typeface="+mn-ea"/>
                  </a:endParaRPr>
                </a:p>
              </p:txBody>
            </p:sp>
            <p:sp>
              <p:nvSpPr>
                <p:cNvPr id="174" name="Freeform 45"/>
                <p:cNvSpPr/>
                <p:nvPr/>
              </p:nvSpPr>
              <p:spPr bwMode="auto">
                <a:xfrm>
                  <a:off x="8831387" y="4116759"/>
                  <a:ext cx="230088" cy="284184"/>
                </a:xfrm>
                <a:custGeom>
                  <a:avLst/>
                  <a:gdLst>
                    <a:gd name="T0" fmla="*/ 187 w 319"/>
                    <a:gd name="T1" fmla="*/ 85 h 394"/>
                    <a:gd name="T2" fmla="*/ 156 w 319"/>
                    <a:gd name="T3" fmla="*/ 125 h 394"/>
                    <a:gd name="T4" fmla="*/ 104 w 319"/>
                    <a:gd name="T5" fmla="*/ 198 h 394"/>
                    <a:gd name="T6" fmla="*/ 0 w 319"/>
                    <a:gd name="T7" fmla="*/ 342 h 394"/>
                    <a:gd name="T8" fmla="*/ 74 w 319"/>
                    <a:gd name="T9" fmla="*/ 394 h 394"/>
                    <a:gd name="T10" fmla="*/ 104 w 319"/>
                    <a:gd name="T11" fmla="*/ 352 h 394"/>
                    <a:gd name="T12" fmla="*/ 130 w 319"/>
                    <a:gd name="T13" fmla="*/ 314 h 394"/>
                    <a:gd name="T14" fmla="*/ 156 w 319"/>
                    <a:gd name="T15" fmla="*/ 276 h 394"/>
                    <a:gd name="T16" fmla="*/ 319 w 319"/>
                    <a:gd name="T17" fmla="*/ 52 h 394"/>
                    <a:gd name="T18" fmla="*/ 248 w 319"/>
                    <a:gd name="T19" fmla="*/ 0 h 394"/>
                    <a:gd name="T20" fmla="*/ 187 w 319"/>
                    <a:gd name="T21" fmla="*/ 85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9" h="394">
                      <a:moveTo>
                        <a:pt x="187" y="85"/>
                      </a:moveTo>
                      <a:lnTo>
                        <a:pt x="156" y="125"/>
                      </a:lnTo>
                      <a:lnTo>
                        <a:pt x="104" y="198"/>
                      </a:lnTo>
                      <a:lnTo>
                        <a:pt x="0" y="342"/>
                      </a:lnTo>
                      <a:lnTo>
                        <a:pt x="74" y="394"/>
                      </a:lnTo>
                      <a:lnTo>
                        <a:pt x="104" y="352"/>
                      </a:lnTo>
                      <a:lnTo>
                        <a:pt x="130" y="314"/>
                      </a:lnTo>
                      <a:lnTo>
                        <a:pt x="156" y="276"/>
                      </a:lnTo>
                      <a:lnTo>
                        <a:pt x="319" y="52"/>
                      </a:lnTo>
                      <a:lnTo>
                        <a:pt x="248" y="0"/>
                      </a:lnTo>
                      <a:lnTo>
                        <a:pt x="187" y="85"/>
                      </a:lnTo>
                      <a:close/>
                    </a:path>
                  </a:pathLst>
                </a:custGeom>
                <a:grpFill/>
                <a:ln>
                  <a:noFill/>
                </a:ln>
                <a:extLst/>
              </p:spPr>
              <p:txBody>
                <a:bodyPr/>
                <a:lstStyle/>
                <a:p>
                  <a:pPr>
                    <a:defRPr/>
                  </a:pPr>
                  <a:endParaRPr lang="zh-CN" altLang="en-US" dirty="0">
                    <a:latin typeface="+mn-lt"/>
                    <a:ea typeface="+mn-ea"/>
                  </a:endParaRPr>
                </a:p>
              </p:txBody>
            </p:sp>
            <p:sp>
              <p:nvSpPr>
                <p:cNvPr id="175" name="Freeform 46"/>
                <p:cNvSpPr/>
                <p:nvPr/>
              </p:nvSpPr>
              <p:spPr bwMode="auto">
                <a:xfrm>
                  <a:off x="8374817" y="3976831"/>
                  <a:ext cx="569090" cy="661413"/>
                </a:xfrm>
                <a:custGeom>
                  <a:avLst/>
                  <a:gdLst>
                    <a:gd name="T0" fmla="*/ 312 w 334"/>
                    <a:gd name="T1" fmla="*/ 348 h 388"/>
                    <a:gd name="T2" fmla="*/ 293 w 334"/>
                    <a:gd name="T3" fmla="*/ 366 h 388"/>
                    <a:gd name="T4" fmla="*/ 40 w 334"/>
                    <a:gd name="T5" fmla="*/ 366 h 388"/>
                    <a:gd name="T6" fmla="*/ 22 w 334"/>
                    <a:gd name="T7" fmla="*/ 348 h 388"/>
                    <a:gd name="T8" fmla="*/ 22 w 334"/>
                    <a:gd name="T9" fmla="*/ 41 h 388"/>
                    <a:gd name="T10" fmla="*/ 40 w 334"/>
                    <a:gd name="T11" fmla="*/ 23 h 388"/>
                    <a:gd name="T12" fmla="*/ 293 w 334"/>
                    <a:gd name="T13" fmla="*/ 23 h 388"/>
                    <a:gd name="T14" fmla="*/ 312 w 334"/>
                    <a:gd name="T15" fmla="*/ 41 h 388"/>
                    <a:gd name="T16" fmla="*/ 312 w 334"/>
                    <a:gd name="T17" fmla="*/ 140 h 388"/>
                    <a:gd name="T18" fmla="*/ 334 w 334"/>
                    <a:gd name="T19" fmla="*/ 109 h 388"/>
                    <a:gd name="T20" fmla="*/ 334 w 334"/>
                    <a:gd name="T21" fmla="*/ 21 h 388"/>
                    <a:gd name="T22" fmla="*/ 313 w 334"/>
                    <a:gd name="T23" fmla="*/ 0 h 388"/>
                    <a:gd name="T24" fmla="*/ 21 w 334"/>
                    <a:gd name="T25" fmla="*/ 0 h 388"/>
                    <a:gd name="T26" fmla="*/ 0 w 334"/>
                    <a:gd name="T27" fmla="*/ 21 h 388"/>
                    <a:gd name="T28" fmla="*/ 0 w 334"/>
                    <a:gd name="T29" fmla="*/ 368 h 388"/>
                    <a:gd name="T30" fmla="*/ 21 w 334"/>
                    <a:gd name="T31" fmla="*/ 388 h 388"/>
                    <a:gd name="T32" fmla="*/ 313 w 334"/>
                    <a:gd name="T33" fmla="*/ 388 h 388"/>
                    <a:gd name="T34" fmla="*/ 334 w 334"/>
                    <a:gd name="T35" fmla="*/ 368 h 388"/>
                    <a:gd name="T36" fmla="*/ 334 w 334"/>
                    <a:gd name="T37" fmla="*/ 223 h 388"/>
                    <a:gd name="T38" fmla="*/ 312 w 334"/>
                    <a:gd name="T39" fmla="*/ 254 h 388"/>
                    <a:gd name="T40" fmla="*/ 312 w 334"/>
                    <a:gd name="T41" fmla="*/ 348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4" h="388">
                      <a:moveTo>
                        <a:pt x="312" y="348"/>
                      </a:moveTo>
                      <a:cubicBezTo>
                        <a:pt x="312" y="358"/>
                        <a:pt x="303" y="366"/>
                        <a:pt x="293" y="366"/>
                      </a:cubicBezTo>
                      <a:cubicBezTo>
                        <a:pt x="40" y="366"/>
                        <a:pt x="40" y="366"/>
                        <a:pt x="40" y="366"/>
                      </a:cubicBezTo>
                      <a:cubicBezTo>
                        <a:pt x="30" y="366"/>
                        <a:pt x="22" y="358"/>
                        <a:pt x="22" y="348"/>
                      </a:cubicBezTo>
                      <a:cubicBezTo>
                        <a:pt x="22" y="41"/>
                        <a:pt x="22" y="41"/>
                        <a:pt x="22" y="41"/>
                      </a:cubicBezTo>
                      <a:cubicBezTo>
                        <a:pt x="22" y="31"/>
                        <a:pt x="30" y="23"/>
                        <a:pt x="40" y="23"/>
                      </a:cubicBezTo>
                      <a:cubicBezTo>
                        <a:pt x="293" y="23"/>
                        <a:pt x="293" y="23"/>
                        <a:pt x="293" y="23"/>
                      </a:cubicBezTo>
                      <a:cubicBezTo>
                        <a:pt x="303" y="23"/>
                        <a:pt x="312" y="31"/>
                        <a:pt x="312" y="41"/>
                      </a:cubicBezTo>
                      <a:cubicBezTo>
                        <a:pt x="312" y="140"/>
                        <a:pt x="312" y="140"/>
                        <a:pt x="312" y="140"/>
                      </a:cubicBezTo>
                      <a:cubicBezTo>
                        <a:pt x="334" y="109"/>
                        <a:pt x="334" y="109"/>
                        <a:pt x="334" y="109"/>
                      </a:cubicBezTo>
                      <a:cubicBezTo>
                        <a:pt x="334" y="21"/>
                        <a:pt x="334" y="21"/>
                        <a:pt x="334" y="21"/>
                      </a:cubicBezTo>
                      <a:cubicBezTo>
                        <a:pt x="334" y="10"/>
                        <a:pt x="325" y="0"/>
                        <a:pt x="313" y="0"/>
                      </a:cubicBezTo>
                      <a:cubicBezTo>
                        <a:pt x="21" y="0"/>
                        <a:pt x="21" y="0"/>
                        <a:pt x="21" y="0"/>
                      </a:cubicBezTo>
                      <a:cubicBezTo>
                        <a:pt x="9" y="0"/>
                        <a:pt x="0" y="10"/>
                        <a:pt x="0" y="21"/>
                      </a:cubicBezTo>
                      <a:cubicBezTo>
                        <a:pt x="0" y="368"/>
                        <a:pt x="0" y="368"/>
                        <a:pt x="0" y="368"/>
                      </a:cubicBezTo>
                      <a:cubicBezTo>
                        <a:pt x="0" y="379"/>
                        <a:pt x="9" y="388"/>
                        <a:pt x="21" y="388"/>
                      </a:cubicBezTo>
                      <a:cubicBezTo>
                        <a:pt x="313" y="388"/>
                        <a:pt x="313" y="388"/>
                        <a:pt x="313" y="388"/>
                      </a:cubicBezTo>
                      <a:cubicBezTo>
                        <a:pt x="325" y="388"/>
                        <a:pt x="334" y="379"/>
                        <a:pt x="334" y="368"/>
                      </a:cubicBezTo>
                      <a:cubicBezTo>
                        <a:pt x="334" y="223"/>
                        <a:pt x="334" y="223"/>
                        <a:pt x="334" y="223"/>
                      </a:cubicBezTo>
                      <a:cubicBezTo>
                        <a:pt x="312" y="254"/>
                        <a:pt x="312" y="254"/>
                        <a:pt x="312" y="254"/>
                      </a:cubicBezTo>
                      <a:lnTo>
                        <a:pt x="312" y="348"/>
                      </a:lnTo>
                      <a:close/>
                    </a:path>
                  </a:pathLst>
                </a:custGeom>
                <a:grpFill/>
                <a:ln>
                  <a:noFill/>
                </a:ln>
                <a:extLst/>
              </p:spPr>
              <p:txBody>
                <a:bodyPr/>
                <a:lstStyle/>
                <a:p>
                  <a:pPr>
                    <a:defRPr/>
                  </a:pPr>
                  <a:endParaRPr lang="zh-CN" altLang="en-US" dirty="0">
                    <a:latin typeface="+mn-lt"/>
                    <a:ea typeface="+mn-ea"/>
                  </a:endParaRPr>
                </a:p>
              </p:txBody>
            </p:sp>
            <p:sp>
              <p:nvSpPr>
                <p:cNvPr id="176" name="Freeform 47"/>
                <p:cNvSpPr/>
                <p:nvPr/>
              </p:nvSpPr>
              <p:spPr bwMode="auto">
                <a:xfrm>
                  <a:off x="8806142" y="4377142"/>
                  <a:ext cx="67800" cy="77177"/>
                </a:xfrm>
                <a:custGeom>
                  <a:avLst/>
                  <a:gdLst>
                    <a:gd name="T0" fmla="*/ 21 w 94"/>
                    <a:gd name="T1" fmla="*/ 0 h 107"/>
                    <a:gd name="T2" fmla="*/ 0 w 94"/>
                    <a:gd name="T3" fmla="*/ 107 h 107"/>
                    <a:gd name="T4" fmla="*/ 94 w 94"/>
                    <a:gd name="T5" fmla="*/ 52 h 107"/>
                    <a:gd name="T6" fmla="*/ 21 w 94"/>
                    <a:gd name="T7" fmla="*/ 0 h 107"/>
                  </a:gdLst>
                  <a:ahLst/>
                  <a:cxnLst>
                    <a:cxn ang="0">
                      <a:pos x="T0" y="T1"/>
                    </a:cxn>
                    <a:cxn ang="0">
                      <a:pos x="T2" y="T3"/>
                    </a:cxn>
                    <a:cxn ang="0">
                      <a:pos x="T4" y="T5"/>
                    </a:cxn>
                    <a:cxn ang="0">
                      <a:pos x="T6" y="T7"/>
                    </a:cxn>
                  </a:cxnLst>
                  <a:rect l="0" t="0" r="r" b="b"/>
                  <a:pathLst>
                    <a:path w="94" h="107">
                      <a:moveTo>
                        <a:pt x="21" y="0"/>
                      </a:moveTo>
                      <a:lnTo>
                        <a:pt x="0" y="107"/>
                      </a:lnTo>
                      <a:lnTo>
                        <a:pt x="94" y="52"/>
                      </a:lnTo>
                      <a:lnTo>
                        <a:pt x="21" y="0"/>
                      </a:lnTo>
                      <a:close/>
                    </a:path>
                  </a:pathLst>
                </a:custGeom>
                <a:grpFill/>
                <a:ln>
                  <a:noFill/>
                </a:ln>
                <a:extLst/>
              </p:spPr>
              <p:txBody>
                <a:bodyPr/>
                <a:lstStyle/>
                <a:p>
                  <a:pPr>
                    <a:defRPr/>
                  </a:pPr>
                  <a:endParaRPr lang="zh-CN" altLang="en-US" dirty="0">
                    <a:latin typeface="+mn-lt"/>
                    <a:ea typeface="+mn-ea"/>
                  </a:endParaRPr>
                </a:p>
              </p:txBody>
            </p:sp>
            <p:sp>
              <p:nvSpPr>
                <p:cNvPr id="177" name="Rectangle 48"/>
                <p:cNvSpPr>
                  <a:spLocks noChangeArrowheads="1"/>
                </p:cNvSpPr>
                <p:nvPr/>
              </p:nvSpPr>
              <p:spPr bwMode="auto">
                <a:xfrm>
                  <a:off x="8459928" y="4504808"/>
                  <a:ext cx="228646" cy="34621"/>
                </a:xfrm>
                <a:prstGeom prst="rect">
                  <a:avLst/>
                </a:prstGeom>
                <a:grpFill/>
                <a:ln>
                  <a:noFill/>
                </a:ln>
                <a:extLst/>
              </p:spPr>
              <p:txBody>
                <a:bodyPr/>
                <a:lstStyle/>
                <a:p>
                  <a:pPr>
                    <a:defRPr/>
                  </a:pPr>
                  <a:endParaRPr lang="zh-CN" altLang="en-US" dirty="0">
                    <a:latin typeface="+mn-lt"/>
                    <a:ea typeface="+mn-ea"/>
                  </a:endParaRPr>
                </a:p>
              </p:txBody>
            </p:sp>
            <p:sp>
              <p:nvSpPr>
                <p:cNvPr id="178" name="Rectangle 49"/>
                <p:cNvSpPr>
                  <a:spLocks noChangeArrowheads="1"/>
                </p:cNvSpPr>
                <p:nvPr/>
              </p:nvSpPr>
              <p:spPr bwMode="auto">
                <a:xfrm>
                  <a:off x="8459928" y="4428352"/>
                  <a:ext cx="228646" cy="33900"/>
                </a:xfrm>
                <a:prstGeom prst="rect">
                  <a:avLst/>
                </a:prstGeom>
                <a:grpFill/>
                <a:ln>
                  <a:noFill/>
                </a:ln>
                <a:extLst/>
              </p:spPr>
              <p:txBody>
                <a:bodyPr/>
                <a:lstStyle/>
                <a:p>
                  <a:pPr>
                    <a:defRPr/>
                  </a:pPr>
                  <a:endParaRPr lang="zh-CN" altLang="en-US" dirty="0">
                    <a:latin typeface="+mn-lt"/>
                    <a:ea typeface="+mn-ea"/>
                  </a:endParaRPr>
                </a:p>
              </p:txBody>
            </p:sp>
            <p:sp>
              <p:nvSpPr>
                <p:cNvPr id="179" name="Rectangle 50"/>
                <p:cNvSpPr>
                  <a:spLocks noChangeArrowheads="1"/>
                </p:cNvSpPr>
                <p:nvPr/>
              </p:nvSpPr>
              <p:spPr bwMode="auto">
                <a:xfrm>
                  <a:off x="8459928" y="4354782"/>
                  <a:ext cx="228646" cy="32458"/>
                </a:xfrm>
                <a:prstGeom prst="rect">
                  <a:avLst/>
                </a:prstGeom>
                <a:grpFill/>
                <a:ln>
                  <a:noFill/>
                </a:ln>
                <a:extLst/>
              </p:spPr>
              <p:txBody>
                <a:bodyPr/>
                <a:lstStyle/>
                <a:p>
                  <a:pPr>
                    <a:defRPr/>
                  </a:pPr>
                  <a:endParaRPr lang="zh-CN" altLang="en-US" dirty="0">
                    <a:latin typeface="+mn-lt"/>
                    <a:ea typeface="+mn-ea"/>
                  </a:endParaRPr>
                </a:p>
              </p:txBody>
            </p:sp>
            <p:sp>
              <p:nvSpPr>
                <p:cNvPr id="180" name="Rectangle 51"/>
                <p:cNvSpPr>
                  <a:spLocks noChangeArrowheads="1"/>
                </p:cNvSpPr>
                <p:nvPr/>
              </p:nvSpPr>
              <p:spPr bwMode="auto">
                <a:xfrm>
                  <a:off x="8459928" y="4278326"/>
                  <a:ext cx="228646" cy="32458"/>
                </a:xfrm>
                <a:prstGeom prst="rect">
                  <a:avLst/>
                </a:prstGeom>
                <a:grpFill/>
                <a:ln>
                  <a:noFill/>
                </a:ln>
                <a:extLst/>
              </p:spPr>
              <p:txBody>
                <a:bodyPr/>
                <a:lstStyle/>
                <a:p>
                  <a:pPr>
                    <a:defRPr/>
                  </a:pPr>
                  <a:endParaRPr lang="zh-CN" altLang="en-US" dirty="0">
                    <a:latin typeface="+mn-lt"/>
                    <a:ea typeface="+mn-ea"/>
                  </a:endParaRPr>
                </a:p>
              </p:txBody>
            </p:sp>
            <p:sp>
              <p:nvSpPr>
                <p:cNvPr id="181" name="Rectangle 52"/>
                <p:cNvSpPr>
                  <a:spLocks noChangeArrowheads="1"/>
                </p:cNvSpPr>
                <p:nvPr/>
              </p:nvSpPr>
              <p:spPr bwMode="auto">
                <a:xfrm>
                  <a:off x="8459928" y="4201870"/>
                  <a:ext cx="228646" cy="33900"/>
                </a:xfrm>
                <a:prstGeom prst="rect">
                  <a:avLst/>
                </a:prstGeom>
                <a:grpFill/>
                <a:ln>
                  <a:noFill/>
                </a:ln>
                <a:extLst/>
              </p:spPr>
              <p:txBody>
                <a:bodyPr/>
                <a:lstStyle/>
                <a:p>
                  <a:pPr>
                    <a:defRPr/>
                  </a:pPr>
                  <a:endParaRPr lang="zh-CN" altLang="en-US" dirty="0">
                    <a:latin typeface="+mn-lt"/>
                    <a:ea typeface="+mn-ea"/>
                  </a:endParaRPr>
                </a:p>
              </p:txBody>
            </p:sp>
            <p:sp>
              <p:nvSpPr>
                <p:cNvPr id="182" name="Rectangle 53"/>
                <p:cNvSpPr>
                  <a:spLocks noChangeArrowheads="1"/>
                </p:cNvSpPr>
                <p:nvPr/>
              </p:nvSpPr>
              <p:spPr bwMode="auto">
                <a:xfrm>
                  <a:off x="8459928" y="4124694"/>
                  <a:ext cx="228646" cy="34621"/>
                </a:xfrm>
                <a:prstGeom prst="rect">
                  <a:avLst/>
                </a:prstGeom>
                <a:grpFill/>
                <a:ln>
                  <a:noFill/>
                </a:ln>
                <a:extLst/>
              </p:spPr>
              <p:txBody>
                <a:bodyPr/>
                <a:lstStyle/>
                <a:p>
                  <a:pPr>
                    <a:defRPr/>
                  </a:pPr>
                  <a:endParaRPr lang="zh-CN" altLang="en-US" dirty="0">
                    <a:latin typeface="+mn-lt"/>
                    <a:ea typeface="+mn-ea"/>
                  </a:endParaRPr>
                </a:p>
              </p:txBody>
            </p:sp>
          </p:grpSp>
        </p:grpSp>
      </p:grpSp>
      <p:grpSp>
        <p:nvGrpSpPr>
          <p:cNvPr id="25" name="组合 10"/>
          <p:cNvGrpSpPr>
            <a:grpSpLocks/>
          </p:cNvGrpSpPr>
          <p:nvPr/>
        </p:nvGrpSpPr>
        <p:grpSpPr bwMode="auto">
          <a:xfrm>
            <a:off x="5498306" y="3975533"/>
            <a:ext cx="482204" cy="482352"/>
            <a:chOff x="7330835" y="4993855"/>
            <a:chExt cx="642573" cy="642573"/>
          </a:xfrm>
        </p:grpSpPr>
        <p:sp>
          <p:nvSpPr>
            <p:cNvPr id="106" name="椭圆 105"/>
            <p:cNvSpPr/>
            <p:nvPr/>
          </p:nvSpPr>
          <p:spPr>
            <a:xfrm>
              <a:off x="7330835" y="4993855"/>
              <a:ext cx="642573" cy="642573"/>
            </a:xfrm>
            <a:prstGeom prst="ellipse">
              <a:avLst/>
            </a:prstGeom>
            <a:noFill/>
            <a:ln w="19050">
              <a:solidFill>
                <a:schemeClr val="bg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26" name="组合 187"/>
            <p:cNvGrpSpPr>
              <a:grpSpLocks/>
            </p:cNvGrpSpPr>
            <p:nvPr/>
          </p:nvGrpSpPr>
          <p:grpSpPr bwMode="auto">
            <a:xfrm>
              <a:off x="7383357" y="5053072"/>
              <a:ext cx="532800" cy="532800"/>
              <a:chOff x="6135088" y="291315"/>
              <a:chExt cx="1120629" cy="1120629"/>
            </a:xfrm>
          </p:grpSpPr>
          <p:sp>
            <p:nvSpPr>
              <p:cNvPr id="168" name="椭圆 167"/>
              <p:cNvSpPr/>
              <p:nvPr/>
            </p:nvSpPr>
            <p:spPr>
              <a:xfrm>
                <a:off x="6134743" y="290237"/>
                <a:ext cx="1121253" cy="1121253"/>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69" name="椭圆 168"/>
              <p:cNvSpPr/>
              <p:nvPr/>
            </p:nvSpPr>
            <p:spPr>
              <a:xfrm>
                <a:off x="6218169" y="373662"/>
                <a:ext cx="954400" cy="9510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nvGrpSpPr>
              <p:cNvPr id="27" name="组合 182"/>
              <p:cNvGrpSpPr>
                <a:grpSpLocks noChangeAspect="1"/>
              </p:cNvGrpSpPr>
              <p:nvPr/>
            </p:nvGrpSpPr>
            <p:grpSpPr>
              <a:xfrm>
                <a:off x="6425939" y="531024"/>
                <a:ext cx="566457" cy="566457"/>
                <a:chOff x="6267960" y="2101505"/>
                <a:chExt cx="731377" cy="731377"/>
              </a:xfrm>
              <a:solidFill>
                <a:schemeClr val="bg1"/>
              </a:solidFill>
            </p:grpSpPr>
            <p:sp>
              <p:nvSpPr>
                <p:cNvPr id="184" name="Freeform 578"/>
                <p:cNvSpPr/>
                <p:nvPr/>
              </p:nvSpPr>
              <p:spPr bwMode="auto">
                <a:xfrm>
                  <a:off x="6859409" y="2488832"/>
                  <a:ext cx="97373" cy="194024"/>
                </a:xfrm>
                <a:custGeom>
                  <a:avLst/>
                  <a:gdLst>
                    <a:gd name="T0" fmla="*/ 0 w 57"/>
                    <a:gd name="T1" fmla="*/ 99 h 114"/>
                    <a:gd name="T2" fmla="*/ 22 w 57"/>
                    <a:gd name="T3" fmla="*/ 114 h 114"/>
                    <a:gd name="T4" fmla="*/ 57 w 57"/>
                    <a:gd name="T5" fmla="*/ 0 h 114"/>
                    <a:gd name="T6" fmla="*/ 31 w 57"/>
                    <a:gd name="T7" fmla="*/ 0 h 114"/>
                    <a:gd name="T8" fmla="*/ 0 w 57"/>
                    <a:gd name="T9" fmla="*/ 99 h 114"/>
                  </a:gdLst>
                  <a:ahLst/>
                  <a:cxnLst>
                    <a:cxn ang="0">
                      <a:pos x="T0" y="T1"/>
                    </a:cxn>
                    <a:cxn ang="0">
                      <a:pos x="T2" y="T3"/>
                    </a:cxn>
                    <a:cxn ang="0">
                      <a:pos x="T4" y="T5"/>
                    </a:cxn>
                    <a:cxn ang="0">
                      <a:pos x="T6" y="T7"/>
                    </a:cxn>
                    <a:cxn ang="0">
                      <a:pos x="T8" y="T9"/>
                    </a:cxn>
                  </a:cxnLst>
                  <a:rect l="0" t="0" r="r" b="b"/>
                  <a:pathLst>
                    <a:path w="57" h="114">
                      <a:moveTo>
                        <a:pt x="0" y="99"/>
                      </a:moveTo>
                      <a:cubicBezTo>
                        <a:pt x="22" y="114"/>
                        <a:pt x="22" y="114"/>
                        <a:pt x="22" y="114"/>
                      </a:cubicBezTo>
                      <a:cubicBezTo>
                        <a:pt x="44" y="82"/>
                        <a:pt x="57" y="42"/>
                        <a:pt x="57" y="0"/>
                      </a:cubicBezTo>
                      <a:cubicBezTo>
                        <a:pt x="31" y="0"/>
                        <a:pt x="31" y="0"/>
                        <a:pt x="31" y="0"/>
                      </a:cubicBezTo>
                      <a:cubicBezTo>
                        <a:pt x="31" y="37"/>
                        <a:pt x="20" y="71"/>
                        <a:pt x="0" y="99"/>
                      </a:cubicBezTo>
                      <a:close/>
                    </a:path>
                  </a:pathLst>
                </a:custGeom>
                <a:grpFill/>
                <a:ln>
                  <a:noFill/>
                </a:ln>
                <a:extLst/>
              </p:spPr>
              <p:txBody>
                <a:bodyPr/>
                <a:lstStyle/>
                <a:p>
                  <a:pPr>
                    <a:defRPr/>
                  </a:pPr>
                  <a:endParaRPr lang="zh-CN" altLang="en-US" dirty="0">
                    <a:latin typeface="+mn-lt"/>
                    <a:ea typeface="+mn-ea"/>
                  </a:endParaRPr>
                </a:p>
              </p:txBody>
            </p:sp>
            <p:sp>
              <p:nvSpPr>
                <p:cNvPr id="185" name="Freeform 579"/>
                <p:cNvSpPr/>
                <p:nvPr/>
              </p:nvSpPr>
              <p:spPr bwMode="auto">
                <a:xfrm>
                  <a:off x="6637976" y="2101505"/>
                  <a:ext cx="361361" cy="362804"/>
                </a:xfrm>
                <a:custGeom>
                  <a:avLst/>
                  <a:gdLst>
                    <a:gd name="T0" fmla="*/ 187 w 212"/>
                    <a:gd name="T1" fmla="*/ 213 h 213"/>
                    <a:gd name="T2" fmla="*/ 212 w 212"/>
                    <a:gd name="T3" fmla="*/ 213 h 213"/>
                    <a:gd name="T4" fmla="*/ 0 w 212"/>
                    <a:gd name="T5" fmla="*/ 0 h 213"/>
                    <a:gd name="T6" fmla="*/ 0 w 212"/>
                    <a:gd name="T7" fmla="*/ 25 h 213"/>
                    <a:gd name="T8" fmla="*/ 0 w 212"/>
                    <a:gd name="T9" fmla="*/ 52 h 213"/>
                    <a:gd name="T10" fmla="*/ 0 w 212"/>
                    <a:gd name="T11" fmla="*/ 213 h 213"/>
                    <a:gd name="T12" fmla="*/ 160 w 212"/>
                    <a:gd name="T13" fmla="*/ 213 h 213"/>
                    <a:gd name="T14" fmla="*/ 187 w 212"/>
                    <a:gd name="T15" fmla="*/ 213 h 2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2" h="213">
                      <a:moveTo>
                        <a:pt x="187" y="213"/>
                      </a:moveTo>
                      <a:cubicBezTo>
                        <a:pt x="212" y="213"/>
                        <a:pt x="212" y="213"/>
                        <a:pt x="212" y="213"/>
                      </a:cubicBezTo>
                      <a:cubicBezTo>
                        <a:pt x="187" y="7"/>
                        <a:pt x="0" y="0"/>
                        <a:pt x="0" y="0"/>
                      </a:cubicBezTo>
                      <a:cubicBezTo>
                        <a:pt x="0" y="25"/>
                        <a:pt x="0" y="25"/>
                        <a:pt x="0" y="25"/>
                      </a:cubicBezTo>
                      <a:cubicBezTo>
                        <a:pt x="0" y="52"/>
                        <a:pt x="0" y="52"/>
                        <a:pt x="0" y="52"/>
                      </a:cubicBezTo>
                      <a:cubicBezTo>
                        <a:pt x="0" y="213"/>
                        <a:pt x="0" y="213"/>
                        <a:pt x="0" y="213"/>
                      </a:cubicBezTo>
                      <a:cubicBezTo>
                        <a:pt x="160" y="213"/>
                        <a:pt x="160" y="213"/>
                        <a:pt x="160" y="213"/>
                      </a:cubicBezTo>
                      <a:lnTo>
                        <a:pt x="187" y="213"/>
                      </a:lnTo>
                      <a:close/>
                    </a:path>
                  </a:pathLst>
                </a:custGeom>
                <a:grpFill/>
                <a:ln>
                  <a:noFill/>
                </a:ln>
                <a:extLst/>
              </p:spPr>
              <p:txBody>
                <a:bodyPr/>
                <a:lstStyle/>
                <a:p>
                  <a:pPr>
                    <a:defRPr/>
                  </a:pPr>
                  <a:endParaRPr lang="zh-CN" altLang="en-US" dirty="0">
                    <a:latin typeface="+mn-lt"/>
                    <a:ea typeface="+mn-ea"/>
                  </a:endParaRPr>
                </a:p>
              </p:txBody>
            </p:sp>
            <p:sp>
              <p:nvSpPr>
                <p:cNvPr id="186" name="Freeform 580"/>
                <p:cNvSpPr/>
                <p:nvPr/>
              </p:nvSpPr>
              <p:spPr bwMode="auto">
                <a:xfrm>
                  <a:off x="6267960" y="2144060"/>
                  <a:ext cx="605154" cy="688822"/>
                </a:xfrm>
                <a:custGeom>
                  <a:avLst/>
                  <a:gdLst>
                    <a:gd name="T0" fmla="*/ 202 w 355"/>
                    <a:gd name="T1" fmla="*/ 202 h 404"/>
                    <a:gd name="T2" fmla="*/ 202 w 355"/>
                    <a:gd name="T3" fmla="*/ 26 h 404"/>
                    <a:gd name="T4" fmla="*/ 202 w 355"/>
                    <a:gd name="T5" fmla="*/ 0 h 404"/>
                    <a:gd name="T6" fmla="*/ 0 w 355"/>
                    <a:gd name="T7" fmla="*/ 202 h 404"/>
                    <a:gd name="T8" fmla="*/ 202 w 355"/>
                    <a:gd name="T9" fmla="*/ 404 h 404"/>
                    <a:gd name="T10" fmla="*/ 355 w 355"/>
                    <a:gd name="T11" fmla="*/ 335 h 404"/>
                    <a:gd name="T12" fmla="*/ 335 w 355"/>
                    <a:gd name="T13" fmla="*/ 317 h 404"/>
                    <a:gd name="T14" fmla="*/ 202 w 355"/>
                    <a:gd name="T15" fmla="*/ 202 h 4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5" h="404">
                      <a:moveTo>
                        <a:pt x="202" y="202"/>
                      </a:moveTo>
                      <a:cubicBezTo>
                        <a:pt x="202" y="26"/>
                        <a:pt x="202" y="26"/>
                        <a:pt x="202" y="26"/>
                      </a:cubicBezTo>
                      <a:cubicBezTo>
                        <a:pt x="202" y="0"/>
                        <a:pt x="202" y="0"/>
                        <a:pt x="202" y="0"/>
                      </a:cubicBezTo>
                      <a:cubicBezTo>
                        <a:pt x="91" y="0"/>
                        <a:pt x="0" y="90"/>
                        <a:pt x="0" y="202"/>
                      </a:cubicBezTo>
                      <a:cubicBezTo>
                        <a:pt x="0" y="314"/>
                        <a:pt x="91" y="404"/>
                        <a:pt x="202" y="404"/>
                      </a:cubicBezTo>
                      <a:cubicBezTo>
                        <a:pt x="263" y="404"/>
                        <a:pt x="318" y="377"/>
                        <a:pt x="355" y="335"/>
                      </a:cubicBezTo>
                      <a:cubicBezTo>
                        <a:pt x="335" y="317"/>
                        <a:pt x="335" y="317"/>
                        <a:pt x="335" y="317"/>
                      </a:cubicBezTo>
                      <a:lnTo>
                        <a:pt x="202" y="202"/>
                      </a:lnTo>
                      <a:close/>
                    </a:path>
                  </a:pathLst>
                </a:custGeom>
                <a:grpFill/>
                <a:ln>
                  <a:noFill/>
                </a:ln>
                <a:extLst/>
              </p:spPr>
              <p:txBody>
                <a:bodyPr/>
                <a:lstStyle/>
                <a:p>
                  <a:pPr>
                    <a:defRPr/>
                  </a:pPr>
                  <a:endParaRPr lang="zh-CN" altLang="en-US" dirty="0">
                    <a:latin typeface="+mn-lt"/>
                    <a:ea typeface="+mn-ea"/>
                  </a:endParaRPr>
                </a:p>
              </p:txBody>
            </p:sp>
          </p:grpSp>
        </p:grpSp>
      </p:grpSp>
      <p:grpSp>
        <p:nvGrpSpPr>
          <p:cNvPr id="28" name="组合 14"/>
          <p:cNvGrpSpPr>
            <a:grpSpLocks/>
          </p:cNvGrpSpPr>
          <p:nvPr/>
        </p:nvGrpSpPr>
        <p:grpSpPr bwMode="auto">
          <a:xfrm>
            <a:off x="4139952" y="2589221"/>
            <a:ext cx="1440160" cy="620361"/>
            <a:chOff x="5519039" y="3146058"/>
            <a:chExt cx="1921659" cy="826947"/>
          </a:xfrm>
        </p:grpSpPr>
        <p:sp>
          <p:nvSpPr>
            <p:cNvPr id="162" name="矩形 161"/>
            <p:cNvSpPr/>
            <p:nvPr/>
          </p:nvSpPr>
          <p:spPr>
            <a:xfrm>
              <a:off x="5519039" y="3603763"/>
              <a:ext cx="1921659" cy="369242"/>
            </a:xfrm>
            <a:prstGeom prst="rect">
              <a:avLst/>
            </a:prstGeom>
          </p:spPr>
          <p:txBody>
            <a:bodyPr wrap="square">
              <a:spAutoFit/>
            </a:bodyPr>
            <a:lstStyle/>
            <a:p>
              <a:pPr>
                <a:defRPr/>
              </a:pPr>
              <a:r>
                <a:rPr lang="zh-CN" altLang="en-US" sz="1200" dirty="0">
                  <a:solidFill>
                    <a:schemeClr val="bg1">
                      <a:alpha val="85000"/>
                    </a:schemeClr>
                  </a:solidFill>
                  <a:latin typeface="微软雅黑" pitchFamily="34" charset="-122"/>
                  <a:ea typeface="微软雅黑" pitchFamily="34" charset="-122"/>
                </a:rPr>
                <a:t>点击此处添加标题</a:t>
              </a:r>
            </a:p>
          </p:txBody>
        </p:sp>
        <p:grpSp>
          <p:nvGrpSpPr>
            <p:cNvPr id="29" name="组合 188"/>
            <p:cNvGrpSpPr>
              <a:grpSpLocks/>
            </p:cNvGrpSpPr>
            <p:nvPr/>
          </p:nvGrpSpPr>
          <p:grpSpPr bwMode="auto">
            <a:xfrm>
              <a:off x="6145049" y="3146058"/>
              <a:ext cx="574911" cy="344947"/>
              <a:chOff x="10136188" y="3348038"/>
              <a:chExt cx="277813" cy="166688"/>
            </a:xfrm>
          </p:grpSpPr>
          <p:sp>
            <p:nvSpPr>
              <p:cNvPr id="19484" name="Freeform 328"/>
              <p:cNvSpPr>
                <a:spLocks/>
              </p:cNvSpPr>
              <p:nvPr/>
            </p:nvSpPr>
            <p:spPr bwMode="auto">
              <a:xfrm>
                <a:off x="10275888" y="3352801"/>
                <a:ext cx="138113" cy="161925"/>
              </a:xfrm>
              <a:custGeom>
                <a:avLst/>
                <a:gdLst>
                  <a:gd name="T0" fmla="*/ 138113 w 143"/>
                  <a:gd name="T1" fmla="*/ 150290 h 167"/>
                  <a:gd name="T2" fmla="*/ 115899 w 143"/>
                  <a:gd name="T3" fmla="*/ 129928 h 167"/>
                  <a:gd name="T4" fmla="*/ 77266 w 143"/>
                  <a:gd name="T5" fmla="*/ 120232 h 167"/>
                  <a:gd name="T6" fmla="*/ 71471 w 143"/>
                  <a:gd name="T7" fmla="*/ 102779 h 167"/>
                  <a:gd name="T8" fmla="*/ 75334 w 143"/>
                  <a:gd name="T9" fmla="*/ 105688 h 167"/>
                  <a:gd name="T10" fmla="*/ 79198 w 143"/>
                  <a:gd name="T11" fmla="*/ 104718 h 167"/>
                  <a:gd name="T12" fmla="*/ 91753 w 143"/>
                  <a:gd name="T13" fmla="*/ 102779 h 167"/>
                  <a:gd name="T14" fmla="*/ 93685 w 143"/>
                  <a:gd name="T15" fmla="*/ 103748 h 167"/>
                  <a:gd name="T16" fmla="*/ 96583 w 143"/>
                  <a:gd name="T17" fmla="*/ 104718 h 167"/>
                  <a:gd name="T18" fmla="*/ 95617 w 143"/>
                  <a:gd name="T19" fmla="*/ 102779 h 167"/>
                  <a:gd name="T20" fmla="*/ 91753 w 143"/>
                  <a:gd name="T21" fmla="*/ 93083 h 167"/>
                  <a:gd name="T22" fmla="*/ 97548 w 143"/>
                  <a:gd name="T23" fmla="*/ 90174 h 167"/>
                  <a:gd name="T24" fmla="*/ 104309 w 143"/>
                  <a:gd name="T25" fmla="*/ 89204 h 167"/>
                  <a:gd name="T26" fmla="*/ 86924 w 143"/>
                  <a:gd name="T27" fmla="*/ 7757 h 167"/>
                  <a:gd name="T28" fmla="*/ 67608 w 143"/>
                  <a:gd name="T29" fmla="*/ 0 h 167"/>
                  <a:gd name="T30" fmla="*/ 54086 w 143"/>
                  <a:gd name="T31" fmla="*/ 4848 h 167"/>
                  <a:gd name="T32" fmla="*/ 41530 w 143"/>
                  <a:gd name="T33" fmla="*/ 0 h 167"/>
                  <a:gd name="T34" fmla="*/ 21248 w 143"/>
                  <a:gd name="T35" fmla="*/ 7757 h 167"/>
                  <a:gd name="T36" fmla="*/ 2897 w 143"/>
                  <a:gd name="T37" fmla="*/ 88235 h 167"/>
                  <a:gd name="T38" fmla="*/ 7727 w 143"/>
                  <a:gd name="T39" fmla="*/ 90174 h 167"/>
                  <a:gd name="T40" fmla="*/ 15453 w 143"/>
                  <a:gd name="T41" fmla="*/ 93083 h 167"/>
                  <a:gd name="T42" fmla="*/ 12556 w 143"/>
                  <a:gd name="T43" fmla="*/ 103748 h 167"/>
                  <a:gd name="T44" fmla="*/ 12556 w 143"/>
                  <a:gd name="T45" fmla="*/ 104718 h 167"/>
                  <a:gd name="T46" fmla="*/ 16419 w 143"/>
                  <a:gd name="T47" fmla="*/ 103748 h 167"/>
                  <a:gd name="T48" fmla="*/ 17385 w 143"/>
                  <a:gd name="T49" fmla="*/ 103748 h 167"/>
                  <a:gd name="T50" fmla="*/ 25111 w 143"/>
                  <a:gd name="T51" fmla="*/ 104718 h 167"/>
                  <a:gd name="T52" fmla="*/ 28975 w 143"/>
                  <a:gd name="T53" fmla="*/ 105688 h 167"/>
                  <a:gd name="T54" fmla="*/ 37667 w 143"/>
                  <a:gd name="T55" fmla="*/ 102779 h 167"/>
                  <a:gd name="T56" fmla="*/ 30906 w 143"/>
                  <a:gd name="T57" fmla="*/ 120232 h 167"/>
                  <a:gd name="T58" fmla="*/ 24146 w 143"/>
                  <a:gd name="T59" fmla="*/ 121201 h 167"/>
                  <a:gd name="T60" fmla="*/ 37667 w 143"/>
                  <a:gd name="T61" fmla="*/ 142533 h 167"/>
                  <a:gd name="T62" fmla="*/ 37667 w 143"/>
                  <a:gd name="T63" fmla="*/ 160955 h 167"/>
                  <a:gd name="T64" fmla="*/ 37667 w 143"/>
                  <a:gd name="T65" fmla="*/ 161925 h 167"/>
                  <a:gd name="T66" fmla="*/ 138113 w 143"/>
                  <a:gd name="T67" fmla="*/ 161925 h 167"/>
                  <a:gd name="T68" fmla="*/ 138113 w 143"/>
                  <a:gd name="T69" fmla="*/ 150290 h 16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3"/>
                  <a:gd name="T106" fmla="*/ 0 h 167"/>
                  <a:gd name="T107" fmla="*/ 143 w 143"/>
                  <a:gd name="T108" fmla="*/ 167 h 16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3" h="167">
                    <a:moveTo>
                      <a:pt x="143" y="155"/>
                    </a:moveTo>
                    <a:cubicBezTo>
                      <a:pt x="143" y="155"/>
                      <a:pt x="143" y="144"/>
                      <a:pt x="120" y="134"/>
                    </a:cubicBezTo>
                    <a:cubicBezTo>
                      <a:pt x="110" y="129"/>
                      <a:pt x="99" y="127"/>
                      <a:pt x="80" y="124"/>
                    </a:cubicBezTo>
                    <a:cubicBezTo>
                      <a:pt x="79" y="122"/>
                      <a:pt x="76" y="114"/>
                      <a:pt x="74" y="106"/>
                    </a:cubicBezTo>
                    <a:cubicBezTo>
                      <a:pt x="74" y="106"/>
                      <a:pt x="77" y="109"/>
                      <a:pt x="78" y="109"/>
                    </a:cubicBezTo>
                    <a:cubicBezTo>
                      <a:pt x="79" y="109"/>
                      <a:pt x="80" y="108"/>
                      <a:pt x="82" y="108"/>
                    </a:cubicBezTo>
                    <a:cubicBezTo>
                      <a:pt x="82" y="108"/>
                      <a:pt x="91" y="106"/>
                      <a:pt x="95" y="106"/>
                    </a:cubicBezTo>
                    <a:cubicBezTo>
                      <a:pt x="96" y="106"/>
                      <a:pt x="97" y="107"/>
                      <a:pt x="97" y="107"/>
                    </a:cubicBezTo>
                    <a:cubicBezTo>
                      <a:pt x="97" y="107"/>
                      <a:pt x="98" y="108"/>
                      <a:pt x="100" y="108"/>
                    </a:cubicBezTo>
                    <a:cubicBezTo>
                      <a:pt x="99" y="107"/>
                      <a:pt x="99" y="106"/>
                      <a:pt x="99" y="106"/>
                    </a:cubicBezTo>
                    <a:cubicBezTo>
                      <a:pt x="95" y="96"/>
                      <a:pt x="95" y="96"/>
                      <a:pt x="95" y="96"/>
                    </a:cubicBezTo>
                    <a:cubicBezTo>
                      <a:pt x="95" y="96"/>
                      <a:pt x="99" y="92"/>
                      <a:pt x="101" y="93"/>
                    </a:cubicBezTo>
                    <a:cubicBezTo>
                      <a:pt x="104" y="94"/>
                      <a:pt x="108" y="92"/>
                      <a:pt x="108" y="92"/>
                    </a:cubicBezTo>
                    <a:cubicBezTo>
                      <a:pt x="110" y="70"/>
                      <a:pt x="113" y="25"/>
                      <a:pt x="90" y="8"/>
                    </a:cubicBezTo>
                    <a:cubicBezTo>
                      <a:pt x="82" y="2"/>
                      <a:pt x="76" y="0"/>
                      <a:pt x="70" y="0"/>
                    </a:cubicBezTo>
                    <a:cubicBezTo>
                      <a:pt x="64" y="0"/>
                      <a:pt x="60" y="2"/>
                      <a:pt x="56" y="5"/>
                    </a:cubicBezTo>
                    <a:cubicBezTo>
                      <a:pt x="53" y="2"/>
                      <a:pt x="48" y="0"/>
                      <a:pt x="43" y="0"/>
                    </a:cubicBezTo>
                    <a:cubicBezTo>
                      <a:pt x="37" y="0"/>
                      <a:pt x="30" y="2"/>
                      <a:pt x="22" y="8"/>
                    </a:cubicBezTo>
                    <a:cubicBezTo>
                      <a:pt x="0" y="24"/>
                      <a:pt x="1" y="68"/>
                      <a:pt x="3" y="91"/>
                    </a:cubicBezTo>
                    <a:cubicBezTo>
                      <a:pt x="3" y="91"/>
                      <a:pt x="5" y="90"/>
                      <a:pt x="8" y="93"/>
                    </a:cubicBezTo>
                    <a:cubicBezTo>
                      <a:pt x="11" y="96"/>
                      <a:pt x="16" y="96"/>
                      <a:pt x="16" y="96"/>
                    </a:cubicBezTo>
                    <a:cubicBezTo>
                      <a:pt x="13" y="107"/>
                      <a:pt x="13" y="107"/>
                      <a:pt x="13" y="107"/>
                    </a:cubicBezTo>
                    <a:cubicBezTo>
                      <a:pt x="13" y="108"/>
                      <a:pt x="13" y="108"/>
                      <a:pt x="13" y="108"/>
                    </a:cubicBezTo>
                    <a:cubicBezTo>
                      <a:pt x="14" y="108"/>
                      <a:pt x="16" y="107"/>
                      <a:pt x="17" y="107"/>
                    </a:cubicBezTo>
                    <a:cubicBezTo>
                      <a:pt x="17" y="107"/>
                      <a:pt x="18" y="107"/>
                      <a:pt x="18" y="107"/>
                    </a:cubicBezTo>
                    <a:cubicBezTo>
                      <a:pt x="22" y="107"/>
                      <a:pt x="26" y="108"/>
                      <a:pt x="26" y="108"/>
                    </a:cubicBezTo>
                    <a:cubicBezTo>
                      <a:pt x="28" y="108"/>
                      <a:pt x="29" y="109"/>
                      <a:pt x="30" y="109"/>
                    </a:cubicBezTo>
                    <a:cubicBezTo>
                      <a:pt x="32" y="109"/>
                      <a:pt x="38" y="106"/>
                      <a:pt x="39" y="106"/>
                    </a:cubicBezTo>
                    <a:cubicBezTo>
                      <a:pt x="38" y="111"/>
                      <a:pt x="35" y="120"/>
                      <a:pt x="32" y="124"/>
                    </a:cubicBezTo>
                    <a:cubicBezTo>
                      <a:pt x="30" y="125"/>
                      <a:pt x="27" y="125"/>
                      <a:pt x="25" y="125"/>
                    </a:cubicBezTo>
                    <a:cubicBezTo>
                      <a:pt x="38" y="135"/>
                      <a:pt x="39" y="145"/>
                      <a:pt x="39" y="147"/>
                    </a:cubicBezTo>
                    <a:cubicBezTo>
                      <a:pt x="39" y="166"/>
                      <a:pt x="39" y="166"/>
                      <a:pt x="39" y="166"/>
                    </a:cubicBezTo>
                    <a:cubicBezTo>
                      <a:pt x="39" y="167"/>
                      <a:pt x="39" y="167"/>
                      <a:pt x="39" y="167"/>
                    </a:cubicBezTo>
                    <a:cubicBezTo>
                      <a:pt x="143" y="167"/>
                      <a:pt x="143" y="167"/>
                      <a:pt x="143" y="167"/>
                    </a:cubicBezTo>
                    <a:lnTo>
                      <a:pt x="143" y="155"/>
                    </a:lnTo>
                    <a:close/>
                  </a:path>
                </a:pathLst>
              </a:custGeom>
              <a:solidFill>
                <a:schemeClr val="bg1"/>
              </a:solidFill>
              <a:ln w="9525">
                <a:noFill/>
                <a:round/>
                <a:headEnd/>
                <a:tailEnd/>
              </a:ln>
            </p:spPr>
            <p:txBody>
              <a:bodyPr/>
              <a:lstStyle/>
              <a:p>
                <a:endParaRPr lang="zh-CN" altLang="en-US">
                  <a:latin typeface="微软雅黑" pitchFamily="34" charset="-122"/>
                  <a:ea typeface="微软雅黑" pitchFamily="34" charset="-122"/>
                </a:endParaRPr>
              </a:p>
            </p:txBody>
          </p:sp>
          <p:sp>
            <p:nvSpPr>
              <p:cNvPr id="19485" name="Freeform 329"/>
              <p:cNvSpPr>
                <a:spLocks/>
              </p:cNvSpPr>
              <p:nvPr/>
            </p:nvSpPr>
            <p:spPr bwMode="auto">
              <a:xfrm>
                <a:off x="10136188" y="3348038"/>
                <a:ext cx="168275" cy="165100"/>
              </a:xfrm>
              <a:custGeom>
                <a:avLst/>
                <a:gdLst>
                  <a:gd name="T0" fmla="*/ 146032 w 174"/>
                  <a:gd name="T1" fmla="*/ 126480 h 171"/>
                  <a:gd name="T2" fmla="*/ 98644 w 174"/>
                  <a:gd name="T3" fmla="*/ 109101 h 171"/>
                  <a:gd name="T4" fmla="*/ 115085 w 174"/>
                  <a:gd name="T5" fmla="*/ 77240 h 171"/>
                  <a:gd name="T6" fmla="*/ 115085 w 174"/>
                  <a:gd name="T7" fmla="*/ 76274 h 171"/>
                  <a:gd name="T8" fmla="*/ 116052 w 174"/>
                  <a:gd name="T9" fmla="*/ 77240 h 171"/>
                  <a:gd name="T10" fmla="*/ 118953 w 174"/>
                  <a:gd name="T11" fmla="*/ 76274 h 171"/>
                  <a:gd name="T12" fmla="*/ 122821 w 174"/>
                  <a:gd name="T13" fmla="*/ 59861 h 171"/>
                  <a:gd name="T14" fmla="*/ 119920 w 174"/>
                  <a:gd name="T15" fmla="*/ 54068 h 171"/>
                  <a:gd name="T16" fmla="*/ 119920 w 174"/>
                  <a:gd name="T17" fmla="*/ 54068 h 171"/>
                  <a:gd name="T18" fmla="*/ 119920 w 174"/>
                  <a:gd name="T19" fmla="*/ 54068 h 171"/>
                  <a:gd name="T20" fmla="*/ 119920 w 174"/>
                  <a:gd name="T21" fmla="*/ 52137 h 171"/>
                  <a:gd name="T22" fmla="*/ 118953 w 174"/>
                  <a:gd name="T23" fmla="*/ 28965 h 171"/>
                  <a:gd name="T24" fmla="*/ 113150 w 174"/>
                  <a:gd name="T25" fmla="*/ 12551 h 171"/>
                  <a:gd name="T26" fmla="*/ 92841 w 174"/>
                  <a:gd name="T27" fmla="*/ 2896 h 171"/>
                  <a:gd name="T28" fmla="*/ 75434 w 174"/>
                  <a:gd name="T29" fmla="*/ 0 h 171"/>
                  <a:gd name="T30" fmla="*/ 69631 w 174"/>
                  <a:gd name="T31" fmla="*/ 0 h 171"/>
                  <a:gd name="T32" fmla="*/ 59960 w 174"/>
                  <a:gd name="T33" fmla="*/ 10620 h 171"/>
                  <a:gd name="T34" fmla="*/ 48355 w 174"/>
                  <a:gd name="T35" fmla="*/ 29930 h 171"/>
                  <a:gd name="T36" fmla="*/ 47388 w 174"/>
                  <a:gd name="T37" fmla="*/ 52137 h 171"/>
                  <a:gd name="T38" fmla="*/ 47388 w 174"/>
                  <a:gd name="T39" fmla="*/ 54068 h 171"/>
                  <a:gd name="T40" fmla="*/ 47388 w 174"/>
                  <a:gd name="T41" fmla="*/ 54068 h 171"/>
                  <a:gd name="T42" fmla="*/ 47388 w 174"/>
                  <a:gd name="T43" fmla="*/ 54068 h 171"/>
                  <a:gd name="T44" fmla="*/ 43519 w 174"/>
                  <a:gd name="T45" fmla="*/ 59861 h 171"/>
                  <a:gd name="T46" fmla="*/ 48355 w 174"/>
                  <a:gd name="T47" fmla="*/ 76274 h 171"/>
                  <a:gd name="T48" fmla="*/ 50289 w 174"/>
                  <a:gd name="T49" fmla="*/ 77240 h 171"/>
                  <a:gd name="T50" fmla="*/ 52223 w 174"/>
                  <a:gd name="T51" fmla="*/ 76274 h 171"/>
                  <a:gd name="T52" fmla="*/ 52223 w 174"/>
                  <a:gd name="T53" fmla="*/ 77240 h 171"/>
                  <a:gd name="T54" fmla="*/ 68664 w 174"/>
                  <a:gd name="T55" fmla="*/ 109101 h 171"/>
                  <a:gd name="T56" fmla="*/ 22243 w 174"/>
                  <a:gd name="T57" fmla="*/ 126480 h 171"/>
                  <a:gd name="T58" fmla="*/ 0 w 174"/>
                  <a:gd name="T59" fmla="*/ 146756 h 171"/>
                  <a:gd name="T60" fmla="*/ 0 w 174"/>
                  <a:gd name="T61" fmla="*/ 165100 h 171"/>
                  <a:gd name="T62" fmla="*/ 168275 w 174"/>
                  <a:gd name="T63" fmla="*/ 165100 h 171"/>
                  <a:gd name="T64" fmla="*/ 168275 w 174"/>
                  <a:gd name="T65" fmla="*/ 146756 h 171"/>
                  <a:gd name="T66" fmla="*/ 146032 w 174"/>
                  <a:gd name="T67" fmla="*/ 126480 h 17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4"/>
                  <a:gd name="T103" fmla="*/ 0 h 171"/>
                  <a:gd name="T104" fmla="*/ 174 w 174"/>
                  <a:gd name="T105" fmla="*/ 171 h 17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4" h="171">
                    <a:moveTo>
                      <a:pt x="151" y="131"/>
                    </a:moveTo>
                    <a:cubicBezTo>
                      <a:pt x="139" y="126"/>
                      <a:pt x="126" y="116"/>
                      <a:pt x="102" y="113"/>
                    </a:cubicBezTo>
                    <a:cubicBezTo>
                      <a:pt x="109" y="107"/>
                      <a:pt x="112" y="96"/>
                      <a:pt x="119" y="80"/>
                    </a:cubicBezTo>
                    <a:cubicBezTo>
                      <a:pt x="119" y="80"/>
                      <a:pt x="119" y="80"/>
                      <a:pt x="119" y="79"/>
                    </a:cubicBezTo>
                    <a:cubicBezTo>
                      <a:pt x="119" y="80"/>
                      <a:pt x="120" y="80"/>
                      <a:pt x="120" y="80"/>
                    </a:cubicBezTo>
                    <a:cubicBezTo>
                      <a:pt x="121" y="80"/>
                      <a:pt x="122" y="79"/>
                      <a:pt x="123" y="79"/>
                    </a:cubicBezTo>
                    <a:cubicBezTo>
                      <a:pt x="126" y="77"/>
                      <a:pt x="127" y="67"/>
                      <a:pt x="127" y="62"/>
                    </a:cubicBezTo>
                    <a:cubicBezTo>
                      <a:pt x="128" y="56"/>
                      <a:pt x="125" y="56"/>
                      <a:pt x="124" y="56"/>
                    </a:cubicBezTo>
                    <a:cubicBezTo>
                      <a:pt x="124" y="56"/>
                      <a:pt x="124" y="56"/>
                      <a:pt x="124" y="56"/>
                    </a:cubicBezTo>
                    <a:cubicBezTo>
                      <a:pt x="124" y="56"/>
                      <a:pt x="124" y="56"/>
                      <a:pt x="124" y="56"/>
                    </a:cubicBezTo>
                    <a:cubicBezTo>
                      <a:pt x="124" y="55"/>
                      <a:pt x="124" y="55"/>
                      <a:pt x="124" y="54"/>
                    </a:cubicBezTo>
                    <a:cubicBezTo>
                      <a:pt x="124" y="48"/>
                      <a:pt x="125" y="37"/>
                      <a:pt x="123" y="30"/>
                    </a:cubicBezTo>
                    <a:cubicBezTo>
                      <a:pt x="121" y="21"/>
                      <a:pt x="121" y="18"/>
                      <a:pt x="117" y="13"/>
                    </a:cubicBezTo>
                    <a:cubicBezTo>
                      <a:pt x="110" y="6"/>
                      <a:pt x="100" y="3"/>
                      <a:pt x="96" y="3"/>
                    </a:cubicBezTo>
                    <a:cubicBezTo>
                      <a:pt x="94" y="3"/>
                      <a:pt x="86" y="0"/>
                      <a:pt x="78" y="0"/>
                    </a:cubicBezTo>
                    <a:cubicBezTo>
                      <a:pt x="76" y="0"/>
                      <a:pt x="74" y="0"/>
                      <a:pt x="72" y="0"/>
                    </a:cubicBezTo>
                    <a:cubicBezTo>
                      <a:pt x="64" y="3"/>
                      <a:pt x="69" y="11"/>
                      <a:pt x="62" y="11"/>
                    </a:cubicBezTo>
                    <a:cubicBezTo>
                      <a:pt x="55" y="11"/>
                      <a:pt x="52" y="21"/>
                      <a:pt x="50" y="31"/>
                    </a:cubicBezTo>
                    <a:cubicBezTo>
                      <a:pt x="48" y="37"/>
                      <a:pt x="49" y="47"/>
                      <a:pt x="49" y="54"/>
                    </a:cubicBezTo>
                    <a:cubicBezTo>
                      <a:pt x="49" y="55"/>
                      <a:pt x="49" y="55"/>
                      <a:pt x="49" y="56"/>
                    </a:cubicBezTo>
                    <a:cubicBezTo>
                      <a:pt x="49" y="56"/>
                      <a:pt x="49" y="56"/>
                      <a:pt x="49" y="56"/>
                    </a:cubicBezTo>
                    <a:cubicBezTo>
                      <a:pt x="49" y="56"/>
                      <a:pt x="49" y="56"/>
                      <a:pt x="49" y="56"/>
                    </a:cubicBezTo>
                    <a:cubicBezTo>
                      <a:pt x="48" y="56"/>
                      <a:pt x="45" y="56"/>
                      <a:pt x="45" y="62"/>
                    </a:cubicBezTo>
                    <a:cubicBezTo>
                      <a:pt x="45" y="67"/>
                      <a:pt x="47" y="77"/>
                      <a:pt x="50" y="79"/>
                    </a:cubicBezTo>
                    <a:cubicBezTo>
                      <a:pt x="51" y="79"/>
                      <a:pt x="52" y="80"/>
                      <a:pt x="52" y="80"/>
                    </a:cubicBezTo>
                    <a:cubicBezTo>
                      <a:pt x="53" y="80"/>
                      <a:pt x="54" y="79"/>
                      <a:pt x="54" y="79"/>
                    </a:cubicBezTo>
                    <a:cubicBezTo>
                      <a:pt x="54" y="80"/>
                      <a:pt x="54" y="80"/>
                      <a:pt x="54" y="80"/>
                    </a:cubicBezTo>
                    <a:cubicBezTo>
                      <a:pt x="61" y="96"/>
                      <a:pt x="64" y="108"/>
                      <a:pt x="71" y="113"/>
                    </a:cubicBezTo>
                    <a:cubicBezTo>
                      <a:pt x="47" y="116"/>
                      <a:pt x="34" y="126"/>
                      <a:pt x="23" y="131"/>
                    </a:cubicBezTo>
                    <a:cubicBezTo>
                      <a:pt x="0" y="141"/>
                      <a:pt x="0" y="152"/>
                      <a:pt x="0" y="152"/>
                    </a:cubicBezTo>
                    <a:cubicBezTo>
                      <a:pt x="0" y="171"/>
                      <a:pt x="0" y="171"/>
                      <a:pt x="0" y="171"/>
                    </a:cubicBezTo>
                    <a:cubicBezTo>
                      <a:pt x="174" y="171"/>
                      <a:pt x="174" y="171"/>
                      <a:pt x="174" y="171"/>
                    </a:cubicBezTo>
                    <a:cubicBezTo>
                      <a:pt x="174" y="152"/>
                      <a:pt x="174" y="152"/>
                      <a:pt x="174" y="152"/>
                    </a:cubicBezTo>
                    <a:cubicBezTo>
                      <a:pt x="174" y="152"/>
                      <a:pt x="174" y="141"/>
                      <a:pt x="151" y="131"/>
                    </a:cubicBezTo>
                    <a:close/>
                  </a:path>
                </a:pathLst>
              </a:custGeom>
              <a:solidFill>
                <a:schemeClr val="bg1"/>
              </a:solidFill>
              <a:ln w="9525">
                <a:noFill/>
                <a:round/>
                <a:headEnd/>
                <a:tailEnd/>
              </a:ln>
            </p:spPr>
            <p:txBody>
              <a:bodyPr/>
              <a:lstStyle/>
              <a:p>
                <a:endParaRPr lang="zh-CN" altLang="en-US">
                  <a:latin typeface="微软雅黑" pitchFamily="34" charset="-122"/>
                  <a:ea typeface="微软雅黑" pitchFamily="34" charset="-122"/>
                </a:endParaRPr>
              </a:p>
            </p:txBody>
          </p:sp>
        </p:grpSp>
      </p:gr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iterate type="wd">
                                    <p:tmPct val="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2" fill="hold" nodeType="afterEffect">
                                  <p:stCondLst>
                                    <p:cond delay="0"/>
                                  </p:stCondLst>
                                  <p:iterate type="wd">
                                    <p:tmPct val="0"/>
                                  </p:iterate>
                                  <p:childTnLst>
                                    <p:set>
                                      <p:cBhvr>
                                        <p:cTn id="12" dur="1" fill="hold">
                                          <p:stCondLst>
                                            <p:cond delay="0"/>
                                          </p:stCondLst>
                                        </p:cTn>
                                        <p:tgtEl>
                                          <p:spTgt spid="28"/>
                                        </p:tgtEl>
                                        <p:attrNameLst>
                                          <p:attrName>style.visibility</p:attrName>
                                        </p:attrNameLst>
                                      </p:cBhvr>
                                      <p:to>
                                        <p:strVal val="visible"/>
                                      </p:to>
                                    </p:set>
                                    <p:animEffect transition="in" filter="wipe(right)">
                                      <p:cBhvr>
                                        <p:cTn id="13" dur="500"/>
                                        <p:tgtEl>
                                          <p:spTgt spid="28"/>
                                        </p:tgtEl>
                                      </p:cBhvr>
                                    </p:animEffect>
                                  </p:childTnLst>
                                </p:cTn>
                              </p:par>
                            </p:childTnLst>
                          </p:cTn>
                        </p:par>
                        <p:par>
                          <p:cTn id="14" fill="hold">
                            <p:stCondLst>
                              <p:cond delay="1000"/>
                            </p:stCondLst>
                            <p:childTnLst>
                              <p:par>
                                <p:cTn id="15" presetID="22" presetClass="entr" presetSubtype="2" fill="hold" grpId="0" nodeType="afterEffect">
                                  <p:stCondLst>
                                    <p:cond delay="0"/>
                                  </p:stCondLst>
                                  <p:iterate type="wd">
                                    <p:tmPct val="0"/>
                                  </p:iterate>
                                  <p:childTnLst>
                                    <p:set>
                                      <p:cBhvr>
                                        <p:cTn id="16" dur="1" fill="hold">
                                          <p:stCondLst>
                                            <p:cond delay="0"/>
                                          </p:stCondLst>
                                        </p:cTn>
                                        <p:tgtEl>
                                          <p:spTgt spid="161"/>
                                        </p:tgtEl>
                                        <p:attrNameLst>
                                          <p:attrName>style.visibility</p:attrName>
                                        </p:attrNameLst>
                                      </p:cBhvr>
                                      <p:to>
                                        <p:strVal val="visible"/>
                                      </p:to>
                                    </p:set>
                                    <p:animEffect transition="in" filter="wipe(right)">
                                      <p:cBhvr>
                                        <p:cTn id="17" dur="500"/>
                                        <p:tgtEl>
                                          <p:spTgt spid="161"/>
                                        </p:tgtEl>
                                      </p:cBhvr>
                                    </p:animEffect>
                                  </p:childTnLst>
                                </p:cTn>
                              </p:par>
                            </p:childTnLst>
                          </p:cTn>
                        </p:par>
                        <p:par>
                          <p:cTn id="18" fill="hold">
                            <p:stCondLst>
                              <p:cond delay="1500"/>
                            </p:stCondLst>
                            <p:childTnLst>
                              <p:par>
                                <p:cTn id="19" presetID="10" presetClass="entr" presetSubtype="0" fill="hold" nodeType="afterEffect">
                                  <p:stCondLst>
                                    <p:cond delay="0"/>
                                  </p:stCondLst>
                                  <p:iterate type="wd">
                                    <p:tmPct val="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250"/>
                                        <p:tgtEl>
                                          <p:spTgt spid="9"/>
                                        </p:tgtEl>
                                      </p:cBhvr>
                                    </p:animEffect>
                                  </p:childTnLst>
                                </p:cTn>
                              </p:par>
                            </p:childTnLst>
                          </p:cTn>
                        </p:par>
                        <p:par>
                          <p:cTn id="22" fill="hold">
                            <p:stCondLst>
                              <p:cond delay="1750"/>
                            </p:stCondLst>
                            <p:childTnLst>
                              <p:par>
                                <p:cTn id="23" presetID="42" presetClass="entr" presetSubtype="0" fill="hold" nodeType="afterEffect">
                                  <p:stCondLst>
                                    <p:cond delay="0"/>
                                  </p:stCondLst>
                                  <p:iterate type="wd">
                                    <p:tmPct val="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2250"/>
                            </p:stCondLst>
                            <p:childTnLst>
                              <p:par>
                                <p:cTn id="29" presetID="10" presetClass="entr" presetSubtype="0" fill="hold" nodeType="afterEffect">
                                  <p:stCondLst>
                                    <p:cond delay="0"/>
                                  </p:stCondLst>
                                  <p:iterate type="wd">
                                    <p:tmPct val="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childTnLst>
                                </p:cTn>
                              </p:par>
                            </p:childTnLst>
                          </p:cTn>
                        </p:par>
                        <p:par>
                          <p:cTn id="32" fill="hold">
                            <p:stCondLst>
                              <p:cond delay="2500"/>
                            </p:stCondLst>
                            <p:childTnLst>
                              <p:par>
                                <p:cTn id="33" presetID="10" presetClass="entr" presetSubtype="0" fill="hold" nodeType="afterEffect">
                                  <p:stCondLst>
                                    <p:cond delay="0"/>
                                  </p:stCondLst>
                                  <p:iterate type="wd">
                                    <p:tmPct val="0"/>
                                  </p:iterate>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childTnLst>
                                </p:cTn>
                              </p:par>
                            </p:childTnLst>
                          </p:cTn>
                        </p:par>
                        <p:par>
                          <p:cTn id="36" fill="hold">
                            <p:stCondLst>
                              <p:cond delay="2750"/>
                            </p:stCondLst>
                            <p:childTnLst>
                              <p:par>
                                <p:cTn id="37" presetID="42" presetClass="entr" presetSubtype="0" fill="hold" nodeType="afterEffect">
                                  <p:stCondLst>
                                    <p:cond delay="0"/>
                                  </p:stCondLst>
                                  <p:iterate type="wd">
                                    <p:tmPct val="0"/>
                                  </p:iterate>
                                  <p:childTnLst>
                                    <p:set>
                                      <p:cBhvr>
                                        <p:cTn id="38" dur="1" fill="hold">
                                          <p:stCondLst>
                                            <p:cond delay="0"/>
                                          </p:stCondLst>
                                        </p:cTn>
                                        <p:tgtEl>
                                          <p:spTgt spid="2"/>
                                        </p:tgtEl>
                                        <p:attrNameLst>
                                          <p:attrName>style.visibility</p:attrName>
                                        </p:attrNameLst>
                                      </p:cBhvr>
                                      <p:to>
                                        <p:strVal val="visible"/>
                                      </p:to>
                                    </p:set>
                                    <p:animEffect transition="in" filter="fade">
                                      <p:cBhvr>
                                        <p:cTn id="39" dur="500"/>
                                        <p:tgtEl>
                                          <p:spTgt spid="2"/>
                                        </p:tgtEl>
                                      </p:cBhvr>
                                    </p:animEffect>
                                    <p:anim calcmode="lin" valueType="num">
                                      <p:cBhvr>
                                        <p:cTn id="40" dur="500" fill="hold"/>
                                        <p:tgtEl>
                                          <p:spTgt spid="2"/>
                                        </p:tgtEl>
                                        <p:attrNameLst>
                                          <p:attrName>ppt_x</p:attrName>
                                        </p:attrNameLst>
                                      </p:cBhvr>
                                      <p:tavLst>
                                        <p:tav tm="0">
                                          <p:val>
                                            <p:strVal val="#ppt_x"/>
                                          </p:val>
                                        </p:tav>
                                        <p:tav tm="100000">
                                          <p:val>
                                            <p:strVal val="#ppt_x"/>
                                          </p:val>
                                        </p:tav>
                                      </p:tavLst>
                                    </p:anim>
                                    <p:anim calcmode="lin" valueType="num">
                                      <p:cBhvr>
                                        <p:cTn id="41" dur="500" fill="hold"/>
                                        <p:tgtEl>
                                          <p:spTgt spid="2"/>
                                        </p:tgtEl>
                                        <p:attrNameLst>
                                          <p:attrName>ppt_y</p:attrName>
                                        </p:attrNameLst>
                                      </p:cBhvr>
                                      <p:tavLst>
                                        <p:tav tm="0">
                                          <p:val>
                                            <p:strVal val="#ppt_y+.1"/>
                                          </p:val>
                                        </p:tav>
                                        <p:tav tm="100000">
                                          <p:val>
                                            <p:strVal val="#ppt_y"/>
                                          </p:val>
                                        </p:tav>
                                      </p:tavLst>
                                    </p:anim>
                                  </p:childTnLst>
                                </p:cTn>
                              </p:par>
                            </p:childTnLst>
                          </p:cTn>
                        </p:par>
                        <p:par>
                          <p:cTn id="42" fill="hold">
                            <p:stCondLst>
                              <p:cond delay="3250"/>
                            </p:stCondLst>
                            <p:childTnLst>
                              <p:par>
                                <p:cTn id="43" presetID="10" presetClass="entr" presetSubtype="0" fill="hold" nodeType="afterEffect">
                                  <p:stCondLst>
                                    <p:cond delay="0"/>
                                  </p:stCondLst>
                                  <p:iterate type="wd">
                                    <p:tmPct val="0"/>
                                  </p:iterate>
                                  <p:childTnLst>
                                    <p:set>
                                      <p:cBhvr>
                                        <p:cTn id="44" dur="1" fill="hold">
                                          <p:stCondLst>
                                            <p:cond delay="0"/>
                                          </p:stCondLst>
                                        </p:cTn>
                                        <p:tgtEl>
                                          <p:spTgt spid="109"/>
                                        </p:tgtEl>
                                        <p:attrNameLst>
                                          <p:attrName>style.visibility</p:attrName>
                                        </p:attrNameLst>
                                      </p:cBhvr>
                                      <p:to>
                                        <p:strVal val="visible"/>
                                      </p:to>
                                    </p:set>
                                    <p:animEffect transition="in" filter="fade">
                                      <p:cBhvr>
                                        <p:cTn id="45" dur="250"/>
                                        <p:tgtEl>
                                          <p:spTgt spid="109"/>
                                        </p:tgtEl>
                                      </p:cBhvr>
                                    </p:animEffect>
                                  </p:childTnLst>
                                </p:cTn>
                              </p:par>
                            </p:childTnLst>
                          </p:cTn>
                        </p:par>
                        <p:par>
                          <p:cTn id="46" fill="hold">
                            <p:stCondLst>
                              <p:cond delay="3500"/>
                            </p:stCondLst>
                            <p:childTnLst>
                              <p:par>
                                <p:cTn id="47" presetID="10" presetClass="entr" presetSubtype="0" fill="hold" nodeType="afterEffect">
                                  <p:stCondLst>
                                    <p:cond delay="0"/>
                                  </p:stCondLst>
                                  <p:iterate type="wd">
                                    <p:tmPct val="0"/>
                                  </p:iterate>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childTnLst>
                                </p:cTn>
                              </p:par>
                            </p:childTnLst>
                          </p:cTn>
                        </p:par>
                        <p:par>
                          <p:cTn id="50" fill="hold">
                            <p:stCondLst>
                              <p:cond delay="3750"/>
                            </p:stCondLst>
                            <p:childTnLst>
                              <p:par>
                                <p:cTn id="51" presetID="42" presetClass="entr" presetSubtype="0" fill="hold" nodeType="afterEffect">
                                  <p:stCondLst>
                                    <p:cond delay="0"/>
                                  </p:stCondLst>
                                  <p:iterate type="wd">
                                    <p:tmPct val="0"/>
                                  </p:iterate>
                                  <p:childTnLst>
                                    <p:set>
                                      <p:cBhvr>
                                        <p:cTn id="52" dur="1" fill="hold">
                                          <p:stCondLst>
                                            <p:cond delay="0"/>
                                          </p:stCondLst>
                                        </p:cTn>
                                        <p:tgtEl>
                                          <p:spTgt spid="3"/>
                                        </p:tgtEl>
                                        <p:attrNameLst>
                                          <p:attrName>style.visibility</p:attrName>
                                        </p:attrNameLst>
                                      </p:cBhvr>
                                      <p:to>
                                        <p:strVal val="visible"/>
                                      </p:to>
                                    </p:set>
                                    <p:animEffect transition="in" filter="fade">
                                      <p:cBhvr>
                                        <p:cTn id="53" dur="500"/>
                                        <p:tgtEl>
                                          <p:spTgt spid="3"/>
                                        </p:tgtEl>
                                      </p:cBhvr>
                                    </p:animEffect>
                                    <p:anim calcmode="lin" valueType="num">
                                      <p:cBhvr>
                                        <p:cTn id="54" dur="500" fill="hold"/>
                                        <p:tgtEl>
                                          <p:spTgt spid="3"/>
                                        </p:tgtEl>
                                        <p:attrNameLst>
                                          <p:attrName>ppt_x</p:attrName>
                                        </p:attrNameLst>
                                      </p:cBhvr>
                                      <p:tavLst>
                                        <p:tav tm="0">
                                          <p:val>
                                            <p:strVal val="#ppt_x"/>
                                          </p:val>
                                        </p:tav>
                                        <p:tav tm="100000">
                                          <p:val>
                                            <p:strVal val="#ppt_x"/>
                                          </p:val>
                                        </p:tav>
                                      </p:tavLst>
                                    </p:anim>
                                    <p:anim calcmode="lin" valueType="num">
                                      <p:cBhvr>
                                        <p:cTn id="55" dur="500" fill="hold"/>
                                        <p:tgtEl>
                                          <p:spTgt spid="3"/>
                                        </p:tgtEl>
                                        <p:attrNameLst>
                                          <p:attrName>ppt_y</p:attrName>
                                        </p:attrNameLst>
                                      </p:cBhvr>
                                      <p:tavLst>
                                        <p:tav tm="0">
                                          <p:val>
                                            <p:strVal val="#ppt_y+.1"/>
                                          </p:val>
                                        </p:tav>
                                        <p:tav tm="100000">
                                          <p:val>
                                            <p:strVal val="#ppt_y"/>
                                          </p:val>
                                        </p:tav>
                                      </p:tavLst>
                                    </p:anim>
                                  </p:childTnLst>
                                </p:cTn>
                              </p:par>
                            </p:childTnLst>
                          </p:cTn>
                        </p:par>
                        <p:par>
                          <p:cTn id="56" fill="hold">
                            <p:stCondLst>
                              <p:cond delay="4250"/>
                            </p:stCondLst>
                            <p:childTnLst>
                              <p:par>
                                <p:cTn id="57" presetID="10" presetClass="entr" presetSubtype="0" fill="hold" nodeType="afterEffect">
                                  <p:stCondLst>
                                    <p:cond delay="0"/>
                                  </p:stCondLst>
                                  <p:iterate type="wd">
                                    <p:tmPct val="0"/>
                                  </p:iterate>
                                  <p:childTnLst>
                                    <p:set>
                                      <p:cBhvr>
                                        <p:cTn id="58" dur="1" fill="hold">
                                          <p:stCondLst>
                                            <p:cond delay="0"/>
                                          </p:stCondLst>
                                        </p:cTn>
                                        <p:tgtEl>
                                          <p:spTgt spid="110"/>
                                        </p:tgtEl>
                                        <p:attrNameLst>
                                          <p:attrName>style.visibility</p:attrName>
                                        </p:attrNameLst>
                                      </p:cBhvr>
                                      <p:to>
                                        <p:strVal val="visible"/>
                                      </p:to>
                                    </p:set>
                                    <p:animEffect transition="in" filter="fade">
                                      <p:cBhvr>
                                        <p:cTn id="59" dur="250"/>
                                        <p:tgtEl>
                                          <p:spTgt spid="110"/>
                                        </p:tgtEl>
                                      </p:cBhvr>
                                    </p:animEffect>
                                  </p:childTnLst>
                                </p:cTn>
                              </p:par>
                            </p:childTnLst>
                          </p:cTn>
                        </p:par>
                        <p:par>
                          <p:cTn id="60" fill="hold">
                            <p:stCondLst>
                              <p:cond delay="4500"/>
                            </p:stCondLst>
                            <p:childTnLst>
                              <p:par>
                                <p:cTn id="61" presetID="10" presetClass="entr" presetSubtype="0" fill="hold" nodeType="afterEffect">
                                  <p:stCondLst>
                                    <p:cond delay="0"/>
                                  </p:stCondLst>
                                  <p:iterate type="wd">
                                    <p:tmPct val="0"/>
                                  </p:iterate>
                                  <p:childTnLst>
                                    <p:set>
                                      <p:cBhvr>
                                        <p:cTn id="62" dur="1" fill="hold">
                                          <p:stCondLst>
                                            <p:cond delay="0"/>
                                          </p:stCondLst>
                                        </p:cTn>
                                        <p:tgtEl>
                                          <p:spTgt spid="25"/>
                                        </p:tgtEl>
                                        <p:attrNameLst>
                                          <p:attrName>style.visibility</p:attrName>
                                        </p:attrNameLst>
                                      </p:cBhvr>
                                      <p:to>
                                        <p:strVal val="visible"/>
                                      </p:to>
                                    </p:set>
                                    <p:animEffect transition="in" filter="fade">
                                      <p:cBhvr>
                                        <p:cTn id="63" dur="250"/>
                                        <p:tgtEl>
                                          <p:spTgt spid="25"/>
                                        </p:tgtEl>
                                      </p:cBhvr>
                                    </p:animEffect>
                                  </p:childTnLst>
                                </p:cTn>
                              </p:par>
                            </p:childTnLst>
                          </p:cTn>
                        </p:par>
                        <p:par>
                          <p:cTn id="64" fill="hold">
                            <p:stCondLst>
                              <p:cond delay="4750"/>
                            </p:stCondLst>
                            <p:childTnLst>
                              <p:par>
                                <p:cTn id="65" presetID="42" presetClass="entr" presetSubtype="0" fill="hold" nodeType="afterEffect">
                                  <p:stCondLst>
                                    <p:cond delay="0"/>
                                  </p:stCondLst>
                                  <p:iterate type="wd">
                                    <p:tmPct val="0"/>
                                  </p:iterate>
                                  <p:childTnLst>
                                    <p:set>
                                      <p:cBhvr>
                                        <p:cTn id="66" dur="1" fill="hold">
                                          <p:stCondLst>
                                            <p:cond delay="0"/>
                                          </p:stCondLst>
                                        </p:cTn>
                                        <p:tgtEl>
                                          <p:spTgt spid="4"/>
                                        </p:tgtEl>
                                        <p:attrNameLst>
                                          <p:attrName>style.visibility</p:attrName>
                                        </p:attrNameLst>
                                      </p:cBhvr>
                                      <p:to>
                                        <p:strVal val="visible"/>
                                      </p:to>
                                    </p:set>
                                    <p:animEffect transition="in" filter="fade">
                                      <p:cBhvr>
                                        <p:cTn id="67" dur="500"/>
                                        <p:tgtEl>
                                          <p:spTgt spid="4"/>
                                        </p:tgtEl>
                                      </p:cBhvr>
                                    </p:animEffect>
                                    <p:anim calcmode="lin" valueType="num">
                                      <p:cBhvr>
                                        <p:cTn id="68" dur="500" fill="hold"/>
                                        <p:tgtEl>
                                          <p:spTgt spid="4"/>
                                        </p:tgtEl>
                                        <p:attrNameLst>
                                          <p:attrName>ppt_x</p:attrName>
                                        </p:attrNameLst>
                                      </p:cBhvr>
                                      <p:tavLst>
                                        <p:tav tm="0">
                                          <p:val>
                                            <p:strVal val="#ppt_x"/>
                                          </p:val>
                                        </p:tav>
                                        <p:tav tm="100000">
                                          <p:val>
                                            <p:strVal val="#ppt_x"/>
                                          </p:val>
                                        </p:tav>
                                      </p:tavLst>
                                    </p:anim>
                                    <p:anim calcmode="lin" valueType="num">
                                      <p:cBhvr>
                                        <p:cTn id="69" dur="500" fill="hold"/>
                                        <p:tgtEl>
                                          <p:spTgt spid="4"/>
                                        </p:tgtEl>
                                        <p:attrNameLst>
                                          <p:attrName>ppt_y</p:attrName>
                                        </p:attrNameLst>
                                      </p:cBhvr>
                                      <p:tavLst>
                                        <p:tav tm="0">
                                          <p:val>
                                            <p:strVal val="#ppt_y+.1"/>
                                          </p:val>
                                        </p:tav>
                                        <p:tav tm="100000">
                                          <p:val>
                                            <p:strVal val="#ppt_y"/>
                                          </p:val>
                                        </p:tav>
                                      </p:tavLst>
                                    </p:anim>
                                  </p:childTnLst>
                                </p:cTn>
                              </p:par>
                            </p:childTnLst>
                          </p:cTn>
                        </p:par>
                        <p:par>
                          <p:cTn id="70" fill="hold">
                            <p:stCondLst>
                              <p:cond delay="5250"/>
                            </p:stCondLst>
                            <p:childTnLst>
                              <p:par>
                                <p:cTn id="71" presetID="10" presetClass="entr" presetSubtype="0" fill="hold" nodeType="afterEffect">
                                  <p:stCondLst>
                                    <p:cond delay="0"/>
                                  </p:stCondLst>
                                  <p:iterate type="wd">
                                    <p:tmPct val="0"/>
                                  </p:iterate>
                                  <p:childTnLst>
                                    <p:set>
                                      <p:cBhvr>
                                        <p:cTn id="72" dur="1" fill="hold">
                                          <p:stCondLst>
                                            <p:cond delay="0"/>
                                          </p:stCondLst>
                                        </p:cTn>
                                        <p:tgtEl>
                                          <p:spTgt spid="111"/>
                                        </p:tgtEl>
                                        <p:attrNameLst>
                                          <p:attrName>style.visibility</p:attrName>
                                        </p:attrNameLst>
                                      </p:cBhvr>
                                      <p:to>
                                        <p:strVal val="visible"/>
                                      </p:to>
                                    </p:set>
                                    <p:animEffect transition="in" filter="fade">
                                      <p:cBhvr>
                                        <p:cTn id="73" dur="250"/>
                                        <p:tgtEl>
                                          <p:spTgt spid="111"/>
                                        </p:tgtEl>
                                      </p:cBhvr>
                                    </p:animEffect>
                                  </p:childTnLst>
                                </p:cTn>
                              </p:par>
                            </p:childTnLst>
                          </p:cTn>
                        </p:par>
                        <p:par>
                          <p:cTn id="74" fill="hold">
                            <p:stCondLst>
                              <p:cond delay="5500"/>
                            </p:stCondLst>
                            <p:childTnLst>
                              <p:par>
                                <p:cTn id="75" presetID="10" presetClass="entr" presetSubtype="0" fill="hold" nodeType="afterEffect">
                                  <p:stCondLst>
                                    <p:cond delay="0"/>
                                  </p:stCondLst>
                                  <p:iterate type="wd">
                                    <p:tmPct val="0"/>
                                  </p:iterate>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childTnLst>
                                </p:cTn>
                              </p:par>
                            </p:childTnLst>
                          </p:cTn>
                        </p:par>
                        <p:par>
                          <p:cTn id="78" fill="hold">
                            <p:stCondLst>
                              <p:cond delay="5750"/>
                            </p:stCondLst>
                            <p:childTnLst>
                              <p:par>
                                <p:cTn id="79" presetID="42" presetClass="entr" presetSubtype="0" fill="hold" nodeType="afterEffect">
                                  <p:stCondLst>
                                    <p:cond delay="0"/>
                                  </p:stCondLst>
                                  <p:iterate type="wd">
                                    <p:tmPct val="0"/>
                                  </p:iterate>
                                  <p:childTnLst>
                                    <p:set>
                                      <p:cBhvr>
                                        <p:cTn id="80" dur="1" fill="hold">
                                          <p:stCondLst>
                                            <p:cond delay="0"/>
                                          </p:stCondLst>
                                        </p:cTn>
                                        <p:tgtEl>
                                          <p:spTgt spid="5"/>
                                        </p:tgtEl>
                                        <p:attrNameLst>
                                          <p:attrName>style.visibility</p:attrName>
                                        </p:attrNameLst>
                                      </p:cBhvr>
                                      <p:to>
                                        <p:strVal val="visible"/>
                                      </p:to>
                                    </p:set>
                                    <p:animEffect transition="in" filter="fade">
                                      <p:cBhvr>
                                        <p:cTn id="81" dur="500"/>
                                        <p:tgtEl>
                                          <p:spTgt spid="5"/>
                                        </p:tgtEl>
                                      </p:cBhvr>
                                    </p:animEffect>
                                    <p:anim calcmode="lin" valueType="num">
                                      <p:cBhvr>
                                        <p:cTn id="82" dur="500" fill="hold"/>
                                        <p:tgtEl>
                                          <p:spTgt spid="5"/>
                                        </p:tgtEl>
                                        <p:attrNameLst>
                                          <p:attrName>ppt_x</p:attrName>
                                        </p:attrNameLst>
                                      </p:cBhvr>
                                      <p:tavLst>
                                        <p:tav tm="0">
                                          <p:val>
                                            <p:strVal val="#ppt_x"/>
                                          </p:val>
                                        </p:tav>
                                        <p:tav tm="100000">
                                          <p:val>
                                            <p:strVal val="#ppt_x"/>
                                          </p:val>
                                        </p:tav>
                                      </p:tavLst>
                                    </p:anim>
                                    <p:anim calcmode="lin" valueType="num">
                                      <p:cBhvr>
                                        <p:cTn id="83" dur="500" fill="hold"/>
                                        <p:tgtEl>
                                          <p:spTgt spid="5"/>
                                        </p:tgtEl>
                                        <p:attrNameLst>
                                          <p:attrName>ppt_y</p:attrName>
                                        </p:attrNameLst>
                                      </p:cBhvr>
                                      <p:tavLst>
                                        <p:tav tm="0">
                                          <p:val>
                                            <p:strVal val="#ppt_y+.1"/>
                                          </p:val>
                                        </p:tav>
                                        <p:tav tm="100000">
                                          <p:val>
                                            <p:strVal val="#ppt_y"/>
                                          </p:val>
                                        </p:tav>
                                      </p:tavLst>
                                    </p:anim>
                                  </p:childTnLst>
                                </p:cTn>
                              </p:par>
                              <p:par>
                                <p:cTn id="84" presetID="23" presetClass="exit" presetSubtype="544" fill="hold" nodeType="withEffect">
                                  <p:stCondLst>
                                    <p:cond delay="1000"/>
                                  </p:stCondLst>
                                  <p:iterate type="wd">
                                    <p:tmPct val="5000"/>
                                  </p:iterate>
                                  <p:childTnLst>
                                    <p:anim calcmode="lin" valueType="num">
                                      <p:cBhvr>
                                        <p:cTn id="85" dur="1000"/>
                                        <p:tgtEl>
                                          <p:spTgt spid="8"/>
                                        </p:tgtEl>
                                        <p:attrNameLst>
                                          <p:attrName>ppt_w</p:attrName>
                                        </p:attrNameLst>
                                      </p:cBhvr>
                                      <p:tavLst>
                                        <p:tav tm="0">
                                          <p:val>
                                            <p:strVal val="ppt_w"/>
                                          </p:val>
                                        </p:tav>
                                        <p:tav tm="100000">
                                          <p:val>
                                            <p:fltVal val="0"/>
                                          </p:val>
                                        </p:tav>
                                      </p:tavLst>
                                    </p:anim>
                                    <p:anim calcmode="lin" valueType="num">
                                      <p:cBhvr>
                                        <p:cTn id="86" dur="1000"/>
                                        <p:tgtEl>
                                          <p:spTgt spid="8"/>
                                        </p:tgtEl>
                                        <p:attrNameLst>
                                          <p:attrName>ppt_h</p:attrName>
                                        </p:attrNameLst>
                                      </p:cBhvr>
                                      <p:tavLst>
                                        <p:tav tm="0">
                                          <p:val>
                                            <p:strVal val="ppt_h"/>
                                          </p:val>
                                        </p:tav>
                                        <p:tav tm="100000">
                                          <p:val>
                                            <p:fltVal val="0"/>
                                          </p:val>
                                        </p:tav>
                                      </p:tavLst>
                                    </p:anim>
                                    <p:anim calcmode="lin" valueType="num">
                                      <p:cBhvr>
                                        <p:cTn id="87" dur="1000"/>
                                        <p:tgtEl>
                                          <p:spTgt spid="8"/>
                                        </p:tgtEl>
                                        <p:attrNameLst>
                                          <p:attrName>ppt_x</p:attrName>
                                        </p:attrNameLst>
                                      </p:cBhvr>
                                      <p:tavLst>
                                        <p:tav tm="0">
                                          <p:val>
                                            <p:strVal val="ppt_x"/>
                                          </p:val>
                                        </p:tav>
                                        <p:tav tm="100000">
                                          <p:val>
                                            <p:fltVal val="0.5"/>
                                          </p:val>
                                        </p:tav>
                                      </p:tavLst>
                                    </p:anim>
                                    <p:anim calcmode="lin" valueType="num">
                                      <p:cBhvr>
                                        <p:cTn id="88" dur="1000"/>
                                        <p:tgtEl>
                                          <p:spTgt spid="8"/>
                                        </p:tgtEl>
                                        <p:attrNameLst>
                                          <p:attrName>ppt_y</p:attrName>
                                        </p:attrNameLst>
                                      </p:cBhvr>
                                      <p:tavLst>
                                        <p:tav tm="0">
                                          <p:val>
                                            <p:strVal val="ppt_y"/>
                                          </p:val>
                                        </p:tav>
                                        <p:tav tm="100000">
                                          <p:val>
                                            <p:fltVal val="0.5"/>
                                          </p:val>
                                        </p:tav>
                                      </p:tavLst>
                                    </p:anim>
                                    <p:set>
                                      <p:cBhvr>
                                        <p:cTn id="89" dur="1" fill="hold">
                                          <p:stCondLst>
                                            <p:cond delay="999"/>
                                          </p:stCondLst>
                                        </p:cTn>
                                        <p:tgtEl>
                                          <p:spTgt spid="8"/>
                                        </p:tgtEl>
                                        <p:attrNameLst>
                                          <p:attrName>style.visibility</p:attrName>
                                        </p:attrNameLst>
                                      </p:cBhvr>
                                      <p:to>
                                        <p:strVal val="hidden"/>
                                      </p:to>
                                    </p:set>
                                  </p:childTnLst>
                                </p:cTn>
                              </p:par>
                              <p:par>
                                <p:cTn id="90" presetID="23" presetClass="exit" presetSubtype="544" fill="hold" nodeType="withEffect">
                                  <p:stCondLst>
                                    <p:cond delay="1000"/>
                                  </p:stCondLst>
                                  <p:iterate type="wd">
                                    <p:tmPct val="5000"/>
                                  </p:iterate>
                                  <p:childTnLst>
                                    <p:anim calcmode="lin" valueType="num">
                                      <p:cBhvr>
                                        <p:cTn id="91" dur="1000"/>
                                        <p:tgtEl>
                                          <p:spTgt spid="28"/>
                                        </p:tgtEl>
                                        <p:attrNameLst>
                                          <p:attrName>ppt_w</p:attrName>
                                        </p:attrNameLst>
                                      </p:cBhvr>
                                      <p:tavLst>
                                        <p:tav tm="0">
                                          <p:val>
                                            <p:strVal val="ppt_w"/>
                                          </p:val>
                                        </p:tav>
                                        <p:tav tm="100000">
                                          <p:val>
                                            <p:fltVal val="0"/>
                                          </p:val>
                                        </p:tav>
                                      </p:tavLst>
                                    </p:anim>
                                    <p:anim calcmode="lin" valueType="num">
                                      <p:cBhvr>
                                        <p:cTn id="92" dur="1000"/>
                                        <p:tgtEl>
                                          <p:spTgt spid="28"/>
                                        </p:tgtEl>
                                        <p:attrNameLst>
                                          <p:attrName>ppt_h</p:attrName>
                                        </p:attrNameLst>
                                      </p:cBhvr>
                                      <p:tavLst>
                                        <p:tav tm="0">
                                          <p:val>
                                            <p:strVal val="ppt_h"/>
                                          </p:val>
                                        </p:tav>
                                        <p:tav tm="100000">
                                          <p:val>
                                            <p:fltVal val="0"/>
                                          </p:val>
                                        </p:tav>
                                      </p:tavLst>
                                    </p:anim>
                                    <p:anim calcmode="lin" valueType="num">
                                      <p:cBhvr>
                                        <p:cTn id="93" dur="1000"/>
                                        <p:tgtEl>
                                          <p:spTgt spid="28"/>
                                        </p:tgtEl>
                                        <p:attrNameLst>
                                          <p:attrName>ppt_x</p:attrName>
                                        </p:attrNameLst>
                                      </p:cBhvr>
                                      <p:tavLst>
                                        <p:tav tm="0">
                                          <p:val>
                                            <p:strVal val="ppt_x"/>
                                          </p:val>
                                        </p:tav>
                                        <p:tav tm="100000">
                                          <p:val>
                                            <p:fltVal val="0.5"/>
                                          </p:val>
                                        </p:tav>
                                      </p:tavLst>
                                    </p:anim>
                                    <p:anim calcmode="lin" valueType="num">
                                      <p:cBhvr>
                                        <p:cTn id="94" dur="1000"/>
                                        <p:tgtEl>
                                          <p:spTgt spid="28"/>
                                        </p:tgtEl>
                                        <p:attrNameLst>
                                          <p:attrName>ppt_y</p:attrName>
                                        </p:attrNameLst>
                                      </p:cBhvr>
                                      <p:tavLst>
                                        <p:tav tm="0">
                                          <p:val>
                                            <p:strVal val="ppt_y"/>
                                          </p:val>
                                        </p:tav>
                                        <p:tav tm="100000">
                                          <p:val>
                                            <p:fltVal val="0.5"/>
                                          </p:val>
                                        </p:tav>
                                      </p:tavLst>
                                    </p:anim>
                                    <p:set>
                                      <p:cBhvr>
                                        <p:cTn id="95" dur="1" fill="hold">
                                          <p:stCondLst>
                                            <p:cond delay="999"/>
                                          </p:stCondLst>
                                        </p:cTn>
                                        <p:tgtEl>
                                          <p:spTgt spid="28"/>
                                        </p:tgtEl>
                                        <p:attrNameLst>
                                          <p:attrName>style.visibility</p:attrName>
                                        </p:attrNameLst>
                                      </p:cBhvr>
                                      <p:to>
                                        <p:strVal val="hidden"/>
                                      </p:to>
                                    </p:set>
                                  </p:childTnLst>
                                </p:cTn>
                              </p:par>
                              <p:par>
                                <p:cTn id="96" presetID="23" presetClass="exit" presetSubtype="544" fill="hold" grpId="1" nodeType="withEffect">
                                  <p:stCondLst>
                                    <p:cond delay="1000"/>
                                  </p:stCondLst>
                                  <p:iterate type="wd">
                                    <p:tmPct val="1395"/>
                                  </p:iterate>
                                  <p:childTnLst>
                                    <p:anim calcmode="lin" valueType="num">
                                      <p:cBhvr>
                                        <p:cTn id="97" dur="1000"/>
                                        <p:tgtEl>
                                          <p:spTgt spid="161"/>
                                        </p:tgtEl>
                                        <p:attrNameLst>
                                          <p:attrName>ppt_w</p:attrName>
                                        </p:attrNameLst>
                                      </p:cBhvr>
                                      <p:tavLst>
                                        <p:tav tm="0">
                                          <p:val>
                                            <p:strVal val="ppt_w"/>
                                          </p:val>
                                        </p:tav>
                                        <p:tav tm="100000">
                                          <p:val>
                                            <p:fltVal val="0"/>
                                          </p:val>
                                        </p:tav>
                                      </p:tavLst>
                                    </p:anim>
                                    <p:anim calcmode="lin" valueType="num">
                                      <p:cBhvr>
                                        <p:cTn id="98" dur="1000"/>
                                        <p:tgtEl>
                                          <p:spTgt spid="161"/>
                                        </p:tgtEl>
                                        <p:attrNameLst>
                                          <p:attrName>ppt_h</p:attrName>
                                        </p:attrNameLst>
                                      </p:cBhvr>
                                      <p:tavLst>
                                        <p:tav tm="0">
                                          <p:val>
                                            <p:strVal val="ppt_h"/>
                                          </p:val>
                                        </p:tav>
                                        <p:tav tm="100000">
                                          <p:val>
                                            <p:fltVal val="0"/>
                                          </p:val>
                                        </p:tav>
                                      </p:tavLst>
                                    </p:anim>
                                    <p:anim calcmode="lin" valueType="num">
                                      <p:cBhvr>
                                        <p:cTn id="99" dur="1000"/>
                                        <p:tgtEl>
                                          <p:spTgt spid="161"/>
                                        </p:tgtEl>
                                        <p:attrNameLst>
                                          <p:attrName>ppt_x</p:attrName>
                                        </p:attrNameLst>
                                      </p:cBhvr>
                                      <p:tavLst>
                                        <p:tav tm="0">
                                          <p:val>
                                            <p:strVal val="ppt_x"/>
                                          </p:val>
                                        </p:tav>
                                        <p:tav tm="100000">
                                          <p:val>
                                            <p:fltVal val="0.5"/>
                                          </p:val>
                                        </p:tav>
                                      </p:tavLst>
                                    </p:anim>
                                    <p:anim calcmode="lin" valueType="num">
                                      <p:cBhvr>
                                        <p:cTn id="100" dur="1000"/>
                                        <p:tgtEl>
                                          <p:spTgt spid="161"/>
                                        </p:tgtEl>
                                        <p:attrNameLst>
                                          <p:attrName>ppt_y</p:attrName>
                                        </p:attrNameLst>
                                      </p:cBhvr>
                                      <p:tavLst>
                                        <p:tav tm="0">
                                          <p:val>
                                            <p:strVal val="ppt_y"/>
                                          </p:val>
                                        </p:tav>
                                        <p:tav tm="100000">
                                          <p:val>
                                            <p:fltVal val="0.5"/>
                                          </p:val>
                                        </p:tav>
                                      </p:tavLst>
                                    </p:anim>
                                    <p:set>
                                      <p:cBhvr>
                                        <p:cTn id="101" dur="1" fill="hold">
                                          <p:stCondLst>
                                            <p:cond delay="999"/>
                                          </p:stCondLst>
                                        </p:cTn>
                                        <p:tgtEl>
                                          <p:spTgt spid="161"/>
                                        </p:tgtEl>
                                        <p:attrNameLst>
                                          <p:attrName>style.visibility</p:attrName>
                                        </p:attrNameLst>
                                      </p:cBhvr>
                                      <p:to>
                                        <p:strVal val="hidden"/>
                                      </p:to>
                                    </p:set>
                                  </p:childTnLst>
                                </p:cTn>
                              </p:par>
                              <p:par>
                                <p:cTn id="102" presetID="23" presetClass="exit" presetSubtype="544" fill="hold" nodeType="withEffect">
                                  <p:stCondLst>
                                    <p:cond delay="1000"/>
                                  </p:stCondLst>
                                  <p:iterate type="wd">
                                    <p:tmPct val="5000"/>
                                  </p:iterate>
                                  <p:childTnLst>
                                    <p:anim calcmode="lin" valueType="num">
                                      <p:cBhvr>
                                        <p:cTn id="103" dur="1000"/>
                                        <p:tgtEl>
                                          <p:spTgt spid="9"/>
                                        </p:tgtEl>
                                        <p:attrNameLst>
                                          <p:attrName>ppt_w</p:attrName>
                                        </p:attrNameLst>
                                      </p:cBhvr>
                                      <p:tavLst>
                                        <p:tav tm="0">
                                          <p:val>
                                            <p:strVal val="ppt_w"/>
                                          </p:val>
                                        </p:tav>
                                        <p:tav tm="100000">
                                          <p:val>
                                            <p:fltVal val="0"/>
                                          </p:val>
                                        </p:tav>
                                      </p:tavLst>
                                    </p:anim>
                                    <p:anim calcmode="lin" valueType="num">
                                      <p:cBhvr>
                                        <p:cTn id="104" dur="1000"/>
                                        <p:tgtEl>
                                          <p:spTgt spid="9"/>
                                        </p:tgtEl>
                                        <p:attrNameLst>
                                          <p:attrName>ppt_h</p:attrName>
                                        </p:attrNameLst>
                                      </p:cBhvr>
                                      <p:tavLst>
                                        <p:tav tm="0">
                                          <p:val>
                                            <p:strVal val="ppt_h"/>
                                          </p:val>
                                        </p:tav>
                                        <p:tav tm="100000">
                                          <p:val>
                                            <p:fltVal val="0"/>
                                          </p:val>
                                        </p:tav>
                                      </p:tavLst>
                                    </p:anim>
                                    <p:anim calcmode="lin" valueType="num">
                                      <p:cBhvr>
                                        <p:cTn id="105" dur="1000"/>
                                        <p:tgtEl>
                                          <p:spTgt spid="9"/>
                                        </p:tgtEl>
                                        <p:attrNameLst>
                                          <p:attrName>ppt_x</p:attrName>
                                        </p:attrNameLst>
                                      </p:cBhvr>
                                      <p:tavLst>
                                        <p:tav tm="0">
                                          <p:val>
                                            <p:strVal val="ppt_x"/>
                                          </p:val>
                                        </p:tav>
                                        <p:tav tm="100000">
                                          <p:val>
                                            <p:fltVal val="0.5"/>
                                          </p:val>
                                        </p:tav>
                                      </p:tavLst>
                                    </p:anim>
                                    <p:anim calcmode="lin" valueType="num">
                                      <p:cBhvr>
                                        <p:cTn id="106" dur="1000"/>
                                        <p:tgtEl>
                                          <p:spTgt spid="9"/>
                                        </p:tgtEl>
                                        <p:attrNameLst>
                                          <p:attrName>ppt_y</p:attrName>
                                        </p:attrNameLst>
                                      </p:cBhvr>
                                      <p:tavLst>
                                        <p:tav tm="0">
                                          <p:val>
                                            <p:strVal val="ppt_y"/>
                                          </p:val>
                                        </p:tav>
                                        <p:tav tm="100000">
                                          <p:val>
                                            <p:fltVal val="0.5"/>
                                          </p:val>
                                        </p:tav>
                                      </p:tavLst>
                                    </p:anim>
                                    <p:set>
                                      <p:cBhvr>
                                        <p:cTn id="107" dur="1" fill="hold">
                                          <p:stCondLst>
                                            <p:cond delay="999"/>
                                          </p:stCondLst>
                                        </p:cTn>
                                        <p:tgtEl>
                                          <p:spTgt spid="9"/>
                                        </p:tgtEl>
                                        <p:attrNameLst>
                                          <p:attrName>style.visibility</p:attrName>
                                        </p:attrNameLst>
                                      </p:cBhvr>
                                      <p:to>
                                        <p:strVal val="hidden"/>
                                      </p:to>
                                    </p:set>
                                  </p:childTnLst>
                                </p:cTn>
                              </p:par>
                              <p:par>
                                <p:cTn id="108" presetID="23" presetClass="exit" presetSubtype="544" fill="hold" nodeType="withEffect">
                                  <p:stCondLst>
                                    <p:cond delay="1000"/>
                                  </p:stCondLst>
                                  <p:iterate type="wd">
                                    <p:tmPct val="5000"/>
                                  </p:iterate>
                                  <p:childTnLst>
                                    <p:anim calcmode="lin" valueType="num">
                                      <p:cBhvr>
                                        <p:cTn id="109" dur="1000"/>
                                        <p:tgtEl>
                                          <p:spTgt spid="6"/>
                                        </p:tgtEl>
                                        <p:attrNameLst>
                                          <p:attrName>ppt_w</p:attrName>
                                        </p:attrNameLst>
                                      </p:cBhvr>
                                      <p:tavLst>
                                        <p:tav tm="0">
                                          <p:val>
                                            <p:strVal val="ppt_w"/>
                                          </p:val>
                                        </p:tav>
                                        <p:tav tm="100000">
                                          <p:val>
                                            <p:fltVal val="0"/>
                                          </p:val>
                                        </p:tav>
                                      </p:tavLst>
                                    </p:anim>
                                    <p:anim calcmode="lin" valueType="num">
                                      <p:cBhvr>
                                        <p:cTn id="110" dur="1000"/>
                                        <p:tgtEl>
                                          <p:spTgt spid="6"/>
                                        </p:tgtEl>
                                        <p:attrNameLst>
                                          <p:attrName>ppt_h</p:attrName>
                                        </p:attrNameLst>
                                      </p:cBhvr>
                                      <p:tavLst>
                                        <p:tav tm="0">
                                          <p:val>
                                            <p:strVal val="ppt_h"/>
                                          </p:val>
                                        </p:tav>
                                        <p:tav tm="100000">
                                          <p:val>
                                            <p:fltVal val="0"/>
                                          </p:val>
                                        </p:tav>
                                      </p:tavLst>
                                    </p:anim>
                                    <p:anim calcmode="lin" valueType="num">
                                      <p:cBhvr>
                                        <p:cTn id="111" dur="1000"/>
                                        <p:tgtEl>
                                          <p:spTgt spid="6"/>
                                        </p:tgtEl>
                                        <p:attrNameLst>
                                          <p:attrName>ppt_x</p:attrName>
                                        </p:attrNameLst>
                                      </p:cBhvr>
                                      <p:tavLst>
                                        <p:tav tm="0">
                                          <p:val>
                                            <p:strVal val="ppt_x"/>
                                          </p:val>
                                        </p:tav>
                                        <p:tav tm="100000">
                                          <p:val>
                                            <p:fltVal val="0.5"/>
                                          </p:val>
                                        </p:tav>
                                      </p:tavLst>
                                    </p:anim>
                                    <p:anim calcmode="lin" valueType="num">
                                      <p:cBhvr>
                                        <p:cTn id="112" dur="1000"/>
                                        <p:tgtEl>
                                          <p:spTgt spid="6"/>
                                        </p:tgtEl>
                                        <p:attrNameLst>
                                          <p:attrName>ppt_y</p:attrName>
                                        </p:attrNameLst>
                                      </p:cBhvr>
                                      <p:tavLst>
                                        <p:tav tm="0">
                                          <p:val>
                                            <p:strVal val="ppt_y"/>
                                          </p:val>
                                        </p:tav>
                                        <p:tav tm="100000">
                                          <p:val>
                                            <p:fltVal val="0.5"/>
                                          </p:val>
                                        </p:tav>
                                      </p:tavLst>
                                    </p:anim>
                                    <p:set>
                                      <p:cBhvr>
                                        <p:cTn id="113" dur="1" fill="hold">
                                          <p:stCondLst>
                                            <p:cond delay="999"/>
                                          </p:stCondLst>
                                        </p:cTn>
                                        <p:tgtEl>
                                          <p:spTgt spid="6"/>
                                        </p:tgtEl>
                                        <p:attrNameLst>
                                          <p:attrName>style.visibility</p:attrName>
                                        </p:attrNameLst>
                                      </p:cBhvr>
                                      <p:to>
                                        <p:strVal val="hidden"/>
                                      </p:to>
                                    </p:set>
                                  </p:childTnLst>
                                </p:cTn>
                              </p:par>
                              <p:par>
                                <p:cTn id="114" presetID="23" presetClass="exit" presetSubtype="544" fill="hold" nodeType="withEffect">
                                  <p:stCondLst>
                                    <p:cond delay="1000"/>
                                  </p:stCondLst>
                                  <p:iterate type="wd">
                                    <p:tmPct val="5000"/>
                                  </p:iterate>
                                  <p:childTnLst>
                                    <p:anim calcmode="lin" valueType="num">
                                      <p:cBhvr>
                                        <p:cTn id="115" dur="1000"/>
                                        <p:tgtEl>
                                          <p:spTgt spid="7"/>
                                        </p:tgtEl>
                                        <p:attrNameLst>
                                          <p:attrName>ppt_w</p:attrName>
                                        </p:attrNameLst>
                                      </p:cBhvr>
                                      <p:tavLst>
                                        <p:tav tm="0">
                                          <p:val>
                                            <p:strVal val="ppt_w"/>
                                          </p:val>
                                        </p:tav>
                                        <p:tav tm="100000">
                                          <p:val>
                                            <p:fltVal val="0"/>
                                          </p:val>
                                        </p:tav>
                                      </p:tavLst>
                                    </p:anim>
                                    <p:anim calcmode="lin" valueType="num">
                                      <p:cBhvr>
                                        <p:cTn id="116" dur="1000"/>
                                        <p:tgtEl>
                                          <p:spTgt spid="7"/>
                                        </p:tgtEl>
                                        <p:attrNameLst>
                                          <p:attrName>ppt_h</p:attrName>
                                        </p:attrNameLst>
                                      </p:cBhvr>
                                      <p:tavLst>
                                        <p:tav tm="0">
                                          <p:val>
                                            <p:strVal val="ppt_h"/>
                                          </p:val>
                                        </p:tav>
                                        <p:tav tm="100000">
                                          <p:val>
                                            <p:fltVal val="0"/>
                                          </p:val>
                                        </p:tav>
                                      </p:tavLst>
                                    </p:anim>
                                    <p:anim calcmode="lin" valueType="num">
                                      <p:cBhvr>
                                        <p:cTn id="117" dur="1000"/>
                                        <p:tgtEl>
                                          <p:spTgt spid="7"/>
                                        </p:tgtEl>
                                        <p:attrNameLst>
                                          <p:attrName>ppt_x</p:attrName>
                                        </p:attrNameLst>
                                      </p:cBhvr>
                                      <p:tavLst>
                                        <p:tav tm="0">
                                          <p:val>
                                            <p:strVal val="ppt_x"/>
                                          </p:val>
                                        </p:tav>
                                        <p:tav tm="100000">
                                          <p:val>
                                            <p:fltVal val="0.5"/>
                                          </p:val>
                                        </p:tav>
                                      </p:tavLst>
                                    </p:anim>
                                    <p:anim calcmode="lin" valueType="num">
                                      <p:cBhvr>
                                        <p:cTn id="118" dur="1000"/>
                                        <p:tgtEl>
                                          <p:spTgt spid="7"/>
                                        </p:tgtEl>
                                        <p:attrNameLst>
                                          <p:attrName>ppt_y</p:attrName>
                                        </p:attrNameLst>
                                      </p:cBhvr>
                                      <p:tavLst>
                                        <p:tav tm="0">
                                          <p:val>
                                            <p:strVal val="ppt_y"/>
                                          </p:val>
                                        </p:tav>
                                        <p:tav tm="100000">
                                          <p:val>
                                            <p:fltVal val="0.5"/>
                                          </p:val>
                                        </p:tav>
                                      </p:tavLst>
                                    </p:anim>
                                    <p:set>
                                      <p:cBhvr>
                                        <p:cTn id="119" dur="1" fill="hold">
                                          <p:stCondLst>
                                            <p:cond delay="999"/>
                                          </p:stCondLst>
                                        </p:cTn>
                                        <p:tgtEl>
                                          <p:spTgt spid="7"/>
                                        </p:tgtEl>
                                        <p:attrNameLst>
                                          <p:attrName>style.visibility</p:attrName>
                                        </p:attrNameLst>
                                      </p:cBhvr>
                                      <p:to>
                                        <p:strVal val="hidden"/>
                                      </p:to>
                                    </p:set>
                                  </p:childTnLst>
                                </p:cTn>
                              </p:par>
                              <p:par>
                                <p:cTn id="120" presetID="23" presetClass="exit" presetSubtype="544" fill="hold" nodeType="withEffect">
                                  <p:stCondLst>
                                    <p:cond delay="1000"/>
                                  </p:stCondLst>
                                  <p:iterate type="wd">
                                    <p:tmPct val="5000"/>
                                  </p:iterate>
                                  <p:childTnLst>
                                    <p:anim calcmode="lin" valueType="num">
                                      <p:cBhvr>
                                        <p:cTn id="121" dur="1000"/>
                                        <p:tgtEl>
                                          <p:spTgt spid="18"/>
                                        </p:tgtEl>
                                        <p:attrNameLst>
                                          <p:attrName>ppt_w</p:attrName>
                                        </p:attrNameLst>
                                      </p:cBhvr>
                                      <p:tavLst>
                                        <p:tav tm="0">
                                          <p:val>
                                            <p:strVal val="ppt_w"/>
                                          </p:val>
                                        </p:tav>
                                        <p:tav tm="100000">
                                          <p:val>
                                            <p:fltVal val="0"/>
                                          </p:val>
                                        </p:tav>
                                      </p:tavLst>
                                    </p:anim>
                                    <p:anim calcmode="lin" valueType="num">
                                      <p:cBhvr>
                                        <p:cTn id="122" dur="1000"/>
                                        <p:tgtEl>
                                          <p:spTgt spid="18"/>
                                        </p:tgtEl>
                                        <p:attrNameLst>
                                          <p:attrName>ppt_h</p:attrName>
                                        </p:attrNameLst>
                                      </p:cBhvr>
                                      <p:tavLst>
                                        <p:tav tm="0">
                                          <p:val>
                                            <p:strVal val="ppt_h"/>
                                          </p:val>
                                        </p:tav>
                                        <p:tav tm="100000">
                                          <p:val>
                                            <p:fltVal val="0"/>
                                          </p:val>
                                        </p:tav>
                                      </p:tavLst>
                                    </p:anim>
                                    <p:anim calcmode="lin" valueType="num">
                                      <p:cBhvr>
                                        <p:cTn id="123" dur="1000"/>
                                        <p:tgtEl>
                                          <p:spTgt spid="18"/>
                                        </p:tgtEl>
                                        <p:attrNameLst>
                                          <p:attrName>ppt_x</p:attrName>
                                        </p:attrNameLst>
                                      </p:cBhvr>
                                      <p:tavLst>
                                        <p:tav tm="0">
                                          <p:val>
                                            <p:strVal val="ppt_x"/>
                                          </p:val>
                                        </p:tav>
                                        <p:tav tm="100000">
                                          <p:val>
                                            <p:fltVal val="0.5"/>
                                          </p:val>
                                        </p:tav>
                                      </p:tavLst>
                                    </p:anim>
                                    <p:anim calcmode="lin" valueType="num">
                                      <p:cBhvr>
                                        <p:cTn id="124" dur="1000"/>
                                        <p:tgtEl>
                                          <p:spTgt spid="18"/>
                                        </p:tgtEl>
                                        <p:attrNameLst>
                                          <p:attrName>ppt_y</p:attrName>
                                        </p:attrNameLst>
                                      </p:cBhvr>
                                      <p:tavLst>
                                        <p:tav tm="0">
                                          <p:val>
                                            <p:strVal val="ppt_y"/>
                                          </p:val>
                                        </p:tav>
                                        <p:tav tm="100000">
                                          <p:val>
                                            <p:fltVal val="0.5"/>
                                          </p:val>
                                        </p:tav>
                                      </p:tavLst>
                                    </p:anim>
                                    <p:set>
                                      <p:cBhvr>
                                        <p:cTn id="125" dur="1" fill="hold">
                                          <p:stCondLst>
                                            <p:cond delay="999"/>
                                          </p:stCondLst>
                                        </p:cTn>
                                        <p:tgtEl>
                                          <p:spTgt spid="18"/>
                                        </p:tgtEl>
                                        <p:attrNameLst>
                                          <p:attrName>style.visibility</p:attrName>
                                        </p:attrNameLst>
                                      </p:cBhvr>
                                      <p:to>
                                        <p:strVal val="hidden"/>
                                      </p:to>
                                    </p:set>
                                  </p:childTnLst>
                                </p:cTn>
                              </p:par>
                              <p:par>
                                <p:cTn id="126" presetID="23" presetClass="exit" presetSubtype="544" fill="hold" nodeType="withEffect">
                                  <p:stCondLst>
                                    <p:cond delay="1000"/>
                                  </p:stCondLst>
                                  <p:iterate type="wd">
                                    <p:tmPct val="5000"/>
                                  </p:iterate>
                                  <p:childTnLst>
                                    <p:anim calcmode="lin" valueType="num">
                                      <p:cBhvr>
                                        <p:cTn id="127" dur="1000"/>
                                        <p:tgtEl>
                                          <p:spTgt spid="2"/>
                                        </p:tgtEl>
                                        <p:attrNameLst>
                                          <p:attrName>ppt_w</p:attrName>
                                        </p:attrNameLst>
                                      </p:cBhvr>
                                      <p:tavLst>
                                        <p:tav tm="0">
                                          <p:val>
                                            <p:strVal val="ppt_w"/>
                                          </p:val>
                                        </p:tav>
                                        <p:tav tm="100000">
                                          <p:val>
                                            <p:fltVal val="0"/>
                                          </p:val>
                                        </p:tav>
                                      </p:tavLst>
                                    </p:anim>
                                    <p:anim calcmode="lin" valueType="num">
                                      <p:cBhvr>
                                        <p:cTn id="128" dur="1000"/>
                                        <p:tgtEl>
                                          <p:spTgt spid="2"/>
                                        </p:tgtEl>
                                        <p:attrNameLst>
                                          <p:attrName>ppt_h</p:attrName>
                                        </p:attrNameLst>
                                      </p:cBhvr>
                                      <p:tavLst>
                                        <p:tav tm="0">
                                          <p:val>
                                            <p:strVal val="ppt_h"/>
                                          </p:val>
                                        </p:tav>
                                        <p:tav tm="100000">
                                          <p:val>
                                            <p:fltVal val="0"/>
                                          </p:val>
                                        </p:tav>
                                      </p:tavLst>
                                    </p:anim>
                                    <p:anim calcmode="lin" valueType="num">
                                      <p:cBhvr>
                                        <p:cTn id="129" dur="1000"/>
                                        <p:tgtEl>
                                          <p:spTgt spid="2"/>
                                        </p:tgtEl>
                                        <p:attrNameLst>
                                          <p:attrName>ppt_x</p:attrName>
                                        </p:attrNameLst>
                                      </p:cBhvr>
                                      <p:tavLst>
                                        <p:tav tm="0">
                                          <p:val>
                                            <p:strVal val="ppt_x"/>
                                          </p:val>
                                        </p:tav>
                                        <p:tav tm="100000">
                                          <p:val>
                                            <p:fltVal val="0.5"/>
                                          </p:val>
                                        </p:tav>
                                      </p:tavLst>
                                    </p:anim>
                                    <p:anim calcmode="lin" valueType="num">
                                      <p:cBhvr>
                                        <p:cTn id="130" dur="1000"/>
                                        <p:tgtEl>
                                          <p:spTgt spid="2"/>
                                        </p:tgtEl>
                                        <p:attrNameLst>
                                          <p:attrName>ppt_y</p:attrName>
                                        </p:attrNameLst>
                                      </p:cBhvr>
                                      <p:tavLst>
                                        <p:tav tm="0">
                                          <p:val>
                                            <p:strVal val="ppt_y"/>
                                          </p:val>
                                        </p:tav>
                                        <p:tav tm="100000">
                                          <p:val>
                                            <p:fltVal val="0.5"/>
                                          </p:val>
                                        </p:tav>
                                      </p:tavLst>
                                    </p:anim>
                                    <p:set>
                                      <p:cBhvr>
                                        <p:cTn id="131" dur="1" fill="hold">
                                          <p:stCondLst>
                                            <p:cond delay="999"/>
                                          </p:stCondLst>
                                        </p:cTn>
                                        <p:tgtEl>
                                          <p:spTgt spid="2"/>
                                        </p:tgtEl>
                                        <p:attrNameLst>
                                          <p:attrName>style.visibility</p:attrName>
                                        </p:attrNameLst>
                                      </p:cBhvr>
                                      <p:to>
                                        <p:strVal val="hidden"/>
                                      </p:to>
                                    </p:set>
                                  </p:childTnLst>
                                </p:cTn>
                              </p:par>
                              <p:par>
                                <p:cTn id="132" presetID="23" presetClass="exit" presetSubtype="544" fill="hold" nodeType="withEffect">
                                  <p:stCondLst>
                                    <p:cond delay="1000"/>
                                  </p:stCondLst>
                                  <p:iterate type="wd">
                                    <p:tmPct val="5000"/>
                                  </p:iterate>
                                  <p:childTnLst>
                                    <p:anim calcmode="lin" valueType="num">
                                      <p:cBhvr>
                                        <p:cTn id="133" dur="1000"/>
                                        <p:tgtEl>
                                          <p:spTgt spid="109"/>
                                        </p:tgtEl>
                                        <p:attrNameLst>
                                          <p:attrName>ppt_w</p:attrName>
                                        </p:attrNameLst>
                                      </p:cBhvr>
                                      <p:tavLst>
                                        <p:tav tm="0">
                                          <p:val>
                                            <p:strVal val="ppt_w"/>
                                          </p:val>
                                        </p:tav>
                                        <p:tav tm="100000">
                                          <p:val>
                                            <p:fltVal val="0"/>
                                          </p:val>
                                        </p:tav>
                                      </p:tavLst>
                                    </p:anim>
                                    <p:anim calcmode="lin" valueType="num">
                                      <p:cBhvr>
                                        <p:cTn id="134" dur="1000"/>
                                        <p:tgtEl>
                                          <p:spTgt spid="109"/>
                                        </p:tgtEl>
                                        <p:attrNameLst>
                                          <p:attrName>ppt_h</p:attrName>
                                        </p:attrNameLst>
                                      </p:cBhvr>
                                      <p:tavLst>
                                        <p:tav tm="0">
                                          <p:val>
                                            <p:strVal val="ppt_h"/>
                                          </p:val>
                                        </p:tav>
                                        <p:tav tm="100000">
                                          <p:val>
                                            <p:fltVal val="0"/>
                                          </p:val>
                                        </p:tav>
                                      </p:tavLst>
                                    </p:anim>
                                    <p:anim calcmode="lin" valueType="num">
                                      <p:cBhvr>
                                        <p:cTn id="135" dur="1000"/>
                                        <p:tgtEl>
                                          <p:spTgt spid="109"/>
                                        </p:tgtEl>
                                        <p:attrNameLst>
                                          <p:attrName>ppt_x</p:attrName>
                                        </p:attrNameLst>
                                      </p:cBhvr>
                                      <p:tavLst>
                                        <p:tav tm="0">
                                          <p:val>
                                            <p:strVal val="ppt_x"/>
                                          </p:val>
                                        </p:tav>
                                        <p:tav tm="100000">
                                          <p:val>
                                            <p:fltVal val="0.5"/>
                                          </p:val>
                                        </p:tav>
                                      </p:tavLst>
                                    </p:anim>
                                    <p:anim calcmode="lin" valueType="num">
                                      <p:cBhvr>
                                        <p:cTn id="136" dur="1000"/>
                                        <p:tgtEl>
                                          <p:spTgt spid="109"/>
                                        </p:tgtEl>
                                        <p:attrNameLst>
                                          <p:attrName>ppt_y</p:attrName>
                                        </p:attrNameLst>
                                      </p:cBhvr>
                                      <p:tavLst>
                                        <p:tav tm="0">
                                          <p:val>
                                            <p:strVal val="ppt_y"/>
                                          </p:val>
                                        </p:tav>
                                        <p:tav tm="100000">
                                          <p:val>
                                            <p:fltVal val="0.5"/>
                                          </p:val>
                                        </p:tav>
                                      </p:tavLst>
                                    </p:anim>
                                    <p:set>
                                      <p:cBhvr>
                                        <p:cTn id="137" dur="1" fill="hold">
                                          <p:stCondLst>
                                            <p:cond delay="999"/>
                                          </p:stCondLst>
                                        </p:cTn>
                                        <p:tgtEl>
                                          <p:spTgt spid="109"/>
                                        </p:tgtEl>
                                        <p:attrNameLst>
                                          <p:attrName>style.visibility</p:attrName>
                                        </p:attrNameLst>
                                      </p:cBhvr>
                                      <p:to>
                                        <p:strVal val="hidden"/>
                                      </p:to>
                                    </p:set>
                                  </p:childTnLst>
                                </p:cTn>
                              </p:par>
                              <p:par>
                                <p:cTn id="138" presetID="23" presetClass="exit" presetSubtype="544" fill="hold" nodeType="withEffect">
                                  <p:stCondLst>
                                    <p:cond delay="1000"/>
                                  </p:stCondLst>
                                  <p:iterate type="wd">
                                    <p:tmPct val="5000"/>
                                  </p:iterate>
                                  <p:childTnLst>
                                    <p:anim calcmode="lin" valueType="num">
                                      <p:cBhvr>
                                        <p:cTn id="139" dur="1000"/>
                                        <p:tgtEl>
                                          <p:spTgt spid="14"/>
                                        </p:tgtEl>
                                        <p:attrNameLst>
                                          <p:attrName>ppt_w</p:attrName>
                                        </p:attrNameLst>
                                      </p:cBhvr>
                                      <p:tavLst>
                                        <p:tav tm="0">
                                          <p:val>
                                            <p:strVal val="ppt_w"/>
                                          </p:val>
                                        </p:tav>
                                        <p:tav tm="100000">
                                          <p:val>
                                            <p:fltVal val="0"/>
                                          </p:val>
                                        </p:tav>
                                      </p:tavLst>
                                    </p:anim>
                                    <p:anim calcmode="lin" valueType="num">
                                      <p:cBhvr>
                                        <p:cTn id="140" dur="1000"/>
                                        <p:tgtEl>
                                          <p:spTgt spid="14"/>
                                        </p:tgtEl>
                                        <p:attrNameLst>
                                          <p:attrName>ppt_h</p:attrName>
                                        </p:attrNameLst>
                                      </p:cBhvr>
                                      <p:tavLst>
                                        <p:tav tm="0">
                                          <p:val>
                                            <p:strVal val="ppt_h"/>
                                          </p:val>
                                        </p:tav>
                                        <p:tav tm="100000">
                                          <p:val>
                                            <p:fltVal val="0"/>
                                          </p:val>
                                        </p:tav>
                                      </p:tavLst>
                                    </p:anim>
                                    <p:anim calcmode="lin" valueType="num">
                                      <p:cBhvr>
                                        <p:cTn id="141" dur="1000"/>
                                        <p:tgtEl>
                                          <p:spTgt spid="14"/>
                                        </p:tgtEl>
                                        <p:attrNameLst>
                                          <p:attrName>ppt_x</p:attrName>
                                        </p:attrNameLst>
                                      </p:cBhvr>
                                      <p:tavLst>
                                        <p:tav tm="0">
                                          <p:val>
                                            <p:strVal val="ppt_x"/>
                                          </p:val>
                                        </p:tav>
                                        <p:tav tm="100000">
                                          <p:val>
                                            <p:fltVal val="0.5"/>
                                          </p:val>
                                        </p:tav>
                                      </p:tavLst>
                                    </p:anim>
                                    <p:anim calcmode="lin" valueType="num">
                                      <p:cBhvr>
                                        <p:cTn id="142" dur="1000"/>
                                        <p:tgtEl>
                                          <p:spTgt spid="14"/>
                                        </p:tgtEl>
                                        <p:attrNameLst>
                                          <p:attrName>ppt_y</p:attrName>
                                        </p:attrNameLst>
                                      </p:cBhvr>
                                      <p:tavLst>
                                        <p:tav tm="0">
                                          <p:val>
                                            <p:strVal val="ppt_y"/>
                                          </p:val>
                                        </p:tav>
                                        <p:tav tm="100000">
                                          <p:val>
                                            <p:fltVal val="0.5"/>
                                          </p:val>
                                        </p:tav>
                                      </p:tavLst>
                                    </p:anim>
                                    <p:set>
                                      <p:cBhvr>
                                        <p:cTn id="143" dur="1" fill="hold">
                                          <p:stCondLst>
                                            <p:cond delay="999"/>
                                          </p:stCondLst>
                                        </p:cTn>
                                        <p:tgtEl>
                                          <p:spTgt spid="14"/>
                                        </p:tgtEl>
                                        <p:attrNameLst>
                                          <p:attrName>style.visibility</p:attrName>
                                        </p:attrNameLst>
                                      </p:cBhvr>
                                      <p:to>
                                        <p:strVal val="hidden"/>
                                      </p:to>
                                    </p:set>
                                  </p:childTnLst>
                                </p:cTn>
                              </p:par>
                              <p:par>
                                <p:cTn id="144" presetID="23" presetClass="exit" presetSubtype="544" fill="hold" nodeType="withEffect">
                                  <p:stCondLst>
                                    <p:cond delay="1000"/>
                                  </p:stCondLst>
                                  <p:iterate type="wd">
                                    <p:tmPct val="5000"/>
                                  </p:iterate>
                                  <p:childTnLst>
                                    <p:anim calcmode="lin" valueType="num">
                                      <p:cBhvr>
                                        <p:cTn id="145" dur="1000"/>
                                        <p:tgtEl>
                                          <p:spTgt spid="3"/>
                                        </p:tgtEl>
                                        <p:attrNameLst>
                                          <p:attrName>ppt_w</p:attrName>
                                        </p:attrNameLst>
                                      </p:cBhvr>
                                      <p:tavLst>
                                        <p:tav tm="0">
                                          <p:val>
                                            <p:strVal val="ppt_w"/>
                                          </p:val>
                                        </p:tav>
                                        <p:tav tm="100000">
                                          <p:val>
                                            <p:fltVal val="0"/>
                                          </p:val>
                                        </p:tav>
                                      </p:tavLst>
                                    </p:anim>
                                    <p:anim calcmode="lin" valueType="num">
                                      <p:cBhvr>
                                        <p:cTn id="146" dur="1000"/>
                                        <p:tgtEl>
                                          <p:spTgt spid="3"/>
                                        </p:tgtEl>
                                        <p:attrNameLst>
                                          <p:attrName>ppt_h</p:attrName>
                                        </p:attrNameLst>
                                      </p:cBhvr>
                                      <p:tavLst>
                                        <p:tav tm="0">
                                          <p:val>
                                            <p:strVal val="ppt_h"/>
                                          </p:val>
                                        </p:tav>
                                        <p:tav tm="100000">
                                          <p:val>
                                            <p:fltVal val="0"/>
                                          </p:val>
                                        </p:tav>
                                      </p:tavLst>
                                    </p:anim>
                                    <p:anim calcmode="lin" valueType="num">
                                      <p:cBhvr>
                                        <p:cTn id="147" dur="1000"/>
                                        <p:tgtEl>
                                          <p:spTgt spid="3"/>
                                        </p:tgtEl>
                                        <p:attrNameLst>
                                          <p:attrName>ppt_x</p:attrName>
                                        </p:attrNameLst>
                                      </p:cBhvr>
                                      <p:tavLst>
                                        <p:tav tm="0">
                                          <p:val>
                                            <p:strVal val="ppt_x"/>
                                          </p:val>
                                        </p:tav>
                                        <p:tav tm="100000">
                                          <p:val>
                                            <p:fltVal val="0.5"/>
                                          </p:val>
                                        </p:tav>
                                      </p:tavLst>
                                    </p:anim>
                                    <p:anim calcmode="lin" valueType="num">
                                      <p:cBhvr>
                                        <p:cTn id="148" dur="1000"/>
                                        <p:tgtEl>
                                          <p:spTgt spid="3"/>
                                        </p:tgtEl>
                                        <p:attrNameLst>
                                          <p:attrName>ppt_y</p:attrName>
                                        </p:attrNameLst>
                                      </p:cBhvr>
                                      <p:tavLst>
                                        <p:tav tm="0">
                                          <p:val>
                                            <p:strVal val="ppt_y"/>
                                          </p:val>
                                        </p:tav>
                                        <p:tav tm="100000">
                                          <p:val>
                                            <p:fltVal val="0.5"/>
                                          </p:val>
                                        </p:tav>
                                      </p:tavLst>
                                    </p:anim>
                                    <p:set>
                                      <p:cBhvr>
                                        <p:cTn id="149" dur="1" fill="hold">
                                          <p:stCondLst>
                                            <p:cond delay="999"/>
                                          </p:stCondLst>
                                        </p:cTn>
                                        <p:tgtEl>
                                          <p:spTgt spid="3"/>
                                        </p:tgtEl>
                                        <p:attrNameLst>
                                          <p:attrName>style.visibility</p:attrName>
                                        </p:attrNameLst>
                                      </p:cBhvr>
                                      <p:to>
                                        <p:strVal val="hidden"/>
                                      </p:to>
                                    </p:set>
                                  </p:childTnLst>
                                </p:cTn>
                              </p:par>
                              <p:par>
                                <p:cTn id="150" presetID="23" presetClass="exit" presetSubtype="544" fill="hold" nodeType="withEffect">
                                  <p:stCondLst>
                                    <p:cond delay="1000"/>
                                  </p:stCondLst>
                                  <p:iterate type="wd">
                                    <p:tmPct val="5000"/>
                                  </p:iterate>
                                  <p:childTnLst>
                                    <p:anim calcmode="lin" valueType="num">
                                      <p:cBhvr>
                                        <p:cTn id="151" dur="1000"/>
                                        <p:tgtEl>
                                          <p:spTgt spid="110"/>
                                        </p:tgtEl>
                                        <p:attrNameLst>
                                          <p:attrName>ppt_w</p:attrName>
                                        </p:attrNameLst>
                                      </p:cBhvr>
                                      <p:tavLst>
                                        <p:tav tm="0">
                                          <p:val>
                                            <p:strVal val="ppt_w"/>
                                          </p:val>
                                        </p:tav>
                                        <p:tav tm="100000">
                                          <p:val>
                                            <p:fltVal val="0"/>
                                          </p:val>
                                        </p:tav>
                                      </p:tavLst>
                                    </p:anim>
                                    <p:anim calcmode="lin" valueType="num">
                                      <p:cBhvr>
                                        <p:cTn id="152" dur="1000"/>
                                        <p:tgtEl>
                                          <p:spTgt spid="110"/>
                                        </p:tgtEl>
                                        <p:attrNameLst>
                                          <p:attrName>ppt_h</p:attrName>
                                        </p:attrNameLst>
                                      </p:cBhvr>
                                      <p:tavLst>
                                        <p:tav tm="0">
                                          <p:val>
                                            <p:strVal val="ppt_h"/>
                                          </p:val>
                                        </p:tav>
                                        <p:tav tm="100000">
                                          <p:val>
                                            <p:fltVal val="0"/>
                                          </p:val>
                                        </p:tav>
                                      </p:tavLst>
                                    </p:anim>
                                    <p:anim calcmode="lin" valueType="num">
                                      <p:cBhvr>
                                        <p:cTn id="153" dur="1000"/>
                                        <p:tgtEl>
                                          <p:spTgt spid="110"/>
                                        </p:tgtEl>
                                        <p:attrNameLst>
                                          <p:attrName>ppt_x</p:attrName>
                                        </p:attrNameLst>
                                      </p:cBhvr>
                                      <p:tavLst>
                                        <p:tav tm="0">
                                          <p:val>
                                            <p:strVal val="ppt_x"/>
                                          </p:val>
                                        </p:tav>
                                        <p:tav tm="100000">
                                          <p:val>
                                            <p:fltVal val="0.5"/>
                                          </p:val>
                                        </p:tav>
                                      </p:tavLst>
                                    </p:anim>
                                    <p:anim calcmode="lin" valueType="num">
                                      <p:cBhvr>
                                        <p:cTn id="154" dur="1000"/>
                                        <p:tgtEl>
                                          <p:spTgt spid="110"/>
                                        </p:tgtEl>
                                        <p:attrNameLst>
                                          <p:attrName>ppt_y</p:attrName>
                                        </p:attrNameLst>
                                      </p:cBhvr>
                                      <p:tavLst>
                                        <p:tav tm="0">
                                          <p:val>
                                            <p:strVal val="ppt_y"/>
                                          </p:val>
                                        </p:tav>
                                        <p:tav tm="100000">
                                          <p:val>
                                            <p:fltVal val="0.5"/>
                                          </p:val>
                                        </p:tav>
                                      </p:tavLst>
                                    </p:anim>
                                    <p:set>
                                      <p:cBhvr>
                                        <p:cTn id="155" dur="1" fill="hold">
                                          <p:stCondLst>
                                            <p:cond delay="999"/>
                                          </p:stCondLst>
                                        </p:cTn>
                                        <p:tgtEl>
                                          <p:spTgt spid="110"/>
                                        </p:tgtEl>
                                        <p:attrNameLst>
                                          <p:attrName>style.visibility</p:attrName>
                                        </p:attrNameLst>
                                      </p:cBhvr>
                                      <p:to>
                                        <p:strVal val="hidden"/>
                                      </p:to>
                                    </p:set>
                                  </p:childTnLst>
                                </p:cTn>
                              </p:par>
                              <p:par>
                                <p:cTn id="156" presetID="23" presetClass="exit" presetSubtype="544" fill="hold" nodeType="withEffect">
                                  <p:stCondLst>
                                    <p:cond delay="1000"/>
                                  </p:stCondLst>
                                  <p:iterate type="wd">
                                    <p:tmPct val="5000"/>
                                  </p:iterate>
                                  <p:childTnLst>
                                    <p:anim calcmode="lin" valueType="num">
                                      <p:cBhvr>
                                        <p:cTn id="157" dur="1000"/>
                                        <p:tgtEl>
                                          <p:spTgt spid="25"/>
                                        </p:tgtEl>
                                        <p:attrNameLst>
                                          <p:attrName>ppt_w</p:attrName>
                                        </p:attrNameLst>
                                      </p:cBhvr>
                                      <p:tavLst>
                                        <p:tav tm="0">
                                          <p:val>
                                            <p:strVal val="ppt_w"/>
                                          </p:val>
                                        </p:tav>
                                        <p:tav tm="100000">
                                          <p:val>
                                            <p:fltVal val="0"/>
                                          </p:val>
                                        </p:tav>
                                      </p:tavLst>
                                    </p:anim>
                                    <p:anim calcmode="lin" valueType="num">
                                      <p:cBhvr>
                                        <p:cTn id="158" dur="1000"/>
                                        <p:tgtEl>
                                          <p:spTgt spid="25"/>
                                        </p:tgtEl>
                                        <p:attrNameLst>
                                          <p:attrName>ppt_h</p:attrName>
                                        </p:attrNameLst>
                                      </p:cBhvr>
                                      <p:tavLst>
                                        <p:tav tm="0">
                                          <p:val>
                                            <p:strVal val="ppt_h"/>
                                          </p:val>
                                        </p:tav>
                                        <p:tav tm="100000">
                                          <p:val>
                                            <p:fltVal val="0"/>
                                          </p:val>
                                        </p:tav>
                                      </p:tavLst>
                                    </p:anim>
                                    <p:anim calcmode="lin" valueType="num">
                                      <p:cBhvr>
                                        <p:cTn id="159" dur="1000"/>
                                        <p:tgtEl>
                                          <p:spTgt spid="25"/>
                                        </p:tgtEl>
                                        <p:attrNameLst>
                                          <p:attrName>ppt_x</p:attrName>
                                        </p:attrNameLst>
                                      </p:cBhvr>
                                      <p:tavLst>
                                        <p:tav tm="0">
                                          <p:val>
                                            <p:strVal val="ppt_x"/>
                                          </p:val>
                                        </p:tav>
                                        <p:tav tm="100000">
                                          <p:val>
                                            <p:fltVal val="0.5"/>
                                          </p:val>
                                        </p:tav>
                                      </p:tavLst>
                                    </p:anim>
                                    <p:anim calcmode="lin" valueType="num">
                                      <p:cBhvr>
                                        <p:cTn id="160" dur="1000"/>
                                        <p:tgtEl>
                                          <p:spTgt spid="25"/>
                                        </p:tgtEl>
                                        <p:attrNameLst>
                                          <p:attrName>ppt_y</p:attrName>
                                        </p:attrNameLst>
                                      </p:cBhvr>
                                      <p:tavLst>
                                        <p:tav tm="0">
                                          <p:val>
                                            <p:strVal val="ppt_y"/>
                                          </p:val>
                                        </p:tav>
                                        <p:tav tm="100000">
                                          <p:val>
                                            <p:fltVal val="0.5"/>
                                          </p:val>
                                        </p:tav>
                                      </p:tavLst>
                                    </p:anim>
                                    <p:set>
                                      <p:cBhvr>
                                        <p:cTn id="161" dur="1" fill="hold">
                                          <p:stCondLst>
                                            <p:cond delay="999"/>
                                          </p:stCondLst>
                                        </p:cTn>
                                        <p:tgtEl>
                                          <p:spTgt spid="25"/>
                                        </p:tgtEl>
                                        <p:attrNameLst>
                                          <p:attrName>style.visibility</p:attrName>
                                        </p:attrNameLst>
                                      </p:cBhvr>
                                      <p:to>
                                        <p:strVal val="hidden"/>
                                      </p:to>
                                    </p:set>
                                  </p:childTnLst>
                                </p:cTn>
                              </p:par>
                              <p:par>
                                <p:cTn id="162" presetID="23" presetClass="exit" presetSubtype="544" fill="hold" nodeType="withEffect">
                                  <p:stCondLst>
                                    <p:cond delay="1000"/>
                                  </p:stCondLst>
                                  <p:iterate type="wd">
                                    <p:tmPct val="5000"/>
                                  </p:iterate>
                                  <p:childTnLst>
                                    <p:anim calcmode="lin" valueType="num">
                                      <p:cBhvr>
                                        <p:cTn id="163" dur="1000"/>
                                        <p:tgtEl>
                                          <p:spTgt spid="4"/>
                                        </p:tgtEl>
                                        <p:attrNameLst>
                                          <p:attrName>ppt_w</p:attrName>
                                        </p:attrNameLst>
                                      </p:cBhvr>
                                      <p:tavLst>
                                        <p:tav tm="0">
                                          <p:val>
                                            <p:strVal val="ppt_w"/>
                                          </p:val>
                                        </p:tav>
                                        <p:tav tm="100000">
                                          <p:val>
                                            <p:fltVal val="0"/>
                                          </p:val>
                                        </p:tav>
                                      </p:tavLst>
                                    </p:anim>
                                    <p:anim calcmode="lin" valueType="num">
                                      <p:cBhvr>
                                        <p:cTn id="164" dur="1000"/>
                                        <p:tgtEl>
                                          <p:spTgt spid="4"/>
                                        </p:tgtEl>
                                        <p:attrNameLst>
                                          <p:attrName>ppt_h</p:attrName>
                                        </p:attrNameLst>
                                      </p:cBhvr>
                                      <p:tavLst>
                                        <p:tav tm="0">
                                          <p:val>
                                            <p:strVal val="ppt_h"/>
                                          </p:val>
                                        </p:tav>
                                        <p:tav tm="100000">
                                          <p:val>
                                            <p:fltVal val="0"/>
                                          </p:val>
                                        </p:tav>
                                      </p:tavLst>
                                    </p:anim>
                                    <p:anim calcmode="lin" valueType="num">
                                      <p:cBhvr>
                                        <p:cTn id="165" dur="1000"/>
                                        <p:tgtEl>
                                          <p:spTgt spid="4"/>
                                        </p:tgtEl>
                                        <p:attrNameLst>
                                          <p:attrName>ppt_x</p:attrName>
                                        </p:attrNameLst>
                                      </p:cBhvr>
                                      <p:tavLst>
                                        <p:tav tm="0">
                                          <p:val>
                                            <p:strVal val="ppt_x"/>
                                          </p:val>
                                        </p:tav>
                                        <p:tav tm="100000">
                                          <p:val>
                                            <p:fltVal val="0.5"/>
                                          </p:val>
                                        </p:tav>
                                      </p:tavLst>
                                    </p:anim>
                                    <p:anim calcmode="lin" valueType="num">
                                      <p:cBhvr>
                                        <p:cTn id="166" dur="1000"/>
                                        <p:tgtEl>
                                          <p:spTgt spid="4"/>
                                        </p:tgtEl>
                                        <p:attrNameLst>
                                          <p:attrName>ppt_y</p:attrName>
                                        </p:attrNameLst>
                                      </p:cBhvr>
                                      <p:tavLst>
                                        <p:tav tm="0">
                                          <p:val>
                                            <p:strVal val="ppt_y"/>
                                          </p:val>
                                        </p:tav>
                                        <p:tav tm="100000">
                                          <p:val>
                                            <p:fltVal val="0.5"/>
                                          </p:val>
                                        </p:tav>
                                      </p:tavLst>
                                    </p:anim>
                                    <p:set>
                                      <p:cBhvr>
                                        <p:cTn id="167" dur="1" fill="hold">
                                          <p:stCondLst>
                                            <p:cond delay="999"/>
                                          </p:stCondLst>
                                        </p:cTn>
                                        <p:tgtEl>
                                          <p:spTgt spid="4"/>
                                        </p:tgtEl>
                                        <p:attrNameLst>
                                          <p:attrName>style.visibility</p:attrName>
                                        </p:attrNameLst>
                                      </p:cBhvr>
                                      <p:to>
                                        <p:strVal val="hidden"/>
                                      </p:to>
                                    </p:set>
                                  </p:childTnLst>
                                </p:cTn>
                              </p:par>
                              <p:par>
                                <p:cTn id="168" presetID="23" presetClass="exit" presetSubtype="544" fill="hold" nodeType="withEffect">
                                  <p:stCondLst>
                                    <p:cond delay="1000"/>
                                  </p:stCondLst>
                                  <p:iterate type="wd">
                                    <p:tmPct val="5000"/>
                                  </p:iterate>
                                  <p:childTnLst>
                                    <p:anim calcmode="lin" valueType="num">
                                      <p:cBhvr>
                                        <p:cTn id="169" dur="1000"/>
                                        <p:tgtEl>
                                          <p:spTgt spid="111"/>
                                        </p:tgtEl>
                                        <p:attrNameLst>
                                          <p:attrName>ppt_w</p:attrName>
                                        </p:attrNameLst>
                                      </p:cBhvr>
                                      <p:tavLst>
                                        <p:tav tm="0">
                                          <p:val>
                                            <p:strVal val="ppt_w"/>
                                          </p:val>
                                        </p:tav>
                                        <p:tav tm="100000">
                                          <p:val>
                                            <p:fltVal val="0"/>
                                          </p:val>
                                        </p:tav>
                                      </p:tavLst>
                                    </p:anim>
                                    <p:anim calcmode="lin" valueType="num">
                                      <p:cBhvr>
                                        <p:cTn id="170" dur="1000"/>
                                        <p:tgtEl>
                                          <p:spTgt spid="111"/>
                                        </p:tgtEl>
                                        <p:attrNameLst>
                                          <p:attrName>ppt_h</p:attrName>
                                        </p:attrNameLst>
                                      </p:cBhvr>
                                      <p:tavLst>
                                        <p:tav tm="0">
                                          <p:val>
                                            <p:strVal val="ppt_h"/>
                                          </p:val>
                                        </p:tav>
                                        <p:tav tm="100000">
                                          <p:val>
                                            <p:fltVal val="0"/>
                                          </p:val>
                                        </p:tav>
                                      </p:tavLst>
                                    </p:anim>
                                    <p:anim calcmode="lin" valueType="num">
                                      <p:cBhvr>
                                        <p:cTn id="171" dur="1000"/>
                                        <p:tgtEl>
                                          <p:spTgt spid="111"/>
                                        </p:tgtEl>
                                        <p:attrNameLst>
                                          <p:attrName>ppt_x</p:attrName>
                                        </p:attrNameLst>
                                      </p:cBhvr>
                                      <p:tavLst>
                                        <p:tav tm="0">
                                          <p:val>
                                            <p:strVal val="ppt_x"/>
                                          </p:val>
                                        </p:tav>
                                        <p:tav tm="100000">
                                          <p:val>
                                            <p:fltVal val="0.5"/>
                                          </p:val>
                                        </p:tav>
                                      </p:tavLst>
                                    </p:anim>
                                    <p:anim calcmode="lin" valueType="num">
                                      <p:cBhvr>
                                        <p:cTn id="172" dur="1000"/>
                                        <p:tgtEl>
                                          <p:spTgt spid="111"/>
                                        </p:tgtEl>
                                        <p:attrNameLst>
                                          <p:attrName>ppt_y</p:attrName>
                                        </p:attrNameLst>
                                      </p:cBhvr>
                                      <p:tavLst>
                                        <p:tav tm="0">
                                          <p:val>
                                            <p:strVal val="ppt_y"/>
                                          </p:val>
                                        </p:tav>
                                        <p:tav tm="100000">
                                          <p:val>
                                            <p:fltVal val="0.5"/>
                                          </p:val>
                                        </p:tav>
                                      </p:tavLst>
                                    </p:anim>
                                    <p:set>
                                      <p:cBhvr>
                                        <p:cTn id="173" dur="1" fill="hold">
                                          <p:stCondLst>
                                            <p:cond delay="999"/>
                                          </p:stCondLst>
                                        </p:cTn>
                                        <p:tgtEl>
                                          <p:spTgt spid="111"/>
                                        </p:tgtEl>
                                        <p:attrNameLst>
                                          <p:attrName>style.visibility</p:attrName>
                                        </p:attrNameLst>
                                      </p:cBhvr>
                                      <p:to>
                                        <p:strVal val="hidden"/>
                                      </p:to>
                                    </p:set>
                                  </p:childTnLst>
                                </p:cTn>
                              </p:par>
                              <p:par>
                                <p:cTn id="174" presetID="23" presetClass="exit" presetSubtype="544" fill="hold" nodeType="withEffect">
                                  <p:stCondLst>
                                    <p:cond delay="1000"/>
                                  </p:stCondLst>
                                  <p:iterate type="wd">
                                    <p:tmPct val="5000"/>
                                  </p:iterate>
                                  <p:childTnLst>
                                    <p:anim calcmode="lin" valueType="num">
                                      <p:cBhvr>
                                        <p:cTn id="175" dur="1000"/>
                                        <p:tgtEl>
                                          <p:spTgt spid="22"/>
                                        </p:tgtEl>
                                        <p:attrNameLst>
                                          <p:attrName>ppt_w</p:attrName>
                                        </p:attrNameLst>
                                      </p:cBhvr>
                                      <p:tavLst>
                                        <p:tav tm="0">
                                          <p:val>
                                            <p:strVal val="ppt_w"/>
                                          </p:val>
                                        </p:tav>
                                        <p:tav tm="100000">
                                          <p:val>
                                            <p:fltVal val="0"/>
                                          </p:val>
                                        </p:tav>
                                      </p:tavLst>
                                    </p:anim>
                                    <p:anim calcmode="lin" valueType="num">
                                      <p:cBhvr>
                                        <p:cTn id="176" dur="1000"/>
                                        <p:tgtEl>
                                          <p:spTgt spid="22"/>
                                        </p:tgtEl>
                                        <p:attrNameLst>
                                          <p:attrName>ppt_h</p:attrName>
                                        </p:attrNameLst>
                                      </p:cBhvr>
                                      <p:tavLst>
                                        <p:tav tm="0">
                                          <p:val>
                                            <p:strVal val="ppt_h"/>
                                          </p:val>
                                        </p:tav>
                                        <p:tav tm="100000">
                                          <p:val>
                                            <p:fltVal val="0"/>
                                          </p:val>
                                        </p:tav>
                                      </p:tavLst>
                                    </p:anim>
                                    <p:anim calcmode="lin" valueType="num">
                                      <p:cBhvr>
                                        <p:cTn id="177" dur="1000"/>
                                        <p:tgtEl>
                                          <p:spTgt spid="22"/>
                                        </p:tgtEl>
                                        <p:attrNameLst>
                                          <p:attrName>ppt_x</p:attrName>
                                        </p:attrNameLst>
                                      </p:cBhvr>
                                      <p:tavLst>
                                        <p:tav tm="0">
                                          <p:val>
                                            <p:strVal val="ppt_x"/>
                                          </p:val>
                                        </p:tav>
                                        <p:tav tm="100000">
                                          <p:val>
                                            <p:fltVal val="0.5"/>
                                          </p:val>
                                        </p:tav>
                                      </p:tavLst>
                                    </p:anim>
                                    <p:anim calcmode="lin" valueType="num">
                                      <p:cBhvr>
                                        <p:cTn id="178" dur="1000"/>
                                        <p:tgtEl>
                                          <p:spTgt spid="22"/>
                                        </p:tgtEl>
                                        <p:attrNameLst>
                                          <p:attrName>ppt_y</p:attrName>
                                        </p:attrNameLst>
                                      </p:cBhvr>
                                      <p:tavLst>
                                        <p:tav tm="0">
                                          <p:val>
                                            <p:strVal val="ppt_y"/>
                                          </p:val>
                                        </p:tav>
                                        <p:tav tm="100000">
                                          <p:val>
                                            <p:fltVal val="0.5"/>
                                          </p:val>
                                        </p:tav>
                                      </p:tavLst>
                                    </p:anim>
                                    <p:set>
                                      <p:cBhvr>
                                        <p:cTn id="179" dur="1" fill="hold">
                                          <p:stCondLst>
                                            <p:cond delay="999"/>
                                          </p:stCondLst>
                                        </p:cTn>
                                        <p:tgtEl>
                                          <p:spTgt spid="22"/>
                                        </p:tgtEl>
                                        <p:attrNameLst>
                                          <p:attrName>style.visibility</p:attrName>
                                        </p:attrNameLst>
                                      </p:cBhvr>
                                      <p:to>
                                        <p:strVal val="hidden"/>
                                      </p:to>
                                    </p:set>
                                  </p:childTnLst>
                                </p:cTn>
                              </p:par>
                              <p:par>
                                <p:cTn id="180" presetID="23" presetClass="exit" presetSubtype="544" fill="hold" nodeType="withEffect">
                                  <p:stCondLst>
                                    <p:cond delay="1000"/>
                                  </p:stCondLst>
                                  <p:iterate type="wd">
                                    <p:tmPct val="5000"/>
                                  </p:iterate>
                                  <p:childTnLst>
                                    <p:anim calcmode="lin" valueType="num">
                                      <p:cBhvr>
                                        <p:cTn id="181" dur="1000"/>
                                        <p:tgtEl>
                                          <p:spTgt spid="5"/>
                                        </p:tgtEl>
                                        <p:attrNameLst>
                                          <p:attrName>ppt_w</p:attrName>
                                        </p:attrNameLst>
                                      </p:cBhvr>
                                      <p:tavLst>
                                        <p:tav tm="0">
                                          <p:val>
                                            <p:strVal val="ppt_w"/>
                                          </p:val>
                                        </p:tav>
                                        <p:tav tm="100000">
                                          <p:val>
                                            <p:fltVal val="0"/>
                                          </p:val>
                                        </p:tav>
                                      </p:tavLst>
                                    </p:anim>
                                    <p:anim calcmode="lin" valueType="num">
                                      <p:cBhvr>
                                        <p:cTn id="182" dur="1000"/>
                                        <p:tgtEl>
                                          <p:spTgt spid="5"/>
                                        </p:tgtEl>
                                        <p:attrNameLst>
                                          <p:attrName>ppt_h</p:attrName>
                                        </p:attrNameLst>
                                      </p:cBhvr>
                                      <p:tavLst>
                                        <p:tav tm="0">
                                          <p:val>
                                            <p:strVal val="ppt_h"/>
                                          </p:val>
                                        </p:tav>
                                        <p:tav tm="100000">
                                          <p:val>
                                            <p:fltVal val="0"/>
                                          </p:val>
                                        </p:tav>
                                      </p:tavLst>
                                    </p:anim>
                                    <p:anim calcmode="lin" valueType="num">
                                      <p:cBhvr>
                                        <p:cTn id="183" dur="1000"/>
                                        <p:tgtEl>
                                          <p:spTgt spid="5"/>
                                        </p:tgtEl>
                                        <p:attrNameLst>
                                          <p:attrName>ppt_x</p:attrName>
                                        </p:attrNameLst>
                                      </p:cBhvr>
                                      <p:tavLst>
                                        <p:tav tm="0">
                                          <p:val>
                                            <p:strVal val="ppt_x"/>
                                          </p:val>
                                        </p:tav>
                                        <p:tav tm="100000">
                                          <p:val>
                                            <p:fltVal val="0.5"/>
                                          </p:val>
                                        </p:tav>
                                      </p:tavLst>
                                    </p:anim>
                                    <p:anim calcmode="lin" valueType="num">
                                      <p:cBhvr>
                                        <p:cTn id="184" dur="1000"/>
                                        <p:tgtEl>
                                          <p:spTgt spid="5"/>
                                        </p:tgtEl>
                                        <p:attrNameLst>
                                          <p:attrName>ppt_y</p:attrName>
                                        </p:attrNameLst>
                                      </p:cBhvr>
                                      <p:tavLst>
                                        <p:tav tm="0">
                                          <p:val>
                                            <p:strVal val="ppt_y"/>
                                          </p:val>
                                        </p:tav>
                                        <p:tav tm="100000">
                                          <p:val>
                                            <p:fltVal val="0.5"/>
                                          </p:val>
                                        </p:tav>
                                      </p:tavLst>
                                    </p:anim>
                                    <p:set>
                                      <p:cBhvr>
                                        <p:cTn id="18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p:bldP spid="161"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a:spLocks noChangeArrowheads="1"/>
          </p:cNvSpPr>
          <p:nvPr/>
        </p:nvSpPr>
        <p:spPr bwMode="auto">
          <a:xfrm flipH="1">
            <a:off x="1096566" y="1878196"/>
            <a:ext cx="665559" cy="207749"/>
          </a:xfrm>
          <a:prstGeom prst="rect">
            <a:avLst/>
          </a:prstGeom>
          <a:noFill/>
          <a:ln>
            <a:noFill/>
          </a:ln>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en-US" altLang="zh-CN" sz="800" kern="0" dirty="0" smtClean="0">
                <a:solidFill>
                  <a:schemeClr val="tx1">
                    <a:lumMod val="75000"/>
                    <a:lumOff val="25000"/>
                  </a:schemeClr>
                </a:solidFill>
                <a:latin typeface="+mn-ea"/>
                <a:ea typeface="+mn-ea"/>
              </a:rPr>
              <a:t>100</a:t>
            </a:r>
            <a:r>
              <a:rPr lang="en-US" altLang="zh-CN" sz="900" kern="0" dirty="0" smtClean="0">
                <a:solidFill>
                  <a:schemeClr val="tx1">
                    <a:lumMod val="75000"/>
                    <a:lumOff val="25000"/>
                  </a:schemeClr>
                </a:solidFill>
                <a:latin typeface="方正正纤黑简体" panose="02000000000000000000" pitchFamily="2" charset="-122"/>
                <a:ea typeface="方正正纤黑简体" panose="02000000000000000000" pitchFamily="2" charset="-122"/>
              </a:rPr>
              <a:t>%</a:t>
            </a:r>
          </a:p>
        </p:txBody>
      </p:sp>
      <p:sp>
        <p:nvSpPr>
          <p:cNvPr id="13" name="TextBox 11"/>
          <p:cNvSpPr txBox="1">
            <a:spLocks noChangeArrowheads="1"/>
          </p:cNvSpPr>
          <p:nvPr/>
        </p:nvSpPr>
        <p:spPr bwMode="auto">
          <a:xfrm flipH="1">
            <a:off x="1096566" y="2196191"/>
            <a:ext cx="665559" cy="207749"/>
          </a:xfrm>
          <a:prstGeom prst="rect">
            <a:avLst/>
          </a:prstGeom>
          <a:noFill/>
          <a:ln>
            <a:noFill/>
          </a:ln>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en-US" altLang="zh-CN" sz="900" kern="0" dirty="0" smtClean="0">
                <a:solidFill>
                  <a:schemeClr val="tx1">
                    <a:lumMod val="75000"/>
                    <a:lumOff val="25000"/>
                  </a:schemeClr>
                </a:solidFill>
                <a:latin typeface="+mn-ea"/>
                <a:ea typeface="+mn-ea"/>
              </a:rPr>
              <a:t>80</a:t>
            </a:r>
            <a:r>
              <a:rPr lang="en-US" altLang="zh-CN" sz="900" kern="0" dirty="0" smtClean="0">
                <a:solidFill>
                  <a:schemeClr val="tx1">
                    <a:lumMod val="75000"/>
                    <a:lumOff val="25000"/>
                  </a:schemeClr>
                </a:solidFill>
                <a:latin typeface="方正正纤黑简体" panose="02000000000000000000" pitchFamily="2" charset="-122"/>
                <a:ea typeface="方正正纤黑简体" panose="02000000000000000000" pitchFamily="2" charset="-122"/>
              </a:rPr>
              <a:t>%</a:t>
            </a:r>
          </a:p>
        </p:txBody>
      </p:sp>
      <p:sp>
        <p:nvSpPr>
          <p:cNvPr id="14" name="TextBox 11"/>
          <p:cNvSpPr txBox="1">
            <a:spLocks noChangeArrowheads="1"/>
          </p:cNvSpPr>
          <p:nvPr/>
        </p:nvSpPr>
        <p:spPr bwMode="auto">
          <a:xfrm flipH="1">
            <a:off x="1096566" y="2530860"/>
            <a:ext cx="665559" cy="207749"/>
          </a:xfrm>
          <a:prstGeom prst="rect">
            <a:avLst/>
          </a:prstGeom>
          <a:noFill/>
          <a:ln>
            <a:noFill/>
          </a:ln>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en-US" altLang="zh-CN" sz="900" kern="0" dirty="0" smtClean="0">
                <a:solidFill>
                  <a:schemeClr val="tx1">
                    <a:lumMod val="75000"/>
                    <a:lumOff val="25000"/>
                  </a:schemeClr>
                </a:solidFill>
                <a:latin typeface="+mn-ea"/>
                <a:ea typeface="+mn-ea"/>
              </a:rPr>
              <a:t>60</a:t>
            </a:r>
            <a:r>
              <a:rPr lang="en-US" altLang="zh-CN" sz="900" kern="0" dirty="0" smtClean="0">
                <a:solidFill>
                  <a:schemeClr val="tx1">
                    <a:lumMod val="75000"/>
                    <a:lumOff val="25000"/>
                  </a:schemeClr>
                </a:solidFill>
                <a:latin typeface="方正正纤黑简体" panose="02000000000000000000" pitchFamily="2" charset="-122"/>
                <a:ea typeface="方正正纤黑简体" panose="02000000000000000000" pitchFamily="2" charset="-122"/>
              </a:rPr>
              <a:t>%</a:t>
            </a:r>
          </a:p>
        </p:txBody>
      </p:sp>
      <p:sp>
        <p:nvSpPr>
          <p:cNvPr id="15" name="TextBox 11"/>
          <p:cNvSpPr txBox="1">
            <a:spLocks noChangeArrowheads="1"/>
          </p:cNvSpPr>
          <p:nvPr/>
        </p:nvSpPr>
        <p:spPr bwMode="auto">
          <a:xfrm flipH="1">
            <a:off x="1096566" y="2873866"/>
            <a:ext cx="665559" cy="207233"/>
          </a:xfrm>
          <a:prstGeom prst="rect">
            <a:avLst/>
          </a:prstGeom>
          <a:noFill/>
          <a:ln>
            <a:noFill/>
          </a:ln>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en-US" altLang="zh-CN" sz="900" kern="0" dirty="0" smtClean="0">
                <a:solidFill>
                  <a:schemeClr val="tx1">
                    <a:lumMod val="75000"/>
                    <a:lumOff val="25000"/>
                  </a:schemeClr>
                </a:solidFill>
                <a:latin typeface="方正正纤黑简体" panose="02000000000000000000" pitchFamily="2" charset="-122"/>
                <a:ea typeface="方正正纤黑简体" panose="02000000000000000000" pitchFamily="2" charset="-122"/>
              </a:rPr>
              <a:t>40%</a:t>
            </a:r>
          </a:p>
        </p:txBody>
      </p:sp>
      <p:grpSp>
        <p:nvGrpSpPr>
          <p:cNvPr id="2" name="组合 15"/>
          <p:cNvGrpSpPr/>
          <p:nvPr/>
        </p:nvGrpSpPr>
        <p:grpSpPr bwMode="auto">
          <a:xfrm>
            <a:off x="2373733" y="2326249"/>
            <a:ext cx="2610929" cy="1416613"/>
            <a:chOff x="3118998" y="2481561"/>
            <a:chExt cx="4492878" cy="2436608"/>
          </a:xfrm>
          <a:solidFill>
            <a:srgbClr val="FBC75D"/>
          </a:solidFill>
          <a:effectLst/>
        </p:grpSpPr>
        <p:sp>
          <p:nvSpPr>
            <p:cNvPr id="17" name="上箭头 16"/>
            <p:cNvSpPr/>
            <p:nvPr/>
          </p:nvSpPr>
          <p:spPr>
            <a:xfrm>
              <a:off x="3118998" y="4281635"/>
              <a:ext cx="303229" cy="636534"/>
            </a:xfrm>
            <a:prstGeom prst="upArrow">
              <a:avLst>
                <a:gd name="adj1" fmla="val 100000"/>
                <a:gd name="adj2" fmla="val 50000"/>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18" name="上箭头 17"/>
            <p:cNvSpPr/>
            <p:nvPr/>
          </p:nvSpPr>
          <p:spPr>
            <a:xfrm>
              <a:off x="3492081" y="3849871"/>
              <a:ext cx="303230" cy="1068298"/>
            </a:xfrm>
            <a:prstGeom prst="upArrow">
              <a:avLst>
                <a:gd name="adj1" fmla="val 100000"/>
                <a:gd name="adj2" fmla="val 50000"/>
              </a:avLst>
            </a:prstGeom>
            <a:solidFill>
              <a:schemeClr val="accent2"/>
            </a:soli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19" name="上箭头 18"/>
            <p:cNvSpPr/>
            <p:nvPr/>
          </p:nvSpPr>
          <p:spPr>
            <a:xfrm>
              <a:off x="4414471" y="4137184"/>
              <a:ext cx="304817" cy="780985"/>
            </a:xfrm>
            <a:prstGeom prst="upArrow">
              <a:avLst>
                <a:gd name="adj1" fmla="val 100000"/>
                <a:gd name="adj2" fmla="val 50000"/>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0" name="上箭头 19"/>
            <p:cNvSpPr/>
            <p:nvPr/>
          </p:nvSpPr>
          <p:spPr>
            <a:xfrm>
              <a:off x="4787554" y="3849871"/>
              <a:ext cx="304817" cy="1068298"/>
            </a:xfrm>
            <a:prstGeom prst="upArrow">
              <a:avLst>
                <a:gd name="adj1" fmla="val 100000"/>
                <a:gd name="adj2" fmla="val 50000"/>
              </a:avLst>
            </a:prstGeom>
            <a:solidFill>
              <a:schemeClr val="accent4"/>
            </a:soli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1" name="上箭头 20"/>
            <p:cNvSpPr/>
            <p:nvPr/>
          </p:nvSpPr>
          <p:spPr>
            <a:xfrm>
              <a:off x="5676604" y="4029243"/>
              <a:ext cx="304817" cy="888926"/>
            </a:xfrm>
            <a:prstGeom prst="upArrow">
              <a:avLst>
                <a:gd name="adj1" fmla="val 100000"/>
                <a:gd name="adj2" fmla="val 50000"/>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2" name="上箭头 21"/>
            <p:cNvSpPr/>
            <p:nvPr/>
          </p:nvSpPr>
          <p:spPr>
            <a:xfrm>
              <a:off x="6049688" y="3418108"/>
              <a:ext cx="304817" cy="1500061"/>
            </a:xfrm>
            <a:prstGeom prst="upArrow">
              <a:avLst>
                <a:gd name="adj1" fmla="val 100000"/>
                <a:gd name="adj2" fmla="val 50000"/>
              </a:avLst>
            </a:prstGeom>
            <a:solidFill>
              <a:schemeClr val="accent2"/>
            </a:soli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3" name="上箭头 22"/>
            <p:cNvSpPr/>
            <p:nvPr/>
          </p:nvSpPr>
          <p:spPr>
            <a:xfrm>
              <a:off x="6935563" y="4029243"/>
              <a:ext cx="303229" cy="888926"/>
            </a:xfrm>
            <a:prstGeom prst="upArrow">
              <a:avLst>
                <a:gd name="adj1" fmla="val 100000"/>
                <a:gd name="adj2" fmla="val 50000"/>
              </a:avLst>
            </a:prstGeom>
            <a:solidFill>
              <a:schemeClr val="accent3"/>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sp>
          <p:nvSpPr>
            <p:cNvPr id="24" name="上箭头 23"/>
            <p:cNvSpPr/>
            <p:nvPr/>
          </p:nvSpPr>
          <p:spPr>
            <a:xfrm>
              <a:off x="7308646" y="2481561"/>
              <a:ext cx="303230" cy="2436608"/>
            </a:xfrm>
            <a:prstGeom prst="upArrow">
              <a:avLst>
                <a:gd name="adj1" fmla="val 100000"/>
                <a:gd name="adj2" fmla="val 50000"/>
              </a:avLst>
            </a:prstGeom>
            <a:solidFill>
              <a:schemeClr val="accent4"/>
            </a:solidFill>
            <a:ln w="3175">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ndParaRPr>
            </a:p>
          </p:txBody>
        </p:sp>
      </p:grpSp>
      <p:grpSp>
        <p:nvGrpSpPr>
          <p:cNvPr id="3" name="组合 24"/>
          <p:cNvGrpSpPr/>
          <p:nvPr/>
        </p:nvGrpSpPr>
        <p:grpSpPr bwMode="auto">
          <a:xfrm>
            <a:off x="958480" y="3222478"/>
            <a:ext cx="4561284" cy="1004087"/>
            <a:chOff x="683568" y="4029211"/>
            <a:chExt cx="7848872" cy="1727652"/>
          </a:xfrm>
          <a:solidFill>
            <a:schemeClr val="accent2"/>
          </a:solidFill>
          <a:effectLst/>
        </p:grpSpPr>
        <p:sp>
          <p:nvSpPr>
            <p:cNvPr id="26" name="椭圆 6"/>
            <p:cNvSpPr/>
            <p:nvPr/>
          </p:nvSpPr>
          <p:spPr bwMode="auto">
            <a:xfrm>
              <a:off x="683568" y="4029211"/>
              <a:ext cx="7848872" cy="1727652"/>
            </a:xfrm>
            <a:custGeom>
              <a:avLst/>
              <a:gdLst/>
              <a:ahLst/>
              <a:cxnLst/>
              <a:rect l="l" t="t" r="r" b="b"/>
              <a:pathLst>
                <a:path w="7848872" h="1728192">
                  <a:moveTo>
                    <a:pt x="432048" y="733276"/>
                  </a:moveTo>
                  <a:cubicBezTo>
                    <a:pt x="352510" y="733276"/>
                    <a:pt x="288032" y="797754"/>
                    <a:pt x="288032" y="877292"/>
                  </a:cubicBezTo>
                  <a:cubicBezTo>
                    <a:pt x="288032" y="956830"/>
                    <a:pt x="352510" y="1021308"/>
                    <a:pt x="432048" y="1021308"/>
                  </a:cubicBezTo>
                  <a:cubicBezTo>
                    <a:pt x="511586" y="1021308"/>
                    <a:pt x="576064" y="956830"/>
                    <a:pt x="576064" y="877292"/>
                  </a:cubicBezTo>
                  <a:cubicBezTo>
                    <a:pt x="576064" y="797754"/>
                    <a:pt x="511586" y="733276"/>
                    <a:pt x="432048" y="733276"/>
                  </a:cubicBezTo>
                  <a:close/>
                  <a:moveTo>
                    <a:pt x="864096" y="0"/>
                  </a:moveTo>
                  <a:cubicBezTo>
                    <a:pt x="1335510" y="0"/>
                    <a:pt x="1718755" y="377502"/>
                    <a:pt x="1727314" y="846713"/>
                  </a:cubicBezTo>
                  <a:lnTo>
                    <a:pt x="7674152" y="846713"/>
                  </a:lnTo>
                  <a:lnTo>
                    <a:pt x="7848872" y="1008731"/>
                  </a:lnTo>
                  <a:lnTo>
                    <a:pt x="7674152" y="1170749"/>
                  </a:lnTo>
                  <a:lnTo>
                    <a:pt x="1671155" y="1170749"/>
                  </a:lnTo>
                  <a:cubicBezTo>
                    <a:pt x="1548256" y="1496764"/>
                    <a:pt x="1233202" y="1728192"/>
                    <a:pt x="864096" y="1728192"/>
                  </a:cubicBezTo>
                  <a:cubicBezTo>
                    <a:pt x="386869" y="1728192"/>
                    <a:pt x="0" y="1341323"/>
                    <a:pt x="0" y="864096"/>
                  </a:cubicBezTo>
                  <a:cubicBezTo>
                    <a:pt x="0" y="386869"/>
                    <a:pt x="386869" y="0"/>
                    <a:pt x="864096" y="0"/>
                  </a:cubicBezTo>
                  <a:close/>
                </a:path>
              </a:pathLst>
            </a:custGeom>
            <a:gr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dirty="0">
                <a:solidFill>
                  <a:schemeClr val="bg1"/>
                </a:solidFill>
                <a:latin typeface="微软雅黑" pitchFamily="34" charset="-122"/>
                <a:ea typeface="微软雅黑" pitchFamily="34" charset="-122"/>
              </a:endParaRPr>
            </a:p>
          </p:txBody>
        </p:sp>
        <p:sp>
          <p:nvSpPr>
            <p:cNvPr id="27" name="TextBox 20"/>
            <p:cNvSpPr txBox="1"/>
            <p:nvPr/>
          </p:nvSpPr>
          <p:spPr>
            <a:xfrm>
              <a:off x="1194178" y="4542739"/>
              <a:ext cx="953297" cy="787731"/>
            </a:xfrm>
            <a:prstGeom prst="rect">
              <a:avLst/>
            </a:prstGeom>
            <a:grpFill/>
          </p:spPr>
          <p:txBody>
            <a:bodyPr vert="eaVert" wrap="none">
              <a:spAutoFit/>
            </a:bodyPr>
            <a:lstStyle/>
            <a:p>
              <a:pPr algn="dist">
                <a:defRPr/>
              </a:pPr>
              <a:r>
                <a:rPr lang="zh-CN" altLang="en-US" sz="1200" spc="225" dirty="0">
                  <a:solidFill>
                    <a:schemeClr val="bg1"/>
                  </a:solidFill>
                  <a:latin typeface="微软雅黑" pitchFamily="34" charset="-122"/>
                  <a:ea typeface="微软雅黑" pitchFamily="34" charset="-122"/>
                </a:rPr>
                <a:t>添加</a:t>
              </a:r>
              <a:endParaRPr lang="en-US" altLang="zh-CN" sz="1200" spc="225" dirty="0">
                <a:solidFill>
                  <a:schemeClr val="bg1"/>
                </a:solidFill>
                <a:latin typeface="微软雅黑" pitchFamily="34" charset="-122"/>
                <a:ea typeface="微软雅黑" pitchFamily="34" charset="-122"/>
              </a:endParaRPr>
            </a:p>
            <a:p>
              <a:pPr algn="dist">
                <a:defRPr/>
              </a:pPr>
              <a:r>
                <a:rPr lang="zh-CN" altLang="en-US" sz="1200" spc="225" dirty="0">
                  <a:solidFill>
                    <a:schemeClr val="bg1"/>
                  </a:solidFill>
                  <a:latin typeface="微软雅黑" pitchFamily="34" charset="-122"/>
                  <a:ea typeface="微软雅黑" pitchFamily="34" charset="-122"/>
                </a:rPr>
                <a:t>标题</a:t>
              </a:r>
            </a:p>
          </p:txBody>
        </p:sp>
      </p:grpSp>
      <p:grpSp>
        <p:nvGrpSpPr>
          <p:cNvPr id="4" name="组合 27"/>
          <p:cNvGrpSpPr>
            <a:grpSpLocks/>
          </p:cNvGrpSpPr>
          <p:nvPr/>
        </p:nvGrpSpPr>
        <p:grpSpPr bwMode="auto">
          <a:xfrm>
            <a:off x="2290762" y="3712323"/>
            <a:ext cx="2795588" cy="230835"/>
            <a:chOff x="2953172" y="4914655"/>
            <a:chExt cx="4808928" cy="396167"/>
          </a:xfrm>
        </p:grpSpPr>
        <p:sp>
          <p:nvSpPr>
            <p:cNvPr id="29" name="TextBox 11"/>
            <p:cNvSpPr txBox="1">
              <a:spLocks noChangeArrowheads="1"/>
            </p:cNvSpPr>
            <p:nvPr/>
          </p:nvSpPr>
          <p:spPr bwMode="auto">
            <a:xfrm flipH="1">
              <a:off x="2953172" y="4914660"/>
              <a:ext cx="1007664" cy="396162"/>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zh-CN" altLang="en-US" sz="900" kern="0" dirty="0" smtClean="0">
                  <a:solidFill>
                    <a:schemeClr val="bg1"/>
                  </a:solidFill>
                  <a:latin typeface="微软雅黑" pitchFamily="34" charset="-122"/>
                  <a:ea typeface="微软雅黑" pitchFamily="34" charset="-122"/>
                </a:rPr>
                <a:t>一季度</a:t>
              </a:r>
              <a:endParaRPr lang="en-US" altLang="zh-CN" sz="900" kern="0" dirty="0" smtClean="0">
                <a:solidFill>
                  <a:schemeClr val="bg1"/>
                </a:solidFill>
                <a:latin typeface="微软雅黑" pitchFamily="34" charset="-122"/>
                <a:ea typeface="微软雅黑" pitchFamily="34" charset="-122"/>
              </a:endParaRPr>
            </a:p>
          </p:txBody>
        </p:sp>
        <p:sp>
          <p:nvSpPr>
            <p:cNvPr id="30" name="TextBox 11"/>
            <p:cNvSpPr txBox="1">
              <a:spLocks noChangeArrowheads="1"/>
            </p:cNvSpPr>
            <p:nvPr/>
          </p:nvSpPr>
          <p:spPr bwMode="auto">
            <a:xfrm flipH="1">
              <a:off x="4218894" y="4914655"/>
              <a:ext cx="1007664" cy="396162"/>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zh-CN" altLang="en-US" sz="900" kern="0" dirty="0" smtClean="0">
                  <a:solidFill>
                    <a:schemeClr val="bg1"/>
                  </a:solidFill>
                  <a:latin typeface="微软雅黑" pitchFamily="34" charset="-122"/>
                  <a:ea typeface="微软雅黑" pitchFamily="34" charset="-122"/>
                </a:rPr>
                <a:t>二季度  </a:t>
              </a:r>
              <a:endParaRPr lang="en-US" altLang="zh-CN" sz="900" kern="0" dirty="0" smtClean="0">
                <a:solidFill>
                  <a:schemeClr val="bg1"/>
                </a:solidFill>
                <a:latin typeface="微软雅黑" pitchFamily="34" charset="-122"/>
                <a:ea typeface="微软雅黑" pitchFamily="34" charset="-122"/>
              </a:endParaRPr>
            </a:p>
          </p:txBody>
        </p:sp>
        <p:sp>
          <p:nvSpPr>
            <p:cNvPr id="31" name="TextBox 11"/>
            <p:cNvSpPr txBox="1">
              <a:spLocks noChangeArrowheads="1"/>
            </p:cNvSpPr>
            <p:nvPr/>
          </p:nvSpPr>
          <p:spPr bwMode="auto">
            <a:xfrm flipH="1">
              <a:off x="5488714" y="4914657"/>
              <a:ext cx="1007664" cy="396162"/>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zh-CN" altLang="en-US" sz="900" kern="0" dirty="0" smtClean="0">
                  <a:solidFill>
                    <a:schemeClr val="bg1"/>
                  </a:solidFill>
                  <a:latin typeface="微软雅黑" pitchFamily="34" charset="-122"/>
                  <a:ea typeface="微软雅黑" pitchFamily="34" charset="-122"/>
                </a:rPr>
                <a:t>三季度    </a:t>
              </a:r>
              <a:endParaRPr lang="en-US" altLang="zh-CN" sz="900" kern="0" dirty="0" smtClean="0">
                <a:solidFill>
                  <a:schemeClr val="bg1"/>
                </a:solidFill>
                <a:latin typeface="微软雅黑" pitchFamily="34" charset="-122"/>
                <a:ea typeface="微软雅黑" pitchFamily="34" charset="-122"/>
              </a:endParaRPr>
            </a:p>
          </p:txBody>
        </p:sp>
        <p:sp>
          <p:nvSpPr>
            <p:cNvPr id="32" name="TextBox 11"/>
            <p:cNvSpPr txBox="1">
              <a:spLocks noChangeArrowheads="1"/>
            </p:cNvSpPr>
            <p:nvPr/>
          </p:nvSpPr>
          <p:spPr bwMode="auto">
            <a:xfrm flipH="1">
              <a:off x="6754436" y="4914657"/>
              <a:ext cx="1007664" cy="396162"/>
            </a:xfrm>
            <a:prstGeom prst="rect">
              <a:avLst/>
            </a:prstGeom>
            <a:noFill/>
            <a:ln>
              <a:noFill/>
            </a:ln>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zh-CN" altLang="en-US" sz="900" kern="0" dirty="0" smtClean="0">
                  <a:solidFill>
                    <a:schemeClr val="bg1"/>
                  </a:solidFill>
                  <a:latin typeface="微软雅黑" pitchFamily="34" charset="-122"/>
                  <a:ea typeface="微软雅黑" pitchFamily="34" charset="-122"/>
                </a:rPr>
                <a:t>四季度</a:t>
              </a:r>
              <a:endParaRPr lang="en-US" altLang="zh-CN" sz="900" kern="0" dirty="0" smtClean="0">
                <a:solidFill>
                  <a:schemeClr val="bg1"/>
                </a:solidFill>
                <a:latin typeface="微软雅黑" pitchFamily="34" charset="-122"/>
                <a:ea typeface="微软雅黑" pitchFamily="34" charset="-122"/>
              </a:endParaRPr>
            </a:p>
          </p:txBody>
        </p:sp>
      </p:grpSp>
      <p:sp>
        <p:nvSpPr>
          <p:cNvPr id="40" name="TextBox 11"/>
          <p:cNvSpPr txBox="1">
            <a:spLocks noChangeArrowheads="1"/>
          </p:cNvSpPr>
          <p:nvPr/>
        </p:nvSpPr>
        <p:spPr bwMode="auto">
          <a:xfrm flipH="1">
            <a:off x="1096566" y="3227590"/>
            <a:ext cx="665559" cy="207749"/>
          </a:xfrm>
          <a:prstGeom prst="rect">
            <a:avLst/>
          </a:prstGeom>
          <a:noFill/>
          <a:ln>
            <a:noFill/>
          </a:ln>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en-US" altLang="zh-CN" sz="900" kern="0" dirty="0" smtClean="0">
                <a:solidFill>
                  <a:schemeClr val="tx1">
                    <a:lumMod val="75000"/>
                    <a:lumOff val="25000"/>
                  </a:schemeClr>
                </a:solidFill>
                <a:latin typeface="方正正纤黑简体" panose="02000000000000000000" pitchFamily="2" charset="-122"/>
                <a:ea typeface="方正正纤黑简体" panose="02000000000000000000" pitchFamily="2" charset="-122"/>
              </a:rPr>
              <a:t>20%</a:t>
            </a:r>
            <a:r>
              <a:rPr lang="zh-CN" altLang="en-US" sz="900" kern="0" dirty="0" smtClean="0">
                <a:solidFill>
                  <a:schemeClr val="tx1">
                    <a:lumMod val="75000"/>
                    <a:lumOff val="25000"/>
                  </a:schemeClr>
                </a:solidFill>
                <a:latin typeface="方正正纤黑简体" panose="02000000000000000000" pitchFamily="2" charset="-122"/>
                <a:ea typeface="方正正纤黑简体" panose="02000000000000000000" pitchFamily="2" charset="-122"/>
              </a:rPr>
              <a:t> </a:t>
            </a:r>
            <a:endParaRPr lang="en-US" altLang="zh-CN" sz="900" kern="0" dirty="0" smtClean="0">
              <a:solidFill>
                <a:schemeClr val="tx1">
                  <a:lumMod val="75000"/>
                  <a:lumOff val="25000"/>
                </a:schemeClr>
              </a:solidFill>
              <a:latin typeface="方正正纤黑简体" panose="02000000000000000000" pitchFamily="2" charset="-122"/>
              <a:ea typeface="方正正纤黑简体" panose="02000000000000000000" pitchFamily="2" charset="-122"/>
            </a:endParaRPr>
          </a:p>
        </p:txBody>
      </p:sp>
      <p:cxnSp>
        <p:nvCxnSpPr>
          <p:cNvPr id="41" name="直接连接符 40"/>
          <p:cNvCxnSpPr/>
          <p:nvPr/>
        </p:nvCxnSpPr>
        <p:spPr bwMode="auto">
          <a:xfrm>
            <a:off x="1737123" y="1977048"/>
            <a:ext cx="3306365" cy="0"/>
          </a:xfrm>
          <a:prstGeom prst="line">
            <a:avLst/>
          </a:prstGeom>
          <a:ln w="31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bwMode="auto">
          <a:xfrm>
            <a:off x="1737123" y="2311717"/>
            <a:ext cx="3306365" cy="0"/>
          </a:xfrm>
          <a:prstGeom prst="line">
            <a:avLst/>
          </a:prstGeom>
          <a:ln w="31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bwMode="auto">
          <a:xfrm>
            <a:off x="1737123" y="2646386"/>
            <a:ext cx="3306365" cy="0"/>
          </a:xfrm>
          <a:prstGeom prst="line">
            <a:avLst/>
          </a:prstGeom>
          <a:ln w="31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bwMode="auto">
          <a:xfrm>
            <a:off x="1737123" y="2988201"/>
            <a:ext cx="3306365" cy="0"/>
          </a:xfrm>
          <a:prstGeom prst="line">
            <a:avLst/>
          </a:prstGeom>
          <a:ln w="31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bwMode="auto">
          <a:xfrm>
            <a:off x="1737123" y="3333589"/>
            <a:ext cx="3306365" cy="0"/>
          </a:xfrm>
          <a:prstGeom prst="line">
            <a:avLst/>
          </a:prstGeom>
          <a:ln w="31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4" name="文本框 53"/>
          <p:cNvSpPr txBox="1"/>
          <p:nvPr/>
        </p:nvSpPr>
        <p:spPr>
          <a:xfrm>
            <a:off x="5828110" y="2411761"/>
            <a:ext cx="2737247" cy="411779"/>
          </a:xfrm>
          <a:prstGeom prst="rect">
            <a:avLst/>
          </a:prstGeom>
          <a:noFill/>
        </p:spPr>
        <p:txBody>
          <a:bodyPr lIns="68580" tIns="34290" rIns="68580" bIns="34290">
            <a:spAutoFit/>
          </a:bodyPr>
          <a:lstStyle/>
          <a:p>
            <a:pPr>
              <a:lnSpc>
                <a:spcPct val="130000"/>
              </a:lnSpc>
              <a:defRPr/>
            </a:pPr>
            <a:r>
              <a:rPr lang="zh-CN" altLang="en-US" sz="900" dirty="0">
                <a:solidFill>
                  <a:schemeClr val="tx1">
                    <a:lumMod val="50000"/>
                    <a:lumOff val="50000"/>
                  </a:schemeClr>
                </a:solidFill>
                <a:latin typeface="微软雅黑" pitchFamily="34" charset="-122"/>
                <a:ea typeface="微软雅黑" pitchFamily="34" charset="-122"/>
              </a:rPr>
              <a:t>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a:t>
            </a:r>
          </a:p>
        </p:txBody>
      </p:sp>
      <p:sp>
        <p:nvSpPr>
          <p:cNvPr id="55" name="矩形 54"/>
          <p:cNvSpPr>
            <a:spLocks noChangeArrowheads="1"/>
          </p:cNvSpPr>
          <p:nvPr/>
        </p:nvSpPr>
        <p:spPr bwMode="auto">
          <a:xfrm>
            <a:off x="5828110" y="2149742"/>
            <a:ext cx="1369606" cy="253916"/>
          </a:xfrm>
          <a:prstGeom prst="rect">
            <a:avLst/>
          </a:prstGeom>
          <a:noFill/>
          <a:ln w="9525">
            <a:noFill/>
            <a:miter lim="800000"/>
            <a:headEnd/>
            <a:tailEnd/>
          </a:ln>
        </p:spPr>
        <p:txBody>
          <a:bodyPr wrap="none" lIns="68580" tIns="34290" rIns="68580" bIns="34290">
            <a:spAutoFit/>
          </a:bodyPr>
          <a:lstStyle/>
          <a:p>
            <a:r>
              <a:rPr lang="zh-CN" altLang="en-US" sz="1200" dirty="0">
                <a:latin typeface="微软雅黑" pitchFamily="34" charset="-122"/>
                <a:ea typeface="微软雅黑" pitchFamily="34" charset="-122"/>
              </a:rPr>
              <a:t>点击此处添加标题</a:t>
            </a:r>
          </a:p>
        </p:txBody>
      </p:sp>
      <p:sp>
        <p:nvSpPr>
          <p:cNvPr id="57" name="文本框 56"/>
          <p:cNvSpPr txBox="1"/>
          <p:nvPr/>
        </p:nvSpPr>
        <p:spPr>
          <a:xfrm>
            <a:off x="5828110" y="3499136"/>
            <a:ext cx="2737247" cy="411779"/>
          </a:xfrm>
          <a:prstGeom prst="rect">
            <a:avLst/>
          </a:prstGeom>
          <a:noFill/>
        </p:spPr>
        <p:txBody>
          <a:bodyPr lIns="68580" tIns="34290" rIns="68580" bIns="34290">
            <a:spAutoFit/>
          </a:bodyPr>
          <a:lstStyle/>
          <a:p>
            <a:pPr>
              <a:lnSpc>
                <a:spcPct val="130000"/>
              </a:lnSpc>
              <a:defRPr/>
            </a:pPr>
            <a:r>
              <a:rPr lang="zh-CN" altLang="en-US" sz="900" dirty="0">
                <a:solidFill>
                  <a:schemeClr val="tx1">
                    <a:lumMod val="50000"/>
                    <a:lumOff val="50000"/>
                  </a:schemeClr>
                </a:solidFill>
                <a:latin typeface="微软雅黑" pitchFamily="34" charset="-122"/>
                <a:ea typeface="微软雅黑" pitchFamily="34" charset="-122"/>
              </a:rPr>
              <a:t>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之间点击添加正文、温馨提示正文行距在</a:t>
            </a:r>
            <a:r>
              <a:rPr lang="en-US" altLang="zh-CN" sz="900" dirty="0">
                <a:solidFill>
                  <a:schemeClr val="tx1">
                    <a:lumMod val="50000"/>
                    <a:lumOff val="50000"/>
                  </a:schemeClr>
                </a:solidFill>
                <a:latin typeface="微软雅黑" pitchFamily="34" charset="-122"/>
                <a:ea typeface="微软雅黑" pitchFamily="34" charset="-122"/>
              </a:rPr>
              <a:t>1.2~1.3</a:t>
            </a:r>
            <a:r>
              <a:rPr lang="zh-CN" altLang="en-US" sz="900" dirty="0">
                <a:solidFill>
                  <a:schemeClr val="tx1">
                    <a:lumMod val="50000"/>
                    <a:lumOff val="50000"/>
                  </a:schemeClr>
                </a:solidFill>
                <a:latin typeface="微软雅黑" pitchFamily="34" charset="-122"/>
                <a:ea typeface="微软雅黑" pitchFamily="34" charset="-122"/>
              </a:rPr>
              <a:t>之间</a:t>
            </a:r>
          </a:p>
        </p:txBody>
      </p:sp>
      <p:sp>
        <p:nvSpPr>
          <p:cNvPr id="58" name="矩形 57"/>
          <p:cNvSpPr>
            <a:spLocks noChangeArrowheads="1"/>
          </p:cNvSpPr>
          <p:nvPr/>
        </p:nvSpPr>
        <p:spPr bwMode="auto">
          <a:xfrm>
            <a:off x="5828110" y="3237118"/>
            <a:ext cx="1369606" cy="253916"/>
          </a:xfrm>
          <a:prstGeom prst="rect">
            <a:avLst/>
          </a:prstGeom>
          <a:noFill/>
          <a:ln w="9525">
            <a:noFill/>
            <a:miter lim="800000"/>
            <a:headEnd/>
            <a:tailEnd/>
          </a:ln>
        </p:spPr>
        <p:txBody>
          <a:bodyPr wrap="none" lIns="68580" tIns="34290" rIns="68580" bIns="34290">
            <a:spAutoFit/>
          </a:bodyPr>
          <a:lstStyle/>
          <a:p>
            <a:r>
              <a:rPr lang="zh-CN" altLang="en-US" sz="1200" dirty="0">
                <a:latin typeface="微软雅黑" pitchFamily="34" charset="-122"/>
                <a:ea typeface="微软雅黑" pitchFamily="34" charset="-122"/>
              </a:rPr>
              <a:t>点击此处添加标题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iterate type="wd">
                                    <p:tmPct val="0"/>
                                  </p:iterate>
                                  <p:childTnLst>
                                    <p:set>
                                      <p:cBhvr>
                                        <p:cTn id="6" dur="1" fill="hold">
                                          <p:stCondLst>
                                            <p:cond delay="0"/>
                                          </p:stCondLst>
                                        </p:cTn>
                                        <p:tgtEl>
                                          <p:spTgt spid="3"/>
                                        </p:tgtEl>
                                        <p:attrNameLst>
                                          <p:attrName>style.visibility</p:attrName>
                                        </p:attrNameLst>
                                      </p:cBhvr>
                                      <p:to>
                                        <p:strVal val="visible"/>
                                      </p:to>
                                    </p:set>
                                    <p:animEffect transition="in" filter="wipe(left)">
                                      <p:cBhvr>
                                        <p:cTn id="7" dur="800"/>
                                        <p:tgtEl>
                                          <p:spTgt spid="3"/>
                                        </p:tgtEl>
                                      </p:cBhvr>
                                    </p:animEffect>
                                  </p:childTnLst>
                                </p:cTn>
                              </p:par>
                              <p:par>
                                <p:cTn id="8" presetID="22" presetClass="entr" presetSubtype="4" fill="hold" nodeType="withEffect">
                                  <p:stCondLst>
                                    <p:cond delay="300"/>
                                  </p:stCondLst>
                                  <p:iterate type="wd">
                                    <p:tmPct val="0"/>
                                  </p:iterate>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nodeType="withEffect">
                                  <p:stCondLst>
                                    <p:cond delay="600"/>
                                  </p:stCondLst>
                                  <p:iterate type="wd">
                                    <p:tmPct val="0"/>
                                  </p:iterate>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par>
                                <p:cTn id="14" presetID="42" presetClass="entr" presetSubtype="0" fill="hold" grpId="0" nodeType="withEffect">
                                  <p:stCondLst>
                                    <p:cond delay="600"/>
                                  </p:stCondLst>
                                  <p:iterate type="wd">
                                    <p:tmPct val="0"/>
                                  </p:iterate>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anim calcmode="lin" valueType="num">
                                      <p:cBhvr>
                                        <p:cTn id="17" dur="500" fill="hold"/>
                                        <p:tgtEl>
                                          <p:spTgt spid="40"/>
                                        </p:tgtEl>
                                        <p:attrNameLst>
                                          <p:attrName>ppt_x</p:attrName>
                                        </p:attrNameLst>
                                      </p:cBhvr>
                                      <p:tavLst>
                                        <p:tav tm="0">
                                          <p:val>
                                            <p:strVal val="#ppt_x"/>
                                          </p:val>
                                        </p:tav>
                                        <p:tav tm="100000">
                                          <p:val>
                                            <p:strVal val="#ppt_x"/>
                                          </p:val>
                                        </p:tav>
                                      </p:tavLst>
                                    </p:anim>
                                    <p:anim calcmode="lin" valueType="num">
                                      <p:cBhvr>
                                        <p:cTn id="18" dur="500" fill="hold"/>
                                        <p:tgtEl>
                                          <p:spTgt spid="40"/>
                                        </p:tgtEl>
                                        <p:attrNameLst>
                                          <p:attrName>ppt_y</p:attrName>
                                        </p:attrNameLst>
                                      </p:cBhvr>
                                      <p:tavLst>
                                        <p:tav tm="0">
                                          <p:val>
                                            <p:strVal val="#ppt_y+.1"/>
                                          </p:val>
                                        </p:tav>
                                        <p:tav tm="100000">
                                          <p:val>
                                            <p:strVal val="#ppt_y"/>
                                          </p:val>
                                        </p:tav>
                                      </p:tavLst>
                                    </p:anim>
                                  </p:childTnLst>
                                </p:cTn>
                              </p:par>
                              <p:par>
                                <p:cTn id="19" presetID="12" presetClass="entr" presetSubtype="8" fill="hold" nodeType="withEffect">
                                  <p:stCondLst>
                                    <p:cond delay="750"/>
                                  </p:stCondLst>
                                  <p:iterate type="wd">
                                    <p:tmPct val="0"/>
                                  </p:iterate>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p:tgtEl>
                                          <p:spTgt spid="45"/>
                                        </p:tgtEl>
                                        <p:attrNameLst>
                                          <p:attrName>ppt_x</p:attrName>
                                        </p:attrNameLst>
                                      </p:cBhvr>
                                      <p:tavLst>
                                        <p:tav tm="0">
                                          <p:val>
                                            <p:strVal val="#ppt_x-#ppt_w*1.125000"/>
                                          </p:val>
                                        </p:tav>
                                        <p:tav tm="100000">
                                          <p:val>
                                            <p:strVal val="#ppt_x"/>
                                          </p:val>
                                        </p:tav>
                                      </p:tavLst>
                                    </p:anim>
                                    <p:animEffect transition="in" filter="wipe(right)">
                                      <p:cBhvr>
                                        <p:cTn id="22" dur="500"/>
                                        <p:tgtEl>
                                          <p:spTgt spid="45"/>
                                        </p:tgtEl>
                                      </p:cBhvr>
                                    </p:animEffect>
                                  </p:childTnLst>
                                </p:cTn>
                              </p:par>
                              <p:par>
                                <p:cTn id="23" presetID="42" presetClass="entr" presetSubtype="0" fill="hold" grpId="0" nodeType="withEffect">
                                  <p:stCondLst>
                                    <p:cond delay="750"/>
                                  </p:stCondLst>
                                  <p:iterate type="wd">
                                    <p:tmPct val="0"/>
                                  </p:iterate>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par>
                                <p:cTn id="28" presetID="12" presetClass="entr" presetSubtype="8" fill="hold" nodeType="withEffect">
                                  <p:stCondLst>
                                    <p:cond delay="1000"/>
                                  </p:stCondLst>
                                  <p:iterate type="wd">
                                    <p:tmPct val="0"/>
                                  </p:iterate>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500"/>
                                        <p:tgtEl>
                                          <p:spTgt spid="44"/>
                                        </p:tgtEl>
                                        <p:attrNameLst>
                                          <p:attrName>ppt_x</p:attrName>
                                        </p:attrNameLst>
                                      </p:cBhvr>
                                      <p:tavLst>
                                        <p:tav tm="0">
                                          <p:val>
                                            <p:strVal val="#ppt_x-#ppt_w*1.125000"/>
                                          </p:val>
                                        </p:tav>
                                        <p:tav tm="100000">
                                          <p:val>
                                            <p:strVal val="#ppt_x"/>
                                          </p:val>
                                        </p:tav>
                                      </p:tavLst>
                                    </p:anim>
                                    <p:animEffect transition="in" filter="wipe(right)">
                                      <p:cBhvr>
                                        <p:cTn id="31" dur="500"/>
                                        <p:tgtEl>
                                          <p:spTgt spid="44"/>
                                        </p:tgtEl>
                                      </p:cBhvr>
                                    </p:animEffect>
                                  </p:childTnLst>
                                </p:cTn>
                              </p:par>
                              <p:par>
                                <p:cTn id="32" presetID="42" presetClass="entr" presetSubtype="0" fill="hold" grpId="0" nodeType="withEffect">
                                  <p:stCondLst>
                                    <p:cond delay="1000"/>
                                  </p:stCondLst>
                                  <p:iterate type="wd">
                                    <p:tmPct val="0"/>
                                  </p:iterate>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par>
                                <p:cTn id="37" presetID="12" presetClass="entr" presetSubtype="8" fill="hold" nodeType="withEffect">
                                  <p:stCondLst>
                                    <p:cond delay="1250"/>
                                  </p:stCondLst>
                                  <p:iterate type="wd">
                                    <p:tmPct val="0"/>
                                  </p:iterate>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500"/>
                                        <p:tgtEl>
                                          <p:spTgt spid="43"/>
                                        </p:tgtEl>
                                        <p:attrNameLst>
                                          <p:attrName>ppt_x</p:attrName>
                                        </p:attrNameLst>
                                      </p:cBhvr>
                                      <p:tavLst>
                                        <p:tav tm="0">
                                          <p:val>
                                            <p:strVal val="#ppt_x-#ppt_w*1.125000"/>
                                          </p:val>
                                        </p:tav>
                                        <p:tav tm="100000">
                                          <p:val>
                                            <p:strVal val="#ppt_x"/>
                                          </p:val>
                                        </p:tav>
                                      </p:tavLst>
                                    </p:anim>
                                    <p:animEffect transition="in" filter="wipe(right)">
                                      <p:cBhvr>
                                        <p:cTn id="40" dur="500"/>
                                        <p:tgtEl>
                                          <p:spTgt spid="43"/>
                                        </p:tgtEl>
                                      </p:cBhvr>
                                    </p:animEffect>
                                  </p:childTnLst>
                                </p:cTn>
                              </p:par>
                              <p:par>
                                <p:cTn id="41" presetID="42" presetClass="entr" presetSubtype="0" fill="hold" grpId="0" nodeType="withEffect">
                                  <p:stCondLst>
                                    <p:cond delay="1250"/>
                                  </p:stCondLst>
                                  <p:iterate type="wd">
                                    <p:tmPct val="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anim calcmode="lin" valueType="num">
                                      <p:cBhvr>
                                        <p:cTn id="44" dur="500" fill="hold"/>
                                        <p:tgtEl>
                                          <p:spTgt spid="13"/>
                                        </p:tgtEl>
                                        <p:attrNameLst>
                                          <p:attrName>ppt_x</p:attrName>
                                        </p:attrNameLst>
                                      </p:cBhvr>
                                      <p:tavLst>
                                        <p:tav tm="0">
                                          <p:val>
                                            <p:strVal val="#ppt_x"/>
                                          </p:val>
                                        </p:tav>
                                        <p:tav tm="100000">
                                          <p:val>
                                            <p:strVal val="#ppt_x"/>
                                          </p:val>
                                        </p:tav>
                                      </p:tavLst>
                                    </p:anim>
                                    <p:anim calcmode="lin" valueType="num">
                                      <p:cBhvr>
                                        <p:cTn id="45" dur="500" fill="hold"/>
                                        <p:tgtEl>
                                          <p:spTgt spid="13"/>
                                        </p:tgtEl>
                                        <p:attrNameLst>
                                          <p:attrName>ppt_y</p:attrName>
                                        </p:attrNameLst>
                                      </p:cBhvr>
                                      <p:tavLst>
                                        <p:tav tm="0">
                                          <p:val>
                                            <p:strVal val="#ppt_y+.1"/>
                                          </p:val>
                                        </p:tav>
                                        <p:tav tm="100000">
                                          <p:val>
                                            <p:strVal val="#ppt_y"/>
                                          </p:val>
                                        </p:tav>
                                      </p:tavLst>
                                    </p:anim>
                                  </p:childTnLst>
                                </p:cTn>
                              </p:par>
                              <p:par>
                                <p:cTn id="46" presetID="12" presetClass="entr" presetSubtype="8" fill="hold" nodeType="withEffect">
                                  <p:stCondLst>
                                    <p:cond delay="1500"/>
                                  </p:stCondLst>
                                  <p:iterate type="wd">
                                    <p:tmPct val="0"/>
                                  </p:iterate>
                                  <p:childTnLst>
                                    <p:set>
                                      <p:cBhvr>
                                        <p:cTn id="47" dur="1" fill="hold">
                                          <p:stCondLst>
                                            <p:cond delay="0"/>
                                          </p:stCondLst>
                                        </p:cTn>
                                        <p:tgtEl>
                                          <p:spTgt spid="42"/>
                                        </p:tgtEl>
                                        <p:attrNameLst>
                                          <p:attrName>style.visibility</p:attrName>
                                        </p:attrNameLst>
                                      </p:cBhvr>
                                      <p:to>
                                        <p:strVal val="visible"/>
                                      </p:to>
                                    </p:set>
                                    <p:anim calcmode="lin" valueType="num">
                                      <p:cBhvr additive="base">
                                        <p:cTn id="48" dur="500"/>
                                        <p:tgtEl>
                                          <p:spTgt spid="42"/>
                                        </p:tgtEl>
                                        <p:attrNameLst>
                                          <p:attrName>ppt_x</p:attrName>
                                        </p:attrNameLst>
                                      </p:cBhvr>
                                      <p:tavLst>
                                        <p:tav tm="0">
                                          <p:val>
                                            <p:strVal val="#ppt_x-#ppt_w*1.125000"/>
                                          </p:val>
                                        </p:tav>
                                        <p:tav tm="100000">
                                          <p:val>
                                            <p:strVal val="#ppt_x"/>
                                          </p:val>
                                        </p:tav>
                                      </p:tavLst>
                                    </p:anim>
                                    <p:animEffect transition="in" filter="wipe(right)">
                                      <p:cBhvr>
                                        <p:cTn id="49" dur="500"/>
                                        <p:tgtEl>
                                          <p:spTgt spid="42"/>
                                        </p:tgtEl>
                                      </p:cBhvr>
                                    </p:animEffect>
                                  </p:childTnLst>
                                </p:cTn>
                              </p:par>
                              <p:par>
                                <p:cTn id="50" presetID="42" presetClass="entr" presetSubtype="0" fill="hold" grpId="0" nodeType="withEffect">
                                  <p:stCondLst>
                                    <p:cond delay="1500"/>
                                  </p:stCondLst>
                                  <p:iterate type="wd">
                                    <p:tmPct val="0"/>
                                  </p:iterate>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anim calcmode="lin" valueType="num">
                                      <p:cBhvr>
                                        <p:cTn id="53" dur="500" fill="hold"/>
                                        <p:tgtEl>
                                          <p:spTgt spid="12"/>
                                        </p:tgtEl>
                                        <p:attrNameLst>
                                          <p:attrName>ppt_x</p:attrName>
                                        </p:attrNameLst>
                                      </p:cBhvr>
                                      <p:tavLst>
                                        <p:tav tm="0">
                                          <p:val>
                                            <p:strVal val="#ppt_x"/>
                                          </p:val>
                                        </p:tav>
                                        <p:tav tm="100000">
                                          <p:val>
                                            <p:strVal val="#ppt_x"/>
                                          </p:val>
                                        </p:tav>
                                      </p:tavLst>
                                    </p:anim>
                                    <p:anim calcmode="lin" valueType="num">
                                      <p:cBhvr>
                                        <p:cTn id="54" dur="500" fill="hold"/>
                                        <p:tgtEl>
                                          <p:spTgt spid="12"/>
                                        </p:tgtEl>
                                        <p:attrNameLst>
                                          <p:attrName>ppt_y</p:attrName>
                                        </p:attrNameLst>
                                      </p:cBhvr>
                                      <p:tavLst>
                                        <p:tav tm="0">
                                          <p:val>
                                            <p:strVal val="#ppt_y+.1"/>
                                          </p:val>
                                        </p:tav>
                                        <p:tav tm="100000">
                                          <p:val>
                                            <p:strVal val="#ppt_y"/>
                                          </p:val>
                                        </p:tav>
                                      </p:tavLst>
                                    </p:anim>
                                  </p:childTnLst>
                                </p:cTn>
                              </p:par>
                              <p:par>
                                <p:cTn id="55" presetID="12" presetClass="entr" presetSubtype="8" fill="hold" nodeType="withEffect">
                                  <p:stCondLst>
                                    <p:cond delay="1750"/>
                                  </p:stCondLst>
                                  <p:iterate type="wd">
                                    <p:tmPct val="0"/>
                                  </p:iterate>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500"/>
                                        <p:tgtEl>
                                          <p:spTgt spid="41"/>
                                        </p:tgtEl>
                                        <p:attrNameLst>
                                          <p:attrName>ppt_x</p:attrName>
                                        </p:attrNameLst>
                                      </p:cBhvr>
                                      <p:tavLst>
                                        <p:tav tm="0">
                                          <p:val>
                                            <p:strVal val="#ppt_x-#ppt_w*1.125000"/>
                                          </p:val>
                                        </p:tav>
                                        <p:tav tm="100000">
                                          <p:val>
                                            <p:strVal val="#ppt_x"/>
                                          </p:val>
                                        </p:tav>
                                      </p:tavLst>
                                    </p:anim>
                                    <p:animEffect transition="in" filter="wipe(right)">
                                      <p:cBhvr>
                                        <p:cTn id="58" dur="500"/>
                                        <p:tgtEl>
                                          <p:spTgt spid="41"/>
                                        </p:tgtEl>
                                      </p:cBhvr>
                                    </p:animEffect>
                                  </p:childTnLst>
                                </p:cTn>
                              </p:par>
                            </p:childTnLst>
                          </p:cTn>
                        </p:par>
                        <p:par>
                          <p:cTn id="59" fill="hold">
                            <p:stCondLst>
                              <p:cond delay="2250"/>
                            </p:stCondLst>
                            <p:childTnLst>
                              <p:par>
                                <p:cTn id="60" presetID="42" presetClass="entr" presetSubtype="0" fill="hold" grpId="0" nodeType="afterEffect">
                                  <p:stCondLst>
                                    <p:cond delay="0"/>
                                  </p:stCondLst>
                                  <p:iterate type="wd">
                                    <p:tmPct val="0"/>
                                  </p:iterate>
                                  <p:childTnLst>
                                    <p:set>
                                      <p:cBhvr>
                                        <p:cTn id="61" dur="1" fill="hold">
                                          <p:stCondLst>
                                            <p:cond delay="0"/>
                                          </p:stCondLst>
                                        </p:cTn>
                                        <p:tgtEl>
                                          <p:spTgt spid="55"/>
                                        </p:tgtEl>
                                        <p:attrNameLst>
                                          <p:attrName>style.visibility</p:attrName>
                                        </p:attrNameLst>
                                      </p:cBhvr>
                                      <p:to>
                                        <p:strVal val="visible"/>
                                      </p:to>
                                    </p:set>
                                    <p:animEffect transition="in" filter="fade">
                                      <p:cBhvr>
                                        <p:cTn id="62" dur="750"/>
                                        <p:tgtEl>
                                          <p:spTgt spid="55"/>
                                        </p:tgtEl>
                                      </p:cBhvr>
                                    </p:animEffect>
                                    <p:anim calcmode="lin" valueType="num">
                                      <p:cBhvr>
                                        <p:cTn id="63" dur="750" fill="hold"/>
                                        <p:tgtEl>
                                          <p:spTgt spid="55"/>
                                        </p:tgtEl>
                                        <p:attrNameLst>
                                          <p:attrName>ppt_x</p:attrName>
                                        </p:attrNameLst>
                                      </p:cBhvr>
                                      <p:tavLst>
                                        <p:tav tm="0">
                                          <p:val>
                                            <p:strVal val="#ppt_x"/>
                                          </p:val>
                                        </p:tav>
                                        <p:tav tm="100000">
                                          <p:val>
                                            <p:strVal val="#ppt_x"/>
                                          </p:val>
                                        </p:tav>
                                      </p:tavLst>
                                    </p:anim>
                                    <p:anim calcmode="lin" valueType="num">
                                      <p:cBhvr>
                                        <p:cTn id="64" dur="750" fill="hold"/>
                                        <p:tgtEl>
                                          <p:spTgt spid="55"/>
                                        </p:tgtEl>
                                        <p:attrNameLst>
                                          <p:attrName>ppt_y</p:attrName>
                                        </p:attrNameLst>
                                      </p:cBhvr>
                                      <p:tavLst>
                                        <p:tav tm="0">
                                          <p:val>
                                            <p:strVal val="#ppt_y+.1"/>
                                          </p:val>
                                        </p:tav>
                                        <p:tav tm="100000">
                                          <p:val>
                                            <p:strVal val="#ppt_y"/>
                                          </p:val>
                                        </p:tav>
                                      </p:tavLst>
                                    </p:anim>
                                  </p:childTnLst>
                                </p:cTn>
                              </p:par>
                            </p:childTnLst>
                          </p:cTn>
                        </p:par>
                        <p:par>
                          <p:cTn id="65" fill="hold">
                            <p:stCondLst>
                              <p:cond delay="3000"/>
                            </p:stCondLst>
                            <p:childTnLst>
                              <p:par>
                                <p:cTn id="66" presetID="22" presetClass="entr" presetSubtype="1" fill="hold" grpId="0" nodeType="afterEffect">
                                  <p:stCondLst>
                                    <p:cond delay="0"/>
                                  </p:stCondLst>
                                  <p:iterate type="wd">
                                    <p:tmPct val="0"/>
                                  </p:iterate>
                                  <p:childTnLst>
                                    <p:set>
                                      <p:cBhvr>
                                        <p:cTn id="67" dur="1" fill="hold">
                                          <p:stCondLst>
                                            <p:cond delay="0"/>
                                          </p:stCondLst>
                                        </p:cTn>
                                        <p:tgtEl>
                                          <p:spTgt spid="54"/>
                                        </p:tgtEl>
                                        <p:attrNameLst>
                                          <p:attrName>style.visibility</p:attrName>
                                        </p:attrNameLst>
                                      </p:cBhvr>
                                      <p:to>
                                        <p:strVal val="visible"/>
                                      </p:to>
                                    </p:set>
                                    <p:animEffect transition="in" filter="wipe(up)">
                                      <p:cBhvr>
                                        <p:cTn id="68" dur="500"/>
                                        <p:tgtEl>
                                          <p:spTgt spid="54"/>
                                        </p:tgtEl>
                                      </p:cBhvr>
                                    </p:animEffect>
                                  </p:childTnLst>
                                </p:cTn>
                              </p:par>
                            </p:childTnLst>
                          </p:cTn>
                        </p:par>
                        <p:par>
                          <p:cTn id="69" fill="hold">
                            <p:stCondLst>
                              <p:cond delay="3500"/>
                            </p:stCondLst>
                            <p:childTnLst>
                              <p:par>
                                <p:cTn id="70" presetID="42" presetClass="entr" presetSubtype="0" fill="hold" nodeType="afterEffect">
                                  <p:stCondLst>
                                    <p:cond delay="0"/>
                                  </p:stCondLst>
                                  <p:iterate type="wd">
                                    <p:tmPct val="0"/>
                                  </p:iterate>
                                  <p:childTnLst>
                                    <p:set>
                                      <p:cBhvr>
                                        <p:cTn id="71" dur="1" fill="hold">
                                          <p:stCondLst>
                                            <p:cond delay="0"/>
                                          </p:stCondLst>
                                        </p:cTn>
                                        <p:tgtEl>
                                          <p:spTgt spid="58">
                                            <p:txEl>
                                              <p:pRg st="0" end="0"/>
                                            </p:txEl>
                                          </p:spTgt>
                                        </p:tgtEl>
                                        <p:attrNameLst>
                                          <p:attrName>style.visibility</p:attrName>
                                        </p:attrNameLst>
                                      </p:cBhvr>
                                      <p:to>
                                        <p:strVal val="visible"/>
                                      </p:to>
                                    </p:set>
                                    <p:animEffect transition="in" filter="fade">
                                      <p:cBhvr>
                                        <p:cTn id="72" dur="750"/>
                                        <p:tgtEl>
                                          <p:spTgt spid="58">
                                            <p:txEl>
                                              <p:pRg st="0" end="0"/>
                                            </p:txEl>
                                          </p:spTgt>
                                        </p:tgtEl>
                                      </p:cBhvr>
                                    </p:animEffect>
                                    <p:anim calcmode="lin" valueType="num">
                                      <p:cBhvr>
                                        <p:cTn id="73" dur="750" fill="hold"/>
                                        <p:tgtEl>
                                          <p:spTgt spid="58">
                                            <p:txEl>
                                              <p:pRg st="0" end="0"/>
                                            </p:txEl>
                                          </p:spTgt>
                                        </p:tgtEl>
                                        <p:attrNameLst>
                                          <p:attrName>ppt_x</p:attrName>
                                        </p:attrNameLst>
                                      </p:cBhvr>
                                      <p:tavLst>
                                        <p:tav tm="0">
                                          <p:val>
                                            <p:strVal val="#ppt_x"/>
                                          </p:val>
                                        </p:tav>
                                        <p:tav tm="100000">
                                          <p:val>
                                            <p:strVal val="#ppt_x"/>
                                          </p:val>
                                        </p:tav>
                                      </p:tavLst>
                                    </p:anim>
                                    <p:anim calcmode="lin" valueType="num">
                                      <p:cBhvr>
                                        <p:cTn id="74" dur="750" fill="hold"/>
                                        <p:tgtEl>
                                          <p:spTgt spid="58">
                                            <p:txEl>
                                              <p:pRg st="0" end="0"/>
                                            </p:txEl>
                                          </p:spTgt>
                                        </p:tgtEl>
                                        <p:attrNameLst>
                                          <p:attrName>ppt_y</p:attrName>
                                        </p:attrNameLst>
                                      </p:cBhvr>
                                      <p:tavLst>
                                        <p:tav tm="0">
                                          <p:val>
                                            <p:strVal val="#ppt_y+.1"/>
                                          </p:val>
                                        </p:tav>
                                        <p:tav tm="100000">
                                          <p:val>
                                            <p:strVal val="#ppt_y"/>
                                          </p:val>
                                        </p:tav>
                                      </p:tavLst>
                                    </p:anim>
                                  </p:childTnLst>
                                </p:cTn>
                              </p:par>
                            </p:childTnLst>
                          </p:cTn>
                        </p:par>
                        <p:par>
                          <p:cTn id="75" fill="hold">
                            <p:stCondLst>
                              <p:cond delay="4250"/>
                            </p:stCondLst>
                            <p:childTnLst>
                              <p:par>
                                <p:cTn id="76" presetID="22" presetClass="entr" presetSubtype="1" fill="hold" grpId="0" nodeType="afterEffect">
                                  <p:stCondLst>
                                    <p:cond delay="0"/>
                                  </p:stCondLst>
                                  <p:iterate type="wd">
                                    <p:tmPct val="0"/>
                                  </p:iterate>
                                  <p:childTnLst>
                                    <p:set>
                                      <p:cBhvr>
                                        <p:cTn id="77" dur="1" fill="hold">
                                          <p:stCondLst>
                                            <p:cond delay="0"/>
                                          </p:stCondLst>
                                        </p:cTn>
                                        <p:tgtEl>
                                          <p:spTgt spid="57"/>
                                        </p:tgtEl>
                                        <p:attrNameLst>
                                          <p:attrName>style.visibility</p:attrName>
                                        </p:attrNameLst>
                                      </p:cBhvr>
                                      <p:to>
                                        <p:strVal val="visible"/>
                                      </p:to>
                                    </p:set>
                                    <p:animEffect transition="in" filter="wipe(up)">
                                      <p:cBhvr>
                                        <p:cTn id="78" dur="500"/>
                                        <p:tgtEl>
                                          <p:spTgt spid="57"/>
                                        </p:tgtEl>
                                      </p:cBhvr>
                                    </p:animEffect>
                                  </p:childTnLst>
                                </p:cTn>
                              </p:par>
                              <p:par>
                                <p:cTn id="79" presetID="23" presetClass="exit" presetSubtype="544" fill="hold" nodeType="withEffect">
                                  <p:stCondLst>
                                    <p:cond delay="750"/>
                                  </p:stCondLst>
                                  <p:iterate type="wd">
                                    <p:tmPct val="10000"/>
                                  </p:iterate>
                                  <p:childTnLst>
                                    <p:anim calcmode="lin" valueType="num">
                                      <p:cBhvr>
                                        <p:cTn id="80" dur="1000"/>
                                        <p:tgtEl>
                                          <p:spTgt spid="3"/>
                                        </p:tgtEl>
                                        <p:attrNameLst>
                                          <p:attrName>ppt_w</p:attrName>
                                        </p:attrNameLst>
                                      </p:cBhvr>
                                      <p:tavLst>
                                        <p:tav tm="0">
                                          <p:val>
                                            <p:strVal val="ppt_w"/>
                                          </p:val>
                                        </p:tav>
                                        <p:tav tm="100000">
                                          <p:val>
                                            <p:fltVal val="0"/>
                                          </p:val>
                                        </p:tav>
                                      </p:tavLst>
                                    </p:anim>
                                    <p:anim calcmode="lin" valueType="num">
                                      <p:cBhvr>
                                        <p:cTn id="81" dur="1000"/>
                                        <p:tgtEl>
                                          <p:spTgt spid="3"/>
                                        </p:tgtEl>
                                        <p:attrNameLst>
                                          <p:attrName>ppt_h</p:attrName>
                                        </p:attrNameLst>
                                      </p:cBhvr>
                                      <p:tavLst>
                                        <p:tav tm="0">
                                          <p:val>
                                            <p:strVal val="ppt_h"/>
                                          </p:val>
                                        </p:tav>
                                        <p:tav tm="100000">
                                          <p:val>
                                            <p:fltVal val="0"/>
                                          </p:val>
                                        </p:tav>
                                      </p:tavLst>
                                    </p:anim>
                                    <p:anim calcmode="lin" valueType="num">
                                      <p:cBhvr>
                                        <p:cTn id="82" dur="1000"/>
                                        <p:tgtEl>
                                          <p:spTgt spid="3"/>
                                        </p:tgtEl>
                                        <p:attrNameLst>
                                          <p:attrName>ppt_x</p:attrName>
                                        </p:attrNameLst>
                                      </p:cBhvr>
                                      <p:tavLst>
                                        <p:tav tm="0">
                                          <p:val>
                                            <p:strVal val="ppt_x"/>
                                          </p:val>
                                        </p:tav>
                                        <p:tav tm="100000">
                                          <p:val>
                                            <p:fltVal val="0.5"/>
                                          </p:val>
                                        </p:tav>
                                      </p:tavLst>
                                    </p:anim>
                                    <p:anim calcmode="lin" valueType="num">
                                      <p:cBhvr>
                                        <p:cTn id="83" dur="1000"/>
                                        <p:tgtEl>
                                          <p:spTgt spid="3"/>
                                        </p:tgtEl>
                                        <p:attrNameLst>
                                          <p:attrName>ppt_y</p:attrName>
                                        </p:attrNameLst>
                                      </p:cBhvr>
                                      <p:tavLst>
                                        <p:tav tm="0">
                                          <p:val>
                                            <p:strVal val="ppt_y"/>
                                          </p:val>
                                        </p:tav>
                                        <p:tav tm="100000">
                                          <p:val>
                                            <p:fltVal val="0.5"/>
                                          </p:val>
                                        </p:tav>
                                      </p:tavLst>
                                    </p:anim>
                                    <p:set>
                                      <p:cBhvr>
                                        <p:cTn id="84" dur="1" fill="hold">
                                          <p:stCondLst>
                                            <p:cond delay="999"/>
                                          </p:stCondLst>
                                        </p:cTn>
                                        <p:tgtEl>
                                          <p:spTgt spid="3"/>
                                        </p:tgtEl>
                                        <p:attrNameLst>
                                          <p:attrName>style.visibility</p:attrName>
                                        </p:attrNameLst>
                                      </p:cBhvr>
                                      <p:to>
                                        <p:strVal val="hidden"/>
                                      </p:to>
                                    </p:set>
                                  </p:childTnLst>
                                </p:cTn>
                              </p:par>
                              <p:par>
                                <p:cTn id="85" presetID="23" presetClass="exit" presetSubtype="544" fill="hold" nodeType="withEffect">
                                  <p:stCondLst>
                                    <p:cond delay="750"/>
                                  </p:stCondLst>
                                  <p:iterate type="wd">
                                    <p:tmPct val="10000"/>
                                  </p:iterate>
                                  <p:childTnLst>
                                    <p:anim calcmode="lin" valueType="num">
                                      <p:cBhvr>
                                        <p:cTn id="86" dur="1000"/>
                                        <p:tgtEl>
                                          <p:spTgt spid="4"/>
                                        </p:tgtEl>
                                        <p:attrNameLst>
                                          <p:attrName>ppt_w</p:attrName>
                                        </p:attrNameLst>
                                      </p:cBhvr>
                                      <p:tavLst>
                                        <p:tav tm="0">
                                          <p:val>
                                            <p:strVal val="ppt_w"/>
                                          </p:val>
                                        </p:tav>
                                        <p:tav tm="100000">
                                          <p:val>
                                            <p:fltVal val="0"/>
                                          </p:val>
                                        </p:tav>
                                      </p:tavLst>
                                    </p:anim>
                                    <p:anim calcmode="lin" valueType="num">
                                      <p:cBhvr>
                                        <p:cTn id="87" dur="1000"/>
                                        <p:tgtEl>
                                          <p:spTgt spid="4"/>
                                        </p:tgtEl>
                                        <p:attrNameLst>
                                          <p:attrName>ppt_h</p:attrName>
                                        </p:attrNameLst>
                                      </p:cBhvr>
                                      <p:tavLst>
                                        <p:tav tm="0">
                                          <p:val>
                                            <p:strVal val="ppt_h"/>
                                          </p:val>
                                        </p:tav>
                                        <p:tav tm="100000">
                                          <p:val>
                                            <p:fltVal val="0"/>
                                          </p:val>
                                        </p:tav>
                                      </p:tavLst>
                                    </p:anim>
                                    <p:anim calcmode="lin" valueType="num">
                                      <p:cBhvr>
                                        <p:cTn id="88" dur="1000"/>
                                        <p:tgtEl>
                                          <p:spTgt spid="4"/>
                                        </p:tgtEl>
                                        <p:attrNameLst>
                                          <p:attrName>ppt_x</p:attrName>
                                        </p:attrNameLst>
                                      </p:cBhvr>
                                      <p:tavLst>
                                        <p:tav tm="0">
                                          <p:val>
                                            <p:strVal val="ppt_x"/>
                                          </p:val>
                                        </p:tav>
                                        <p:tav tm="100000">
                                          <p:val>
                                            <p:fltVal val="0.5"/>
                                          </p:val>
                                        </p:tav>
                                      </p:tavLst>
                                    </p:anim>
                                    <p:anim calcmode="lin" valueType="num">
                                      <p:cBhvr>
                                        <p:cTn id="89" dur="1000"/>
                                        <p:tgtEl>
                                          <p:spTgt spid="4"/>
                                        </p:tgtEl>
                                        <p:attrNameLst>
                                          <p:attrName>ppt_y</p:attrName>
                                        </p:attrNameLst>
                                      </p:cBhvr>
                                      <p:tavLst>
                                        <p:tav tm="0">
                                          <p:val>
                                            <p:strVal val="ppt_y"/>
                                          </p:val>
                                        </p:tav>
                                        <p:tav tm="100000">
                                          <p:val>
                                            <p:fltVal val="0.5"/>
                                          </p:val>
                                        </p:tav>
                                      </p:tavLst>
                                    </p:anim>
                                    <p:set>
                                      <p:cBhvr>
                                        <p:cTn id="90" dur="1" fill="hold">
                                          <p:stCondLst>
                                            <p:cond delay="999"/>
                                          </p:stCondLst>
                                        </p:cTn>
                                        <p:tgtEl>
                                          <p:spTgt spid="4"/>
                                        </p:tgtEl>
                                        <p:attrNameLst>
                                          <p:attrName>style.visibility</p:attrName>
                                        </p:attrNameLst>
                                      </p:cBhvr>
                                      <p:to>
                                        <p:strVal val="hidden"/>
                                      </p:to>
                                    </p:set>
                                  </p:childTnLst>
                                </p:cTn>
                              </p:par>
                              <p:par>
                                <p:cTn id="91" presetID="23" presetClass="exit" presetSubtype="544" fill="hold" nodeType="withEffect">
                                  <p:stCondLst>
                                    <p:cond delay="750"/>
                                  </p:stCondLst>
                                  <p:iterate type="wd">
                                    <p:tmPct val="10000"/>
                                  </p:iterate>
                                  <p:childTnLst>
                                    <p:anim calcmode="lin" valueType="num">
                                      <p:cBhvr>
                                        <p:cTn id="92" dur="1000"/>
                                        <p:tgtEl>
                                          <p:spTgt spid="2"/>
                                        </p:tgtEl>
                                        <p:attrNameLst>
                                          <p:attrName>ppt_w</p:attrName>
                                        </p:attrNameLst>
                                      </p:cBhvr>
                                      <p:tavLst>
                                        <p:tav tm="0">
                                          <p:val>
                                            <p:strVal val="ppt_w"/>
                                          </p:val>
                                        </p:tav>
                                        <p:tav tm="100000">
                                          <p:val>
                                            <p:fltVal val="0"/>
                                          </p:val>
                                        </p:tav>
                                      </p:tavLst>
                                    </p:anim>
                                    <p:anim calcmode="lin" valueType="num">
                                      <p:cBhvr>
                                        <p:cTn id="93" dur="1000"/>
                                        <p:tgtEl>
                                          <p:spTgt spid="2"/>
                                        </p:tgtEl>
                                        <p:attrNameLst>
                                          <p:attrName>ppt_h</p:attrName>
                                        </p:attrNameLst>
                                      </p:cBhvr>
                                      <p:tavLst>
                                        <p:tav tm="0">
                                          <p:val>
                                            <p:strVal val="ppt_h"/>
                                          </p:val>
                                        </p:tav>
                                        <p:tav tm="100000">
                                          <p:val>
                                            <p:fltVal val="0"/>
                                          </p:val>
                                        </p:tav>
                                      </p:tavLst>
                                    </p:anim>
                                    <p:anim calcmode="lin" valueType="num">
                                      <p:cBhvr>
                                        <p:cTn id="94" dur="1000"/>
                                        <p:tgtEl>
                                          <p:spTgt spid="2"/>
                                        </p:tgtEl>
                                        <p:attrNameLst>
                                          <p:attrName>ppt_x</p:attrName>
                                        </p:attrNameLst>
                                      </p:cBhvr>
                                      <p:tavLst>
                                        <p:tav tm="0">
                                          <p:val>
                                            <p:strVal val="ppt_x"/>
                                          </p:val>
                                        </p:tav>
                                        <p:tav tm="100000">
                                          <p:val>
                                            <p:fltVal val="0.5"/>
                                          </p:val>
                                        </p:tav>
                                      </p:tavLst>
                                    </p:anim>
                                    <p:anim calcmode="lin" valueType="num">
                                      <p:cBhvr>
                                        <p:cTn id="95" dur="1000"/>
                                        <p:tgtEl>
                                          <p:spTgt spid="2"/>
                                        </p:tgtEl>
                                        <p:attrNameLst>
                                          <p:attrName>ppt_y</p:attrName>
                                        </p:attrNameLst>
                                      </p:cBhvr>
                                      <p:tavLst>
                                        <p:tav tm="0">
                                          <p:val>
                                            <p:strVal val="ppt_y"/>
                                          </p:val>
                                        </p:tav>
                                        <p:tav tm="100000">
                                          <p:val>
                                            <p:fltVal val="0.5"/>
                                          </p:val>
                                        </p:tav>
                                      </p:tavLst>
                                    </p:anim>
                                    <p:set>
                                      <p:cBhvr>
                                        <p:cTn id="96" dur="1" fill="hold">
                                          <p:stCondLst>
                                            <p:cond delay="999"/>
                                          </p:stCondLst>
                                        </p:cTn>
                                        <p:tgtEl>
                                          <p:spTgt spid="2"/>
                                        </p:tgtEl>
                                        <p:attrNameLst>
                                          <p:attrName>style.visibility</p:attrName>
                                        </p:attrNameLst>
                                      </p:cBhvr>
                                      <p:to>
                                        <p:strVal val="hidden"/>
                                      </p:to>
                                    </p:set>
                                  </p:childTnLst>
                                </p:cTn>
                              </p:par>
                              <p:par>
                                <p:cTn id="97" presetID="23" presetClass="exit" presetSubtype="544" fill="hold" grpId="1" nodeType="withEffect">
                                  <p:stCondLst>
                                    <p:cond delay="750"/>
                                  </p:stCondLst>
                                  <p:iterate type="wd">
                                    <p:tmPct val="10000"/>
                                  </p:iterate>
                                  <p:childTnLst>
                                    <p:anim calcmode="lin" valueType="num">
                                      <p:cBhvr>
                                        <p:cTn id="98" dur="1000"/>
                                        <p:tgtEl>
                                          <p:spTgt spid="40"/>
                                        </p:tgtEl>
                                        <p:attrNameLst>
                                          <p:attrName>ppt_w</p:attrName>
                                        </p:attrNameLst>
                                      </p:cBhvr>
                                      <p:tavLst>
                                        <p:tav tm="0">
                                          <p:val>
                                            <p:strVal val="ppt_w"/>
                                          </p:val>
                                        </p:tav>
                                        <p:tav tm="100000">
                                          <p:val>
                                            <p:fltVal val="0"/>
                                          </p:val>
                                        </p:tav>
                                      </p:tavLst>
                                    </p:anim>
                                    <p:anim calcmode="lin" valueType="num">
                                      <p:cBhvr>
                                        <p:cTn id="99" dur="1000"/>
                                        <p:tgtEl>
                                          <p:spTgt spid="40"/>
                                        </p:tgtEl>
                                        <p:attrNameLst>
                                          <p:attrName>ppt_h</p:attrName>
                                        </p:attrNameLst>
                                      </p:cBhvr>
                                      <p:tavLst>
                                        <p:tav tm="0">
                                          <p:val>
                                            <p:strVal val="ppt_h"/>
                                          </p:val>
                                        </p:tav>
                                        <p:tav tm="100000">
                                          <p:val>
                                            <p:fltVal val="0"/>
                                          </p:val>
                                        </p:tav>
                                      </p:tavLst>
                                    </p:anim>
                                    <p:anim calcmode="lin" valueType="num">
                                      <p:cBhvr>
                                        <p:cTn id="100" dur="1000"/>
                                        <p:tgtEl>
                                          <p:spTgt spid="40"/>
                                        </p:tgtEl>
                                        <p:attrNameLst>
                                          <p:attrName>ppt_x</p:attrName>
                                        </p:attrNameLst>
                                      </p:cBhvr>
                                      <p:tavLst>
                                        <p:tav tm="0">
                                          <p:val>
                                            <p:strVal val="ppt_x"/>
                                          </p:val>
                                        </p:tav>
                                        <p:tav tm="100000">
                                          <p:val>
                                            <p:fltVal val="0.5"/>
                                          </p:val>
                                        </p:tav>
                                      </p:tavLst>
                                    </p:anim>
                                    <p:anim calcmode="lin" valueType="num">
                                      <p:cBhvr>
                                        <p:cTn id="101" dur="1000"/>
                                        <p:tgtEl>
                                          <p:spTgt spid="40"/>
                                        </p:tgtEl>
                                        <p:attrNameLst>
                                          <p:attrName>ppt_y</p:attrName>
                                        </p:attrNameLst>
                                      </p:cBhvr>
                                      <p:tavLst>
                                        <p:tav tm="0">
                                          <p:val>
                                            <p:strVal val="ppt_y"/>
                                          </p:val>
                                        </p:tav>
                                        <p:tav tm="100000">
                                          <p:val>
                                            <p:fltVal val="0.5"/>
                                          </p:val>
                                        </p:tav>
                                      </p:tavLst>
                                    </p:anim>
                                    <p:set>
                                      <p:cBhvr>
                                        <p:cTn id="102" dur="1" fill="hold">
                                          <p:stCondLst>
                                            <p:cond delay="999"/>
                                          </p:stCondLst>
                                        </p:cTn>
                                        <p:tgtEl>
                                          <p:spTgt spid="40"/>
                                        </p:tgtEl>
                                        <p:attrNameLst>
                                          <p:attrName>style.visibility</p:attrName>
                                        </p:attrNameLst>
                                      </p:cBhvr>
                                      <p:to>
                                        <p:strVal val="hidden"/>
                                      </p:to>
                                    </p:set>
                                  </p:childTnLst>
                                </p:cTn>
                              </p:par>
                              <p:par>
                                <p:cTn id="103" presetID="23" presetClass="exit" presetSubtype="544" fill="hold" nodeType="withEffect">
                                  <p:stCondLst>
                                    <p:cond delay="750"/>
                                  </p:stCondLst>
                                  <p:iterate type="wd">
                                    <p:tmPct val="10000"/>
                                  </p:iterate>
                                  <p:childTnLst>
                                    <p:anim calcmode="lin" valueType="num">
                                      <p:cBhvr>
                                        <p:cTn id="104" dur="1000"/>
                                        <p:tgtEl>
                                          <p:spTgt spid="45"/>
                                        </p:tgtEl>
                                        <p:attrNameLst>
                                          <p:attrName>ppt_w</p:attrName>
                                        </p:attrNameLst>
                                      </p:cBhvr>
                                      <p:tavLst>
                                        <p:tav tm="0">
                                          <p:val>
                                            <p:strVal val="ppt_w"/>
                                          </p:val>
                                        </p:tav>
                                        <p:tav tm="100000">
                                          <p:val>
                                            <p:fltVal val="0"/>
                                          </p:val>
                                        </p:tav>
                                      </p:tavLst>
                                    </p:anim>
                                    <p:anim calcmode="lin" valueType="num">
                                      <p:cBhvr>
                                        <p:cTn id="105" dur="1000"/>
                                        <p:tgtEl>
                                          <p:spTgt spid="45"/>
                                        </p:tgtEl>
                                        <p:attrNameLst>
                                          <p:attrName>ppt_h</p:attrName>
                                        </p:attrNameLst>
                                      </p:cBhvr>
                                      <p:tavLst>
                                        <p:tav tm="0">
                                          <p:val>
                                            <p:strVal val="ppt_h"/>
                                          </p:val>
                                        </p:tav>
                                        <p:tav tm="100000">
                                          <p:val>
                                            <p:fltVal val="0"/>
                                          </p:val>
                                        </p:tav>
                                      </p:tavLst>
                                    </p:anim>
                                    <p:anim calcmode="lin" valueType="num">
                                      <p:cBhvr>
                                        <p:cTn id="106" dur="1000"/>
                                        <p:tgtEl>
                                          <p:spTgt spid="45"/>
                                        </p:tgtEl>
                                        <p:attrNameLst>
                                          <p:attrName>ppt_x</p:attrName>
                                        </p:attrNameLst>
                                      </p:cBhvr>
                                      <p:tavLst>
                                        <p:tav tm="0">
                                          <p:val>
                                            <p:strVal val="ppt_x"/>
                                          </p:val>
                                        </p:tav>
                                        <p:tav tm="100000">
                                          <p:val>
                                            <p:fltVal val="0.5"/>
                                          </p:val>
                                        </p:tav>
                                      </p:tavLst>
                                    </p:anim>
                                    <p:anim calcmode="lin" valueType="num">
                                      <p:cBhvr>
                                        <p:cTn id="107" dur="1000"/>
                                        <p:tgtEl>
                                          <p:spTgt spid="45"/>
                                        </p:tgtEl>
                                        <p:attrNameLst>
                                          <p:attrName>ppt_y</p:attrName>
                                        </p:attrNameLst>
                                      </p:cBhvr>
                                      <p:tavLst>
                                        <p:tav tm="0">
                                          <p:val>
                                            <p:strVal val="ppt_y"/>
                                          </p:val>
                                        </p:tav>
                                        <p:tav tm="100000">
                                          <p:val>
                                            <p:fltVal val="0.5"/>
                                          </p:val>
                                        </p:tav>
                                      </p:tavLst>
                                    </p:anim>
                                    <p:set>
                                      <p:cBhvr>
                                        <p:cTn id="108" dur="1" fill="hold">
                                          <p:stCondLst>
                                            <p:cond delay="999"/>
                                          </p:stCondLst>
                                        </p:cTn>
                                        <p:tgtEl>
                                          <p:spTgt spid="45"/>
                                        </p:tgtEl>
                                        <p:attrNameLst>
                                          <p:attrName>style.visibility</p:attrName>
                                        </p:attrNameLst>
                                      </p:cBhvr>
                                      <p:to>
                                        <p:strVal val="hidden"/>
                                      </p:to>
                                    </p:set>
                                  </p:childTnLst>
                                </p:cTn>
                              </p:par>
                              <p:par>
                                <p:cTn id="109" presetID="23" presetClass="exit" presetSubtype="544" fill="hold" grpId="1" nodeType="withEffect">
                                  <p:stCondLst>
                                    <p:cond delay="750"/>
                                  </p:stCondLst>
                                  <p:iterate type="wd">
                                    <p:tmPct val="10000"/>
                                  </p:iterate>
                                  <p:childTnLst>
                                    <p:anim calcmode="lin" valueType="num">
                                      <p:cBhvr>
                                        <p:cTn id="110" dur="1000"/>
                                        <p:tgtEl>
                                          <p:spTgt spid="15"/>
                                        </p:tgtEl>
                                        <p:attrNameLst>
                                          <p:attrName>ppt_w</p:attrName>
                                        </p:attrNameLst>
                                      </p:cBhvr>
                                      <p:tavLst>
                                        <p:tav tm="0">
                                          <p:val>
                                            <p:strVal val="ppt_w"/>
                                          </p:val>
                                        </p:tav>
                                        <p:tav tm="100000">
                                          <p:val>
                                            <p:fltVal val="0"/>
                                          </p:val>
                                        </p:tav>
                                      </p:tavLst>
                                    </p:anim>
                                    <p:anim calcmode="lin" valueType="num">
                                      <p:cBhvr>
                                        <p:cTn id="111" dur="1000"/>
                                        <p:tgtEl>
                                          <p:spTgt spid="15"/>
                                        </p:tgtEl>
                                        <p:attrNameLst>
                                          <p:attrName>ppt_h</p:attrName>
                                        </p:attrNameLst>
                                      </p:cBhvr>
                                      <p:tavLst>
                                        <p:tav tm="0">
                                          <p:val>
                                            <p:strVal val="ppt_h"/>
                                          </p:val>
                                        </p:tav>
                                        <p:tav tm="100000">
                                          <p:val>
                                            <p:fltVal val="0"/>
                                          </p:val>
                                        </p:tav>
                                      </p:tavLst>
                                    </p:anim>
                                    <p:anim calcmode="lin" valueType="num">
                                      <p:cBhvr>
                                        <p:cTn id="112" dur="1000"/>
                                        <p:tgtEl>
                                          <p:spTgt spid="15"/>
                                        </p:tgtEl>
                                        <p:attrNameLst>
                                          <p:attrName>ppt_x</p:attrName>
                                        </p:attrNameLst>
                                      </p:cBhvr>
                                      <p:tavLst>
                                        <p:tav tm="0">
                                          <p:val>
                                            <p:strVal val="ppt_x"/>
                                          </p:val>
                                        </p:tav>
                                        <p:tav tm="100000">
                                          <p:val>
                                            <p:fltVal val="0.5"/>
                                          </p:val>
                                        </p:tav>
                                      </p:tavLst>
                                    </p:anim>
                                    <p:anim calcmode="lin" valueType="num">
                                      <p:cBhvr>
                                        <p:cTn id="113" dur="1000"/>
                                        <p:tgtEl>
                                          <p:spTgt spid="15"/>
                                        </p:tgtEl>
                                        <p:attrNameLst>
                                          <p:attrName>ppt_y</p:attrName>
                                        </p:attrNameLst>
                                      </p:cBhvr>
                                      <p:tavLst>
                                        <p:tav tm="0">
                                          <p:val>
                                            <p:strVal val="ppt_y"/>
                                          </p:val>
                                        </p:tav>
                                        <p:tav tm="100000">
                                          <p:val>
                                            <p:fltVal val="0.5"/>
                                          </p:val>
                                        </p:tav>
                                      </p:tavLst>
                                    </p:anim>
                                    <p:set>
                                      <p:cBhvr>
                                        <p:cTn id="114" dur="1" fill="hold">
                                          <p:stCondLst>
                                            <p:cond delay="999"/>
                                          </p:stCondLst>
                                        </p:cTn>
                                        <p:tgtEl>
                                          <p:spTgt spid="15"/>
                                        </p:tgtEl>
                                        <p:attrNameLst>
                                          <p:attrName>style.visibility</p:attrName>
                                        </p:attrNameLst>
                                      </p:cBhvr>
                                      <p:to>
                                        <p:strVal val="hidden"/>
                                      </p:to>
                                    </p:set>
                                  </p:childTnLst>
                                </p:cTn>
                              </p:par>
                              <p:par>
                                <p:cTn id="115" presetID="23" presetClass="exit" presetSubtype="544" fill="hold" nodeType="withEffect">
                                  <p:stCondLst>
                                    <p:cond delay="750"/>
                                  </p:stCondLst>
                                  <p:iterate type="wd">
                                    <p:tmPct val="10000"/>
                                  </p:iterate>
                                  <p:childTnLst>
                                    <p:anim calcmode="lin" valueType="num">
                                      <p:cBhvr>
                                        <p:cTn id="116" dur="1000"/>
                                        <p:tgtEl>
                                          <p:spTgt spid="44"/>
                                        </p:tgtEl>
                                        <p:attrNameLst>
                                          <p:attrName>ppt_w</p:attrName>
                                        </p:attrNameLst>
                                      </p:cBhvr>
                                      <p:tavLst>
                                        <p:tav tm="0">
                                          <p:val>
                                            <p:strVal val="ppt_w"/>
                                          </p:val>
                                        </p:tav>
                                        <p:tav tm="100000">
                                          <p:val>
                                            <p:fltVal val="0"/>
                                          </p:val>
                                        </p:tav>
                                      </p:tavLst>
                                    </p:anim>
                                    <p:anim calcmode="lin" valueType="num">
                                      <p:cBhvr>
                                        <p:cTn id="117" dur="1000"/>
                                        <p:tgtEl>
                                          <p:spTgt spid="44"/>
                                        </p:tgtEl>
                                        <p:attrNameLst>
                                          <p:attrName>ppt_h</p:attrName>
                                        </p:attrNameLst>
                                      </p:cBhvr>
                                      <p:tavLst>
                                        <p:tav tm="0">
                                          <p:val>
                                            <p:strVal val="ppt_h"/>
                                          </p:val>
                                        </p:tav>
                                        <p:tav tm="100000">
                                          <p:val>
                                            <p:fltVal val="0"/>
                                          </p:val>
                                        </p:tav>
                                      </p:tavLst>
                                    </p:anim>
                                    <p:anim calcmode="lin" valueType="num">
                                      <p:cBhvr>
                                        <p:cTn id="118" dur="1000"/>
                                        <p:tgtEl>
                                          <p:spTgt spid="44"/>
                                        </p:tgtEl>
                                        <p:attrNameLst>
                                          <p:attrName>ppt_x</p:attrName>
                                        </p:attrNameLst>
                                      </p:cBhvr>
                                      <p:tavLst>
                                        <p:tav tm="0">
                                          <p:val>
                                            <p:strVal val="ppt_x"/>
                                          </p:val>
                                        </p:tav>
                                        <p:tav tm="100000">
                                          <p:val>
                                            <p:fltVal val="0.5"/>
                                          </p:val>
                                        </p:tav>
                                      </p:tavLst>
                                    </p:anim>
                                    <p:anim calcmode="lin" valueType="num">
                                      <p:cBhvr>
                                        <p:cTn id="119" dur="1000"/>
                                        <p:tgtEl>
                                          <p:spTgt spid="44"/>
                                        </p:tgtEl>
                                        <p:attrNameLst>
                                          <p:attrName>ppt_y</p:attrName>
                                        </p:attrNameLst>
                                      </p:cBhvr>
                                      <p:tavLst>
                                        <p:tav tm="0">
                                          <p:val>
                                            <p:strVal val="ppt_y"/>
                                          </p:val>
                                        </p:tav>
                                        <p:tav tm="100000">
                                          <p:val>
                                            <p:fltVal val="0.5"/>
                                          </p:val>
                                        </p:tav>
                                      </p:tavLst>
                                    </p:anim>
                                    <p:set>
                                      <p:cBhvr>
                                        <p:cTn id="120" dur="1" fill="hold">
                                          <p:stCondLst>
                                            <p:cond delay="999"/>
                                          </p:stCondLst>
                                        </p:cTn>
                                        <p:tgtEl>
                                          <p:spTgt spid="44"/>
                                        </p:tgtEl>
                                        <p:attrNameLst>
                                          <p:attrName>style.visibility</p:attrName>
                                        </p:attrNameLst>
                                      </p:cBhvr>
                                      <p:to>
                                        <p:strVal val="hidden"/>
                                      </p:to>
                                    </p:set>
                                  </p:childTnLst>
                                </p:cTn>
                              </p:par>
                              <p:par>
                                <p:cTn id="121" presetID="23" presetClass="exit" presetSubtype="544" fill="hold" grpId="1" nodeType="withEffect">
                                  <p:stCondLst>
                                    <p:cond delay="750"/>
                                  </p:stCondLst>
                                  <p:iterate type="wd">
                                    <p:tmPct val="10000"/>
                                  </p:iterate>
                                  <p:childTnLst>
                                    <p:anim calcmode="lin" valueType="num">
                                      <p:cBhvr>
                                        <p:cTn id="122" dur="1000"/>
                                        <p:tgtEl>
                                          <p:spTgt spid="14"/>
                                        </p:tgtEl>
                                        <p:attrNameLst>
                                          <p:attrName>ppt_w</p:attrName>
                                        </p:attrNameLst>
                                      </p:cBhvr>
                                      <p:tavLst>
                                        <p:tav tm="0">
                                          <p:val>
                                            <p:strVal val="ppt_w"/>
                                          </p:val>
                                        </p:tav>
                                        <p:tav tm="100000">
                                          <p:val>
                                            <p:fltVal val="0"/>
                                          </p:val>
                                        </p:tav>
                                      </p:tavLst>
                                    </p:anim>
                                    <p:anim calcmode="lin" valueType="num">
                                      <p:cBhvr>
                                        <p:cTn id="123" dur="1000"/>
                                        <p:tgtEl>
                                          <p:spTgt spid="14"/>
                                        </p:tgtEl>
                                        <p:attrNameLst>
                                          <p:attrName>ppt_h</p:attrName>
                                        </p:attrNameLst>
                                      </p:cBhvr>
                                      <p:tavLst>
                                        <p:tav tm="0">
                                          <p:val>
                                            <p:strVal val="ppt_h"/>
                                          </p:val>
                                        </p:tav>
                                        <p:tav tm="100000">
                                          <p:val>
                                            <p:fltVal val="0"/>
                                          </p:val>
                                        </p:tav>
                                      </p:tavLst>
                                    </p:anim>
                                    <p:anim calcmode="lin" valueType="num">
                                      <p:cBhvr>
                                        <p:cTn id="124" dur="1000"/>
                                        <p:tgtEl>
                                          <p:spTgt spid="14"/>
                                        </p:tgtEl>
                                        <p:attrNameLst>
                                          <p:attrName>ppt_x</p:attrName>
                                        </p:attrNameLst>
                                      </p:cBhvr>
                                      <p:tavLst>
                                        <p:tav tm="0">
                                          <p:val>
                                            <p:strVal val="ppt_x"/>
                                          </p:val>
                                        </p:tav>
                                        <p:tav tm="100000">
                                          <p:val>
                                            <p:fltVal val="0.5"/>
                                          </p:val>
                                        </p:tav>
                                      </p:tavLst>
                                    </p:anim>
                                    <p:anim calcmode="lin" valueType="num">
                                      <p:cBhvr>
                                        <p:cTn id="125" dur="1000"/>
                                        <p:tgtEl>
                                          <p:spTgt spid="14"/>
                                        </p:tgtEl>
                                        <p:attrNameLst>
                                          <p:attrName>ppt_y</p:attrName>
                                        </p:attrNameLst>
                                      </p:cBhvr>
                                      <p:tavLst>
                                        <p:tav tm="0">
                                          <p:val>
                                            <p:strVal val="ppt_y"/>
                                          </p:val>
                                        </p:tav>
                                        <p:tav tm="100000">
                                          <p:val>
                                            <p:fltVal val="0.5"/>
                                          </p:val>
                                        </p:tav>
                                      </p:tavLst>
                                    </p:anim>
                                    <p:set>
                                      <p:cBhvr>
                                        <p:cTn id="126" dur="1" fill="hold">
                                          <p:stCondLst>
                                            <p:cond delay="999"/>
                                          </p:stCondLst>
                                        </p:cTn>
                                        <p:tgtEl>
                                          <p:spTgt spid="14"/>
                                        </p:tgtEl>
                                        <p:attrNameLst>
                                          <p:attrName>style.visibility</p:attrName>
                                        </p:attrNameLst>
                                      </p:cBhvr>
                                      <p:to>
                                        <p:strVal val="hidden"/>
                                      </p:to>
                                    </p:set>
                                  </p:childTnLst>
                                </p:cTn>
                              </p:par>
                              <p:par>
                                <p:cTn id="127" presetID="23" presetClass="exit" presetSubtype="544" fill="hold" nodeType="withEffect">
                                  <p:stCondLst>
                                    <p:cond delay="750"/>
                                  </p:stCondLst>
                                  <p:iterate type="wd">
                                    <p:tmPct val="10000"/>
                                  </p:iterate>
                                  <p:childTnLst>
                                    <p:anim calcmode="lin" valueType="num">
                                      <p:cBhvr>
                                        <p:cTn id="128" dur="1000"/>
                                        <p:tgtEl>
                                          <p:spTgt spid="43"/>
                                        </p:tgtEl>
                                        <p:attrNameLst>
                                          <p:attrName>ppt_w</p:attrName>
                                        </p:attrNameLst>
                                      </p:cBhvr>
                                      <p:tavLst>
                                        <p:tav tm="0">
                                          <p:val>
                                            <p:strVal val="ppt_w"/>
                                          </p:val>
                                        </p:tav>
                                        <p:tav tm="100000">
                                          <p:val>
                                            <p:fltVal val="0"/>
                                          </p:val>
                                        </p:tav>
                                      </p:tavLst>
                                    </p:anim>
                                    <p:anim calcmode="lin" valueType="num">
                                      <p:cBhvr>
                                        <p:cTn id="129" dur="1000"/>
                                        <p:tgtEl>
                                          <p:spTgt spid="43"/>
                                        </p:tgtEl>
                                        <p:attrNameLst>
                                          <p:attrName>ppt_h</p:attrName>
                                        </p:attrNameLst>
                                      </p:cBhvr>
                                      <p:tavLst>
                                        <p:tav tm="0">
                                          <p:val>
                                            <p:strVal val="ppt_h"/>
                                          </p:val>
                                        </p:tav>
                                        <p:tav tm="100000">
                                          <p:val>
                                            <p:fltVal val="0"/>
                                          </p:val>
                                        </p:tav>
                                      </p:tavLst>
                                    </p:anim>
                                    <p:anim calcmode="lin" valueType="num">
                                      <p:cBhvr>
                                        <p:cTn id="130" dur="1000"/>
                                        <p:tgtEl>
                                          <p:spTgt spid="43"/>
                                        </p:tgtEl>
                                        <p:attrNameLst>
                                          <p:attrName>ppt_x</p:attrName>
                                        </p:attrNameLst>
                                      </p:cBhvr>
                                      <p:tavLst>
                                        <p:tav tm="0">
                                          <p:val>
                                            <p:strVal val="ppt_x"/>
                                          </p:val>
                                        </p:tav>
                                        <p:tav tm="100000">
                                          <p:val>
                                            <p:fltVal val="0.5"/>
                                          </p:val>
                                        </p:tav>
                                      </p:tavLst>
                                    </p:anim>
                                    <p:anim calcmode="lin" valueType="num">
                                      <p:cBhvr>
                                        <p:cTn id="131" dur="1000"/>
                                        <p:tgtEl>
                                          <p:spTgt spid="43"/>
                                        </p:tgtEl>
                                        <p:attrNameLst>
                                          <p:attrName>ppt_y</p:attrName>
                                        </p:attrNameLst>
                                      </p:cBhvr>
                                      <p:tavLst>
                                        <p:tav tm="0">
                                          <p:val>
                                            <p:strVal val="ppt_y"/>
                                          </p:val>
                                        </p:tav>
                                        <p:tav tm="100000">
                                          <p:val>
                                            <p:fltVal val="0.5"/>
                                          </p:val>
                                        </p:tav>
                                      </p:tavLst>
                                    </p:anim>
                                    <p:set>
                                      <p:cBhvr>
                                        <p:cTn id="132" dur="1" fill="hold">
                                          <p:stCondLst>
                                            <p:cond delay="999"/>
                                          </p:stCondLst>
                                        </p:cTn>
                                        <p:tgtEl>
                                          <p:spTgt spid="43"/>
                                        </p:tgtEl>
                                        <p:attrNameLst>
                                          <p:attrName>style.visibility</p:attrName>
                                        </p:attrNameLst>
                                      </p:cBhvr>
                                      <p:to>
                                        <p:strVal val="hidden"/>
                                      </p:to>
                                    </p:set>
                                  </p:childTnLst>
                                </p:cTn>
                              </p:par>
                              <p:par>
                                <p:cTn id="133" presetID="23" presetClass="exit" presetSubtype="544" fill="hold" grpId="1" nodeType="withEffect">
                                  <p:stCondLst>
                                    <p:cond delay="750"/>
                                  </p:stCondLst>
                                  <p:iterate type="wd">
                                    <p:tmPct val="10000"/>
                                  </p:iterate>
                                  <p:childTnLst>
                                    <p:anim calcmode="lin" valueType="num">
                                      <p:cBhvr>
                                        <p:cTn id="134" dur="1000"/>
                                        <p:tgtEl>
                                          <p:spTgt spid="13"/>
                                        </p:tgtEl>
                                        <p:attrNameLst>
                                          <p:attrName>ppt_w</p:attrName>
                                        </p:attrNameLst>
                                      </p:cBhvr>
                                      <p:tavLst>
                                        <p:tav tm="0">
                                          <p:val>
                                            <p:strVal val="ppt_w"/>
                                          </p:val>
                                        </p:tav>
                                        <p:tav tm="100000">
                                          <p:val>
                                            <p:fltVal val="0"/>
                                          </p:val>
                                        </p:tav>
                                      </p:tavLst>
                                    </p:anim>
                                    <p:anim calcmode="lin" valueType="num">
                                      <p:cBhvr>
                                        <p:cTn id="135" dur="1000"/>
                                        <p:tgtEl>
                                          <p:spTgt spid="13"/>
                                        </p:tgtEl>
                                        <p:attrNameLst>
                                          <p:attrName>ppt_h</p:attrName>
                                        </p:attrNameLst>
                                      </p:cBhvr>
                                      <p:tavLst>
                                        <p:tav tm="0">
                                          <p:val>
                                            <p:strVal val="ppt_h"/>
                                          </p:val>
                                        </p:tav>
                                        <p:tav tm="100000">
                                          <p:val>
                                            <p:fltVal val="0"/>
                                          </p:val>
                                        </p:tav>
                                      </p:tavLst>
                                    </p:anim>
                                    <p:anim calcmode="lin" valueType="num">
                                      <p:cBhvr>
                                        <p:cTn id="136" dur="1000"/>
                                        <p:tgtEl>
                                          <p:spTgt spid="13"/>
                                        </p:tgtEl>
                                        <p:attrNameLst>
                                          <p:attrName>ppt_x</p:attrName>
                                        </p:attrNameLst>
                                      </p:cBhvr>
                                      <p:tavLst>
                                        <p:tav tm="0">
                                          <p:val>
                                            <p:strVal val="ppt_x"/>
                                          </p:val>
                                        </p:tav>
                                        <p:tav tm="100000">
                                          <p:val>
                                            <p:fltVal val="0.5"/>
                                          </p:val>
                                        </p:tav>
                                      </p:tavLst>
                                    </p:anim>
                                    <p:anim calcmode="lin" valueType="num">
                                      <p:cBhvr>
                                        <p:cTn id="137" dur="1000"/>
                                        <p:tgtEl>
                                          <p:spTgt spid="13"/>
                                        </p:tgtEl>
                                        <p:attrNameLst>
                                          <p:attrName>ppt_y</p:attrName>
                                        </p:attrNameLst>
                                      </p:cBhvr>
                                      <p:tavLst>
                                        <p:tav tm="0">
                                          <p:val>
                                            <p:strVal val="ppt_y"/>
                                          </p:val>
                                        </p:tav>
                                        <p:tav tm="100000">
                                          <p:val>
                                            <p:fltVal val="0.5"/>
                                          </p:val>
                                        </p:tav>
                                      </p:tavLst>
                                    </p:anim>
                                    <p:set>
                                      <p:cBhvr>
                                        <p:cTn id="138" dur="1" fill="hold">
                                          <p:stCondLst>
                                            <p:cond delay="999"/>
                                          </p:stCondLst>
                                        </p:cTn>
                                        <p:tgtEl>
                                          <p:spTgt spid="13"/>
                                        </p:tgtEl>
                                        <p:attrNameLst>
                                          <p:attrName>style.visibility</p:attrName>
                                        </p:attrNameLst>
                                      </p:cBhvr>
                                      <p:to>
                                        <p:strVal val="hidden"/>
                                      </p:to>
                                    </p:set>
                                  </p:childTnLst>
                                </p:cTn>
                              </p:par>
                              <p:par>
                                <p:cTn id="139" presetID="23" presetClass="exit" presetSubtype="544" fill="hold" nodeType="withEffect">
                                  <p:stCondLst>
                                    <p:cond delay="750"/>
                                  </p:stCondLst>
                                  <p:iterate type="wd">
                                    <p:tmPct val="10000"/>
                                  </p:iterate>
                                  <p:childTnLst>
                                    <p:anim calcmode="lin" valueType="num">
                                      <p:cBhvr>
                                        <p:cTn id="140" dur="1000"/>
                                        <p:tgtEl>
                                          <p:spTgt spid="42"/>
                                        </p:tgtEl>
                                        <p:attrNameLst>
                                          <p:attrName>ppt_w</p:attrName>
                                        </p:attrNameLst>
                                      </p:cBhvr>
                                      <p:tavLst>
                                        <p:tav tm="0">
                                          <p:val>
                                            <p:strVal val="ppt_w"/>
                                          </p:val>
                                        </p:tav>
                                        <p:tav tm="100000">
                                          <p:val>
                                            <p:fltVal val="0"/>
                                          </p:val>
                                        </p:tav>
                                      </p:tavLst>
                                    </p:anim>
                                    <p:anim calcmode="lin" valueType="num">
                                      <p:cBhvr>
                                        <p:cTn id="141" dur="1000"/>
                                        <p:tgtEl>
                                          <p:spTgt spid="42"/>
                                        </p:tgtEl>
                                        <p:attrNameLst>
                                          <p:attrName>ppt_h</p:attrName>
                                        </p:attrNameLst>
                                      </p:cBhvr>
                                      <p:tavLst>
                                        <p:tav tm="0">
                                          <p:val>
                                            <p:strVal val="ppt_h"/>
                                          </p:val>
                                        </p:tav>
                                        <p:tav tm="100000">
                                          <p:val>
                                            <p:fltVal val="0"/>
                                          </p:val>
                                        </p:tav>
                                      </p:tavLst>
                                    </p:anim>
                                    <p:anim calcmode="lin" valueType="num">
                                      <p:cBhvr>
                                        <p:cTn id="142" dur="1000"/>
                                        <p:tgtEl>
                                          <p:spTgt spid="42"/>
                                        </p:tgtEl>
                                        <p:attrNameLst>
                                          <p:attrName>ppt_x</p:attrName>
                                        </p:attrNameLst>
                                      </p:cBhvr>
                                      <p:tavLst>
                                        <p:tav tm="0">
                                          <p:val>
                                            <p:strVal val="ppt_x"/>
                                          </p:val>
                                        </p:tav>
                                        <p:tav tm="100000">
                                          <p:val>
                                            <p:fltVal val="0.5"/>
                                          </p:val>
                                        </p:tav>
                                      </p:tavLst>
                                    </p:anim>
                                    <p:anim calcmode="lin" valueType="num">
                                      <p:cBhvr>
                                        <p:cTn id="143" dur="1000"/>
                                        <p:tgtEl>
                                          <p:spTgt spid="42"/>
                                        </p:tgtEl>
                                        <p:attrNameLst>
                                          <p:attrName>ppt_y</p:attrName>
                                        </p:attrNameLst>
                                      </p:cBhvr>
                                      <p:tavLst>
                                        <p:tav tm="0">
                                          <p:val>
                                            <p:strVal val="ppt_y"/>
                                          </p:val>
                                        </p:tav>
                                        <p:tav tm="100000">
                                          <p:val>
                                            <p:fltVal val="0.5"/>
                                          </p:val>
                                        </p:tav>
                                      </p:tavLst>
                                    </p:anim>
                                    <p:set>
                                      <p:cBhvr>
                                        <p:cTn id="144" dur="1" fill="hold">
                                          <p:stCondLst>
                                            <p:cond delay="999"/>
                                          </p:stCondLst>
                                        </p:cTn>
                                        <p:tgtEl>
                                          <p:spTgt spid="42"/>
                                        </p:tgtEl>
                                        <p:attrNameLst>
                                          <p:attrName>style.visibility</p:attrName>
                                        </p:attrNameLst>
                                      </p:cBhvr>
                                      <p:to>
                                        <p:strVal val="hidden"/>
                                      </p:to>
                                    </p:set>
                                  </p:childTnLst>
                                </p:cTn>
                              </p:par>
                              <p:par>
                                <p:cTn id="145" presetID="23" presetClass="exit" presetSubtype="544" fill="hold" grpId="1" nodeType="withEffect">
                                  <p:stCondLst>
                                    <p:cond delay="750"/>
                                  </p:stCondLst>
                                  <p:iterate type="wd">
                                    <p:tmPct val="10000"/>
                                  </p:iterate>
                                  <p:childTnLst>
                                    <p:anim calcmode="lin" valueType="num">
                                      <p:cBhvr>
                                        <p:cTn id="146" dur="1000"/>
                                        <p:tgtEl>
                                          <p:spTgt spid="12"/>
                                        </p:tgtEl>
                                        <p:attrNameLst>
                                          <p:attrName>ppt_w</p:attrName>
                                        </p:attrNameLst>
                                      </p:cBhvr>
                                      <p:tavLst>
                                        <p:tav tm="0">
                                          <p:val>
                                            <p:strVal val="ppt_w"/>
                                          </p:val>
                                        </p:tav>
                                        <p:tav tm="100000">
                                          <p:val>
                                            <p:fltVal val="0"/>
                                          </p:val>
                                        </p:tav>
                                      </p:tavLst>
                                    </p:anim>
                                    <p:anim calcmode="lin" valueType="num">
                                      <p:cBhvr>
                                        <p:cTn id="147" dur="1000"/>
                                        <p:tgtEl>
                                          <p:spTgt spid="12"/>
                                        </p:tgtEl>
                                        <p:attrNameLst>
                                          <p:attrName>ppt_h</p:attrName>
                                        </p:attrNameLst>
                                      </p:cBhvr>
                                      <p:tavLst>
                                        <p:tav tm="0">
                                          <p:val>
                                            <p:strVal val="ppt_h"/>
                                          </p:val>
                                        </p:tav>
                                        <p:tav tm="100000">
                                          <p:val>
                                            <p:fltVal val="0"/>
                                          </p:val>
                                        </p:tav>
                                      </p:tavLst>
                                    </p:anim>
                                    <p:anim calcmode="lin" valueType="num">
                                      <p:cBhvr>
                                        <p:cTn id="148" dur="1000"/>
                                        <p:tgtEl>
                                          <p:spTgt spid="12"/>
                                        </p:tgtEl>
                                        <p:attrNameLst>
                                          <p:attrName>ppt_x</p:attrName>
                                        </p:attrNameLst>
                                      </p:cBhvr>
                                      <p:tavLst>
                                        <p:tav tm="0">
                                          <p:val>
                                            <p:strVal val="ppt_x"/>
                                          </p:val>
                                        </p:tav>
                                        <p:tav tm="100000">
                                          <p:val>
                                            <p:fltVal val="0.5"/>
                                          </p:val>
                                        </p:tav>
                                      </p:tavLst>
                                    </p:anim>
                                    <p:anim calcmode="lin" valueType="num">
                                      <p:cBhvr>
                                        <p:cTn id="149" dur="1000"/>
                                        <p:tgtEl>
                                          <p:spTgt spid="12"/>
                                        </p:tgtEl>
                                        <p:attrNameLst>
                                          <p:attrName>ppt_y</p:attrName>
                                        </p:attrNameLst>
                                      </p:cBhvr>
                                      <p:tavLst>
                                        <p:tav tm="0">
                                          <p:val>
                                            <p:strVal val="ppt_y"/>
                                          </p:val>
                                        </p:tav>
                                        <p:tav tm="100000">
                                          <p:val>
                                            <p:fltVal val="0.5"/>
                                          </p:val>
                                        </p:tav>
                                      </p:tavLst>
                                    </p:anim>
                                    <p:set>
                                      <p:cBhvr>
                                        <p:cTn id="150" dur="1" fill="hold">
                                          <p:stCondLst>
                                            <p:cond delay="999"/>
                                          </p:stCondLst>
                                        </p:cTn>
                                        <p:tgtEl>
                                          <p:spTgt spid="12"/>
                                        </p:tgtEl>
                                        <p:attrNameLst>
                                          <p:attrName>style.visibility</p:attrName>
                                        </p:attrNameLst>
                                      </p:cBhvr>
                                      <p:to>
                                        <p:strVal val="hidden"/>
                                      </p:to>
                                    </p:set>
                                  </p:childTnLst>
                                </p:cTn>
                              </p:par>
                              <p:par>
                                <p:cTn id="151" presetID="23" presetClass="exit" presetSubtype="544" fill="hold" nodeType="withEffect">
                                  <p:stCondLst>
                                    <p:cond delay="750"/>
                                  </p:stCondLst>
                                  <p:iterate type="wd">
                                    <p:tmPct val="10000"/>
                                  </p:iterate>
                                  <p:childTnLst>
                                    <p:anim calcmode="lin" valueType="num">
                                      <p:cBhvr>
                                        <p:cTn id="152" dur="1000"/>
                                        <p:tgtEl>
                                          <p:spTgt spid="41"/>
                                        </p:tgtEl>
                                        <p:attrNameLst>
                                          <p:attrName>ppt_w</p:attrName>
                                        </p:attrNameLst>
                                      </p:cBhvr>
                                      <p:tavLst>
                                        <p:tav tm="0">
                                          <p:val>
                                            <p:strVal val="ppt_w"/>
                                          </p:val>
                                        </p:tav>
                                        <p:tav tm="100000">
                                          <p:val>
                                            <p:fltVal val="0"/>
                                          </p:val>
                                        </p:tav>
                                      </p:tavLst>
                                    </p:anim>
                                    <p:anim calcmode="lin" valueType="num">
                                      <p:cBhvr>
                                        <p:cTn id="153" dur="1000"/>
                                        <p:tgtEl>
                                          <p:spTgt spid="41"/>
                                        </p:tgtEl>
                                        <p:attrNameLst>
                                          <p:attrName>ppt_h</p:attrName>
                                        </p:attrNameLst>
                                      </p:cBhvr>
                                      <p:tavLst>
                                        <p:tav tm="0">
                                          <p:val>
                                            <p:strVal val="ppt_h"/>
                                          </p:val>
                                        </p:tav>
                                        <p:tav tm="100000">
                                          <p:val>
                                            <p:fltVal val="0"/>
                                          </p:val>
                                        </p:tav>
                                      </p:tavLst>
                                    </p:anim>
                                    <p:anim calcmode="lin" valueType="num">
                                      <p:cBhvr>
                                        <p:cTn id="154" dur="1000"/>
                                        <p:tgtEl>
                                          <p:spTgt spid="41"/>
                                        </p:tgtEl>
                                        <p:attrNameLst>
                                          <p:attrName>ppt_x</p:attrName>
                                        </p:attrNameLst>
                                      </p:cBhvr>
                                      <p:tavLst>
                                        <p:tav tm="0">
                                          <p:val>
                                            <p:strVal val="ppt_x"/>
                                          </p:val>
                                        </p:tav>
                                        <p:tav tm="100000">
                                          <p:val>
                                            <p:fltVal val="0.5"/>
                                          </p:val>
                                        </p:tav>
                                      </p:tavLst>
                                    </p:anim>
                                    <p:anim calcmode="lin" valueType="num">
                                      <p:cBhvr>
                                        <p:cTn id="155" dur="1000"/>
                                        <p:tgtEl>
                                          <p:spTgt spid="41"/>
                                        </p:tgtEl>
                                        <p:attrNameLst>
                                          <p:attrName>ppt_y</p:attrName>
                                        </p:attrNameLst>
                                      </p:cBhvr>
                                      <p:tavLst>
                                        <p:tav tm="0">
                                          <p:val>
                                            <p:strVal val="ppt_y"/>
                                          </p:val>
                                        </p:tav>
                                        <p:tav tm="100000">
                                          <p:val>
                                            <p:fltVal val="0.5"/>
                                          </p:val>
                                        </p:tav>
                                      </p:tavLst>
                                    </p:anim>
                                    <p:set>
                                      <p:cBhvr>
                                        <p:cTn id="156" dur="1" fill="hold">
                                          <p:stCondLst>
                                            <p:cond delay="999"/>
                                          </p:stCondLst>
                                        </p:cTn>
                                        <p:tgtEl>
                                          <p:spTgt spid="41"/>
                                        </p:tgtEl>
                                        <p:attrNameLst>
                                          <p:attrName>style.visibility</p:attrName>
                                        </p:attrNameLst>
                                      </p:cBhvr>
                                      <p:to>
                                        <p:strVal val="hidden"/>
                                      </p:to>
                                    </p:set>
                                  </p:childTnLst>
                                </p:cTn>
                              </p:par>
                              <p:par>
                                <p:cTn id="157" presetID="23" presetClass="exit" presetSubtype="544" fill="hold" grpId="1" nodeType="withEffect">
                                  <p:stCondLst>
                                    <p:cond delay="750"/>
                                  </p:stCondLst>
                                  <p:iterate type="wd">
                                    <p:tmPct val="10000"/>
                                  </p:iterate>
                                  <p:childTnLst>
                                    <p:anim calcmode="lin" valueType="num">
                                      <p:cBhvr>
                                        <p:cTn id="158" dur="1000"/>
                                        <p:tgtEl>
                                          <p:spTgt spid="55"/>
                                        </p:tgtEl>
                                        <p:attrNameLst>
                                          <p:attrName>ppt_w</p:attrName>
                                        </p:attrNameLst>
                                      </p:cBhvr>
                                      <p:tavLst>
                                        <p:tav tm="0">
                                          <p:val>
                                            <p:strVal val="ppt_w"/>
                                          </p:val>
                                        </p:tav>
                                        <p:tav tm="100000">
                                          <p:val>
                                            <p:fltVal val="0"/>
                                          </p:val>
                                        </p:tav>
                                      </p:tavLst>
                                    </p:anim>
                                    <p:anim calcmode="lin" valueType="num">
                                      <p:cBhvr>
                                        <p:cTn id="159" dur="1000"/>
                                        <p:tgtEl>
                                          <p:spTgt spid="55"/>
                                        </p:tgtEl>
                                        <p:attrNameLst>
                                          <p:attrName>ppt_h</p:attrName>
                                        </p:attrNameLst>
                                      </p:cBhvr>
                                      <p:tavLst>
                                        <p:tav tm="0">
                                          <p:val>
                                            <p:strVal val="ppt_h"/>
                                          </p:val>
                                        </p:tav>
                                        <p:tav tm="100000">
                                          <p:val>
                                            <p:fltVal val="0"/>
                                          </p:val>
                                        </p:tav>
                                      </p:tavLst>
                                    </p:anim>
                                    <p:anim calcmode="lin" valueType="num">
                                      <p:cBhvr>
                                        <p:cTn id="160" dur="1000"/>
                                        <p:tgtEl>
                                          <p:spTgt spid="55"/>
                                        </p:tgtEl>
                                        <p:attrNameLst>
                                          <p:attrName>ppt_x</p:attrName>
                                        </p:attrNameLst>
                                      </p:cBhvr>
                                      <p:tavLst>
                                        <p:tav tm="0">
                                          <p:val>
                                            <p:strVal val="ppt_x"/>
                                          </p:val>
                                        </p:tav>
                                        <p:tav tm="100000">
                                          <p:val>
                                            <p:fltVal val="0.5"/>
                                          </p:val>
                                        </p:tav>
                                      </p:tavLst>
                                    </p:anim>
                                    <p:anim calcmode="lin" valueType="num">
                                      <p:cBhvr>
                                        <p:cTn id="161" dur="1000"/>
                                        <p:tgtEl>
                                          <p:spTgt spid="55"/>
                                        </p:tgtEl>
                                        <p:attrNameLst>
                                          <p:attrName>ppt_y</p:attrName>
                                        </p:attrNameLst>
                                      </p:cBhvr>
                                      <p:tavLst>
                                        <p:tav tm="0">
                                          <p:val>
                                            <p:strVal val="ppt_y"/>
                                          </p:val>
                                        </p:tav>
                                        <p:tav tm="100000">
                                          <p:val>
                                            <p:fltVal val="0.5"/>
                                          </p:val>
                                        </p:tav>
                                      </p:tavLst>
                                    </p:anim>
                                    <p:set>
                                      <p:cBhvr>
                                        <p:cTn id="162" dur="1" fill="hold">
                                          <p:stCondLst>
                                            <p:cond delay="999"/>
                                          </p:stCondLst>
                                        </p:cTn>
                                        <p:tgtEl>
                                          <p:spTgt spid="55"/>
                                        </p:tgtEl>
                                        <p:attrNameLst>
                                          <p:attrName>style.visibility</p:attrName>
                                        </p:attrNameLst>
                                      </p:cBhvr>
                                      <p:to>
                                        <p:strVal val="hidden"/>
                                      </p:to>
                                    </p:set>
                                  </p:childTnLst>
                                </p:cTn>
                              </p:par>
                              <p:par>
                                <p:cTn id="163" presetID="23" presetClass="exit" presetSubtype="544" fill="hold" grpId="1" nodeType="withEffect">
                                  <p:stCondLst>
                                    <p:cond delay="750"/>
                                  </p:stCondLst>
                                  <p:iterate type="wd">
                                    <p:tmPct val="10000"/>
                                  </p:iterate>
                                  <p:childTnLst>
                                    <p:anim calcmode="lin" valueType="num">
                                      <p:cBhvr>
                                        <p:cTn id="164" dur="1000"/>
                                        <p:tgtEl>
                                          <p:spTgt spid="54"/>
                                        </p:tgtEl>
                                        <p:attrNameLst>
                                          <p:attrName>ppt_w</p:attrName>
                                        </p:attrNameLst>
                                      </p:cBhvr>
                                      <p:tavLst>
                                        <p:tav tm="0">
                                          <p:val>
                                            <p:strVal val="ppt_w"/>
                                          </p:val>
                                        </p:tav>
                                        <p:tav tm="100000">
                                          <p:val>
                                            <p:fltVal val="0"/>
                                          </p:val>
                                        </p:tav>
                                      </p:tavLst>
                                    </p:anim>
                                    <p:anim calcmode="lin" valueType="num">
                                      <p:cBhvr>
                                        <p:cTn id="165" dur="1000"/>
                                        <p:tgtEl>
                                          <p:spTgt spid="54"/>
                                        </p:tgtEl>
                                        <p:attrNameLst>
                                          <p:attrName>ppt_h</p:attrName>
                                        </p:attrNameLst>
                                      </p:cBhvr>
                                      <p:tavLst>
                                        <p:tav tm="0">
                                          <p:val>
                                            <p:strVal val="ppt_h"/>
                                          </p:val>
                                        </p:tav>
                                        <p:tav tm="100000">
                                          <p:val>
                                            <p:fltVal val="0"/>
                                          </p:val>
                                        </p:tav>
                                      </p:tavLst>
                                    </p:anim>
                                    <p:anim calcmode="lin" valueType="num">
                                      <p:cBhvr>
                                        <p:cTn id="166" dur="1000"/>
                                        <p:tgtEl>
                                          <p:spTgt spid="54"/>
                                        </p:tgtEl>
                                        <p:attrNameLst>
                                          <p:attrName>ppt_x</p:attrName>
                                        </p:attrNameLst>
                                      </p:cBhvr>
                                      <p:tavLst>
                                        <p:tav tm="0">
                                          <p:val>
                                            <p:strVal val="ppt_x"/>
                                          </p:val>
                                        </p:tav>
                                        <p:tav tm="100000">
                                          <p:val>
                                            <p:fltVal val="0.5"/>
                                          </p:val>
                                        </p:tav>
                                      </p:tavLst>
                                    </p:anim>
                                    <p:anim calcmode="lin" valueType="num">
                                      <p:cBhvr>
                                        <p:cTn id="167" dur="1000"/>
                                        <p:tgtEl>
                                          <p:spTgt spid="54"/>
                                        </p:tgtEl>
                                        <p:attrNameLst>
                                          <p:attrName>ppt_y</p:attrName>
                                        </p:attrNameLst>
                                      </p:cBhvr>
                                      <p:tavLst>
                                        <p:tav tm="0">
                                          <p:val>
                                            <p:strVal val="ppt_y"/>
                                          </p:val>
                                        </p:tav>
                                        <p:tav tm="100000">
                                          <p:val>
                                            <p:fltVal val="0.5"/>
                                          </p:val>
                                        </p:tav>
                                      </p:tavLst>
                                    </p:anim>
                                    <p:set>
                                      <p:cBhvr>
                                        <p:cTn id="168" dur="1" fill="hold">
                                          <p:stCondLst>
                                            <p:cond delay="999"/>
                                          </p:stCondLst>
                                        </p:cTn>
                                        <p:tgtEl>
                                          <p:spTgt spid="54"/>
                                        </p:tgtEl>
                                        <p:attrNameLst>
                                          <p:attrName>style.visibility</p:attrName>
                                        </p:attrNameLst>
                                      </p:cBhvr>
                                      <p:to>
                                        <p:strVal val="hidden"/>
                                      </p:to>
                                    </p:set>
                                  </p:childTnLst>
                                </p:cTn>
                              </p:par>
                              <p:par>
                                <p:cTn id="169" presetID="23" presetClass="exit" presetSubtype="544" fill="hold" grpId="0" nodeType="withEffect">
                                  <p:stCondLst>
                                    <p:cond delay="750"/>
                                  </p:stCondLst>
                                  <p:iterate type="wd">
                                    <p:tmPct val="10000"/>
                                  </p:iterate>
                                  <p:childTnLst>
                                    <p:anim calcmode="lin" valueType="num">
                                      <p:cBhvr>
                                        <p:cTn id="170" dur="1000"/>
                                        <p:tgtEl>
                                          <p:spTgt spid="58">
                                            <p:txEl>
                                              <p:pRg st="0" end="0"/>
                                            </p:txEl>
                                          </p:spTgt>
                                        </p:tgtEl>
                                        <p:attrNameLst>
                                          <p:attrName>ppt_w</p:attrName>
                                        </p:attrNameLst>
                                      </p:cBhvr>
                                      <p:tavLst>
                                        <p:tav tm="0">
                                          <p:val>
                                            <p:strVal val="ppt_w"/>
                                          </p:val>
                                        </p:tav>
                                        <p:tav tm="100000">
                                          <p:val>
                                            <p:fltVal val="0"/>
                                          </p:val>
                                        </p:tav>
                                      </p:tavLst>
                                    </p:anim>
                                    <p:anim calcmode="lin" valueType="num">
                                      <p:cBhvr>
                                        <p:cTn id="171" dur="1000"/>
                                        <p:tgtEl>
                                          <p:spTgt spid="58">
                                            <p:txEl>
                                              <p:pRg st="0" end="0"/>
                                            </p:txEl>
                                          </p:spTgt>
                                        </p:tgtEl>
                                        <p:attrNameLst>
                                          <p:attrName>ppt_h</p:attrName>
                                        </p:attrNameLst>
                                      </p:cBhvr>
                                      <p:tavLst>
                                        <p:tav tm="0">
                                          <p:val>
                                            <p:strVal val="ppt_h"/>
                                          </p:val>
                                        </p:tav>
                                        <p:tav tm="100000">
                                          <p:val>
                                            <p:fltVal val="0"/>
                                          </p:val>
                                        </p:tav>
                                      </p:tavLst>
                                    </p:anim>
                                    <p:anim calcmode="lin" valueType="num">
                                      <p:cBhvr>
                                        <p:cTn id="172" dur="1000"/>
                                        <p:tgtEl>
                                          <p:spTgt spid="58">
                                            <p:txEl>
                                              <p:pRg st="0" end="0"/>
                                            </p:txEl>
                                          </p:spTgt>
                                        </p:tgtEl>
                                        <p:attrNameLst>
                                          <p:attrName>ppt_x</p:attrName>
                                        </p:attrNameLst>
                                      </p:cBhvr>
                                      <p:tavLst>
                                        <p:tav tm="0">
                                          <p:val>
                                            <p:strVal val="ppt_x"/>
                                          </p:val>
                                        </p:tav>
                                        <p:tav tm="100000">
                                          <p:val>
                                            <p:fltVal val="0.5"/>
                                          </p:val>
                                        </p:tav>
                                      </p:tavLst>
                                    </p:anim>
                                    <p:anim calcmode="lin" valueType="num">
                                      <p:cBhvr>
                                        <p:cTn id="173" dur="1000"/>
                                        <p:tgtEl>
                                          <p:spTgt spid="58">
                                            <p:txEl>
                                              <p:pRg st="0" end="0"/>
                                            </p:txEl>
                                          </p:spTgt>
                                        </p:tgtEl>
                                        <p:attrNameLst>
                                          <p:attrName>ppt_y</p:attrName>
                                        </p:attrNameLst>
                                      </p:cBhvr>
                                      <p:tavLst>
                                        <p:tav tm="0">
                                          <p:val>
                                            <p:strVal val="ppt_y"/>
                                          </p:val>
                                        </p:tav>
                                        <p:tav tm="100000">
                                          <p:val>
                                            <p:fltVal val="0.5"/>
                                          </p:val>
                                        </p:tav>
                                      </p:tavLst>
                                    </p:anim>
                                    <p:set>
                                      <p:cBhvr>
                                        <p:cTn id="174" dur="1" fill="hold">
                                          <p:stCondLst>
                                            <p:cond delay="999"/>
                                          </p:stCondLst>
                                        </p:cTn>
                                        <p:tgtEl>
                                          <p:spTgt spid="58">
                                            <p:txEl>
                                              <p:pRg st="0" end="0"/>
                                            </p:txEl>
                                          </p:spTgt>
                                        </p:tgtEl>
                                        <p:attrNameLst>
                                          <p:attrName>style.visibility</p:attrName>
                                        </p:attrNameLst>
                                      </p:cBhvr>
                                      <p:to>
                                        <p:strVal val="hidden"/>
                                      </p:to>
                                    </p:set>
                                  </p:childTnLst>
                                </p:cTn>
                              </p:par>
                              <p:par>
                                <p:cTn id="175" presetID="23" presetClass="exit" presetSubtype="544" fill="hold" grpId="1" nodeType="withEffect">
                                  <p:stCondLst>
                                    <p:cond delay="750"/>
                                  </p:stCondLst>
                                  <p:iterate type="wd">
                                    <p:tmPct val="10000"/>
                                  </p:iterate>
                                  <p:childTnLst>
                                    <p:anim calcmode="lin" valueType="num">
                                      <p:cBhvr>
                                        <p:cTn id="176" dur="1000"/>
                                        <p:tgtEl>
                                          <p:spTgt spid="57"/>
                                        </p:tgtEl>
                                        <p:attrNameLst>
                                          <p:attrName>ppt_w</p:attrName>
                                        </p:attrNameLst>
                                      </p:cBhvr>
                                      <p:tavLst>
                                        <p:tav tm="0">
                                          <p:val>
                                            <p:strVal val="ppt_w"/>
                                          </p:val>
                                        </p:tav>
                                        <p:tav tm="100000">
                                          <p:val>
                                            <p:fltVal val="0"/>
                                          </p:val>
                                        </p:tav>
                                      </p:tavLst>
                                    </p:anim>
                                    <p:anim calcmode="lin" valueType="num">
                                      <p:cBhvr>
                                        <p:cTn id="177" dur="1000"/>
                                        <p:tgtEl>
                                          <p:spTgt spid="57"/>
                                        </p:tgtEl>
                                        <p:attrNameLst>
                                          <p:attrName>ppt_h</p:attrName>
                                        </p:attrNameLst>
                                      </p:cBhvr>
                                      <p:tavLst>
                                        <p:tav tm="0">
                                          <p:val>
                                            <p:strVal val="ppt_h"/>
                                          </p:val>
                                        </p:tav>
                                        <p:tav tm="100000">
                                          <p:val>
                                            <p:fltVal val="0"/>
                                          </p:val>
                                        </p:tav>
                                      </p:tavLst>
                                    </p:anim>
                                    <p:anim calcmode="lin" valueType="num">
                                      <p:cBhvr>
                                        <p:cTn id="178" dur="1000"/>
                                        <p:tgtEl>
                                          <p:spTgt spid="57"/>
                                        </p:tgtEl>
                                        <p:attrNameLst>
                                          <p:attrName>ppt_x</p:attrName>
                                        </p:attrNameLst>
                                      </p:cBhvr>
                                      <p:tavLst>
                                        <p:tav tm="0">
                                          <p:val>
                                            <p:strVal val="ppt_x"/>
                                          </p:val>
                                        </p:tav>
                                        <p:tav tm="100000">
                                          <p:val>
                                            <p:fltVal val="0.5"/>
                                          </p:val>
                                        </p:tav>
                                      </p:tavLst>
                                    </p:anim>
                                    <p:anim calcmode="lin" valueType="num">
                                      <p:cBhvr>
                                        <p:cTn id="179" dur="1000"/>
                                        <p:tgtEl>
                                          <p:spTgt spid="57"/>
                                        </p:tgtEl>
                                        <p:attrNameLst>
                                          <p:attrName>ppt_y</p:attrName>
                                        </p:attrNameLst>
                                      </p:cBhvr>
                                      <p:tavLst>
                                        <p:tav tm="0">
                                          <p:val>
                                            <p:strVal val="ppt_y"/>
                                          </p:val>
                                        </p:tav>
                                        <p:tav tm="100000">
                                          <p:val>
                                            <p:fltVal val="0.5"/>
                                          </p:val>
                                        </p:tav>
                                      </p:tavLst>
                                    </p:anim>
                                    <p:set>
                                      <p:cBhvr>
                                        <p:cTn id="180" dur="1" fill="hold">
                                          <p:stCondLst>
                                            <p:cond delay="999"/>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P spid="13" grpId="1"/>
      <p:bldP spid="14" grpId="0"/>
      <p:bldP spid="14" grpId="1"/>
      <p:bldP spid="15" grpId="0"/>
      <p:bldP spid="15" grpId="1"/>
      <p:bldP spid="40" grpId="0"/>
      <p:bldP spid="40" grpId="1"/>
      <p:bldP spid="54" grpId="0"/>
      <p:bldP spid="54" grpId="1"/>
      <p:bldP spid="55" grpId="0"/>
      <p:bldP spid="55" grpId="1"/>
      <p:bldP spid="57" grpId="0"/>
      <p:bldP spid="57" grpId="1"/>
      <p:bldP spid="58"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_color1"/>
          <p:cNvSpPr>
            <a:spLocks/>
          </p:cNvSpPr>
          <p:nvPr/>
        </p:nvSpPr>
        <p:spPr bwMode="gray">
          <a:xfrm>
            <a:off x="2332263" y="3105103"/>
            <a:ext cx="996570" cy="651977"/>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9" name="_color1"/>
          <p:cNvSpPr>
            <a:spLocks/>
          </p:cNvSpPr>
          <p:nvPr/>
        </p:nvSpPr>
        <p:spPr bwMode="gray">
          <a:xfrm>
            <a:off x="2322070" y="1394796"/>
            <a:ext cx="952764" cy="644306"/>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0" name="_color1"/>
          <p:cNvSpPr>
            <a:spLocks/>
          </p:cNvSpPr>
          <p:nvPr/>
        </p:nvSpPr>
        <p:spPr bwMode="gray">
          <a:xfrm>
            <a:off x="3289918" y="1395805"/>
            <a:ext cx="995475" cy="654170"/>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131319" y="2025021"/>
            <a:ext cx="315398" cy="1100145"/>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405333" y="3112771"/>
            <a:ext cx="949480" cy="644306"/>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4541863" y="1395583"/>
            <a:ext cx="995474" cy="651977"/>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accent2"/>
          </a:solidFill>
          <a:ln>
            <a:solidFill>
              <a:schemeClr val="bg1">
                <a:lumMod val="95000"/>
              </a:schemeClr>
            </a:solidFill>
            <a:headEnd type="none" w="sm" len="sm"/>
            <a:tailEnd type="none" w="sm" len="sm"/>
          </a:ln>
          <a:effectLst/>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5596792" y="1394793"/>
            <a:ext cx="952765" cy="644308"/>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accent2"/>
          </a:solidFill>
          <a:ln>
            <a:solidFill>
              <a:schemeClr val="bg1">
                <a:lumMod val="95000"/>
              </a:schemeClr>
            </a:solidFill>
            <a:headEnd type="none" w="sm" len="sm"/>
            <a:tailEnd type="none" w="sm" len="sm"/>
          </a:ln>
          <a:effectLst/>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4277" y="3112771"/>
            <a:ext cx="954955" cy="644306"/>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accent2"/>
          </a:solidFill>
          <a:ln>
            <a:solidFill>
              <a:schemeClr val="bg1">
                <a:lumMod val="95000"/>
              </a:schemeClr>
            </a:solidFill>
            <a:headEnd type="none" w="sm" len="sm"/>
            <a:tailEnd type="none" w="sm" len="sm"/>
          </a:ln>
          <a:effectLst/>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42792" y="3105103"/>
            <a:ext cx="993285" cy="651977"/>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accent2"/>
          </a:solidFill>
          <a:ln>
            <a:solidFill>
              <a:schemeClr val="bg1">
                <a:lumMod val="95000"/>
              </a:schemeClr>
            </a:solidFill>
            <a:headEnd type="none" w="sm" len="sm"/>
            <a:tailEnd type="none" w="sm" len="sm"/>
          </a:ln>
          <a:effectLst/>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406775" y="2028305"/>
            <a:ext cx="315398" cy="1096857"/>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accent2"/>
          </a:solidFill>
          <a:ln>
            <a:solidFill>
              <a:schemeClr val="bg1">
                <a:lumMod val="95000"/>
              </a:schemeClr>
            </a:solidFill>
            <a:headEnd type="none" w="sm" len="sm"/>
            <a:tailEnd type="none" w="sm" len="sm"/>
          </a:ln>
          <a:effectLst/>
        </p:spPr>
        <p:style>
          <a:lnRef idx="1">
            <a:schemeClr val="dk1"/>
          </a:lnRef>
          <a:fillRef idx="2">
            <a:schemeClr val="dk1"/>
          </a:fillRef>
          <a:effectRef idx="1">
            <a:schemeClr val="dk1"/>
          </a:effectRef>
          <a:fontRef idx="minor">
            <a:schemeClr val="dk1"/>
          </a:fontRef>
        </p:style>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4234006" y="2033252"/>
            <a:ext cx="423816" cy="1097951"/>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accent1"/>
          </a:solidFill>
          <a:ln w="12700" cap="flat" cmpd="sng" algn="ctr">
            <a:solidFill>
              <a:schemeClr val="bg1">
                <a:lumMod val="95000"/>
              </a:schemeClr>
            </a:solidFill>
            <a:prstDash val="solid"/>
            <a:round/>
            <a:headEnd type="none" w="sm" len="sm"/>
            <a:tailEnd type="none" w="sm" len="sm"/>
          </a:ln>
          <a:effectLst/>
        </p:spPr>
        <p:txBody>
          <a:bodyPr vert="horz" wrap="square" lIns="91423" tIns="45711" rIns="91423" bIns="45711" numCol="1" rtlCol="0" anchor="ctr" anchorCtr="0" compatLnSpc="1">
            <a:prstTxWarp prst="textNoShape">
              <a:avLst/>
            </a:prstTxWarp>
          </a:bodyPr>
          <a:lstStyle/>
          <a:p>
            <a:pPr algn="ctr" defTabSz="685560">
              <a:defRPr/>
            </a:pPr>
            <a:endParaRPr lang="de-DE" altLang="zh-CN" sz="1100" kern="0" dirty="0">
              <a:solidFill>
                <a:schemeClr val="tx1">
                  <a:lumMod val="50000"/>
                  <a:lumOff val="50000"/>
                </a:schemeClr>
              </a:solidFill>
              <a:effectLst>
                <a:outerShdw blurRad="38100" dist="38100" dir="2700000" algn="tl">
                  <a:srgbClr val="000000">
                    <a:alpha val="43137"/>
                  </a:srgbClr>
                </a:outerShdw>
              </a:effectLst>
              <a:latin typeface="微软雅黑" pitchFamily="34" charset="-122"/>
            </a:endParaRPr>
          </a:p>
        </p:txBody>
      </p:sp>
      <p:sp>
        <p:nvSpPr>
          <p:cNvPr id="20" name="TextBox 64"/>
          <p:cNvSpPr txBox="1"/>
          <p:nvPr/>
        </p:nvSpPr>
        <p:spPr>
          <a:xfrm>
            <a:off x="2256348" y="2408802"/>
            <a:ext cx="1977662" cy="307758"/>
          </a:xfrm>
          <a:prstGeom prst="rect">
            <a:avLst/>
          </a:prstGeom>
          <a:noFill/>
        </p:spPr>
        <p:txBody>
          <a:bodyPr wrap="square" lIns="91423" tIns="45711" rIns="91423" bIns="45711" rtlCol="0">
            <a:spAutoFit/>
          </a:bodyPr>
          <a:lstStyle/>
          <a:p>
            <a:pPr algn="ctr" defTabSz="685560"/>
            <a:r>
              <a:rPr lang="zh-CN" altLang="en-US" sz="1400" dirty="0">
                <a:solidFill>
                  <a:schemeClr val="tx1">
                    <a:lumMod val="75000"/>
                    <a:lumOff val="25000"/>
                  </a:schemeClr>
                </a:solidFill>
                <a:latin typeface="微软雅黑" pitchFamily="34" charset="-122"/>
                <a:ea typeface="微软雅黑" pitchFamily="34" charset="-122"/>
              </a:rPr>
              <a:t>关键字</a:t>
            </a:r>
          </a:p>
        </p:txBody>
      </p:sp>
      <p:sp>
        <p:nvSpPr>
          <p:cNvPr id="21" name="TextBox 65"/>
          <p:cNvSpPr txBox="1"/>
          <p:nvPr/>
        </p:nvSpPr>
        <p:spPr>
          <a:xfrm>
            <a:off x="4573408" y="2364476"/>
            <a:ext cx="1978812" cy="307758"/>
          </a:xfrm>
          <a:prstGeom prst="rect">
            <a:avLst/>
          </a:prstGeom>
          <a:noFill/>
        </p:spPr>
        <p:txBody>
          <a:bodyPr wrap="square" lIns="91423" tIns="45711" rIns="91423" bIns="45711" rtlCol="0">
            <a:spAutoFit/>
          </a:bodyPr>
          <a:lstStyle/>
          <a:p>
            <a:pPr algn="ctr" defTabSz="685560"/>
            <a:r>
              <a:rPr lang="zh-CN" altLang="en-US" sz="1400" dirty="0">
                <a:solidFill>
                  <a:schemeClr val="tx1">
                    <a:lumMod val="75000"/>
                    <a:lumOff val="25000"/>
                  </a:schemeClr>
                </a:solidFill>
                <a:latin typeface="微软雅黑" pitchFamily="34" charset="-122"/>
                <a:ea typeface="微软雅黑" pitchFamily="34" charset="-122"/>
              </a:rPr>
              <a:t>关键字</a:t>
            </a:r>
          </a:p>
        </p:txBody>
      </p:sp>
      <p:sp>
        <p:nvSpPr>
          <p:cNvPr id="22" name="Text Box 40"/>
          <p:cNvSpPr txBox="1">
            <a:spLocks noChangeArrowheads="1"/>
          </p:cNvSpPr>
          <p:nvPr/>
        </p:nvSpPr>
        <p:spPr bwMode="gray">
          <a:xfrm>
            <a:off x="688564" y="3976094"/>
            <a:ext cx="2748268" cy="424713"/>
          </a:xfrm>
          <a:prstGeom prst="rect">
            <a:avLst/>
          </a:prstGeom>
          <a:noFill/>
          <a:ln w="9525">
            <a:noFill/>
            <a:miter lim="800000"/>
            <a:headEnd/>
            <a:tailEnd/>
          </a:ln>
        </p:spPr>
        <p:txBody>
          <a:bodyPr wrap="square" lIns="91423" tIns="45711" rIns="91423" bIns="45711">
            <a:spAutoFit/>
          </a:bodyPr>
          <a:lstStyle/>
          <a:p>
            <a:pPr defTabSz="685560">
              <a:lnSpc>
                <a:spcPct val="120000"/>
              </a:lnSpc>
              <a:defRPr/>
            </a:pPr>
            <a:r>
              <a:rPr lang="zh-CN" altLang="en-US" sz="900" kern="0" dirty="0">
                <a:solidFill>
                  <a:schemeClr val="tx1">
                    <a:lumMod val="50000"/>
                    <a:lumOff val="50000"/>
                  </a:schemeClr>
                </a:solidFill>
                <a:latin typeface="微软雅黑" pitchFamily="34" charset="-122"/>
                <a:ea typeface="微软雅黑" pitchFamily="34" charset="-122"/>
              </a:rPr>
              <a:t>单击此处输入文字单击此处输入文字</a:t>
            </a:r>
          </a:p>
          <a:p>
            <a:pPr defTabSz="685560">
              <a:lnSpc>
                <a:spcPct val="120000"/>
              </a:lnSpc>
              <a:defRPr/>
            </a:pPr>
            <a:r>
              <a:rPr lang="zh-CN" altLang="en-US" sz="900" kern="0" dirty="0">
                <a:solidFill>
                  <a:schemeClr val="tx1">
                    <a:lumMod val="50000"/>
                    <a:lumOff val="50000"/>
                  </a:schemeClr>
                </a:solidFill>
                <a:latin typeface="微软雅黑" pitchFamily="34" charset="-122"/>
                <a:ea typeface="微软雅黑" pitchFamily="34" charset="-122"/>
              </a:rPr>
              <a:t>单击此处输入文字单击此处输入文字</a:t>
            </a:r>
          </a:p>
        </p:txBody>
      </p:sp>
      <p:sp>
        <p:nvSpPr>
          <p:cNvPr id="23" name="Rectangle 11"/>
          <p:cNvSpPr>
            <a:spLocks noChangeArrowheads="1"/>
          </p:cNvSpPr>
          <p:nvPr/>
        </p:nvSpPr>
        <p:spPr bwMode="gray">
          <a:xfrm>
            <a:off x="762584" y="3612249"/>
            <a:ext cx="2268175" cy="325649"/>
          </a:xfrm>
          <a:prstGeom prst="rect">
            <a:avLst/>
          </a:prstGeom>
          <a:noFill/>
          <a:ln>
            <a:noFill/>
          </a:ln>
          <a:extLst/>
        </p:spPr>
        <p:txBody>
          <a:bodyPr lIns="0" tIns="0" rIns="0" bIns="0" anchor="ctr"/>
          <a:lstStyle/>
          <a:p>
            <a:pPr defTabSz="685560">
              <a:lnSpc>
                <a:spcPct val="120000"/>
              </a:lnSpc>
              <a:defRPr/>
            </a:pPr>
            <a:r>
              <a:rPr lang="zh-CN" altLang="en-US" sz="1200" kern="0" dirty="0" smtClean="0">
                <a:solidFill>
                  <a:schemeClr val="tx1">
                    <a:lumMod val="75000"/>
                    <a:lumOff val="25000"/>
                  </a:schemeClr>
                </a:solidFill>
                <a:latin typeface="微软雅黑" pitchFamily="34" charset="-122"/>
                <a:ea typeface="微软雅黑" pitchFamily="34" charset="-122"/>
              </a:rPr>
              <a:t>输入</a:t>
            </a:r>
            <a:r>
              <a:rPr lang="zh-CN" altLang="en-US" sz="1200" kern="0" dirty="0">
                <a:solidFill>
                  <a:schemeClr val="tx1">
                    <a:lumMod val="75000"/>
                    <a:lumOff val="25000"/>
                  </a:schemeClr>
                </a:solidFill>
                <a:latin typeface="微软雅黑" pitchFamily="34" charset="-122"/>
                <a:ea typeface="微软雅黑" pitchFamily="34" charset="-122"/>
              </a:rPr>
              <a:t>小标题</a:t>
            </a:r>
          </a:p>
        </p:txBody>
      </p:sp>
      <p:sp>
        <p:nvSpPr>
          <p:cNvPr id="24" name="Text Box 40"/>
          <p:cNvSpPr txBox="1">
            <a:spLocks noChangeArrowheads="1"/>
          </p:cNvSpPr>
          <p:nvPr/>
        </p:nvSpPr>
        <p:spPr bwMode="gray">
          <a:xfrm>
            <a:off x="6660232" y="1852464"/>
            <a:ext cx="2159732" cy="424713"/>
          </a:xfrm>
          <a:prstGeom prst="rect">
            <a:avLst/>
          </a:prstGeom>
          <a:noFill/>
          <a:ln w="9525">
            <a:noFill/>
            <a:miter lim="800000"/>
            <a:headEnd/>
            <a:tailEnd/>
          </a:ln>
        </p:spPr>
        <p:txBody>
          <a:bodyPr wrap="square" lIns="91423" tIns="45711" rIns="91423" bIns="45711">
            <a:spAutoFit/>
          </a:bodyPr>
          <a:lstStyle/>
          <a:p>
            <a:pPr algn="r" defTabSz="685560">
              <a:lnSpc>
                <a:spcPct val="120000"/>
              </a:lnSpc>
              <a:defRPr/>
            </a:pPr>
            <a:r>
              <a:rPr lang="zh-CN" altLang="en-US" sz="900" kern="0" dirty="0">
                <a:solidFill>
                  <a:schemeClr val="tx1">
                    <a:lumMod val="50000"/>
                    <a:lumOff val="50000"/>
                  </a:schemeClr>
                </a:solidFill>
                <a:latin typeface="微软雅黑" pitchFamily="34" charset="-122"/>
                <a:ea typeface="微软雅黑" pitchFamily="34" charset="-122"/>
              </a:rPr>
              <a:t>单击此处输入文字单击此处输入文字</a:t>
            </a:r>
          </a:p>
          <a:p>
            <a:pPr algn="r" defTabSz="685560">
              <a:lnSpc>
                <a:spcPct val="120000"/>
              </a:lnSpc>
              <a:defRPr/>
            </a:pPr>
            <a:r>
              <a:rPr lang="zh-CN" altLang="en-US" sz="900" kern="0" dirty="0">
                <a:solidFill>
                  <a:schemeClr val="tx1">
                    <a:lumMod val="50000"/>
                    <a:lumOff val="50000"/>
                  </a:schemeClr>
                </a:solidFill>
                <a:latin typeface="微软雅黑" pitchFamily="34" charset="-122"/>
                <a:ea typeface="微软雅黑" pitchFamily="34" charset="-122"/>
              </a:rPr>
              <a:t>单击此处输入文字单击此处输入文字</a:t>
            </a:r>
          </a:p>
        </p:txBody>
      </p:sp>
      <p:sp>
        <p:nvSpPr>
          <p:cNvPr id="25" name="Rectangle 11"/>
          <p:cNvSpPr>
            <a:spLocks noChangeArrowheads="1"/>
          </p:cNvSpPr>
          <p:nvPr/>
        </p:nvSpPr>
        <p:spPr bwMode="gray">
          <a:xfrm>
            <a:off x="6948264" y="1456420"/>
            <a:ext cx="1620611" cy="325649"/>
          </a:xfrm>
          <a:prstGeom prst="rect">
            <a:avLst/>
          </a:prstGeom>
          <a:noFill/>
          <a:ln>
            <a:noFill/>
          </a:ln>
          <a:extLst/>
        </p:spPr>
        <p:txBody>
          <a:bodyPr lIns="0" tIns="0" rIns="0" bIns="0" anchor="ctr"/>
          <a:lstStyle/>
          <a:p>
            <a:pPr defTabSz="685560">
              <a:lnSpc>
                <a:spcPct val="120000"/>
              </a:lnSpc>
              <a:defRPr/>
            </a:pPr>
            <a:r>
              <a:rPr lang="zh-CN" altLang="en-US" sz="1200" kern="0" dirty="0" smtClean="0">
                <a:solidFill>
                  <a:schemeClr val="tx1">
                    <a:lumMod val="75000"/>
                    <a:lumOff val="25000"/>
                  </a:schemeClr>
                </a:solidFill>
                <a:latin typeface="微软雅黑" pitchFamily="34" charset="-122"/>
                <a:ea typeface="微软雅黑" pitchFamily="34" charset="-122"/>
              </a:rPr>
              <a:t>输入</a:t>
            </a:r>
            <a:r>
              <a:rPr lang="zh-CN" altLang="en-US" sz="1200" kern="0" dirty="0">
                <a:solidFill>
                  <a:schemeClr val="tx1">
                    <a:lumMod val="75000"/>
                    <a:lumOff val="25000"/>
                  </a:schemeClr>
                </a:solidFill>
                <a:latin typeface="微软雅黑" pitchFamily="34" charset="-122"/>
                <a:ea typeface="微软雅黑" pitchFamily="34" charset="-122"/>
              </a:rPr>
              <a:t>小标题</a:t>
            </a:r>
          </a:p>
        </p:txBody>
      </p:sp>
    </p:spTree>
    <p:extLst>
      <p:ext uri="{BB962C8B-B14F-4D97-AF65-F5344CB8AC3E}">
        <p14:creationId xmlns:p14="http://schemas.microsoft.com/office/powerpoint/2010/main" xmlns="" val="1135834796"/>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
                                        <p:tgtEl>
                                          <p:spTgt spid="13"/>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100"/>
                                        <p:tgtEl>
                                          <p:spTgt spid="14"/>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100"/>
                                        <p:tgtEl>
                                          <p:spTgt spid="17"/>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100"/>
                                        <p:tgtEl>
                                          <p:spTgt spid="16"/>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right)">
                                      <p:cBhvr>
                                        <p:cTn id="23" dur="100"/>
                                        <p:tgtEl>
                                          <p:spTgt spid="15"/>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100"/>
                                        <p:tgtEl>
                                          <p:spTgt spid="18"/>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100"/>
                                        <p:tgtEl>
                                          <p:spTgt spid="10"/>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100"/>
                                        <p:tgtEl>
                                          <p:spTgt spid="9"/>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up)">
                                      <p:cBhvr>
                                        <p:cTn id="39" dur="100"/>
                                        <p:tgtEl>
                                          <p:spTgt spid="11"/>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100"/>
                                        <p:tgtEl>
                                          <p:spTgt spid="8"/>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100"/>
                                        <p:tgtEl>
                                          <p:spTgt spid="12"/>
                                        </p:tgtEl>
                                      </p:cBhvr>
                                    </p:animEffect>
                                  </p:childTnLst>
                                </p:cTn>
                              </p:par>
                            </p:childTnLst>
                          </p:cTn>
                        </p:par>
                        <p:par>
                          <p:cTn id="48" fill="hold">
                            <p:stCondLst>
                              <p:cond delay="11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par>
                          <p:cTn id="55" fill="hold">
                            <p:stCondLst>
                              <p:cond delay="160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23"/>
                                        </p:tgtEl>
                                        <p:attrNameLst>
                                          <p:attrName>style.visibility</p:attrName>
                                        </p:attrNameLst>
                                      </p:cBhvr>
                                      <p:to>
                                        <p:strVal val="visible"/>
                                      </p:to>
                                    </p:set>
                                    <p:anim calcmode="lin" valueType="num">
                                      <p:cBhvr>
                                        <p:cTn id="58"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23"/>
                                        </p:tgtEl>
                                        <p:attrNameLst>
                                          <p:attrName>ppt_y</p:attrName>
                                        </p:attrNameLst>
                                      </p:cBhvr>
                                      <p:tavLst>
                                        <p:tav tm="0">
                                          <p:val>
                                            <p:strVal val="#ppt_y"/>
                                          </p:val>
                                        </p:tav>
                                        <p:tav tm="100000">
                                          <p:val>
                                            <p:strVal val="#ppt_y"/>
                                          </p:val>
                                        </p:tav>
                                      </p:tavLst>
                                    </p:anim>
                                    <p:anim calcmode="lin" valueType="num">
                                      <p:cBhvr>
                                        <p:cTn id="60"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23"/>
                                        </p:tgtEl>
                                      </p:cBhvr>
                                    </p:animEffect>
                                  </p:childTnLst>
                                </p:cTn>
                              </p:par>
                            </p:childTnLst>
                          </p:cTn>
                        </p:par>
                        <p:par>
                          <p:cTn id="63" fill="hold">
                            <p:stCondLst>
                              <p:cond delay="2300"/>
                            </p:stCondLst>
                            <p:childTnLst>
                              <p:par>
                                <p:cTn id="64" presetID="42" presetClass="entr" presetSubtype="0"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750"/>
                                        <p:tgtEl>
                                          <p:spTgt spid="22"/>
                                        </p:tgtEl>
                                      </p:cBhvr>
                                    </p:animEffect>
                                    <p:anim calcmode="lin" valueType="num">
                                      <p:cBhvr>
                                        <p:cTn id="67" dur="750" fill="hold"/>
                                        <p:tgtEl>
                                          <p:spTgt spid="22"/>
                                        </p:tgtEl>
                                        <p:attrNameLst>
                                          <p:attrName>ppt_x</p:attrName>
                                        </p:attrNameLst>
                                      </p:cBhvr>
                                      <p:tavLst>
                                        <p:tav tm="0">
                                          <p:val>
                                            <p:strVal val="#ppt_x"/>
                                          </p:val>
                                        </p:tav>
                                        <p:tav tm="100000">
                                          <p:val>
                                            <p:strVal val="#ppt_x"/>
                                          </p:val>
                                        </p:tav>
                                      </p:tavLst>
                                    </p:anim>
                                    <p:anim calcmode="lin" valueType="num">
                                      <p:cBhvr>
                                        <p:cTn id="68" dur="750" fill="hold"/>
                                        <p:tgtEl>
                                          <p:spTgt spid="22"/>
                                        </p:tgtEl>
                                        <p:attrNameLst>
                                          <p:attrName>ppt_y</p:attrName>
                                        </p:attrNameLst>
                                      </p:cBhvr>
                                      <p:tavLst>
                                        <p:tav tm="0">
                                          <p:val>
                                            <p:strVal val="#ppt_y+.1"/>
                                          </p:val>
                                        </p:tav>
                                        <p:tav tm="100000">
                                          <p:val>
                                            <p:strVal val="#ppt_y"/>
                                          </p:val>
                                        </p:tav>
                                      </p:tavLst>
                                    </p:anim>
                                  </p:childTnLst>
                                </p:cTn>
                              </p:par>
                            </p:childTnLst>
                          </p:cTn>
                        </p:par>
                        <p:par>
                          <p:cTn id="69" fill="hold">
                            <p:stCondLst>
                              <p:cond delay="305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25"/>
                                        </p:tgtEl>
                                        <p:attrNameLst>
                                          <p:attrName>style.visibility</p:attrName>
                                        </p:attrNameLst>
                                      </p:cBhvr>
                                      <p:to>
                                        <p:strVal val="visible"/>
                                      </p:to>
                                    </p:set>
                                    <p:anim calcmode="lin" valueType="num">
                                      <p:cBhvr>
                                        <p:cTn id="72"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25"/>
                                        </p:tgtEl>
                                        <p:attrNameLst>
                                          <p:attrName>ppt_y</p:attrName>
                                        </p:attrNameLst>
                                      </p:cBhvr>
                                      <p:tavLst>
                                        <p:tav tm="0">
                                          <p:val>
                                            <p:strVal val="#ppt_y"/>
                                          </p:val>
                                        </p:tav>
                                        <p:tav tm="100000">
                                          <p:val>
                                            <p:strVal val="#ppt_y"/>
                                          </p:val>
                                        </p:tav>
                                      </p:tavLst>
                                    </p:anim>
                                    <p:anim calcmode="lin" valueType="num">
                                      <p:cBhvr>
                                        <p:cTn id="74"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25"/>
                                        </p:tgtEl>
                                      </p:cBhvr>
                                    </p:animEffect>
                                  </p:childTnLst>
                                </p:cTn>
                              </p:par>
                            </p:childTnLst>
                          </p:cTn>
                        </p:par>
                        <p:par>
                          <p:cTn id="77" fill="hold">
                            <p:stCondLst>
                              <p:cond delay="3750"/>
                            </p:stCondLst>
                            <p:childTnLst>
                              <p:par>
                                <p:cTn id="78" presetID="42" presetClass="entr" presetSubtype="0" fill="hold" grpId="0" nodeType="afterEffect">
                                  <p:stCondLst>
                                    <p:cond delay="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750"/>
                                        <p:tgtEl>
                                          <p:spTgt spid="24"/>
                                        </p:tgtEl>
                                      </p:cBhvr>
                                    </p:animEffect>
                                    <p:anim calcmode="lin" valueType="num">
                                      <p:cBhvr>
                                        <p:cTn id="81" dur="750" fill="hold"/>
                                        <p:tgtEl>
                                          <p:spTgt spid="24"/>
                                        </p:tgtEl>
                                        <p:attrNameLst>
                                          <p:attrName>ppt_x</p:attrName>
                                        </p:attrNameLst>
                                      </p:cBhvr>
                                      <p:tavLst>
                                        <p:tav tm="0">
                                          <p:val>
                                            <p:strVal val="#ppt_x"/>
                                          </p:val>
                                        </p:tav>
                                        <p:tav tm="100000">
                                          <p:val>
                                            <p:strVal val="#ppt_x"/>
                                          </p:val>
                                        </p:tav>
                                      </p:tavLst>
                                    </p:anim>
                                    <p:anim calcmode="lin" valueType="num">
                                      <p:cBhvr>
                                        <p:cTn id="82"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20" grpId="0"/>
      <p:bldP spid="21" grpId="0"/>
      <p:bldP spid="22" grpId="0"/>
      <p:bldP spid="23" grpId="0"/>
      <p:bldP spid="24" grpId="0"/>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75"/>
          <p:cNvSpPr txBox="1"/>
          <p:nvPr/>
        </p:nvSpPr>
        <p:spPr>
          <a:xfrm>
            <a:off x="4597326" y="2706885"/>
            <a:ext cx="4151138" cy="1449835"/>
          </a:xfrm>
          <a:prstGeom prst="rect">
            <a:avLst/>
          </a:prstGeom>
          <a:noFill/>
        </p:spPr>
        <p:txBody>
          <a:bodyPr lIns="0" tIns="0" rIns="0" bIns="0" anchor="ctr"/>
          <a:lstStyle/>
          <a:p>
            <a:pPr algn="just" eaLnBrk="0" fontAlgn="base" hangingPunct="0">
              <a:lnSpc>
                <a:spcPct val="125000"/>
              </a:lnSpc>
              <a:spcBef>
                <a:spcPct val="0"/>
              </a:spcBef>
              <a:spcAft>
                <a:spcPct val="0"/>
              </a:spcAft>
              <a:defRPr/>
            </a:pPr>
            <a:r>
              <a:rPr lang="zh-CN" altLang="en-US" sz="900" dirty="0" smtClean="0">
                <a:solidFill>
                  <a:schemeClr val="tx1">
                    <a:lumMod val="50000"/>
                    <a:lumOff val="50000"/>
                  </a:schemeClr>
                </a:solidFill>
                <a:latin typeface="微软雅黑" pitchFamily="34" charset="-122"/>
                <a:ea typeface="微软雅黑" pitchFamily="34" charset="-122"/>
              </a:rPr>
              <a:t>请在此处输入您的文本，或者复制您的文本粘贴到此处</a:t>
            </a:r>
            <a:endParaRPr lang="en-US" altLang="zh-CN" sz="900" dirty="0" smtClean="0">
              <a:solidFill>
                <a:schemeClr val="tx1">
                  <a:lumMod val="50000"/>
                  <a:lumOff val="50000"/>
                </a:schemeClr>
              </a:solidFill>
              <a:latin typeface="微软雅黑" pitchFamily="34" charset="-122"/>
              <a:ea typeface="微软雅黑" pitchFamily="34" charset="-122"/>
            </a:endParaRPr>
          </a:p>
          <a:p>
            <a:pPr algn="just" eaLnBrk="0" fontAlgn="base" hangingPunct="0">
              <a:lnSpc>
                <a:spcPct val="125000"/>
              </a:lnSpc>
              <a:spcBef>
                <a:spcPct val="0"/>
              </a:spcBef>
              <a:spcAft>
                <a:spcPct val="0"/>
              </a:spcAft>
              <a:defRPr/>
            </a:pPr>
            <a:r>
              <a:rPr lang="zh-CN" altLang="en-US" sz="900" dirty="0" smtClean="0">
                <a:solidFill>
                  <a:schemeClr val="tx1">
                    <a:lumMod val="50000"/>
                    <a:lumOff val="50000"/>
                  </a:schemeClr>
                </a:solidFill>
                <a:latin typeface="微软雅黑" pitchFamily="34" charset="-122"/>
                <a:ea typeface="微软雅黑" pitchFamily="34" charset="-122"/>
              </a:rPr>
              <a:t>请在此处输入您的文本，或者复制您的文本粘贴到此处</a:t>
            </a:r>
            <a:endParaRPr lang="en-US" altLang="zh-CN" sz="900" dirty="0" smtClean="0">
              <a:solidFill>
                <a:schemeClr val="tx1">
                  <a:lumMod val="50000"/>
                  <a:lumOff val="50000"/>
                </a:schemeClr>
              </a:solidFill>
              <a:latin typeface="微软雅黑" pitchFamily="34" charset="-122"/>
              <a:ea typeface="微软雅黑" pitchFamily="34" charset="-122"/>
            </a:endParaRPr>
          </a:p>
          <a:p>
            <a:pPr algn="just" eaLnBrk="0" fontAlgn="base" hangingPunct="0">
              <a:lnSpc>
                <a:spcPct val="125000"/>
              </a:lnSpc>
              <a:spcBef>
                <a:spcPct val="0"/>
              </a:spcBef>
              <a:spcAft>
                <a:spcPct val="0"/>
              </a:spcAft>
              <a:defRPr/>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a:p>
            <a:pPr algn="just" eaLnBrk="0" fontAlgn="base" hangingPunct="0">
              <a:lnSpc>
                <a:spcPct val="125000"/>
              </a:lnSpc>
              <a:spcBef>
                <a:spcPct val="0"/>
              </a:spcBef>
              <a:spcAft>
                <a:spcPct val="0"/>
              </a:spcAft>
              <a:defRPr/>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a:p>
            <a:pPr algn="just" eaLnBrk="0" fontAlgn="base" hangingPunct="0">
              <a:lnSpc>
                <a:spcPct val="125000"/>
              </a:lnSpc>
              <a:spcBef>
                <a:spcPct val="0"/>
              </a:spcBef>
              <a:spcAft>
                <a:spcPct val="0"/>
              </a:spcAft>
              <a:defRPr/>
            </a:pPr>
            <a:endParaRPr lang="zh-CN" altLang="en-US" sz="900" dirty="0">
              <a:solidFill>
                <a:schemeClr val="tx1">
                  <a:lumMod val="50000"/>
                  <a:lumOff val="50000"/>
                </a:schemeClr>
              </a:solidFill>
              <a:latin typeface="微软雅黑" pitchFamily="34" charset="-122"/>
              <a:ea typeface="微软雅黑" pitchFamily="34" charset="-122"/>
            </a:endParaRPr>
          </a:p>
        </p:txBody>
      </p:sp>
      <p:grpSp>
        <p:nvGrpSpPr>
          <p:cNvPr id="3" name="组合 31"/>
          <p:cNvGrpSpPr/>
          <p:nvPr/>
        </p:nvGrpSpPr>
        <p:grpSpPr>
          <a:xfrm>
            <a:off x="755576" y="1040208"/>
            <a:ext cx="4927600" cy="3099087"/>
            <a:chOff x="755576" y="1773957"/>
            <a:chExt cx="4927600" cy="3433762"/>
          </a:xfrm>
        </p:grpSpPr>
        <p:sp>
          <p:nvSpPr>
            <p:cNvPr id="4" name="Freeform 7"/>
            <p:cNvSpPr>
              <a:spLocks/>
            </p:cNvSpPr>
            <p:nvPr/>
          </p:nvSpPr>
          <p:spPr bwMode="auto">
            <a:xfrm>
              <a:off x="755576" y="1773957"/>
              <a:ext cx="4927600" cy="3433762"/>
            </a:xfrm>
            <a:custGeom>
              <a:avLst/>
              <a:gdLst/>
              <a:ahLst/>
              <a:cxnLst>
                <a:cxn ang="0">
                  <a:pos x="0" y="455"/>
                </a:cxn>
                <a:cxn ang="0">
                  <a:pos x="117" y="455"/>
                </a:cxn>
                <a:cxn ang="0">
                  <a:pos x="117" y="378"/>
                </a:cxn>
                <a:cxn ang="0">
                  <a:pos x="117" y="337"/>
                </a:cxn>
                <a:cxn ang="0">
                  <a:pos x="158" y="337"/>
                </a:cxn>
                <a:cxn ang="0">
                  <a:pos x="235" y="337"/>
                </a:cxn>
                <a:cxn ang="0">
                  <a:pos x="235" y="260"/>
                </a:cxn>
                <a:cxn ang="0">
                  <a:pos x="235" y="219"/>
                </a:cxn>
                <a:cxn ang="0">
                  <a:pos x="276" y="219"/>
                </a:cxn>
                <a:cxn ang="0">
                  <a:pos x="353" y="219"/>
                </a:cxn>
                <a:cxn ang="0">
                  <a:pos x="353" y="142"/>
                </a:cxn>
                <a:cxn ang="0">
                  <a:pos x="353" y="101"/>
                </a:cxn>
                <a:cxn ang="0">
                  <a:pos x="394" y="101"/>
                </a:cxn>
                <a:cxn ang="0">
                  <a:pos x="495" y="101"/>
                </a:cxn>
                <a:cxn ang="0">
                  <a:pos x="568" y="29"/>
                </a:cxn>
                <a:cxn ang="0">
                  <a:pos x="560" y="21"/>
                </a:cxn>
                <a:cxn ang="0">
                  <a:pos x="593" y="10"/>
                </a:cxn>
                <a:cxn ang="0">
                  <a:pos x="625" y="0"/>
                </a:cxn>
                <a:cxn ang="0">
                  <a:pos x="615" y="32"/>
                </a:cxn>
                <a:cxn ang="0">
                  <a:pos x="604" y="65"/>
                </a:cxn>
                <a:cxn ang="0">
                  <a:pos x="596" y="57"/>
                </a:cxn>
                <a:cxn ang="0">
                  <a:pos x="512" y="142"/>
                </a:cxn>
                <a:cxn ang="0">
                  <a:pos x="512" y="142"/>
                </a:cxn>
                <a:cxn ang="0">
                  <a:pos x="394" y="142"/>
                </a:cxn>
                <a:cxn ang="0">
                  <a:pos x="394" y="219"/>
                </a:cxn>
                <a:cxn ang="0">
                  <a:pos x="394" y="260"/>
                </a:cxn>
                <a:cxn ang="0">
                  <a:pos x="353" y="260"/>
                </a:cxn>
                <a:cxn ang="0">
                  <a:pos x="276" y="260"/>
                </a:cxn>
                <a:cxn ang="0">
                  <a:pos x="276" y="337"/>
                </a:cxn>
                <a:cxn ang="0">
                  <a:pos x="276" y="378"/>
                </a:cxn>
                <a:cxn ang="0">
                  <a:pos x="235" y="378"/>
                </a:cxn>
                <a:cxn ang="0">
                  <a:pos x="158" y="378"/>
                </a:cxn>
                <a:cxn ang="0">
                  <a:pos x="158" y="455"/>
                </a:cxn>
                <a:cxn ang="0">
                  <a:pos x="158" y="495"/>
                </a:cxn>
                <a:cxn ang="0">
                  <a:pos x="117" y="495"/>
                </a:cxn>
                <a:cxn ang="0">
                  <a:pos x="0" y="495"/>
                </a:cxn>
                <a:cxn ang="0">
                  <a:pos x="0" y="455"/>
                </a:cxn>
              </a:cxnLst>
              <a:rect l="0" t="0" r="r" b="b"/>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5" name="文本框 67"/>
            <p:cNvSpPr txBox="1"/>
            <p:nvPr/>
          </p:nvSpPr>
          <p:spPr>
            <a:xfrm>
              <a:off x="755576" y="4420319"/>
              <a:ext cx="920750" cy="579723"/>
            </a:xfrm>
            <a:prstGeom prst="rect">
              <a:avLst/>
            </a:prstGeom>
            <a:noFill/>
          </p:spPr>
          <p:txBody>
            <a:bodyPr>
              <a:spAutoFit/>
            </a:bodyPr>
            <a:lstStyle/>
            <a:p>
              <a:pPr algn="ctr" eaLnBrk="1" fontAlgn="auto" hangingPunct="1">
                <a:spcBef>
                  <a:spcPts val="0"/>
                </a:spcBef>
                <a:spcAft>
                  <a:spcPts val="0"/>
                </a:spcAft>
                <a:defRPr/>
              </a:pPr>
              <a:r>
                <a:rPr lang="en-US" altLang="zh-CN" sz="2800" spc="100" dirty="0">
                  <a:latin typeface="微软雅黑" panose="020B0503020204020204" pitchFamily="34" charset="-122"/>
                  <a:ea typeface="微软雅黑" panose="020B0503020204020204" pitchFamily="34" charset="-122"/>
                </a:rPr>
                <a:t>10</a:t>
              </a:r>
              <a:r>
                <a:rPr lang="zh-CN" altLang="en-US" sz="1600" spc="100" dirty="0">
                  <a:latin typeface="微软雅黑" panose="020B0503020204020204" pitchFamily="34" charset="-122"/>
                  <a:ea typeface="微软雅黑" panose="020B0503020204020204" pitchFamily="34" charset="-122"/>
                </a:rPr>
                <a:t>万</a:t>
              </a:r>
            </a:p>
          </p:txBody>
        </p:sp>
        <p:sp>
          <p:nvSpPr>
            <p:cNvPr id="6" name="文本框 71"/>
            <p:cNvSpPr txBox="1"/>
            <p:nvPr/>
          </p:nvSpPr>
          <p:spPr>
            <a:xfrm>
              <a:off x="1676326" y="3607519"/>
              <a:ext cx="920750" cy="579723"/>
            </a:xfrm>
            <a:prstGeom prst="rect">
              <a:avLst/>
            </a:prstGeom>
            <a:noFill/>
          </p:spPr>
          <p:txBody>
            <a:bodyPr>
              <a:spAutoFit/>
            </a:bodyPr>
            <a:lstStyle/>
            <a:p>
              <a:pPr algn="ctr" eaLnBrk="1" fontAlgn="auto" hangingPunct="1">
                <a:spcBef>
                  <a:spcPts val="0"/>
                </a:spcBef>
                <a:spcAft>
                  <a:spcPts val="0"/>
                </a:spcAft>
                <a:defRPr/>
              </a:pPr>
              <a:r>
                <a:rPr lang="en-US" altLang="zh-CN" sz="2800" spc="100" dirty="0">
                  <a:latin typeface="微软雅黑" panose="020B0503020204020204" pitchFamily="34" charset="-122"/>
                  <a:ea typeface="微软雅黑" panose="020B0503020204020204" pitchFamily="34" charset="-122"/>
                </a:rPr>
                <a:t>30</a:t>
              </a:r>
              <a:r>
                <a:rPr lang="zh-CN" altLang="en-US" sz="1600" spc="100" dirty="0">
                  <a:latin typeface="微软雅黑" panose="020B0503020204020204" pitchFamily="34" charset="-122"/>
                  <a:ea typeface="微软雅黑" panose="020B0503020204020204" pitchFamily="34" charset="-122"/>
                </a:rPr>
                <a:t>万</a:t>
              </a:r>
            </a:p>
          </p:txBody>
        </p:sp>
        <p:sp>
          <p:nvSpPr>
            <p:cNvPr id="7" name="文本框 72"/>
            <p:cNvSpPr txBox="1"/>
            <p:nvPr/>
          </p:nvSpPr>
          <p:spPr>
            <a:xfrm>
              <a:off x="2609776" y="2782019"/>
              <a:ext cx="920750" cy="579723"/>
            </a:xfrm>
            <a:prstGeom prst="rect">
              <a:avLst/>
            </a:prstGeom>
            <a:noFill/>
          </p:spPr>
          <p:txBody>
            <a:bodyPr>
              <a:spAutoFit/>
            </a:bodyPr>
            <a:lstStyle/>
            <a:p>
              <a:pPr algn="ctr" eaLnBrk="1" fontAlgn="auto" hangingPunct="1">
                <a:spcBef>
                  <a:spcPts val="0"/>
                </a:spcBef>
                <a:spcAft>
                  <a:spcPts val="0"/>
                </a:spcAft>
                <a:defRPr/>
              </a:pPr>
              <a:r>
                <a:rPr lang="en-US" altLang="zh-CN" sz="2800" spc="100" dirty="0">
                  <a:latin typeface="微软雅黑" panose="020B0503020204020204" pitchFamily="34" charset="-122"/>
                  <a:ea typeface="微软雅黑" panose="020B0503020204020204" pitchFamily="34" charset="-122"/>
                </a:rPr>
                <a:t>50</a:t>
              </a:r>
              <a:r>
                <a:rPr lang="zh-CN" altLang="en-US" sz="1600" spc="100" dirty="0">
                  <a:latin typeface="微软雅黑" panose="020B0503020204020204" pitchFamily="34" charset="-122"/>
                  <a:ea typeface="微软雅黑" panose="020B0503020204020204" pitchFamily="34" charset="-122"/>
                </a:rPr>
                <a:t>万</a:t>
              </a:r>
            </a:p>
          </p:txBody>
        </p:sp>
        <p:sp>
          <p:nvSpPr>
            <p:cNvPr id="8" name="文本框 73"/>
            <p:cNvSpPr txBox="1"/>
            <p:nvPr/>
          </p:nvSpPr>
          <p:spPr>
            <a:xfrm>
              <a:off x="3530526" y="1970807"/>
              <a:ext cx="920750" cy="579723"/>
            </a:xfrm>
            <a:prstGeom prst="rect">
              <a:avLst/>
            </a:prstGeom>
            <a:noFill/>
          </p:spPr>
          <p:txBody>
            <a:bodyPr>
              <a:spAutoFit/>
            </a:bodyPr>
            <a:lstStyle/>
            <a:p>
              <a:pPr algn="ctr" eaLnBrk="1" fontAlgn="auto" hangingPunct="1">
                <a:spcBef>
                  <a:spcPts val="0"/>
                </a:spcBef>
                <a:spcAft>
                  <a:spcPts val="0"/>
                </a:spcAft>
                <a:defRPr/>
              </a:pPr>
              <a:r>
                <a:rPr lang="en-US" altLang="zh-CN" sz="2800" spc="100" dirty="0">
                  <a:latin typeface="微软雅黑" panose="020B0503020204020204" pitchFamily="34" charset="-122"/>
                  <a:ea typeface="微软雅黑" panose="020B0503020204020204" pitchFamily="34" charset="-122"/>
                </a:rPr>
                <a:t>80</a:t>
              </a:r>
              <a:r>
                <a:rPr lang="zh-CN" altLang="en-US" sz="1600" spc="100" dirty="0">
                  <a:latin typeface="微软雅黑" panose="020B0503020204020204" pitchFamily="34" charset="-122"/>
                  <a:ea typeface="微软雅黑" panose="020B0503020204020204" pitchFamily="34" charset="-122"/>
                </a:rPr>
                <a:t>万</a:t>
              </a:r>
            </a:p>
          </p:txBody>
        </p:sp>
      </p:grpSp>
      <p:sp>
        <p:nvSpPr>
          <p:cNvPr id="9" name="文本框 74"/>
          <p:cNvSpPr txBox="1"/>
          <p:nvPr/>
        </p:nvSpPr>
        <p:spPr>
          <a:xfrm>
            <a:off x="5738390" y="699758"/>
            <a:ext cx="1785938" cy="584380"/>
          </a:xfrm>
          <a:prstGeom prst="rect">
            <a:avLst/>
          </a:prstGeom>
          <a:noFill/>
        </p:spPr>
        <p:txBody>
          <a:bodyPr>
            <a:spAutoFit/>
          </a:bodyPr>
          <a:lstStyle/>
          <a:p>
            <a:pPr eaLnBrk="1" fontAlgn="auto" hangingPunct="1">
              <a:spcBef>
                <a:spcPts val="0"/>
              </a:spcBef>
              <a:spcAft>
                <a:spcPts val="0"/>
              </a:spcAft>
              <a:defRPr/>
            </a:pPr>
            <a:r>
              <a:rPr lang="zh-CN" altLang="en-US" sz="1600" b="1" spc="100" dirty="0">
                <a:solidFill>
                  <a:schemeClr val="accent1"/>
                </a:solidFill>
                <a:latin typeface="微软雅黑" panose="020B0503020204020204" pitchFamily="34" charset="-122"/>
                <a:ea typeface="微软雅黑" panose="020B0503020204020204" pitchFamily="34" charset="-122"/>
              </a:rPr>
              <a:t>突破</a:t>
            </a:r>
            <a:r>
              <a:rPr lang="en-US" altLang="zh-CN" sz="3200" b="1" spc="100" dirty="0">
                <a:solidFill>
                  <a:schemeClr val="accent1"/>
                </a:solidFill>
                <a:latin typeface="微软雅黑" panose="020B0503020204020204" pitchFamily="34" charset="-122"/>
                <a:ea typeface="微软雅黑" panose="020B0503020204020204" pitchFamily="34" charset="-122"/>
              </a:rPr>
              <a:t>100</a:t>
            </a:r>
            <a:r>
              <a:rPr lang="zh-CN" altLang="en-US" sz="1600" b="1" spc="100" dirty="0">
                <a:solidFill>
                  <a:schemeClr val="accent1"/>
                </a:solidFill>
                <a:latin typeface="微软雅黑" panose="020B0503020204020204" pitchFamily="34" charset="-122"/>
                <a:ea typeface="微软雅黑" panose="020B0503020204020204" pitchFamily="34" charset="-122"/>
              </a:rPr>
              <a:t>万</a:t>
            </a:r>
          </a:p>
        </p:txBody>
      </p:sp>
      <p:sp>
        <p:nvSpPr>
          <p:cNvPr id="10" name="矩形 9"/>
          <p:cNvSpPr/>
          <p:nvPr/>
        </p:nvSpPr>
        <p:spPr>
          <a:xfrm flipV="1">
            <a:off x="4597326" y="4157209"/>
            <a:ext cx="4546674" cy="73048"/>
          </a:xfrm>
          <a:prstGeom prst="rect">
            <a:avLst/>
          </a:pr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algn="ctr" eaLnBrk="1" fontAlgn="auto" hangingPunct="1">
              <a:spcBef>
                <a:spcPts val="0"/>
              </a:spcBef>
              <a:spcAft>
                <a:spcPts val="0"/>
              </a:spcAft>
              <a:defRPr/>
            </a:pPr>
            <a:endParaRPr lang="zh-CN" altLang="en-US" sz="2800" dirty="0">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1500"/>
                            </p:stCondLst>
                            <p:childTnLst>
                              <p:par>
                                <p:cTn id="15" presetID="26" presetClass="emph" presetSubtype="0" fill="hold" grpId="1" nodeType="afterEffect">
                                  <p:stCondLst>
                                    <p:cond delay="0"/>
                                  </p:stCondLst>
                                  <p:childTnLst>
                                    <p:animEffect transition="out" filter="fade">
                                      <p:cBhvr>
                                        <p:cTn id="16" dur="500" tmFilter="0, 0; .2, .5; .8, .5; 1, 0"/>
                                        <p:tgtEl>
                                          <p:spTgt spid="9"/>
                                        </p:tgtEl>
                                      </p:cBhvr>
                                    </p:animEffect>
                                    <p:animScale>
                                      <p:cBhvr>
                                        <p:cTn id="17" dur="250" autoRev="1" fill="hold"/>
                                        <p:tgtEl>
                                          <p:spTgt spid="9"/>
                                        </p:tgtEl>
                                      </p:cBhvr>
                                      <p:by x="105000" y="105000"/>
                                    </p:animScale>
                                  </p:childTnLst>
                                </p:cTn>
                              </p:par>
                            </p:childTnLst>
                          </p:cTn>
                        </p:par>
                        <p:par>
                          <p:cTn id="18" fill="hold">
                            <p:stCondLst>
                              <p:cond delay="2000"/>
                            </p:stCondLst>
                            <p:childTnLst>
                              <p:par>
                                <p:cTn id="19" presetID="16" presetClass="entr" presetSubtype="21"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500"/>
                                        <p:tgtEl>
                                          <p:spTgt spid="10"/>
                                        </p:tgtEl>
                                      </p:cBhvr>
                                    </p:animEffect>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 calcmode="lin" valueType="num">
                                      <p:cBhvr additive="base">
                                        <p:cTn id="25"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4" fill="hold" grpId="0" nodeType="afterEffect">
                                  <p:stCondLst>
                                    <p:cond delay="0"/>
                                  </p:stCondLst>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additive="base">
                                        <p:cTn id="30"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xEl>
                                              <p:pRg st="2" end="2"/>
                                            </p:txEl>
                                          </p:spTgt>
                                        </p:tgtEl>
                                        <p:attrNameLst>
                                          <p:attrName>style.visibility</p:attrName>
                                        </p:attrNameLst>
                                      </p:cBhvr>
                                      <p:to>
                                        <p:strVal val="visible"/>
                                      </p:to>
                                    </p:set>
                                    <p:anim calcmode="lin" valueType="num">
                                      <p:cBhvr additive="base">
                                        <p:cTn id="36"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
                                            <p:txEl>
                                              <p:pRg st="3" end="3"/>
                                            </p:txEl>
                                          </p:spTgt>
                                        </p:tgtEl>
                                        <p:attrNameLst>
                                          <p:attrName>style.visibility</p:attrName>
                                        </p:attrNameLst>
                                      </p:cBhvr>
                                      <p:to>
                                        <p:strVal val="visible"/>
                                      </p:to>
                                    </p:set>
                                    <p:anim calcmode="lin" valueType="num">
                                      <p:cBhvr additive="base">
                                        <p:cTn id="42"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9" grpId="0"/>
      <p:bldP spid="9" grpId="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4" descr="C:\Users\Administrator\Desktop\62da2a7048a00290011c3cc3b972cd9c.jpg"/>
          <p:cNvPicPr>
            <a:picLocks noChangeAspect="1" noChangeArrowheads="1"/>
          </p:cNvPicPr>
          <p:nvPr/>
        </p:nvPicPr>
        <p:blipFill>
          <a:blip r:embed="rId3" cstate="print"/>
          <a:srcRect l="52713"/>
          <a:stretch>
            <a:fillRect/>
          </a:stretch>
        </p:blipFill>
        <p:spPr bwMode="auto">
          <a:xfrm>
            <a:off x="6947756" y="1996480"/>
            <a:ext cx="2196244" cy="2858164"/>
          </a:xfrm>
          <a:prstGeom prst="rect">
            <a:avLst/>
          </a:prstGeom>
          <a:noFill/>
        </p:spPr>
      </p:pic>
      <p:sp>
        <p:nvSpPr>
          <p:cNvPr id="3" name="椭圆 9"/>
          <p:cNvSpPr>
            <a:spLocks noChangeArrowheads="1"/>
          </p:cNvSpPr>
          <p:nvPr/>
        </p:nvSpPr>
        <p:spPr bwMode="auto">
          <a:xfrm>
            <a:off x="4491597" y="1276400"/>
            <a:ext cx="891779" cy="892053"/>
          </a:xfrm>
          <a:prstGeom prst="ellipse">
            <a:avLst/>
          </a:prstGeom>
          <a:solidFill>
            <a:schemeClr val="accent1"/>
          </a:solidFill>
          <a:ln w="9525">
            <a:noFill/>
            <a:round/>
            <a:headEnd/>
            <a:tailEnd/>
          </a:ln>
        </p:spPr>
        <p:txBody>
          <a:bodyPr lIns="68580" tIns="34290" rIns="68580" bIns="34290" anchor="ctr"/>
          <a:lstStyle/>
          <a:p>
            <a:pPr algn="ctr" eaLnBrk="1" hangingPunct="1">
              <a:buFont typeface="Arial" charset="0"/>
              <a:buNone/>
            </a:pPr>
            <a:endParaRPr lang="zh-CN" altLang="en-US">
              <a:solidFill>
                <a:srgbClr val="FFFFFF"/>
              </a:solidFill>
            </a:endParaRPr>
          </a:p>
        </p:txBody>
      </p:sp>
      <p:sp>
        <p:nvSpPr>
          <p:cNvPr id="4" name="矩形 4"/>
          <p:cNvSpPr>
            <a:spLocks noChangeArrowheads="1"/>
          </p:cNvSpPr>
          <p:nvPr/>
        </p:nvSpPr>
        <p:spPr bwMode="auto">
          <a:xfrm>
            <a:off x="4703526" y="1312129"/>
            <a:ext cx="596504" cy="838691"/>
          </a:xfrm>
          <a:prstGeom prst="rect">
            <a:avLst/>
          </a:prstGeom>
          <a:noFill/>
          <a:ln w="9525">
            <a:noFill/>
            <a:miter lim="800000"/>
            <a:headEnd/>
            <a:tailEnd/>
          </a:ln>
        </p:spPr>
        <p:txBody>
          <a:bodyPr lIns="68580" tIns="34290" rIns="68580" bIns="34290">
            <a:spAutoFit/>
          </a:bodyPr>
          <a:lstStyle/>
          <a:p>
            <a:pPr eaLnBrk="1" hangingPunct="1">
              <a:buFont typeface="Arial" charset="0"/>
              <a:buNone/>
            </a:pPr>
            <a:r>
              <a:rPr lang="en-US" altLang="zh-CN" sz="5000" b="1" dirty="0" smtClean="0">
                <a:solidFill>
                  <a:schemeClr val="bg1"/>
                </a:solidFill>
                <a:latin typeface="微软雅黑" pitchFamily="34" charset="-122"/>
                <a:ea typeface="微软雅黑" pitchFamily="34" charset="-122"/>
              </a:rPr>
              <a:t>4</a:t>
            </a:r>
            <a:endParaRPr lang="zh-CN" altLang="en-US" sz="5000" b="1" dirty="0">
              <a:solidFill>
                <a:schemeClr val="bg1"/>
              </a:solidFill>
              <a:latin typeface="微软雅黑" pitchFamily="34" charset="-122"/>
              <a:ea typeface="微软雅黑" pitchFamily="34" charset="-122"/>
            </a:endParaRPr>
          </a:p>
        </p:txBody>
      </p:sp>
      <p:sp>
        <p:nvSpPr>
          <p:cNvPr id="5" name="矩形 15"/>
          <p:cNvSpPr>
            <a:spLocks noChangeArrowheads="1"/>
          </p:cNvSpPr>
          <p:nvPr/>
        </p:nvSpPr>
        <p:spPr bwMode="auto">
          <a:xfrm>
            <a:off x="3455878" y="2380042"/>
            <a:ext cx="2908489" cy="484748"/>
          </a:xfrm>
          <a:prstGeom prst="rect">
            <a:avLst/>
          </a:prstGeom>
          <a:noFill/>
          <a:ln w="9525">
            <a:noFill/>
            <a:miter lim="800000"/>
            <a:headEnd/>
            <a:tailEnd/>
          </a:ln>
        </p:spPr>
        <p:txBody>
          <a:bodyPr wrap="none" lIns="68580" tIns="34290" rIns="68580" bIns="34290">
            <a:spAutoFit/>
          </a:bodyPr>
          <a:lstStyle/>
          <a:p>
            <a:pPr eaLnBrk="1" hangingPunct="1">
              <a:buFont typeface="Arial" charset="0"/>
              <a:buNone/>
            </a:pPr>
            <a:r>
              <a:rPr lang="zh-CN" altLang="en-US" sz="2700" dirty="0" smtClean="0">
                <a:solidFill>
                  <a:schemeClr val="accent1"/>
                </a:solidFill>
                <a:latin typeface="微软雅黑" pitchFamily="34" charset="-122"/>
                <a:ea typeface="微软雅黑" pitchFamily="34" charset="-122"/>
              </a:rPr>
              <a:t>单击此处添加标题</a:t>
            </a:r>
            <a:endParaRPr lang="zh-CN" altLang="en-US" sz="2700" dirty="0">
              <a:solidFill>
                <a:schemeClr val="accent1"/>
              </a:solidFill>
              <a:latin typeface="微软雅黑" pitchFamily="34" charset="-122"/>
              <a:ea typeface="微软雅黑" pitchFamily="34" charset="-122"/>
            </a:endParaRPr>
          </a:p>
        </p:txBody>
      </p:sp>
      <p:sp>
        <p:nvSpPr>
          <p:cNvPr id="6" name="矩形 18"/>
          <p:cNvSpPr>
            <a:spLocks noChangeArrowheads="1"/>
          </p:cNvSpPr>
          <p:nvPr/>
        </p:nvSpPr>
        <p:spPr bwMode="auto">
          <a:xfrm>
            <a:off x="3170510" y="2930281"/>
            <a:ext cx="3489722" cy="332399"/>
          </a:xfrm>
          <a:prstGeom prst="rect">
            <a:avLst/>
          </a:prstGeom>
          <a:noFill/>
          <a:ln w="9525">
            <a:noFill/>
            <a:miter lim="800000"/>
            <a:headEnd/>
            <a:tailEnd/>
          </a:ln>
        </p:spPr>
        <p:txBody>
          <a:bodyPr lIns="0" tIns="0" rIns="0" bIns="0">
            <a:spAutoFit/>
          </a:bodyPr>
          <a:lstStyle/>
          <a:p>
            <a:pPr algn="ctr" defTabSz="912019">
              <a:lnSpc>
                <a:spcPct val="120000"/>
              </a:lnSpc>
              <a:spcBef>
                <a:spcPct val="20000"/>
              </a:spcBef>
            </a:pPr>
            <a:r>
              <a:rPr lang="zh-CN" altLang="en-US" sz="900" dirty="0">
                <a:solidFill>
                  <a:schemeClr val="tx1">
                    <a:lumMod val="50000"/>
                    <a:lumOff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a:t>
            </a:r>
            <a:endParaRPr lang="en-US" altLang="zh-CN" sz="900" dirty="0">
              <a:solidFill>
                <a:schemeClr val="tx1">
                  <a:lumMod val="50000"/>
                  <a:lumOff val="50000"/>
                </a:schemeClr>
              </a:solidFill>
              <a:latin typeface="微软雅黑" pitchFamily="34" charset="-122"/>
              <a:ea typeface="微软雅黑" pitchFamily="34" charset="-122"/>
              <a:sym typeface="Arial" charset="0"/>
            </a:endParaRPr>
          </a:p>
        </p:txBody>
      </p:sp>
      <p:cxnSp>
        <p:nvCxnSpPr>
          <p:cNvPr id="7" name="直接连接符 18"/>
          <p:cNvCxnSpPr>
            <a:cxnSpLocks noChangeShapeType="1"/>
          </p:cNvCxnSpPr>
          <p:nvPr/>
        </p:nvCxnSpPr>
        <p:spPr bwMode="auto">
          <a:xfrm>
            <a:off x="2879812" y="2875494"/>
            <a:ext cx="4112220" cy="0"/>
          </a:xfrm>
          <a:prstGeom prst="line">
            <a:avLst/>
          </a:prstGeom>
          <a:noFill/>
          <a:ln w="6350">
            <a:solidFill>
              <a:srgbClr val="0D0D0D"/>
            </a:solidFill>
            <a:round/>
            <a:headEnd/>
            <a:tailEnd/>
          </a:ln>
        </p:spPr>
      </p:cxnSp>
      <p:pic>
        <p:nvPicPr>
          <p:cNvPr id="10" name="Picture 4" descr="C:\Users\Administrator\Desktop\62da2a7048a00290011c3cc3b972cd9c.jpg"/>
          <p:cNvPicPr>
            <a:picLocks noChangeAspect="1" noChangeArrowheads="1"/>
          </p:cNvPicPr>
          <p:nvPr/>
        </p:nvPicPr>
        <p:blipFill>
          <a:blip r:embed="rId3" cstate="print"/>
          <a:srcRect r="49793"/>
          <a:stretch>
            <a:fillRect/>
          </a:stretch>
        </p:blipFill>
        <p:spPr bwMode="auto">
          <a:xfrm>
            <a:off x="323528" y="1816460"/>
            <a:ext cx="2331876" cy="2858164"/>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lide(fromBottom)">
                                      <p:cBhvr>
                                        <p:cTn id="14" dur="500"/>
                                        <p:tgtEl>
                                          <p:spTgt spid="4"/>
                                        </p:tgtEl>
                                      </p:cBhvr>
                                    </p:animEffect>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0-#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7"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ppt_w/2"/>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右箭头 12"/>
          <p:cNvSpPr/>
          <p:nvPr/>
        </p:nvSpPr>
        <p:spPr>
          <a:xfrm>
            <a:off x="1764284" y="1113932"/>
            <a:ext cx="1716541" cy="1121574"/>
          </a:xfrm>
          <a:prstGeom prst="rightArrow">
            <a:avLst/>
          </a:prstGeom>
          <a:solidFill>
            <a:schemeClr val="accent1"/>
          </a:solidFill>
          <a:ln w="25400" cap="flat" cmpd="sng" algn="ctr">
            <a:noFill/>
            <a:prstDash val="solid"/>
          </a:ln>
          <a:effectLst>
            <a:outerShdw blurRad="50800" dist="38100" dir="5400000" algn="t" rotWithShape="0">
              <a:prstClr val="black">
                <a:alpha val="40000"/>
              </a:prstClr>
            </a:outerShdw>
          </a:effectLst>
        </p:spPr>
        <p:txBody>
          <a:bodyPr lIns="68580" tIns="34290" rIns="68580" bIns="34290" rtlCol="0" anchor="ctr"/>
          <a:lstStyle/>
          <a:p>
            <a:pPr algn="ctr">
              <a:defRPr/>
            </a:pPr>
            <a:endParaRPr lang="zh-CN" altLang="en-US" sz="1400" kern="0" dirty="0" smtClean="0">
              <a:solidFill>
                <a:prstClr val="white"/>
              </a:solidFill>
              <a:latin typeface="Calibri" panose="020F0502020204030204"/>
              <a:ea typeface="宋体" panose="02010600030101010101" pitchFamily="2" charset="-122"/>
            </a:endParaRPr>
          </a:p>
        </p:txBody>
      </p:sp>
      <p:sp>
        <p:nvSpPr>
          <p:cNvPr id="14" name="右箭头 13"/>
          <p:cNvSpPr/>
          <p:nvPr/>
        </p:nvSpPr>
        <p:spPr>
          <a:xfrm>
            <a:off x="1764284" y="2335133"/>
            <a:ext cx="1716541" cy="1121574"/>
          </a:xfrm>
          <a:prstGeom prst="rightArrow">
            <a:avLst/>
          </a:prstGeom>
          <a:solidFill>
            <a:schemeClr val="accent2"/>
          </a:solidFill>
          <a:ln w="25400" cap="flat" cmpd="sng" algn="ctr">
            <a:noFill/>
            <a:prstDash val="solid"/>
          </a:ln>
          <a:effectLst>
            <a:outerShdw blurRad="50800" dist="38100" dir="5400000" algn="t" rotWithShape="0">
              <a:prstClr val="black">
                <a:alpha val="40000"/>
              </a:prstClr>
            </a:outerShdw>
          </a:effectLst>
        </p:spPr>
        <p:txBody>
          <a:bodyPr lIns="68580" tIns="34290" rIns="68580" bIns="34290" rtlCol="0" anchor="ctr"/>
          <a:lstStyle/>
          <a:p>
            <a:pPr algn="ctr">
              <a:defRPr/>
            </a:pPr>
            <a:endParaRPr lang="zh-CN" altLang="en-US" sz="1400" kern="0" dirty="0" smtClean="0">
              <a:solidFill>
                <a:prstClr val="white"/>
              </a:solidFill>
              <a:latin typeface="Calibri" panose="020F0502020204030204"/>
              <a:ea typeface="宋体" panose="02010600030101010101" pitchFamily="2" charset="-122"/>
            </a:endParaRPr>
          </a:p>
        </p:txBody>
      </p:sp>
      <p:sp>
        <p:nvSpPr>
          <p:cNvPr id="15" name="右箭头 14"/>
          <p:cNvSpPr/>
          <p:nvPr/>
        </p:nvSpPr>
        <p:spPr>
          <a:xfrm>
            <a:off x="1764284" y="3554709"/>
            <a:ext cx="1716541" cy="1121574"/>
          </a:xfrm>
          <a:prstGeom prst="rightArrow">
            <a:avLst/>
          </a:prstGeom>
          <a:solidFill>
            <a:schemeClr val="accent3"/>
          </a:solidFill>
          <a:ln w="25400" cap="flat" cmpd="sng" algn="ctr">
            <a:noFill/>
            <a:prstDash val="solid"/>
          </a:ln>
          <a:effectLst>
            <a:outerShdw blurRad="50800" dist="38100" dir="5400000" algn="t" rotWithShape="0">
              <a:prstClr val="black">
                <a:alpha val="40000"/>
              </a:prstClr>
            </a:outerShdw>
          </a:effectLst>
        </p:spPr>
        <p:txBody>
          <a:bodyPr lIns="68580" tIns="34290" rIns="68580" bIns="34290" rtlCol="0" anchor="ctr"/>
          <a:lstStyle/>
          <a:p>
            <a:pPr algn="ctr">
              <a:defRPr/>
            </a:pPr>
            <a:endParaRPr lang="zh-CN" altLang="en-US" sz="1400" kern="0" dirty="0" smtClean="0">
              <a:solidFill>
                <a:schemeClr val="bg1"/>
              </a:solidFill>
              <a:latin typeface="Calibri" panose="020F0502020204030204"/>
              <a:ea typeface="宋体" panose="02010600030101010101" pitchFamily="2" charset="-122"/>
            </a:endParaRPr>
          </a:p>
        </p:txBody>
      </p:sp>
      <p:sp>
        <p:nvSpPr>
          <p:cNvPr id="16" name="TextBox 14"/>
          <p:cNvSpPr txBox="1"/>
          <p:nvPr/>
        </p:nvSpPr>
        <p:spPr>
          <a:xfrm>
            <a:off x="2002621" y="2734020"/>
            <a:ext cx="1452108" cy="322009"/>
          </a:xfrm>
          <a:prstGeom prst="rect">
            <a:avLst/>
          </a:prstGeom>
          <a:noFill/>
        </p:spPr>
        <p:txBody>
          <a:bodyPr wrap="square" lIns="68577" tIns="34289" rIns="68577" bIns="34289">
            <a:spAutoFit/>
          </a:bodyPr>
          <a:lstStyle/>
          <a:p>
            <a:pPr defTabSz="913924">
              <a:lnSpc>
                <a:spcPct val="130000"/>
              </a:lnSpc>
              <a:defRPr/>
            </a:pPr>
            <a:r>
              <a:rPr lang="zh-CN" altLang="en-US" sz="1400" kern="0" dirty="0" smtClean="0">
                <a:solidFill>
                  <a:schemeClr val="bg1"/>
                </a:solidFill>
                <a:latin typeface="微软雅黑" panose="020B0503020204020204" pitchFamily="34" charset="-122"/>
                <a:ea typeface="微软雅黑" panose="020B0503020204020204" pitchFamily="34" charset="-122"/>
              </a:rPr>
              <a:t>问题二</a:t>
            </a:r>
            <a:endParaRPr lang="zh-CN" altLang="en-US" sz="1400" kern="0"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3778027" y="1489997"/>
            <a:ext cx="4101491" cy="771876"/>
          </a:xfrm>
          <a:prstGeom prst="rect">
            <a:avLst/>
          </a:prstGeom>
          <a:noFill/>
        </p:spPr>
        <p:txBody>
          <a:bodyPr wrap="square" lIns="68577" tIns="34289" rIns="68577" bIns="34289">
            <a:spAutoFit/>
          </a:bodyPr>
          <a:lstStyle/>
          <a:p>
            <a:pPr defTabSz="913924">
              <a:lnSpc>
                <a:spcPct val="130000"/>
              </a:lnSpc>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a:p>
            <a:pPr defTabSz="913924">
              <a:lnSpc>
                <a:spcPct val="130000"/>
              </a:lnSpc>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a:p>
            <a:pPr defTabSz="913924">
              <a:lnSpc>
                <a:spcPct val="130000"/>
              </a:lnSpc>
              <a:defRPr/>
            </a:pPr>
            <a:endPar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648418" y="2711199"/>
            <a:ext cx="4246961" cy="771876"/>
          </a:xfrm>
          <a:prstGeom prst="rect">
            <a:avLst/>
          </a:prstGeom>
          <a:noFill/>
        </p:spPr>
        <p:txBody>
          <a:bodyPr wrap="square" lIns="68577" tIns="34289" rIns="68577" bIns="34289">
            <a:spAutoFit/>
          </a:bodyPr>
          <a:lstStyle/>
          <a:p>
            <a:pPr defTabSz="913924">
              <a:lnSpc>
                <a:spcPct val="130000"/>
              </a:lnSpc>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a:p>
            <a:pPr defTabSz="913924">
              <a:lnSpc>
                <a:spcPct val="130000"/>
              </a:lnSpc>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a:p>
            <a:pPr defTabSz="913924">
              <a:lnSpc>
                <a:spcPct val="130000"/>
              </a:lnSpc>
              <a:defRPr/>
            </a:pPr>
            <a:endPar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3754766" y="3930774"/>
            <a:ext cx="4274213" cy="771876"/>
          </a:xfrm>
          <a:prstGeom prst="rect">
            <a:avLst/>
          </a:prstGeom>
          <a:noFill/>
        </p:spPr>
        <p:txBody>
          <a:bodyPr wrap="square" lIns="68577" tIns="34289" rIns="68577" bIns="34289">
            <a:spAutoFit/>
          </a:bodyPr>
          <a:lstStyle/>
          <a:p>
            <a:pPr defTabSz="913924">
              <a:lnSpc>
                <a:spcPct val="130000"/>
              </a:lnSpc>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p>
          <a:p>
            <a:pPr defTabSz="913924">
              <a:lnSpc>
                <a:spcPct val="130000"/>
              </a:lnSpc>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a:p>
            <a:pPr defTabSz="913924">
              <a:lnSpc>
                <a:spcPct val="130000"/>
              </a:lnSpc>
              <a:defRPr/>
            </a:pPr>
            <a:endPar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1965895" y="1512818"/>
            <a:ext cx="1452108" cy="322009"/>
          </a:xfrm>
          <a:prstGeom prst="rect">
            <a:avLst/>
          </a:prstGeom>
          <a:noFill/>
        </p:spPr>
        <p:txBody>
          <a:bodyPr wrap="square" lIns="68577" tIns="34289" rIns="68577" bIns="34289">
            <a:spAutoFit/>
          </a:bodyPr>
          <a:lstStyle/>
          <a:p>
            <a:pPr defTabSz="913924">
              <a:lnSpc>
                <a:spcPct val="130000"/>
              </a:lnSpc>
              <a:defRPr/>
            </a:pPr>
            <a:r>
              <a:rPr lang="zh-CN" altLang="en-US" sz="1400" kern="0" dirty="0" smtClean="0">
                <a:solidFill>
                  <a:schemeClr val="bg1"/>
                </a:solidFill>
                <a:latin typeface="微软雅黑" panose="020B0503020204020204" pitchFamily="34" charset="-122"/>
                <a:ea typeface="微软雅黑" panose="020B0503020204020204" pitchFamily="34" charset="-122"/>
              </a:rPr>
              <a:t>问题一</a:t>
            </a:r>
            <a:endParaRPr lang="zh-CN" altLang="en-US" sz="1400" kern="0" dirty="0">
              <a:solidFill>
                <a:schemeClr val="bg1"/>
              </a:solidFill>
              <a:latin typeface="微软雅黑" panose="020B0503020204020204" pitchFamily="34" charset="-122"/>
              <a:ea typeface="微软雅黑" panose="020B0503020204020204" pitchFamily="34" charset="-122"/>
            </a:endParaRPr>
          </a:p>
        </p:txBody>
      </p:sp>
      <p:sp>
        <p:nvSpPr>
          <p:cNvPr id="21" name="TextBox 21"/>
          <p:cNvSpPr txBox="1"/>
          <p:nvPr/>
        </p:nvSpPr>
        <p:spPr>
          <a:xfrm>
            <a:off x="2002621" y="3951412"/>
            <a:ext cx="1452108" cy="322009"/>
          </a:xfrm>
          <a:prstGeom prst="rect">
            <a:avLst/>
          </a:prstGeom>
          <a:noFill/>
        </p:spPr>
        <p:txBody>
          <a:bodyPr wrap="square" lIns="68577" tIns="34289" rIns="68577" bIns="34289">
            <a:spAutoFit/>
          </a:bodyPr>
          <a:lstStyle/>
          <a:p>
            <a:pPr defTabSz="913924">
              <a:lnSpc>
                <a:spcPct val="130000"/>
              </a:lnSpc>
              <a:defRPr/>
            </a:pPr>
            <a:r>
              <a:rPr lang="zh-CN" altLang="en-US" sz="1400" kern="0" dirty="0" smtClean="0">
                <a:solidFill>
                  <a:schemeClr val="bg1"/>
                </a:solidFill>
                <a:latin typeface="微软雅黑" panose="020B0503020204020204" pitchFamily="34" charset="-122"/>
                <a:ea typeface="微软雅黑" panose="020B0503020204020204" pitchFamily="34" charset="-122"/>
              </a:rPr>
              <a:t>问题三</a:t>
            </a:r>
            <a:endParaRPr lang="zh-CN" altLang="en-US" sz="1400"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14" presetClass="entr" presetSubtype="1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randombar(horizontal)">
                                      <p:cBhvr>
                                        <p:cTn id="26" dur="500"/>
                                        <p:tgtEl>
                                          <p:spTgt spid="17"/>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randombar(horizontal)">
                                      <p:cBhvr>
                                        <p:cTn id="29" dur="500"/>
                                        <p:tgtEl>
                                          <p:spTgt spid="18"/>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randombar(horizontal)">
                                      <p:cBhvr>
                                        <p:cTn id="32" dur="500"/>
                                        <p:tgtEl>
                                          <p:spTgt spid="19"/>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randombar(horizontal)">
                                      <p:cBhvr>
                                        <p:cTn id="35" dur="500"/>
                                        <p:tgtEl>
                                          <p:spTgt spid="20"/>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randombar(horizontal)">
                                      <p:cBhvr>
                                        <p:cTn id="3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p:bldP spid="17" grpId="0"/>
      <p:bldP spid="18" grpId="0"/>
      <p:bldP spid="19" grpId="0"/>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8" name="Freeform 6"/>
          <p:cNvSpPr>
            <a:spLocks noEditPoints="1"/>
          </p:cNvSpPr>
          <p:nvPr/>
        </p:nvSpPr>
        <p:spPr bwMode="auto">
          <a:xfrm>
            <a:off x="5648326" y="706875"/>
            <a:ext cx="3495675" cy="1928415"/>
          </a:xfrm>
          <a:custGeom>
            <a:avLst/>
            <a:gdLst>
              <a:gd name="T0" fmla="*/ 2828538 w 1158"/>
              <a:gd name="T1" fmla="*/ 0 h 637"/>
              <a:gd name="T2" fmla="*/ 2342525 w 1158"/>
              <a:gd name="T3" fmla="*/ 1830410 h 637"/>
              <a:gd name="T4" fmla="*/ 787885 w 1158"/>
              <a:gd name="T5" fmla="*/ 1830410 h 637"/>
              <a:gd name="T6" fmla="*/ 555444 w 1158"/>
              <a:gd name="T7" fmla="*/ 1830410 h 637"/>
              <a:gd name="T8" fmla="*/ 326022 w 1158"/>
              <a:gd name="T9" fmla="*/ 1600474 h 637"/>
              <a:gd name="T10" fmla="*/ 323003 w 1158"/>
              <a:gd name="T11" fmla="*/ 1600474 h 637"/>
              <a:gd name="T12" fmla="*/ 323003 w 1158"/>
              <a:gd name="T13" fmla="*/ 1370538 h 637"/>
              <a:gd name="T14" fmla="*/ 323003 w 1158"/>
              <a:gd name="T15" fmla="*/ 901590 h 637"/>
              <a:gd name="T16" fmla="*/ 552425 w 1158"/>
              <a:gd name="T17" fmla="*/ 629298 h 637"/>
              <a:gd name="T18" fmla="*/ 277722 w 1158"/>
              <a:gd name="T19" fmla="*/ 350955 h 637"/>
              <a:gd name="T20" fmla="*/ 0 w 1158"/>
              <a:gd name="T21" fmla="*/ 629298 h 637"/>
              <a:gd name="T22" fmla="*/ 229423 w 1158"/>
              <a:gd name="T23" fmla="*/ 901590 h 637"/>
              <a:gd name="T24" fmla="*/ 229423 w 1158"/>
              <a:gd name="T25" fmla="*/ 1600474 h 637"/>
              <a:gd name="T26" fmla="*/ 229423 w 1158"/>
              <a:gd name="T27" fmla="*/ 1600474 h 637"/>
              <a:gd name="T28" fmla="*/ 555444 w 1158"/>
              <a:gd name="T29" fmla="*/ 1927225 h 637"/>
              <a:gd name="T30" fmla="*/ 579594 w 1158"/>
              <a:gd name="T31" fmla="*/ 1924200 h 637"/>
              <a:gd name="T32" fmla="*/ 2342525 w 1158"/>
              <a:gd name="T33" fmla="*/ 1924200 h 637"/>
              <a:gd name="T34" fmla="*/ 2828538 w 1158"/>
              <a:gd name="T35" fmla="*/ 562738 h 637"/>
              <a:gd name="T36" fmla="*/ 3495675 w 1158"/>
              <a:gd name="T37" fmla="*/ 562738 h 637"/>
              <a:gd name="T38" fmla="*/ 3495675 w 1158"/>
              <a:gd name="T39" fmla="*/ 0 h 637"/>
              <a:gd name="T40" fmla="*/ 2828538 w 1158"/>
              <a:gd name="T41" fmla="*/ 0 h 637"/>
              <a:gd name="T42" fmla="*/ 96599 w 1158"/>
              <a:gd name="T43" fmla="*/ 629298 h 637"/>
              <a:gd name="T44" fmla="*/ 277722 w 1158"/>
              <a:gd name="T45" fmla="*/ 447770 h 637"/>
              <a:gd name="T46" fmla="*/ 458845 w 1158"/>
              <a:gd name="T47" fmla="*/ 629298 h 637"/>
              <a:gd name="T48" fmla="*/ 277722 w 1158"/>
              <a:gd name="T49" fmla="*/ 810826 h 637"/>
              <a:gd name="T50" fmla="*/ 96599 w 1158"/>
              <a:gd name="T51" fmla="*/ 629298 h 63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58" h="637">
                <a:moveTo>
                  <a:pt x="937" y="0"/>
                </a:moveTo>
                <a:cubicBezTo>
                  <a:pt x="776" y="605"/>
                  <a:pt x="776" y="605"/>
                  <a:pt x="776" y="605"/>
                </a:cubicBezTo>
                <a:cubicBezTo>
                  <a:pt x="261" y="605"/>
                  <a:pt x="261" y="605"/>
                  <a:pt x="261" y="605"/>
                </a:cubicBezTo>
                <a:cubicBezTo>
                  <a:pt x="184" y="605"/>
                  <a:pt x="184" y="605"/>
                  <a:pt x="184" y="605"/>
                </a:cubicBezTo>
                <a:cubicBezTo>
                  <a:pt x="142" y="605"/>
                  <a:pt x="108" y="571"/>
                  <a:pt x="108" y="529"/>
                </a:cubicBezTo>
                <a:cubicBezTo>
                  <a:pt x="107" y="529"/>
                  <a:pt x="107" y="529"/>
                  <a:pt x="107" y="529"/>
                </a:cubicBezTo>
                <a:cubicBezTo>
                  <a:pt x="107" y="453"/>
                  <a:pt x="107" y="453"/>
                  <a:pt x="107" y="453"/>
                </a:cubicBezTo>
                <a:cubicBezTo>
                  <a:pt x="107" y="298"/>
                  <a:pt x="107" y="298"/>
                  <a:pt x="107" y="298"/>
                </a:cubicBezTo>
                <a:cubicBezTo>
                  <a:pt x="150" y="290"/>
                  <a:pt x="183" y="253"/>
                  <a:pt x="183" y="208"/>
                </a:cubicBezTo>
                <a:cubicBezTo>
                  <a:pt x="183" y="157"/>
                  <a:pt x="142" y="116"/>
                  <a:pt x="92" y="116"/>
                </a:cubicBezTo>
                <a:cubicBezTo>
                  <a:pt x="41" y="116"/>
                  <a:pt x="0" y="157"/>
                  <a:pt x="0" y="208"/>
                </a:cubicBezTo>
                <a:cubicBezTo>
                  <a:pt x="0" y="253"/>
                  <a:pt x="33" y="290"/>
                  <a:pt x="76" y="298"/>
                </a:cubicBezTo>
                <a:cubicBezTo>
                  <a:pt x="76" y="529"/>
                  <a:pt x="76" y="529"/>
                  <a:pt x="76" y="529"/>
                </a:cubicBezTo>
                <a:cubicBezTo>
                  <a:pt x="76" y="529"/>
                  <a:pt x="76" y="529"/>
                  <a:pt x="76" y="529"/>
                </a:cubicBezTo>
                <a:cubicBezTo>
                  <a:pt x="76" y="588"/>
                  <a:pt x="125" y="637"/>
                  <a:pt x="184" y="637"/>
                </a:cubicBezTo>
                <a:cubicBezTo>
                  <a:pt x="187" y="637"/>
                  <a:pt x="190" y="637"/>
                  <a:pt x="192" y="636"/>
                </a:cubicBezTo>
                <a:cubicBezTo>
                  <a:pt x="776" y="636"/>
                  <a:pt x="776" y="636"/>
                  <a:pt x="776" y="636"/>
                </a:cubicBezTo>
                <a:cubicBezTo>
                  <a:pt x="937" y="186"/>
                  <a:pt x="937" y="186"/>
                  <a:pt x="937" y="186"/>
                </a:cubicBezTo>
                <a:cubicBezTo>
                  <a:pt x="1158" y="186"/>
                  <a:pt x="1158" y="186"/>
                  <a:pt x="1158" y="186"/>
                </a:cubicBezTo>
                <a:cubicBezTo>
                  <a:pt x="1158" y="0"/>
                  <a:pt x="1158" y="0"/>
                  <a:pt x="1158" y="0"/>
                </a:cubicBezTo>
                <a:lnTo>
                  <a:pt x="937" y="0"/>
                </a:lnTo>
                <a:close/>
                <a:moveTo>
                  <a:pt x="32" y="208"/>
                </a:moveTo>
                <a:cubicBezTo>
                  <a:pt x="32" y="175"/>
                  <a:pt x="59" y="148"/>
                  <a:pt x="92" y="148"/>
                </a:cubicBezTo>
                <a:cubicBezTo>
                  <a:pt x="125" y="148"/>
                  <a:pt x="152" y="175"/>
                  <a:pt x="152" y="208"/>
                </a:cubicBezTo>
                <a:cubicBezTo>
                  <a:pt x="152" y="241"/>
                  <a:pt x="125" y="268"/>
                  <a:pt x="92" y="268"/>
                </a:cubicBezTo>
                <a:cubicBezTo>
                  <a:pt x="59" y="268"/>
                  <a:pt x="32" y="241"/>
                  <a:pt x="32" y="208"/>
                </a:cubicBezTo>
                <a:close/>
              </a:path>
            </a:pathLst>
          </a:custGeom>
          <a:solidFill>
            <a:schemeClr val="accent1"/>
          </a:solidFill>
          <a:ln>
            <a:noFill/>
          </a:ln>
          <a:extLst/>
        </p:spPr>
        <p:txBody>
          <a:bodyPr/>
          <a:lstStyle/>
          <a:p>
            <a:endParaRPr lang="zh-CN" altLang="en-US"/>
          </a:p>
        </p:txBody>
      </p:sp>
      <p:sp>
        <p:nvSpPr>
          <p:cNvPr id="23559" name="Freeform 7"/>
          <p:cNvSpPr>
            <a:spLocks noEditPoints="1"/>
          </p:cNvSpPr>
          <p:nvPr/>
        </p:nvSpPr>
        <p:spPr bwMode="auto">
          <a:xfrm>
            <a:off x="3413126" y="1227896"/>
            <a:ext cx="5730875" cy="1574183"/>
          </a:xfrm>
          <a:custGeom>
            <a:avLst/>
            <a:gdLst>
              <a:gd name="T0" fmla="*/ 5063933 w 1899"/>
              <a:gd name="T1" fmla="*/ 447760 h 520"/>
              <a:gd name="T2" fmla="*/ 4578061 w 1899"/>
              <a:gd name="T3" fmla="*/ 1479424 h 520"/>
              <a:gd name="T4" fmla="*/ 784638 w 1899"/>
              <a:gd name="T5" fmla="*/ 1479424 h 520"/>
              <a:gd name="T6" fmla="*/ 787656 w 1899"/>
              <a:gd name="T7" fmla="*/ 1479424 h 520"/>
              <a:gd name="T8" fmla="*/ 555282 w 1899"/>
              <a:gd name="T9" fmla="*/ 1479424 h 520"/>
              <a:gd name="T10" fmla="*/ 325927 w 1899"/>
              <a:gd name="T11" fmla="*/ 1246468 h 520"/>
              <a:gd name="T12" fmla="*/ 322909 w 1899"/>
              <a:gd name="T13" fmla="*/ 1246468 h 520"/>
              <a:gd name="T14" fmla="*/ 322909 w 1899"/>
              <a:gd name="T15" fmla="*/ 1016537 h 520"/>
              <a:gd name="T16" fmla="*/ 322909 w 1899"/>
              <a:gd name="T17" fmla="*/ 1016537 h 520"/>
              <a:gd name="T18" fmla="*/ 322909 w 1899"/>
              <a:gd name="T19" fmla="*/ 547599 h 520"/>
              <a:gd name="T20" fmla="*/ 552264 w 1899"/>
              <a:gd name="T21" fmla="*/ 275312 h 520"/>
              <a:gd name="T22" fmla="*/ 277641 w 1899"/>
              <a:gd name="T23" fmla="*/ 0 h 520"/>
              <a:gd name="T24" fmla="*/ 0 w 1899"/>
              <a:gd name="T25" fmla="*/ 275312 h 520"/>
              <a:gd name="T26" fmla="*/ 229356 w 1899"/>
              <a:gd name="T27" fmla="*/ 547599 h 520"/>
              <a:gd name="T28" fmla="*/ 229356 w 1899"/>
              <a:gd name="T29" fmla="*/ 1246468 h 520"/>
              <a:gd name="T30" fmla="*/ 229356 w 1899"/>
              <a:gd name="T31" fmla="*/ 1246468 h 520"/>
              <a:gd name="T32" fmla="*/ 555282 w 1899"/>
              <a:gd name="T33" fmla="*/ 1573212 h 520"/>
              <a:gd name="T34" fmla="*/ 4578061 w 1899"/>
              <a:gd name="T35" fmla="*/ 1573212 h 520"/>
              <a:gd name="T36" fmla="*/ 5063933 w 1899"/>
              <a:gd name="T37" fmla="*/ 1010486 h 520"/>
              <a:gd name="T38" fmla="*/ 5730875 w 1899"/>
              <a:gd name="T39" fmla="*/ 1010486 h 520"/>
              <a:gd name="T40" fmla="*/ 5730875 w 1899"/>
              <a:gd name="T41" fmla="*/ 447760 h 520"/>
              <a:gd name="T42" fmla="*/ 5063933 w 1899"/>
              <a:gd name="T43" fmla="*/ 447760 h 520"/>
              <a:gd name="T44" fmla="*/ 96571 w 1899"/>
              <a:gd name="T45" fmla="*/ 275312 h 520"/>
              <a:gd name="T46" fmla="*/ 277641 w 1899"/>
              <a:gd name="T47" fmla="*/ 93788 h 520"/>
              <a:gd name="T48" fmla="*/ 458711 w 1899"/>
              <a:gd name="T49" fmla="*/ 275312 h 520"/>
              <a:gd name="T50" fmla="*/ 277641 w 1899"/>
              <a:gd name="T51" fmla="*/ 456837 h 520"/>
              <a:gd name="T52" fmla="*/ 96571 w 1899"/>
              <a:gd name="T53" fmla="*/ 275312 h 5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99" h="520">
                <a:moveTo>
                  <a:pt x="1678" y="148"/>
                </a:moveTo>
                <a:cubicBezTo>
                  <a:pt x="1517" y="489"/>
                  <a:pt x="1517" y="489"/>
                  <a:pt x="1517" y="489"/>
                </a:cubicBezTo>
                <a:cubicBezTo>
                  <a:pt x="260" y="489"/>
                  <a:pt x="260" y="489"/>
                  <a:pt x="260" y="489"/>
                </a:cubicBezTo>
                <a:cubicBezTo>
                  <a:pt x="260" y="489"/>
                  <a:pt x="261" y="489"/>
                  <a:pt x="261" y="489"/>
                </a:cubicBezTo>
                <a:cubicBezTo>
                  <a:pt x="184" y="489"/>
                  <a:pt x="184" y="489"/>
                  <a:pt x="184" y="489"/>
                </a:cubicBezTo>
                <a:cubicBezTo>
                  <a:pt x="142" y="489"/>
                  <a:pt x="108" y="455"/>
                  <a:pt x="108" y="412"/>
                </a:cubicBezTo>
                <a:cubicBezTo>
                  <a:pt x="107" y="412"/>
                  <a:pt x="107" y="412"/>
                  <a:pt x="107" y="412"/>
                </a:cubicBezTo>
                <a:cubicBezTo>
                  <a:pt x="107" y="336"/>
                  <a:pt x="107" y="336"/>
                  <a:pt x="107" y="336"/>
                </a:cubicBezTo>
                <a:cubicBezTo>
                  <a:pt x="107" y="336"/>
                  <a:pt x="107" y="336"/>
                  <a:pt x="107" y="336"/>
                </a:cubicBezTo>
                <a:cubicBezTo>
                  <a:pt x="107" y="181"/>
                  <a:pt x="107" y="181"/>
                  <a:pt x="107" y="181"/>
                </a:cubicBezTo>
                <a:cubicBezTo>
                  <a:pt x="150" y="174"/>
                  <a:pt x="183" y="136"/>
                  <a:pt x="183" y="91"/>
                </a:cubicBezTo>
                <a:cubicBezTo>
                  <a:pt x="183" y="41"/>
                  <a:pt x="142" y="0"/>
                  <a:pt x="92" y="0"/>
                </a:cubicBezTo>
                <a:cubicBezTo>
                  <a:pt x="41" y="0"/>
                  <a:pt x="0" y="41"/>
                  <a:pt x="0" y="91"/>
                </a:cubicBezTo>
                <a:cubicBezTo>
                  <a:pt x="0" y="136"/>
                  <a:pt x="33" y="174"/>
                  <a:pt x="76" y="181"/>
                </a:cubicBezTo>
                <a:cubicBezTo>
                  <a:pt x="76" y="412"/>
                  <a:pt x="76" y="412"/>
                  <a:pt x="76" y="412"/>
                </a:cubicBezTo>
                <a:cubicBezTo>
                  <a:pt x="76" y="412"/>
                  <a:pt x="76" y="412"/>
                  <a:pt x="76" y="412"/>
                </a:cubicBezTo>
                <a:cubicBezTo>
                  <a:pt x="76" y="472"/>
                  <a:pt x="125" y="520"/>
                  <a:pt x="184" y="520"/>
                </a:cubicBezTo>
                <a:cubicBezTo>
                  <a:pt x="1517" y="520"/>
                  <a:pt x="1517" y="520"/>
                  <a:pt x="1517" y="520"/>
                </a:cubicBezTo>
                <a:cubicBezTo>
                  <a:pt x="1678" y="334"/>
                  <a:pt x="1678" y="334"/>
                  <a:pt x="1678" y="334"/>
                </a:cubicBezTo>
                <a:cubicBezTo>
                  <a:pt x="1899" y="334"/>
                  <a:pt x="1899" y="334"/>
                  <a:pt x="1899" y="334"/>
                </a:cubicBezTo>
                <a:cubicBezTo>
                  <a:pt x="1899" y="148"/>
                  <a:pt x="1899" y="148"/>
                  <a:pt x="1899" y="148"/>
                </a:cubicBezTo>
                <a:lnTo>
                  <a:pt x="1678" y="148"/>
                </a:lnTo>
                <a:close/>
                <a:moveTo>
                  <a:pt x="32" y="91"/>
                </a:moveTo>
                <a:cubicBezTo>
                  <a:pt x="32" y="58"/>
                  <a:pt x="59" y="31"/>
                  <a:pt x="92" y="31"/>
                </a:cubicBezTo>
                <a:cubicBezTo>
                  <a:pt x="125" y="31"/>
                  <a:pt x="152" y="58"/>
                  <a:pt x="152" y="91"/>
                </a:cubicBezTo>
                <a:cubicBezTo>
                  <a:pt x="152" y="125"/>
                  <a:pt x="125" y="151"/>
                  <a:pt x="92" y="151"/>
                </a:cubicBezTo>
                <a:cubicBezTo>
                  <a:pt x="59" y="151"/>
                  <a:pt x="32" y="125"/>
                  <a:pt x="32" y="91"/>
                </a:cubicBezTo>
                <a:close/>
              </a:path>
            </a:pathLst>
          </a:custGeom>
          <a:solidFill>
            <a:schemeClr val="accent2"/>
          </a:solidFill>
          <a:ln>
            <a:noFill/>
          </a:ln>
          <a:extLst/>
        </p:spPr>
        <p:txBody>
          <a:bodyPr/>
          <a:lstStyle/>
          <a:p>
            <a:endParaRPr lang="zh-CN" altLang="en-US"/>
          </a:p>
        </p:txBody>
      </p:sp>
      <p:sp>
        <p:nvSpPr>
          <p:cNvPr id="23560" name="Freeform 8"/>
          <p:cNvSpPr>
            <a:spLocks noEditPoints="1"/>
          </p:cNvSpPr>
          <p:nvPr/>
        </p:nvSpPr>
        <p:spPr bwMode="auto">
          <a:xfrm>
            <a:off x="2305050" y="2644821"/>
            <a:ext cx="6838950" cy="562322"/>
          </a:xfrm>
          <a:custGeom>
            <a:avLst/>
            <a:gdLst>
              <a:gd name="T0" fmla="*/ 6171956 w 2266"/>
              <a:gd name="T1" fmla="*/ 0 h 186"/>
              <a:gd name="T2" fmla="*/ 5686047 w 2266"/>
              <a:gd name="T3" fmla="*/ 232646 h 186"/>
              <a:gd name="T4" fmla="*/ 546271 w 2266"/>
              <a:gd name="T5" fmla="*/ 232646 h 186"/>
              <a:gd name="T6" fmla="*/ 274645 w 2266"/>
              <a:gd name="T7" fmla="*/ 6043 h 186"/>
              <a:gd name="T8" fmla="*/ 0 w 2266"/>
              <a:gd name="T9" fmla="*/ 280988 h 186"/>
              <a:gd name="T10" fmla="*/ 274645 w 2266"/>
              <a:gd name="T11" fmla="*/ 555932 h 186"/>
              <a:gd name="T12" fmla="*/ 546271 w 2266"/>
              <a:gd name="T13" fmla="*/ 326308 h 186"/>
              <a:gd name="T14" fmla="*/ 5686047 w 2266"/>
              <a:gd name="T15" fmla="*/ 326308 h 186"/>
              <a:gd name="T16" fmla="*/ 6171956 w 2266"/>
              <a:gd name="T17" fmla="*/ 561975 h 186"/>
              <a:gd name="T18" fmla="*/ 6838950 w 2266"/>
              <a:gd name="T19" fmla="*/ 561975 h 186"/>
              <a:gd name="T20" fmla="*/ 6838950 w 2266"/>
              <a:gd name="T21" fmla="*/ 0 h 186"/>
              <a:gd name="T22" fmla="*/ 6171956 w 2266"/>
              <a:gd name="T23" fmla="*/ 0 h 186"/>
              <a:gd name="T24" fmla="*/ 274645 w 2266"/>
              <a:gd name="T25" fmla="*/ 462270 h 186"/>
              <a:gd name="T26" fmla="*/ 93560 w 2266"/>
              <a:gd name="T27" fmla="*/ 280988 h 186"/>
              <a:gd name="T28" fmla="*/ 274645 w 2266"/>
              <a:gd name="T29" fmla="*/ 99705 h 186"/>
              <a:gd name="T30" fmla="*/ 455729 w 2266"/>
              <a:gd name="T31" fmla="*/ 280988 h 186"/>
              <a:gd name="T32" fmla="*/ 274645 w 2266"/>
              <a:gd name="T33" fmla="*/ 462270 h 18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266" h="186">
                <a:moveTo>
                  <a:pt x="2045" y="0"/>
                </a:moveTo>
                <a:cubicBezTo>
                  <a:pt x="1884" y="77"/>
                  <a:pt x="1884" y="77"/>
                  <a:pt x="1884" y="77"/>
                </a:cubicBezTo>
                <a:cubicBezTo>
                  <a:pt x="181" y="77"/>
                  <a:pt x="181" y="77"/>
                  <a:pt x="181" y="77"/>
                </a:cubicBezTo>
                <a:cubicBezTo>
                  <a:pt x="174" y="34"/>
                  <a:pt x="136" y="2"/>
                  <a:pt x="91" y="2"/>
                </a:cubicBezTo>
                <a:cubicBezTo>
                  <a:pt x="41" y="2"/>
                  <a:pt x="0" y="43"/>
                  <a:pt x="0" y="93"/>
                </a:cubicBezTo>
                <a:cubicBezTo>
                  <a:pt x="0" y="143"/>
                  <a:pt x="41" y="184"/>
                  <a:pt x="91" y="184"/>
                </a:cubicBezTo>
                <a:cubicBezTo>
                  <a:pt x="136" y="184"/>
                  <a:pt x="174" y="152"/>
                  <a:pt x="181" y="108"/>
                </a:cubicBezTo>
                <a:cubicBezTo>
                  <a:pt x="1884" y="108"/>
                  <a:pt x="1884" y="108"/>
                  <a:pt x="1884" y="108"/>
                </a:cubicBezTo>
                <a:cubicBezTo>
                  <a:pt x="2045" y="186"/>
                  <a:pt x="2045" y="186"/>
                  <a:pt x="2045" y="186"/>
                </a:cubicBezTo>
                <a:cubicBezTo>
                  <a:pt x="2266" y="186"/>
                  <a:pt x="2266" y="186"/>
                  <a:pt x="2266" y="186"/>
                </a:cubicBezTo>
                <a:cubicBezTo>
                  <a:pt x="2266" y="0"/>
                  <a:pt x="2266" y="0"/>
                  <a:pt x="2266" y="0"/>
                </a:cubicBezTo>
                <a:lnTo>
                  <a:pt x="2045" y="0"/>
                </a:lnTo>
                <a:close/>
                <a:moveTo>
                  <a:pt x="91" y="153"/>
                </a:moveTo>
                <a:cubicBezTo>
                  <a:pt x="58" y="153"/>
                  <a:pt x="31" y="126"/>
                  <a:pt x="31" y="93"/>
                </a:cubicBezTo>
                <a:cubicBezTo>
                  <a:pt x="31" y="60"/>
                  <a:pt x="58" y="33"/>
                  <a:pt x="91" y="33"/>
                </a:cubicBezTo>
                <a:cubicBezTo>
                  <a:pt x="124" y="33"/>
                  <a:pt x="151" y="60"/>
                  <a:pt x="151" y="93"/>
                </a:cubicBezTo>
                <a:cubicBezTo>
                  <a:pt x="151" y="126"/>
                  <a:pt x="124" y="153"/>
                  <a:pt x="91" y="153"/>
                </a:cubicBezTo>
                <a:close/>
              </a:path>
            </a:pathLst>
          </a:custGeom>
          <a:solidFill>
            <a:schemeClr val="accent3"/>
          </a:solidFill>
          <a:ln>
            <a:noFill/>
          </a:ln>
          <a:extLst/>
        </p:spPr>
        <p:txBody>
          <a:bodyPr/>
          <a:lstStyle/>
          <a:p>
            <a:endParaRPr lang="zh-CN" altLang="en-US"/>
          </a:p>
        </p:txBody>
      </p:sp>
      <p:sp>
        <p:nvSpPr>
          <p:cNvPr id="23561" name="Freeform 9"/>
          <p:cNvSpPr>
            <a:spLocks noEditPoints="1"/>
          </p:cNvSpPr>
          <p:nvPr/>
        </p:nvSpPr>
        <p:spPr bwMode="auto">
          <a:xfrm>
            <a:off x="3413126" y="3046706"/>
            <a:ext cx="5730875" cy="1574184"/>
          </a:xfrm>
          <a:custGeom>
            <a:avLst/>
            <a:gdLst>
              <a:gd name="T0" fmla="*/ 5063933 w 1899"/>
              <a:gd name="T1" fmla="*/ 565752 h 520"/>
              <a:gd name="T2" fmla="*/ 4578061 w 1899"/>
              <a:gd name="T3" fmla="*/ 0 h 520"/>
              <a:gd name="T4" fmla="*/ 555282 w 1899"/>
              <a:gd name="T5" fmla="*/ 0 h 520"/>
              <a:gd name="T6" fmla="*/ 229356 w 1899"/>
              <a:gd name="T7" fmla="*/ 326744 h 520"/>
              <a:gd name="T8" fmla="*/ 229356 w 1899"/>
              <a:gd name="T9" fmla="*/ 326744 h 520"/>
              <a:gd name="T10" fmla="*/ 229356 w 1899"/>
              <a:gd name="T11" fmla="*/ 1025614 h 520"/>
              <a:gd name="T12" fmla="*/ 0 w 1899"/>
              <a:gd name="T13" fmla="*/ 1297901 h 520"/>
              <a:gd name="T14" fmla="*/ 277641 w 1899"/>
              <a:gd name="T15" fmla="*/ 1573213 h 520"/>
              <a:gd name="T16" fmla="*/ 552264 w 1899"/>
              <a:gd name="T17" fmla="*/ 1297901 h 520"/>
              <a:gd name="T18" fmla="*/ 322909 w 1899"/>
              <a:gd name="T19" fmla="*/ 1025614 h 520"/>
              <a:gd name="T20" fmla="*/ 322909 w 1899"/>
              <a:gd name="T21" fmla="*/ 556675 h 520"/>
              <a:gd name="T22" fmla="*/ 322909 w 1899"/>
              <a:gd name="T23" fmla="*/ 556675 h 520"/>
              <a:gd name="T24" fmla="*/ 322909 w 1899"/>
              <a:gd name="T25" fmla="*/ 326744 h 520"/>
              <a:gd name="T26" fmla="*/ 325927 w 1899"/>
              <a:gd name="T27" fmla="*/ 326744 h 520"/>
              <a:gd name="T28" fmla="*/ 555282 w 1899"/>
              <a:gd name="T29" fmla="*/ 96813 h 520"/>
              <a:gd name="T30" fmla="*/ 787656 w 1899"/>
              <a:gd name="T31" fmla="*/ 96813 h 520"/>
              <a:gd name="T32" fmla="*/ 784638 w 1899"/>
              <a:gd name="T33" fmla="*/ 93788 h 520"/>
              <a:gd name="T34" fmla="*/ 4578061 w 1899"/>
              <a:gd name="T35" fmla="*/ 93788 h 520"/>
              <a:gd name="T36" fmla="*/ 5063933 w 1899"/>
              <a:gd name="T37" fmla="*/ 1128478 h 520"/>
              <a:gd name="T38" fmla="*/ 5730875 w 1899"/>
              <a:gd name="T39" fmla="*/ 1128478 h 520"/>
              <a:gd name="T40" fmla="*/ 5730875 w 1899"/>
              <a:gd name="T41" fmla="*/ 565752 h 520"/>
              <a:gd name="T42" fmla="*/ 5063933 w 1899"/>
              <a:gd name="T43" fmla="*/ 565752 h 520"/>
              <a:gd name="T44" fmla="*/ 458711 w 1899"/>
              <a:gd name="T45" fmla="*/ 1297901 h 520"/>
              <a:gd name="T46" fmla="*/ 277641 w 1899"/>
              <a:gd name="T47" fmla="*/ 1479425 h 520"/>
              <a:gd name="T48" fmla="*/ 96571 w 1899"/>
              <a:gd name="T49" fmla="*/ 1297901 h 520"/>
              <a:gd name="T50" fmla="*/ 277641 w 1899"/>
              <a:gd name="T51" fmla="*/ 1116376 h 520"/>
              <a:gd name="T52" fmla="*/ 458711 w 1899"/>
              <a:gd name="T53" fmla="*/ 1297901 h 52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99" h="520">
                <a:moveTo>
                  <a:pt x="1678" y="187"/>
                </a:moveTo>
                <a:cubicBezTo>
                  <a:pt x="1517" y="0"/>
                  <a:pt x="1517" y="0"/>
                  <a:pt x="1517" y="0"/>
                </a:cubicBezTo>
                <a:cubicBezTo>
                  <a:pt x="184" y="0"/>
                  <a:pt x="184" y="0"/>
                  <a:pt x="184" y="0"/>
                </a:cubicBezTo>
                <a:cubicBezTo>
                  <a:pt x="125" y="0"/>
                  <a:pt x="76" y="48"/>
                  <a:pt x="76" y="108"/>
                </a:cubicBezTo>
                <a:cubicBezTo>
                  <a:pt x="76" y="108"/>
                  <a:pt x="76" y="108"/>
                  <a:pt x="76" y="108"/>
                </a:cubicBezTo>
                <a:cubicBezTo>
                  <a:pt x="76" y="339"/>
                  <a:pt x="76" y="339"/>
                  <a:pt x="76" y="339"/>
                </a:cubicBezTo>
                <a:cubicBezTo>
                  <a:pt x="33" y="347"/>
                  <a:pt x="0" y="384"/>
                  <a:pt x="0" y="429"/>
                </a:cubicBezTo>
                <a:cubicBezTo>
                  <a:pt x="0" y="479"/>
                  <a:pt x="41" y="520"/>
                  <a:pt x="92" y="520"/>
                </a:cubicBezTo>
                <a:cubicBezTo>
                  <a:pt x="142" y="520"/>
                  <a:pt x="183" y="479"/>
                  <a:pt x="183" y="429"/>
                </a:cubicBezTo>
                <a:cubicBezTo>
                  <a:pt x="183" y="384"/>
                  <a:pt x="150" y="347"/>
                  <a:pt x="107" y="339"/>
                </a:cubicBezTo>
                <a:cubicBezTo>
                  <a:pt x="107" y="184"/>
                  <a:pt x="107" y="184"/>
                  <a:pt x="107" y="184"/>
                </a:cubicBezTo>
                <a:cubicBezTo>
                  <a:pt x="107" y="184"/>
                  <a:pt x="107" y="184"/>
                  <a:pt x="107" y="184"/>
                </a:cubicBezTo>
                <a:cubicBezTo>
                  <a:pt x="107" y="108"/>
                  <a:pt x="107" y="108"/>
                  <a:pt x="107" y="108"/>
                </a:cubicBezTo>
                <a:cubicBezTo>
                  <a:pt x="108" y="108"/>
                  <a:pt x="108" y="108"/>
                  <a:pt x="108" y="108"/>
                </a:cubicBezTo>
                <a:cubicBezTo>
                  <a:pt x="108" y="66"/>
                  <a:pt x="142" y="32"/>
                  <a:pt x="184" y="32"/>
                </a:cubicBezTo>
                <a:cubicBezTo>
                  <a:pt x="261" y="32"/>
                  <a:pt x="261" y="32"/>
                  <a:pt x="261" y="32"/>
                </a:cubicBezTo>
                <a:cubicBezTo>
                  <a:pt x="261" y="32"/>
                  <a:pt x="260" y="32"/>
                  <a:pt x="260" y="31"/>
                </a:cubicBezTo>
                <a:cubicBezTo>
                  <a:pt x="1517" y="31"/>
                  <a:pt x="1517" y="31"/>
                  <a:pt x="1517" y="31"/>
                </a:cubicBezTo>
                <a:cubicBezTo>
                  <a:pt x="1678" y="373"/>
                  <a:pt x="1678" y="373"/>
                  <a:pt x="1678" y="373"/>
                </a:cubicBezTo>
                <a:cubicBezTo>
                  <a:pt x="1899" y="373"/>
                  <a:pt x="1899" y="373"/>
                  <a:pt x="1899" y="373"/>
                </a:cubicBezTo>
                <a:cubicBezTo>
                  <a:pt x="1899" y="187"/>
                  <a:pt x="1899" y="187"/>
                  <a:pt x="1899" y="187"/>
                </a:cubicBezTo>
                <a:lnTo>
                  <a:pt x="1678" y="187"/>
                </a:lnTo>
                <a:close/>
                <a:moveTo>
                  <a:pt x="152" y="429"/>
                </a:moveTo>
                <a:cubicBezTo>
                  <a:pt x="152" y="462"/>
                  <a:pt x="125" y="489"/>
                  <a:pt x="92" y="489"/>
                </a:cubicBezTo>
                <a:cubicBezTo>
                  <a:pt x="59" y="489"/>
                  <a:pt x="32" y="462"/>
                  <a:pt x="32" y="429"/>
                </a:cubicBezTo>
                <a:cubicBezTo>
                  <a:pt x="32" y="396"/>
                  <a:pt x="59" y="369"/>
                  <a:pt x="92" y="369"/>
                </a:cubicBezTo>
                <a:cubicBezTo>
                  <a:pt x="125" y="369"/>
                  <a:pt x="152" y="396"/>
                  <a:pt x="152" y="429"/>
                </a:cubicBezTo>
                <a:close/>
              </a:path>
            </a:pathLst>
          </a:custGeom>
          <a:solidFill>
            <a:schemeClr val="accent4"/>
          </a:solidFill>
          <a:ln>
            <a:noFill/>
          </a:ln>
          <a:extLst/>
        </p:spPr>
        <p:txBody>
          <a:bodyPr/>
          <a:lstStyle/>
          <a:p>
            <a:endParaRPr lang="zh-CN" altLang="en-US"/>
          </a:p>
        </p:txBody>
      </p:sp>
      <p:sp>
        <p:nvSpPr>
          <p:cNvPr id="23562" name="Freeform 10"/>
          <p:cNvSpPr>
            <a:spLocks noEditPoints="1"/>
          </p:cNvSpPr>
          <p:nvPr/>
        </p:nvSpPr>
        <p:spPr bwMode="auto">
          <a:xfrm>
            <a:off x="5648326" y="3216673"/>
            <a:ext cx="3495675" cy="1928415"/>
          </a:xfrm>
          <a:custGeom>
            <a:avLst/>
            <a:gdLst>
              <a:gd name="T0" fmla="*/ 2828538 w 1158"/>
              <a:gd name="T1" fmla="*/ 1364487 h 637"/>
              <a:gd name="T2" fmla="*/ 2342525 w 1158"/>
              <a:gd name="T3" fmla="*/ 0 h 637"/>
              <a:gd name="T4" fmla="*/ 555444 w 1158"/>
              <a:gd name="T5" fmla="*/ 0 h 637"/>
              <a:gd name="T6" fmla="*/ 229423 w 1158"/>
              <a:gd name="T7" fmla="*/ 326751 h 637"/>
              <a:gd name="T8" fmla="*/ 229423 w 1158"/>
              <a:gd name="T9" fmla="*/ 326751 h 637"/>
              <a:gd name="T10" fmla="*/ 229423 w 1158"/>
              <a:gd name="T11" fmla="*/ 1025635 h 637"/>
              <a:gd name="T12" fmla="*/ 0 w 1158"/>
              <a:gd name="T13" fmla="*/ 1297927 h 637"/>
              <a:gd name="T14" fmla="*/ 277722 w 1158"/>
              <a:gd name="T15" fmla="*/ 1573245 h 637"/>
              <a:gd name="T16" fmla="*/ 552425 w 1158"/>
              <a:gd name="T17" fmla="*/ 1297927 h 637"/>
              <a:gd name="T18" fmla="*/ 323003 w 1158"/>
              <a:gd name="T19" fmla="*/ 1025635 h 637"/>
              <a:gd name="T20" fmla="*/ 323003 w 1158"/>
              <a:gd name="T21" fmla="*/ 556687 h 637"/>
              <a:gd name="T22" fmla="*/ 323003 w 1158"/>
              <a:gd name="T23" fmla="*/ 326751 h 637"/>
              <a:gd name="T24" fmla="*/ 326022 w 1158"/>
              <a:gd name="T25" fmla="*/ 326751 h 637"/>
              <a:gd name="T26" fmla="*/ 555444 w 1158"/>
              <a:gd name="T27" fmla="*/ 96815 h 637"/>
              <a:gd name="T28" fmla="*/ 787885 w 1158"/>
              <a:gd name="T29" fmla="*/ 96815 h 637"/>
              <a:gd name="T30" fmla="*/ 784867 w 1158"/>
              <a:gd name="T31" fmla="*/ 93790 h 637"/>
              <a:gd name="T32" fmla="*/ 2342525 w 1158"/>
              <a:gd name="T33" fmla="*/ 93790 h 637"/>
              <a:gd name="T34" fmla="*/ 2828538 w 1158"/>
              <a:gd name="T35" fmla="*/ 1927225 h 637"/>
              <a:gd name="T36" fmla="*/ 3495675 w 1158"/>
              <a:gd name="T37" fmla="*/ 1927225 h 637"/>
              <a:gd name="T38" fmla="*/ 3495675 w 1158"/>
              <a:gd name="T39" fmla="*/ 1364487 h 637"/>
              <a:gd name="T40" fmla="*/ 2828538 w 1158"/>
              <a:gd name="T41" fmla="*/ 1364487 h 637"/>
              <a:gd name="T42" fmla="*/ 458845 w 1158"/>
              <a:gd name="T43" fmla="*/ 1297927 h 637"/>
              <a:gd name="T44" fmla="*/ 277722 w 1158"/>
              <a:gd name="T45" fmla="*/ 1479455 h 637"/>
              <a:gd name="T46" fmla="*/ 96599 w 1158"/>
              <a:gd name="T47" fmla="*/ 1297927 h 637"/>
              <a:gd name="T48" fmla="*/ 277722 w 1158"/>
              <a:gd name="T49" fmla="*/ 1116399 h 637"/>
              <a:gd name="T50" fmla="*/ 458845 w 1158"/>
              <a:gd name="T51" fmla="*/ 1297927 h 63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58" h="637">
                <a:moveTo>
                  <a:pt x="937" y="451"/>
                </a:moveTo>
                <a:cubicBezTo>
                  <a:pt x="776" y="0"/>
                  <a:pt x="776" y="0"/>
                  <a:pt x="776" y="0"/>
                </a:cubicBezTo>
                <a:cubicBezTo>
                  <a:pt x="184" y="0"/>
                  <a:pt x="184" y="0"/>
                  <a:pt x="184" y="0"/>
                </a:cubicBezTo>
                <a:cubicBezTo>
                  <a:pt x="125" y="0"/>
                  <a:pt x="76" y="48"/>
                  <a:pt x="76" y="108"/>
                </a:cubicBezTo>
                <a:cubicBezTo>
                  <a:pt x="76" y="108"/>
                  <a:pt x="76" y="108"/>
                  <a:pt x="76" y="108"/>
                </a:cubicBezTo>
                <a:cubicBezTo>
                  <a:pt x="76" y="339"/>
                  <a:pt x="76" y="339"/>
                  <a:pt x="76" y="339"/>
                </a:cubicBezTo>
                <a:cubicBezTo>
                  <a:pt x="33" y="347"/>
                  <a:pt x="0" y="384"/>
                  <a:pt x="0" y="429"/>
                </a:cubicBezTo>
                <a:cubicBezTo>
                  <a:pt x="0" y="479"/>
                  <a:pt x="41" y="520"/>
                  <a:pt x="92" y="520"/>
                </a:cubicBezTo>
                <a:cubicBezTo>
                  <a:pt x="142" y="520"/>
                  <a:pt x="183" y="479"/>
                  <a:pt x="183" y="429"/>
                </a:cubicBezTo>
                <a:cubicBezTo>
                  <a:pt x="183" y="384"/>
                  <a:pt x="150" y="347"/>
                  <a:pt x="107" y="339"/>
                </a:cubicBezTo>
                <a:cubicBezTo>
                  <a:pt x="107" y="184"/>
                  <a:pt x="107" y="184"/>
                  <a:pt x="107" y="184"/>
                </a:cubicBezTo>
                <a:cubicBezTo>
                  <a:pt x="107" y="108"/>
                  <a:pt x="107" y="108"/>
                  <a:pt x="107" y="108"/>
                </a:cubicBezTo>
                <a:cubicBezTo>
                  <a:pt x="108" y="108"/>
                  <a:pt x="108" y="108"/>
                  <a:pt x="108" y="108"/>
                </a:cubicBezTo>
                <a:cubicBezTo>
                  <a:pt x="108" y="66"/>
                  <a:pt x="142" y="32"/>
                  <a:pt x="184" y="32"/>
                </a:cubicBezTo>
                <a:cubicBezTo>
                  <a:pt x="261" y="32"/>
                  <a:pt x="261" y="32"/>
                  <a:pt x="261" y="32"/>
                </a:cubicBezTo>
                <a:cubicBezTo>
                  <a:pt x="261" y="32"/>
                  <a:pt x="260" y="32"/>
                  <a:pt x="260" y="31"/>
                </a:cubicBezTo>
                <a:cubicBezTo>
                  <a:pt x="776" y="31"/>
                  <a:pt x="776" y="31"/>
                  <a:pt x="776" y="31"/>
                </a:cubicBezTo>
                <a:cubicBezTo>
                  <a:pt x="937" y="637"/>
                  <a:pt x="937" y="637"/>
                  <a:pt x="937" y="637"/>
                </a:cubicBezTo>
                <a:cubicBezTo>
                  <a:pt x="1158" y="637"/>
                  <a:pt x="1158" y="637"/>
                  <a:pt x="1158" y="637"/>
                </a:cubicBezTo>
                <a:cubicBezTo>
                  <a:pt x="1158" y="451"/>
                  <a:pt x="1158" y="451"/>
                  <a:pt x="1158" y="451"/>
                </a:cubicBezTo>
                <a:lnTo>
                  <a:pt x="937" y="451"/>
                </a:lnTo>
                <a:close/>
                <a:moveTo>
                  <a:pt x="152" y="429"/>
                </a:moveTo>
                <a:cubicBezTo>
                  <a:pt x="152" y="462"/>
                  <a:pt x="125" y="489"/>
                  <a:pt x="92" y="489"/>
                </a:cubicBezTo>
                <a:cubicBezTo>
                  <a:pt x="59" y="489"/>
                  <a:pt x="32" y="462"/>
                  <a:pt x="32" y="429"/>
                </a:cubicBezTo>
                <a:cubicBezTo>
                  <a:pt x="32" y="396"/>
                  <a:pt x="59" y="369"/>
                  <a:pt x="92" y="369"/>
                </a:cubicBezTo>
                <a:cubicBezTo>
                  <a:pt x="125" y="369"/>
                  <a:pt x="152" y="396"/>
                  <a:pt x="152" y="429"/>
                </a:cubicBezTo>
                <a:close/>
              </a:path>
            </a:pathLst>
          </a:custGeom>
          <a:solidFill>
            <a:schemeClr val="accent1"/>
          </a:solidFill>
          <a:ln>
            <a:noFill/>
          </a:ln>
          <a:extLst/>
        </p:spPr>
        <p:txBody>
          <a:bodyPr/>
          <a:lstStyle/>
          <a:p>
            <a:endParaRPr lang="zh-CN" altLang="en-US"/>
          </a:p>
        </p:txBody>
      </p:sp>
      <p:sp>
        <p:nvSpPr>
          <p:cNvPr id="23563" name="Rectangle 11"/>
          <p:cNvSpPr>
            <a:spLocks noChangeArrowheads="1"/>
          </p:cNvSpPr>
          <p:nvPr/>
        </p:nvSpPr>
        <p:spPr bwMode="auto">
          <a:xfrm>
            <a:off x="6372225" y="1186868"/>
            <a:ext cx="1295400" cy="877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p>
          <a:p>
            <a:pPr algn="just">
              <a:spcAft>
                <a:spcPts val="450"/>
              </a:spcAft>
              <a:buClr>
                <a:srgbClr val="00B050"/>
              </a:buClr>
              <a:buSzPct val="80000"/>
              <a:defRPr/>
            </a:pPr>
            <a:r>
              <a:rPr lang="zh-CN" altLang="en-US" sz="900" dirty="0" smtClean="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3564" name="Rectangle 12"/>
          <p:cNvSpPr>
            <a:spLocks noChangeArrowheads="1"/>
          </p:cNvSpPr>
          <p:nvPr/>
        </p:nvSpPr>
        <p:spPr bwMode="auto">
          <a:xfrm>
            <a:off x="6372225" y="3772641"/>
            <a:ext cx="1295400" cy="877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p>
          <a:p>
            <a:pPr algn="just">
              <a:spcAft>
                <a:spcPts val="450"/>
              </a:spcAft>
              <a:buClr>
                <a:srgbClr val="00B050"/>
              </a:buClr>
              <a:buSzPct val="80000"/>
              <a:defRPr/>
            </a:pPr>
            <a:r>
              <a:rPr lang="zh-CN" altLang="en-US" sz="900" dirty="0" smtClean="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3565" name="Rectangle 13"/>
          <p:cNvSpPr>
            <a:spLocks noChangeArrowheads="1"/>
          </p:cNvSpPr>
          <p:nvPr/>
        </p:nvSpPr>
        <p:spPr bwMode="auto">
          <a:xfrm>
            <a:off x="4140200" y="1259938"/>
            <a:ext cx="1295400" cy="877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p>
          <a:p>
            <a:pPr algn="just">
              <a:spcAft>
                <a:spcPts val="450"/>
              </a:spcAft>
              <a:buClr>
                <a:srgbClr val="00B050"/>
              </a:buClr>
              <a:buSzPct val="80000"/>
              <a:defRPr/>
            </a:pPr>
            <a:r>
              <a:rPr lang="zh-CN" altLang="en-US" sz="900" dirty="0" smtClean="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3566" name="Rectangle 14"/>
          <p:cNvSpPr>
            <a:spLocks noChangeArrowheads="1"/>
          </p:cNvSpPr>
          <p:nvPr/>
        </p:nvSpPr>
        <p:spPr bwMode="auto">
          <a:xfrm>
            <a:off x="4140200" y="3656682"/>
            <a:ext cx="1295400" cy="877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p>
          <a:p>
            <a:pPr algn="just">
              <a:spcAft>
                <a:spcPts val="450"/>
              </a:spcAft>
              <a:buClr>
                <a:srgbClr val="00B050"/>
              </a:buClr>
              <a:buSzPct val="80000"/>
              <a:defRPr/>
            </a:pPr>
            <a:r>
              <a:rPr lang="zh-CN" altLang="en-US" sz="900" dirty="0" smtClean="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3567" name="Rectangle 15"/>
          <p:cNvSpPr>
            <a:spLocks noChangeArrowheads="1"/>
          </p:cNvSpPr>
          <p:nvPr/>
        </p:nvSpPr>
        <p:spPr bwMode="auto">
          <a:xfrm>
            <a:off x="827088" y="2392524"/>
            <a:ext cx="1295400" cy="877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fontAlgn="auto">
              <a:spcBef>
                <a:spcPts val="0"/>
              </a:spcBef>
              <a:spcAft>
                <a:spcPts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p>
          <a:p>
            <a:pPr algn="just">
              <a:spcAft>
                <a:spcPts val="450"/>
              </a:spcAft>
              <a:buClr>
                <a:srgbClr val="00B050"/>
              </a:buClr>
              <a:buSzPct val="80000"/>
              <a:defRPr/>
            </a:pPr>
            <a:r>
              <a:rPr lang="zh-CN" altLang="en-US" sz="900" dirty="0" smtClean="0">
                <a:solidFill>
                  <a:schemeClr val="tx1">
                    <a:lumMod val="50000"/>
                    <a:lumOff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23568" name="Text Box 16"/>
          <p:cNvSpPr txBox="1">
            <a:spLocks noChangeArrowheads="1"/>
          </p:cNvSpPr>
          <p:nvPr/>
        </p:nvSpPr>
        <p:spPr bwMode="auto">
          <a:xfrm>
            <a:off x="3530600" y="1316851"/>
            <a:ext cx="311150" cy="3669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zh-CN" dirty="0">
                <a:solidFill>
                  <a:schemeClr val="tx1">
                    <a:lumMod val="75000"/>
                    <a:lumOff val="25000"/>
                  </a:schemeClr>
                </a:solidFill>
              </a:rPr>
              <a:t>2</a:t>
            </a:r>
          </a:p>
        </p:txBody>
      </p:sp>
      <p:sp>
        <p:nvSpPr>
          <p:cNvPr id="23569" name="Text Box 17"/>
          <p:cNvSpPr txBox="1">
            <a:spLocks noChangeArrowheads="1"/>
          </p:cNvSpPr>
          <p:nvPr/>
        </p:nvSpPr>
        <p:spPr bwMode="auto">
          <a:xfrm>
            <a:off x="3530600" y="4157054"/>
            <a:ext cx="311150" cy="3669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zh-CN" dirty="0">
                <a:solidFill>
                  <a:schemeClr val="tx1">
                    <a:lumMod val="75000"/>
                    <a:lumOff val="25000"/>
                  </a:schemeClr>
                </a:solidFill>
              </a:rPr>
              <a:t>4</a:t>
            </a:r>
          </a:p>
        </p:txBody>
      </p:sp>
      <p:sp>
        <p:nvSpPr>
          <p:cNvPr id="23570" name="Text Box 18"/>
          <p:cNvSpPr txBox="1">
            <a:spLocks noChangeArrowheads="1"/>
          </p:cNvSpPr>
          <p:nvPr/>
        </p:nvSpPr>
        <p:spPr bwMode="auto">
          <a:xfrm>
            <a:off x="5772150" y="1153237"/>
            <a:ext cx="311150" cy="3669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zh-CN" dirty="0">
                <a:solidFill>
                  <a:schemeClr val="tx1">
                    <a:lumMod val="75000"/>
                    <a:lumOff val="25000"/>
                  </a:schemeClr>
                </a:solidFill>
              </a:rPr>
              <a:t>1</a:t>
            </a:r>
          </a:p>
        </p:txBody>
      </p:sp>
      <p:sp>
        <p:nvSpPr>
          <p:cNvPr id="23571" name="Text Box 19"/>
          <p:cNvSpPr txBox="1">
            <a:spLocks noChangeArrowheads="1"/>
          </p:cNvSpPr>
          <p:nvPr/>
        </p:nvSpPr>
        <p:spPr bwMode="auto">
          <a:xfrm>
            <a:off x="5772150" y="4334963"/>
            <a:ext cx="311150" cy="3669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zh-CN">
                <a:solidFill>
                  <a:schemeClr val="tx1">
                    <a:lumMod val="75000"/>
                    <a:lumOff val="25000"/>
                  </a:schemeClr>
                </a:solidFill>
              </a:rPr>
              <a:t>5</a:t>
            </a:r>
          </a:p>
        </p:txBody>
      </p:sp>
      <p:sp>
        <p:nvSpPr>
          <p:cNvPr id="23572" name="Text Box 20"/>
          <p:cNvSpPr txBox="1">
            <a:spLocks noChangeArrowheads="1"/>
          </p:cNvSpPr>
          <p:nvPr/>
        </p:nvSpPr>
        <p:spPr bwMode="auto">
          <a:xfrm>
            <a:off x="2419350" y="2741718"/>
            <a:ext cx="311150" cy="3669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zh-CN" dirty="0">
                <a:solidFill>
                  <a:schemeClr val="tx1">
                    <a:lumMod val="75000"/>
                    <a:lumOff val="25000"/>
                  </a:schemeClr>
                </a:solidFill>
              </a:rPr>
              <a:t>3</a:t>
            </a: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3558"/>
                                        </p:tgtEl>
                                        <p:attrNameLst>
                                          <p:attrName>style.visibility</p:attrName>
                                        </p:attrNameLst>
                                      </p:cBhvr>
                                      <p:to>
                                        <p:strVal val="visible"/>
                                      </p:to>
                                    </p:set>
                                    <p:animEffect transition="in" filter="wipe(right)">
                                      <p:cBhvr>
                                        <p:cTn id="7" dur="500"/>
                                        <p:tgtEl>
                                          <p:spTgt spid="2355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3570"/>
                                        </p:tgtEl>
                                        <p:attrNameLst>
                                          <p:attrName>style.visibility</p:attrName>
                                        </p:attrNameLst>
                                      </p:cBhvr>
                                      <p:to>
                                        <p:strVal val="visible"/>
                                      </p:to>
                                    </p:set>
                                    <p:anim calcmode="lin" valueType="num">
                                      <p:cBhvr>
                                        <p:cTn id="11" dur="500" fill="hold"/>
                                        <p:tgtEl>
                                          <p:spTgt spid="23570"/>
                                        </p:tgtEl>
                                        <p:attrNameLst>
                                          <p:attrName>ppt_w</p:attrName>
                                        </p:attrNameLst>
                                      </p:cBhvr>
                                      <p:tavLst>
                                        <p:tav tm="0">
                                          <p:val>
                                            <p:fltVal val="0"/>
                                          </p:val>
                                        </p:tav>
                                        <p:tav tm="100000">
                                          <p:val>
                                            <p:strVal val="#ppt_w"/>
                                          </p:val>
                                        </p:tav>
                                      </p:tavLst>
                                    </p:anim>
                                    <p:anim calcmode="lin" valueType="num">
                                      <p:cBhvr>
                                        <p:cTn id="12" dur="500" fill="hold"/>
                                        <p:tgtEl>
                                          <p:spTgt spid="23570"/>
                                        </p:tgtEl>
                                        <p:attrNameLst>
                                          <p:attrName>ppt_h</p:attrName>
                                        </p:attrNameLst>
                                      </p:cBhvr>
                                      <p:tavLst>
                                        <p:tav tm="0">
                                          <p:val>
                                            <p:fltVal val="0"/>
                                          </p:val>
                                        </p:tav>
                                        <p:tav tm="100000">
                                          <p:val>
                                            <p:strVal val="#ppt_h"/>
                                          </p:val>
                                        </p:tav>
                                      </p:tavLst>
                                    </p:anim>
                                    <p:animEffect transition="in" filter="fade">
                                      <p:cBhvr>
                                        <p:cTn id="13" dur="500"/>
                                        <p:tgtEl>
                                          <p:spTgt spid="23570"/>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23563"/>
                                        </p:tgtEl>
                                        <p:attrNameLst>
                                          <p:attrName>style.visibility</p:attrName>
                                        </p:attrNameLst>
                                      </p:cBhvr>
                                      <p:to>
                                        <p:strVal val="visible"/>
                                      </p:to>
                                    </p:set>
                                    <p:animEffect transition="in" filter="fade">
                                      <p:cBhvr>
                                        <p:cTn id="17" dur="1000"/>
                                        <p:tgtEl>
                                          <p:spTgt spid="23563"/>
                                        </p:tgtEl>
                                      </p:cBhvr>
                                    </p:animEffect>
                                    <p:anim calcmode="lin" valueType="num">
                                      <p:cBhvr>
                                        <p:cTn id="18" dur="1000" fill="hold"/>
                                        <p:tgtEl>
                                          <p:spTgt spid="23563"/>
                                        </p:tgtEl>
                                        <p:attrNameLst>
                                          <p:attrName>ppt_x</p:attrName>
                                        </p:attrNameLst>
                                      </p:cBhvr>
                                      <p:tavLst>
                                        <p:tav tm="0">
                                          <p:val>
                                            <p:strVal val="#ppt_x"/>
                                          </p:val>
                                        </p:tav>
                                        <p:tav tm="100000">
                                          <p:val>
                                            <p:strVal val="#ppt_x"/>
                                          </p:val>
                                        </p:tav>
                                      </p:tavLst>
                                    </p:anim>
                                    <p:anim calcmode="lin" valueType="num">
                                      <p:cBhvr>
                                        <p:cTn id="19" dur="1000" fill="hold"/>
                                        <p:tgtEl>
                                          <p:spTgt spid="23563"/>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3559"/>
                                        </p:tgtEl>
                                        <p:attrNameLst>
                                          <p:attrName>style.visibility</p:attrName>
                                        </p:attrNameLst>
                                      </p:cBhvr>
                                      <p:to>
                                        <p:strVal val="visible"/>
                                      </p:to>
                                    </p:set>
                                    <p:animEffect transition="in" filter="wipe(down)">
                                      <p:cBhvr>
                                        <p:cTn id="23" dur="500"/>
                                        <p:tgtEl>
                                          <p:spTgt spid="23559"/>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23568"/>
                                        </p:tgtEl>
                                        <p:attrNameLst>
                                          <p:attrName>style.visibility</p:attrName>
                                        </p:attrNameLst>
                                      </p:cBhvr>
                                      <p:to>
                                        <p:strVal val="visible"/>
                                      </p:to>
                                    </p:set>
                                    <p:anim calcmode="lin" valueType="num">
                                      <p:cBhvr>
                                        <p:cTn id="27" dur="500" fill="hold"/>
                                        <p:tgtEl>
                                          <p:spTgt spid="23568"/>
                                        </p:tgtEl>
                                        <p:attrNameLst>
                                          <p:attrName>ppt_w</p:attrName>
                                        </p:attrNameLst>
                                      </p:cBhvr>
                                      <p:tavLst>
                                        <p:tav tm="0">
                                          <p:val>
                                            <p:fltVal val="0"/>
                                          </p:val>
                                        </p:tav>
                                        <p:tav tm="100000">
                                          <p:val>
                                            <p:strVal val="#ppt_w"/>
                                          </p:val>
                                        </p:tav>
                                      </p:tavLst>
                                    </p:anim>
                                    <p:anim calcmode="lin" valueType="num">
                                      <p:cBhvr>
                                        <p:cTn id="28" dur="500" fill="hold"/>
                                        <p:tgtEl>
                                          <p:spTgt spid="23568"/>
                                        </p:tgtEl>
                                        <p:attrNameLst>
                                          <p:attrName>ppt_h</p:attrName>
                                        </p:attrNameLst>
                                      </p:cBhvr>
                                      <p:tavLst>
                                        <p:tav tm="0">
                                          <p:val>
                                            <p:fltVal val="0"/>
                                          </p:val>
                                        </p:tav>
                                        <p:tav tm="100000">
                                          <p:val>
                                            <p:strVal val="#ppt_h"/>
                                          </p:val>
                                        </p:tav>
                                      </p:tavLst>
                                    </p:anim>
                                    <p:animEffect transition="in" filter="fade">
                                      <p:cBhvr>
                                        <p:cTn id="29" dur="500"/>
                                        <p:tgtEl>
                                          <p:spTgt spid="23568"/>
                                        </p:tgtEl>
                                      </p:cBhvr>
                                    </p:animEffect>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23565"/>
                                        </p:tgtEl>
                                        <p:attrNameLst>
                                          <p:attrName>style.visibility</p:attrName>
                                        </p:attrNameLst>
                                      </p:cBhvr>
                                      <p:to>
                                        <p:strVal val="visible"/>
                                      </p:to>
                                    </p:set>
                                    <p:animEffect transition="in" filter="fade">
                                      <p:cBhvr>
                                        <p:cTn id="33" dur="1000"/>
                                        <p:tgtEl>
                                          <p:spTgt spid="23565"/>
                                        </p:tgtEl>
                                      </p:cBhvr>
                                    </p:animEffect>
                                    <p:anim calcmode="lin" valueType="num">
                                      <p:cBhvr>
                                        <p:cTn id="34" dur="1000" fill="hold"/>
                                        <p:tgtEl>
                                          <p:spTgt spid="23565"/>
                                        </p:tgtEl>
                                        <p:attrNameLst>
                                          <p:attrName>ppt_x</p:attrName>
                                        </p:attrNameLst>
                                      </p:cBhvr>
                                      <p:tavLst>
                                        <p:tav tm="0">
                                          <p:val>
                                            <p:strVal val="#ppt_x"/>
                                          </p:val>
                                        </p:tav>
                                        <p:tav tm="100000">
                                          <p:val>
                                            <p:strVal val="#ppt_x"/>
                                          </p:val>
                                        </p:tav>
                                      </p:tavLst>
                                    </p:anim>
                                    <p:anim calcmode="lin" valueType="num">
                                      <p:cBhvr>
                                        <p:cTn id="35" dur="1000" fill="hold"/>
                                        <p:tgtEl>
                                          <p:spTgt spid="23565"/>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22" presetClass="entr" presetSubtype="2" fill="hold" grpId="0" nodeType="afterEffect">
                                  <p:stCondLst>
                                    <p:cond delay="0"/>
                                  </p:stCondLst>
                                  <p:childTnLst>
                                    <p:set>
                                      <p:cBhvr>
                                        <p:cTn id="38" dur="1" fill="hold">
                                          <p:stCondLst>
                                            <p:cond delay="0"/>
                                          </p:stCondLst>
                                        </p:cTn>
                                        <p:tgtEl>
                                          <p:spTgt spid="23560"/>
                                        </p:tgtEl>
                                        <p:attrNameLst>
                                          <p:attrName>style.visibility</p:attrName>
                                        </p:attrNameLst>
                                      </p:cBhvr>
                                      <p:to>
                                        <p:strVal val="visible"/>
                                      </p:to>
                                    </p:set>
                                    <p:animEffect transition="in" filter="wipe(right)">
                                      <p:cBhvr>
                                        <p:cTn id="39" dur="500"/>
                                        <p:tgtEl>
                                          <p:spTgt spid="23560"/>
                                        </p:tgtEl>
                                      </p:cBhvr>
                                    </p:animEffect>
                                  </p:childTnLst>
                                </p:cTn>
                              </p:par>
                            </p:childTnLst>
                          </p:cTn>
                        </p:par>
                        <p:par>
                          <p:cTn id="40" fill="hold">
                            <p:stCondLst>
                              <p:cond delay="4500"/>
                            </p:stCondLst>
                            <p:childTnLst>
                              <p:par>
                                <p:cTn id="41" presetID="53" presetClass="entr" presetSubtype="16" fill="hold" grpId="0" nodeType="afterEffect">
                                  <p:stCondLst>
                                    <p:cond delay="0"/>
                                  </p:stCondLst>
                                  <p:childTnLst>
                                    <p:set>
                                      <p:cBhvr>
                                        <p:cTn id="42" dur="1" fill="hold">
                                          <p:stCondLst>
                                            <p:cond delay="0"/>
                                          </p:stCondLst>
                                        </p:cTn>
                                        <p:tgtEl>
                                          <p:spTgt spid="23572"/>
                                        </p:tgtEl>
                                        <p:attrNameLst>
                                          <p:attrName>style.visibility</p:attrName>
                                        </p:attrNameLst>
                                      </p:cBhvr>
                                      <p:to>
                                        <p:strVal val="visible"/>
                                      </p:to>
                                    </p:set>
                                    <p:anim calcmode="lin" valueType="num">
                                      <p:cBhvr>
                                        <p:cTn id="43" dur="500" fill="hold"/>
                                        <p:tgtEl>
                                          <p:spTgt spid="23572"/>
                                        </p:tgtEl>
                                        <p:attrNameLst>
                                          <p:attrName>ppt_w</p:attrName>
                                        </p:attrNameLst>
                                      </p:cBhvr>
                                      <p:tavLst>
                                        <p:tav tm="0">
                                          <p:val>
                                            <p:fltVal val="0"/>
                                          </p:val>
                                        </p:tav>
                                        <p:tav tm="100000">
                                          <p:val>
                                            <p:strVal val="#ppt_w"/>
                                          </p:val>
                                        </p:tav>
                                      </p:tavLst>
                                    </p:anim>
                                    <p:anim calcmode="lin" valueType="num">
                                      <p:cBhvr>
                                        <p:cTn id="44" dur="500" fill="hold"/>
                                        <p:tgtEl>
                                          <p:spTgt spid="23572"/>
                                        </p:tgtEl>
                                        <p:attrNameLst>
                                          <p:attrName>ppt_h</p:attrName>
                                        </p:attrNameLst>
                                      </p:cBhvr>
                                      <p:tavLst>
                                        <p:tav tm="0">
                                          <p:val>
                                            <p:fltVal val="0"/>
                                          </p:val>
                                        </p:tav>
                                        <p:tav tm="100000">
                                          <p:val>
                                            <p:strVal val="#ppt_h"/>
                                          </p:val>
                                        </p:tav>
                                      </p:tavLst>
                                    </p:anim>
                                    <p:animEffect transition="in" filter="fade">
                                      <p:cBhvr>
                                        <p:cTn id="45" dur="500"/>
                                        <p:tgtEl>
                                          <p:spTgt spid="23572"/>
                                        </p:tgtEl>
                                      </p:cBhvr>
                                    </p:animEffect>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23567"/>
                                        </p:tgtEl>
                                        <p:attrNameLst>
                                          <p:attrName>style.visibility</p:attrName>
                                        </p:attrNameLst>
                                      </p:cBhvr>
                                      <p:to>
                                        <p:strVal val="visible"/>
                                      </p:to>
                                    </p:set>
                                    <p:animEffect transition="in" filter="fade">
                                      <p:cBhvr>
                                        <p:cTn id="49" dur="1000"/>
                                        <p:tgtEl>
                                          <p:spTgt spid="23567"/>
                                        </p:tgtEl>
                                      </p:cBhvr>
                                    </p:animEffect>
                                    <p:anim calcmode="lin" valueType="num">
                                      <p:cBhvr>
                                        <p:cTn id="50" dur="1000" fill="hold"/>
                                        <p:tgtEl>
                                          <p:spTgt spid="23567"/>
                                        </p:tgtEl>
                                        <p:attrNameLst>
                                          <p:attrName>ppt_x</p:attrName>
                                        </p:attrNameLst>
                                      </p:cBhvr>
                                      <p:tavLst>
                                        <p:tav tm="0">
                                          <p:val>
                                            <p:strVal val="#ppt_x"/>
                                          </p:val>
                                        </p:tav>
                                        <p:tav tm="100000">
                                          <p:val>
                                            <p:strVal val="#ppt_x"/>
                                          </p:val>
                                        </p:tav>
                                      </p:tavLst>
                                    </p:anim>
                                    <p:anim calcmode="lin" valueType="num">
                                      <p:cBhvr>
                                        <p:cTn id="51" dur="1000" fill="hold"/>
                                        <p:tgtEl>
                                          <p:spTgt spid="23567"/>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22" presetClass="entr" presetSubtype="2" fill="hold" grpId="0" nodeType="afterEffect">
                                  <p:stCondLst>
                                    <p:cond delay="0"/>
                                  </p:stCondLst>
                                  <p:childTnLst>
                                    <p:set>
                                      <p:cBhvr>
                                        <p:cTn id="54" dur="1" fill="hold">
                                          <p:stCondLst>
                                            <p:cond delay="0"/>
                                          </p:stCondLst>
                                        </p:cTn>
                                        <p:tgtEl>
                                          <p:spTgt spid="23561"/>
                                        </p:tgtEl>
                                        <p:attrNameLst>
                                          <p:attrName>style.visibility</p:attrName>
                                        </p:attrNameLst>
                                      </p:cBhvr>
                                      <p:to>
                                        <p:strVal val="visible"/>
                                      </p:to>
                                    </p:set>
                                    <p:animEffect transition="in" filter="wipe(right)">
                                      <p:cBhvr>
                                        <p:cTn id="55" dur="500"/>
                                        <p:tgtEl>
                                          <p:spTgt spid="23561"/>
                                        </p:tgtEl>
                                      </p:cBhvr>
                                    </p:animEffect>
                                  </p:childTnLst>
                                </p:cTn>
                              </p:par>
                            </p:childTnLst>
                          </p:cTn>
                        </p:par>
                        <p:par>
                          <p:cTn id="56" fill="hold">
                            <p:stCondLst>
                              <p:cond delay="6500"/>
                            </p:stCondLst>
                            <p:childTnLst>
                              <p:par>
                                <p:cTn id="57" presetID="53" presetClass="entr" presetSubtype="16" fill="hold" grpId="0" nodeType="afterEffect">
                                  <p:stCondLst>
                                    <p:cond delay="0"/>
                                  </p:stCondLst>
                                  <p:childTnLst>
                                    <p:set>
                                      <p:cBhvr>
                                        <p:cTn id="58" dur="1" fill="hold">
                                          <p:stCondLst>
                                            <p:cond delay="0"/>
                                          </p:stCondLst>
                                        </p:cTn>
                                        <p:tgtEl>
                                          <p:spTgt spid="23569"/>
                                        </p:tgtEl>
                                        <p:attrNameLst>
                                          <p:attrName>style.visibility</p:attrName>
                                        </p:attrNameLst>
                                      </p:cBhvr>
                                      <p:to>
                                        <p:strVal val="visible"/>
                                      </p:to>
                                    </p:set>
                                    <p:anim calcmode="lin" valueType="num">
                                      <p:cBhvr>
                                        <p:cTn id="59" dur="500" fill="hold"/>
                                        <p:tgtEl>
                                          <p:spTgt spid="23569"/>
                                        </p:tgtEl>
                                        <p:attrNameLst>
                                          <p:attrName>ppt_w</p:attrName>
                                        </p:attrNameLst>
                                      </p:cBhvr>
                                      <p:tavLst>
                                        <p:tav tm="0">
                                          <p:val>
                                            <p:fltVal val="0"/>
                                          </p:val>
                                        </p:tav>
                                        <p:tav tm="100000">
                                          <p:val>
                                            <p:strVal val="#ppt_w"/>
                                          </p:val>
                                        </p:tav>
                                      </p:tavLst>
                                    </p:anim>
                                    <p:anim calcmode="lin" valueType="num">
                                      <p:cBhvr>
                                        <p:cTn id="60" dur="500" fill="hold"/>
                                        <p:tgtEl>
                                          <p:spTgt spid="23569"/>
                                        </p:tgtEl>
                                        <p:attrNameLst>
                                          <p:attrName>ppt_h</p:attrName>
                                        </p:attrNameLst>
                                      </p:cBhvr>
                                      <p:tavLst>
                                        <p:tav tm="0">
                                          <p:val>
                                            <p:fltVal val="0"/>
                                          </p:val>
                                        </p:tav>
                                        <p:tav tm="100000">
                                          <p:val>
                                            <p:strVal val="#ppt_h"/>
                                          </p:val>
                                        </p:tav>
                                      </p:tavLst>
                                    </p:anim>
                                    <p:animEffect transition="in" filter="fade">
                                      <p:cBhvr>
                                        <p:cTn id="61" dur="500"/>
                                        <p:tgtEl>
                                          <p:spTgt spid="23569"/>
                                        </p:tgtEl>
                                      </p:cBhvr>
                                    </p:animEffect>
                                  </p:childTnLst>
                                </p:cTn>
                              </p:par>
                            </p:childTnLst>
                          </p:cTn>
                        </p:par>
                        <p:par>
                          <p:cTn id="62" fill="hold">
                            <p:stCondLst>
                              <p:cond delay="7000"/>
                            </p:stCondLst>
                            <p:childTnLst>
                              <p:par>
                                <p:cTn id="63" presetID="42" presetClass="entr" presetSubtype="0" fill="hold" grpId="0" nodeType="afterEffect">
                                  <p:stCondLst>
                                    <p:cond delay="0"/>
                                  </p:stCondLst>
                                  <p:childTnLst>
                                    <p:set>
                                      <p:cBhvr>
                                        <p:cTn id="64" dur="1" fill="hold">
                                          <p:stCondLst>
                                            <p:cond delay="0"/>
                                          </p:stCondLst>
                                        </p:cTn>
                                        <p:tgtEl>
                                          <p:spTgt spid="23566"/>
                                        </p:tgtEl>
                                        <p:attrNameLst>
                                          <p:attrName>style.visibility</p:attrName>
                                        </p:attrNameLst>
                                      </p:cBhvr>
                                      <p:to>
                                        <p:strVal val="visible"/>
                                      </p:to>
                                    </p:set>
                                    <p:animEffect transition="in" filter="fade">
                                      <p:cBhvr>
                                        <p:cTn id="65" dur="1000"/>
                                        <p:tgtEl>
                                          <p:spTgt spid="23566"/>
                                        </p:tgtEl>
                                      </p:cBhvr>
                                    </p:animEffect>
                                    <p:anim calcmode="lin" valueType="num">
                                      <p:cBhvr>
                                        <p:cTn id="66" dur="1000" fill="hold"/>
                                        <p:tgtEl>
                                          <p:spTgt spid="23566"/>
                                        </p:tgtEl>
                                        <p:attrNameLst>
                                          <p:attrName>ppt_x</p:attrName>
                                        </p:attrNameLst>
                                      </p:cBhvr>
                                      <p:tavLst>
                                        <p:tav tm="0">
                                          <p:val>
                                            <p:strVal val="#ppt_x"/>
                                          </p:val>
                                        </p:tav>
                                        <p:tav tm="100000">
                                          <p:val>
                                            <p:strVal val="#ppt_x"/>
                                          </p:val>
                                        </p:tav>
                                      </p:tavLst>
                                    </p:anim>
                                    <p:anim calcmode="lin" valueType="num">
                                      <p:cBhvr>
                                        <p:cTn id="67" dur="1000" fill="hold"/>
                                        <p:tgtEl>
                                          <p:spTgt spid="23566"/>
                                        </p:tgtEl>
                                        <p:attrNameLst>
                                          <p:attrName>ppt_y</p:attrName>
                                        </p:attrNameLst>
                                      </p:cBhvr>
                                      <p:tavLst>
                                        <p:tav tm="0">
                                          <p:val>
                                            <p:strVal val="#ppt_y+.1"/>
                                          </p:val>
                                        </p:tav>
                                        <p:tav tm="100000">
                                          <p:val>
                                            <p:strVal val="#ppt_y"/>
                                          </p:val>
                                        </p:tav>
                                      </p:tavLst>
                                    </p:anim>
                                  </p:childTnLst>
                                </p:cTn>
                              </p:par>
                            </p:childTnLst>
                          </p:cTn>
                        </p:par>
                        <p:par>
                          <p:cTn id="68" fill="hold">
                            <p:stCondLst>
                              <p:cond delay="8000"/>
                            </p:stCondLst>
                            <p:childTnLst>
                              <p:par>
                                <p:cTn id="69" presetID="22" presetClass="entr" presetSubtype="2" fill="hold" grpId="0" nodeType="afterEffect">
                                  <p:stCondLst>
                                    <p:cond delay="0"/>
                                  </p:stCondLst>
                                  <p:childTnLst>
                                    <p:set>
                                      <p:cBhvr>
                                        <p:cTn id="70" dur="1" fill="hold">
                                          <p:stCondLst>
                                            <p:cond delay="0"/>
                                          </p:stCondLst>
                                        </p:cTn>
                                        <p:tgtEl>
                                          <p:spTgt spid="23562"/>
                                        </p:tgtEl>
                                        <p:attrNameLst>
                                          <p:attrName>style.visibility</p:attrName>
                                        </p:attrNameLst>
                                      </p:cBhvr>
                                      <p:to>
                                        <p:strVal val="visible"/>
                                      </p:to>
                                    </p:set>
                                    <p:animEffect transition="in" filter="wipe(right)">
                                      <p:cBhvr>
                                        <p:cTn id="71" dur="500"/>
                                        <p:tgtEl>
                                          <p:spTgt spid="23562"/>
                                        </p:tgtEl>
                                      </p:cBhvr>
                                    </p:animEffect>
                                  </p:childTnLst>
                                </p:cTn>
                              </p:par>
                            </p:childTnLst>
                          </p:cTn>
                        </p:par>
                        <p:par>
                          <p:cTn id="72" fill="hold">
                            <p:stCondLst>
                              <p:cond delay="8500"/>
                            </p:stCondLst>
                            <p:childTnLst>
                              <p:par>
                                <p:cTn id="73" presetID="53" presetClass="entr" presetSubtype="16" fill="hold" grpId="0" nodeType="afterEffect">
                                  <p:stCondLst>
                                    <p:cond delay="0"/>
                                  </p:stCondLst>
                                  <p:childTnLst>
                                    <p:set>
                                      <p:cBhvr>
                                        <p:cTn id="74" dur="1" fill="hold">
                                          <p:stCondLst>
                                            <p:cond delay="0"/>
                                          </p:stCondLst>
                                        </p:cTn>
                                        <p:tgtEl>
                                          <p:spTgt spid="23571"/>
                                        </p:tgtEl>
                                        <p:attrNameLst>
                                          <p:attrName>style.visibility</p:attrName>
                                        </p:attrNameLst>
                                      </p:cBhvr>
                                      <p:to>
                                        <p:strVal val="visible"/>
                                      </p:to>
                                    </p:set>
                                    <p:anim calcmode="lin" valueType="num">
                                      <p:cBhvr>
                                        <p:cTn id="75" dur="500" fill="hold"/>
                                        <p:tgtEl>
                                          <p:spTgt spid="23571"/>
                                        </p:tgtEl>
                                        <p:attrNameLst>
                                          <p:attrName>ppt_w</p:attrName>
                                        </p:attrNameLst>
                                      </p:cBhvr>
                                      <p:tavLst>
                                        <p:tav tm="0">
                                          <p:val>
                                            <p:fltVal val="0"/>
                                          </p:val>
                                        </p:tav>
                                        <p:tav tm="100000">
                                          <p:val>
                                            <p:strVal val="#ppt_w"/>
                                          </p:val>
                                        </p:tav>
                                      </p:tavLst>
                                    </p:anim>
                                    <p:anim calcmode="lin" valueType="num">
                                      <p:cBhvr>
                                        <p:cTn id="76" dur="500" fill="hold"/>
                                        <p:tgtEl>
                                          <p:spTgt spid="23571"/>
                                        </p:tgtEl>
                                        <p:attrNameLst>
                                          <p:attrName>ppt_h</p:attrName>
                                        </p:attrNameLst>
                                      </p:cBhvr>
                                      <p:tavLst>
                                        <p:tav tm="0">
                                          <p:val>
                                            <p:fltVal val="0"/>
                                          </p:val>
                                        </p:tav>
                                        <p:tav tm="100000">
                                          <p:val>
                                            <p:strVal val="#ppt_h"/>
                                          </p:val>
                                        </p:tav>
                                      </p:tavLst>
                                    </p:anim>
                                    <p:animEffect transition="in" filter="fade">
                                      <p:cBhvr>
                                        <p:cTn id="77" dur="500"/>
                                        <p:tgtEl>
                                          <p:spTgt spid="23571"/>
                                        </p:tgtEl>
                                      </p:cBhvr>
                                    </p:animEffect>
                                  </p:childTnLst>
                                </p:cTn>
                              </p:par>
                            </p:childTnLst>
                          </p:cTn>
                        </p:par>
                        <p:par>
                          <p:cTn id="78" fill="hold">
                            <p:stCondLst>
                              <p:cond delay="9000"/>
                            </p:stCondLst>
                            <p:childTnLst>
                              <p:par>
                                <p:cTn id="79" presetID="42" presetClass="entr" presetSubtype="0" fill="hold" grpId="0" nodeType="afterEffect">
                                  <p:stCondLst>
                                    <p:cond delay="0"/>
                                  </p:stCondLst>
                                  <p:childTnLst>
                                    <p:set>
                                      <p:cBhvr>
                                        <p:cTn id="80" dur="1" fill="hold">
                                          <p:stCondLst>
                                            <p:cond delay="0"/>
                                          </p:stCondLst>
                                        </p:cTn>
                                        <p:tgtEl>
                                          <p:spTgt spid="23564"/>
                                        </p:tgtEl>
                                        <p:attrNameLst>
                                          <p:attrName>style.visibility</p:attrName>
                                        </p:attrNameLst>
                                      </p:cBhvr>
                                      <p:to>
                                        <p:strVal val="visible"/>
                                      </p:to>
                                    </p:set>
                                    <p:animEffect transition="in" filter="fade">
                                      <p:cBhvr>
                                        <p:cTn id="81" dur="1000"/>
                                        <p:tgtEl>
                                          <p:spTgt spid="23564"/>
                                        </p:tgtEl>
                                      </p:cBhvr>
                                    </p:animEffect>
                                    <p:anim calcmode="lin" valueType="num">
                                      <p:cBhvr>
                                        <p:cTn id="82" dur="1000" fill="hold"/>
                                        <p:tgtEl>
                                          <p:spTgt spid="23564"/>
                                        </p:tgtEl>
                                        <p:attrNameLst>
                                          <p:attrName>ppt_x</p:attrName>
                                        </p:attrNameLst>
                                      </p:cBhvr>
                                      <p:tavLst>
                                        <p:tav tm="0">
                                          <p:val>
                                            <p:strVal val="#ppt_x"/>
                                          </p:val>
                                        </p:tav>
                                        <p:tav tm="100000">
                                          <p:val>
                                            <p:strVal val="#ppt_x"/>
                                          </p:val>
                                        </p:tav>
                                      </p:tavLst>
                                    </p:anim>
                                    <p:anim calcmode="lin" valueType="num">
                                      <p:cBhvr>
                                        <p:cTn id="83" dur="1000" fill="hold"/>
                                        <p:tgtEl>
                                          <p:spTgt spid="235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8" grpId="0" animBg="1"/>
      <p:bldP spid="23559" grpId="0" animBg="1"/>
      <p:bldP spid="23560" grpId="0" animBg="1"/>
      <p:bldP spid="23561" grpId="0" animBg="1"/>
      <p:bldP spid="23562" grpId="0" animBg="1"/>
      <p:bldP spid="23563" grpId="0"/>
      <p:bldP spid="23564" grpId="0"/>
      <p:bldP spid="23565" grpId="0"/>
      <p:bldP spid="23566" grpId="0"/>
      <p:bldP spid="23567" grpId="0"/>
      <p:bldP spid="23568" grpId="0"/>
      <p:bldP spid="23569" grpId="0"/>
      <p:bldP spid="23570" grpId="0"/>
      <p:bldP spid="23571" grpId="0"/>
      <p:bldP spid="2357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1"/>
          <p:cNvSpPr/>
          <p:nvPr/>
        </p:nvSpPr>
        <p:spPr bwMode="auto">
          <a:xfrm>
            <a:off x="6507759" y="3725425"/>
            <a:ext cx="1743075" cy="0"/>
          </a:xfrm>
          <a:custGeom>
            <a:avLst/>
            <a:gdLst>
              <a:gd name="T0" fmla="*/ 2147483647 w 1984"/>
              <a:gd name="T1" fmla="*/ 0 w 1984"/>
              <a:gd name="T2" fmla="*/ 2147483647 w 1984"/>
              <a:gd name="T3" fmla="*/ 0 60000 65536"/>
              <a:gd name="T4" fmla="*/ 0 60000 65536"/>
              <a:gd name="T5" fmla="*/ 0 60000 65536"/>
              <a:gd name="T6" fmla="*/ 0 w 1984"/>
              <a:gd name="T7" fmla="*/ 1984 w 1984"/>
            </a:gdLst>
            <a:ahLst/>
            <a:cxnLst>
              <a:cxn ang="T3">
                <a:pos x="T0" y="0"/>
              </a:cxn>
              <a:cxn ang="T4">
                <a:pos x="T1" y="0"/>
              </a:cxn>
              <a:cxn ang="T5">
                <a:pos x="T2" y="0"/>
              </a:cxn>
            </a:cxnLst>
            <a:rect l="T6" t="0" r="T7" b="0"/>
            <a:pathLst>
              <a:path w="1984">
                <a:moveTo>
                  <a:pt x="1984" y="0"/>
                </a:moveTo>
                <a:lnTo>
                  <a:pt x="0" y="0"/>
                </a:lnTo>
                <a:lnTo>
                  <a:pt x="1984" y="0"/>
                </a:lnTo>
                <a:close/>
              </a:path>
            </a:pathLst>
          </a:custGeom>
          <a:solidFill>
            <a:srgbClr val="E6325C"/>
          </a:solidFill>
          <a:ln w="9525">
            <a:noFill/>
            <a:round/>
          </a:ln>
        </p:spPr>
        <p:txBody>
          <a:bodyPr lIns="68580" tIns="34290" rIns="68580" bIns="34290"/>
          <a:lstStyle/>
          <a:p>
            <a:pPr defTabSz="913924">
              <a:defRPr/>
            </a:pPr>
            <a:endParaRPr lang="zh-CN" altLang="en-US" kern="0" dirty="0">
              <a:solidFill>
                <a:sysClr val="windowText" lastClr="000000"/>
              </a:solidFill>
            </a:endParaRPr>
          </a:p>
        </p:txBody>
      </p:sp>
      <p:sp>
        <p:nvSpPr>
          <p:cNvPr id="5" name="Line 12"/>
          <p:cNvSpPr>
            <a:spLocks noChangeShapeType="1"/>
          </p:cNvSpPr>
          <p:nvPr/>
        </p:nvSpPr>
        <p:spPr bwMode="auto">
          <a:xfrm flipH="1">
            <a:off x="6507759" y="3725425"/>
            <a:ext cx="1743075" cy="0"/>
          </a:xfrm>
          <a:prstGeom prst="line">
            <a:avLst/>
          </a:prstGeom>
          <a:noFill/>
          <a:ln w="9525">
            <a:noFill/>
            <a:round/>
          </a:ln>
        </p:spPr>
        <p:txBody>
          <a:bodyPr lIns="68580" tIns="34290" rIns="68580" bIns="34290"/>
          <a:lstStyle/>
          <a:p>
            <a:pPr defTabSz="913924">
              <a:defRPr/>
            </a:pPr>
            <a:endParaRPr lang="zh-CN" altLang="en-US" kern="0" dirty="0">
              <a:solidFill>
                <a:sysClr val="windowText" lastClr="000000"/>
              </a:solidFill>
            </a:endParaRPr>
          </a:p>
        </p:txBody>
      </p:sp>
      <p:cxnSp>
        <p:nvCxnSpPr>
          <p:cNvPr id="7" name="直接连接符 6"/>
          <p:cNvCxnSpPr>
            <a:stCxn id="42" idx="3"/>
          </p:cNvCxnSpPr>
          <p:nvPr/>
        </p:nvCxnSpPr>
        <p:spPr>
          <a:xfrm flipV="1">
            <a:off x="632420" y="1564172"/>
            <a:ext cx="0" cy="1518118"/>
          </a:xfrm>
          <a:prstGeom prst="line">
            <a:avLst/>
          </a:prstGeom>
          <a:noFill/>
          <a:ln w="9525" cap="flat" cmpd="sng" algn="ctr">
            <a:solidFill>
              <a:schemeClr val="accent1"/>
            </a:solidFill>
            <a:prstDash val="dash"/>
            <a:tailEnd type="oval"/>
          </a:ln>
          <a:effectLst/>
        </p:spPr>
      </p:cxnSp>
      <p:cxnSp>
        <p:nvCxnSpPr>
          <p:cNvPr id="8" name="直接连接符 7"/>
          <p:cNvCxnSpPr/>
          <p:nvPr/>
        </p:nvCxnSpPr>
        <p:spPr>
          <a:xfrm flipV="1">
            <a:off x="2607271" y="1564172"/>
            <a:ext cx="0" cy="1518118"/>
          </a:xfrm>
          <a:prstGeom prst="line">
            <a:avLst/>
          </a:prstGeom>
          <a:noFill/>
          <a:ln w="9525" cap="flat" cmpd="sng" algn="ctr">
            <a:solidFill>
              <a:schemeClr val="accent2"/>
            </a:solidFill>
            <a:prstDash val="dash"/>
            <a:tailEnd type="oval"/>
          </a:ln>
          <a:effectLst/>
        </p:spPr>
      </p:cxnSp>
      <p:cxnSp>
        <p:nvCxnSpPr>
          <p:cNvPr id="9" name="直接连接符 8"/>
          <p:cNvCxnSpPr/>
          <p:nvPr/>
        </p:nvCxnSpPr>
        <p:spPr>
          <a:xfrm flipV="1">
            <a:off x="4594820" y="1564172"/>
            <a:ext cx="0" cy="1518118"/>
          </a:xfrm>
          <a:prstGeom prst="line">
            <a:avLst/>
          </a:prstGeom>
          <a:noFill/>
          <a:ln w="9525" cap="flat" cmpd="sng" algn="ctr">
            <a:solidFill>
              <a:schemeClr val="accent3"/>
            </a:solidFill>
            <a:prstDash val="dash"/>
            <a:tailEnd type="oval"/>
          </a:ln>
          <a:effectLst/>
        </p:spPr>
      </p:cxnSp>
      <p:cxnSp>
        <p:nvCxnSpPr>
          <p:cNvPr id="10" name="直接连接符 9"/>
          <p:cNvCxnSpPr/>
          <p:nvPr/>
        </p:nvCxnSpPr>
        <p:spPr>
          <a:xfrm flipV="1">
            <a:off x="6569671" y="1564172"/>
            <a:ext cx="0" cy="1518118"/>
          </a:xfrm>
          <a:prstGeom prst="line">
            <a:avLst/>
          </a:prstGeom>
          <a:noFill/>
          <a:ln w="9525" cap="flat" cmpd="sng" algn="ctr">
            <a:solidFill>
              <a:schemeClr val="accent4"/>
            </a:solidFill>
            <a:prstDash val="dash"/>
            <a:tailEnd type="oval"/>
          </a:ln>
          <a:effectLst/>
        </p:spPr>
      </p:cxnSp>
      <p:grpSp>
        <p:nvGrpSpPr>
          <p:cNvPr id="2" name="组合 10"/>
          <p:cNvGrpSpPr/>
          <p:nvPr/>
        </p:nvGrpSpPr>
        <p:grpSpPr bwMode="auto">
          <a:xfrm>
            <a:off x="6576022" y="3082291"/>
            <a:ext cx="2024063" cy="643135"/>
            <a:chOff x="6575446" y="3440667"/>
            <a:chExt cx="2023780" cy="643251"/>
          </a:xfrm>
        </p:grpSpPr>
        <p:sp>
          <p:nvSpPr>
            <p:cNvPr id="12" name="Freeform 13"/>
            <p:cNvSpPr/>
            <p:nvPr/>
          </p:nvSpPr>
          <p:spPr bwMode="auto">
            <a:xfrm>
              <a:off x="6575446" y="3440667"/>
              <a:ext cx="2023780" cy="643251"/>
            </a:xfrm>
            <a:custGeom>
              <a:avLst/>
              <a:gdLst>
                <a:gd name="T0" fmla="*/ 1984 w 2303"/>
                <a:gd name="T1" fmla="*/ 732 h 732"/>
                <a:gd name="T2" fmla="*/ 0 w 2303"/>
                <a:gd name="T3" fmla="*/ 732 h 732"/>
                <a:gd name="T4" fmla="*/ 321 w 2303"/>
                <a:gd name="T5" fmla="*/ 366 h 732"/>
                <a:gd name="T6" fmla="*/ 0 w 2303"/>
                <a:gd name="T7" fmla="*/ 0 h 732"/>
                <a:gd name="T8" fmla="*/ 1984 w 2303"/>
                <a:gd name="T9" fmla="*/ 0 h 732"/>
                <a:gd name="T10" fmla="*/ 2303 w 2303"/>
                <a:gd name="T11" fmla="*/ 366 h 732"/>
                <a:gd name="T12" fmla="*/ 1984 w 2303"/>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3" h="732">
                  <a:moveTo>
                    <a:pt x="1984" y="732"/>
                  </a:moveTo>
                  <a:lnTo>
                    <a:pt x="0" y="732"/>
                  </a:lnTo>
                  <a:lnTo>
                    <a:pt x="321" y="366"/>
                  </a:lnTo>
                  <a:lnTo>
                    <a:pt x="0" y="0"/>
                  </a:lnTo>
                  <a:lnTo>
                    <a:pt x="1984" y="0"/>
                  </a:lnTo>
                  <a:lnTo>
                    <a:pt x="2303" y="366"/>
                  </a:lnTo>
                  <a:lnTo>
                    <a:pt x="1984" y="732"/>
                  </a:lnTo>
                  <a:close/>
                </a:path>
              </a:pathLst>
            </a:custGeom>
            <a:solidFill>
              <a:schemeClr val="accent4"/>
            </a:solidFill>
            <a:ln>
              <a:noFill/>
            </a:ln>
          </p:spPr>
          <p:txBody>
            <a:bodyPr/>
            <a:lstStyle/>
            <a:p>
              <a:pPr defTabSz="913924">
                <a:defRPr/>
              </a:pPr>
              <a:endParaRPr lang="zh-CN" altLang="en-US" sz="1600" kern="0" dirty="0">
                <a:solidFill>
                  <a:schemeClr val="bg1"/>
                </a:solidFill>
              </a:endParaRPr>
            </a:p>
          </p:txBody>
        </p:sp>
        <p:grpSp>
          <p:nvGrpSpPr>
            <p:cNvPr id="3" name="组合 26"/>
            <p:cNvGrpSpPr/>
            <p:nvPr/>
          </p:nvGrpSpPr>
          <p:grpSpPr bwMode="auto">
            <a:xfrm>
              <a:off x="6964552" y="3576351"/>
              <a:ext cx="1295718" cy="371881"/>
              <a:chOff x="1491944" y="1784655"/>
              <a:chExt cx="1295718" cy="371881"/>
            </a:xfrm>
          </p:grpSpPr>
          <p:grpSp>
            <p:nvGrpSpPr>
              <p:cNvPr id="6" name="Group 6"/>
              <p:cNvGrpSpPr>
                <a:grpSpLocks noChangeAspect="1"/>
              </p:cNvGrpSpPr>
              <p:nvPr/>
            </p:nvGrpSpPr>
            <p:grpSpPr bwMode="auto">
              <a:xfrm>
                <a:off x="1491944" y="1784655"/>
                <a:ext cx="415760" cy="371881"/>
                <a:chOff x="833" y="1348"/>
                <a:chExt cx="379" cy="339"/>
              </a:xfrm>
              <a:solidFill>
                <a:sysClr val="window" lastClr="FFFFFF"/>
              </a:solidFill>
              <a:effectLst>
                <a:outerShdw blurRad="25400" dist="25400" dir="2700000" algn="tl" rotWithShape="0">
                  <a:prstClr val="black">
                    <a:alpha val="40000"/>
                  </a:prstClr>
                </a:outerShdw>
              </a:effectLst>
            </p:grpSpPr>
            <p:sp>
              <p:nvSpPr>
                <p:cNvPr id="16" name="Freeform 7"/>
                <p:cNvSpPr/>
                <p:nvPr/>
              </p:nvSpPr>
              <p:spPr bwMode="auto">
                <a:xfrm>
                  <a:off x="1101" y="1360"/>
                  <a:ext cx="111" cy="315"/>
                </a:xfrm>
                <a:custGeom>
                  <a:avLst/>
                  <a:gdLst>
                    <a:gd name="T0" fmla="*/ 15 w 19"/>
                    <a:gd name="T1" fmla="*/ 27 h 54"/>
                    <a:gd name="T2" fmla="*/ 0 w 19"/>
                    <a:gd name="T3" fmla="*/ 3 h 54"/>
                    <a:gd name="T4" fmla="*/ 2 w 19"/>
                    <a:gd name="T5" fmla="*/ 0 h 54"/>
                    <a:gd name="T6" fmla="*/ 19 w 19"/>
                    <a:gd name="T7" fmla="*/ 27 h 54"/>
                    <a:gd name="T8" fmla="*/ 1 w 19"/>
                    <a:gd name="T9" fmla="*/ 54 h 54"/>
                    <a:gd name="T10" fmla="*/ 0 w 19"/>
                    <a:gd name="T11" fmla="*/ 51 h 54"/>
                    <a:gd name="T12" fmla="*/ 15 w 19"/>
                    <a:gd name="T13" fmla="*/ 27 h 54"/>
                  </a:gdLst>
                  <a:ahLst/>
                  <a:cxnLst>
                    <a:cxn ang="0">
                      <a:pos x="T0" y="T1"/>
                    </a:cxn>
                    <a:cxn ang="0">
                      <a:pos x="T2" y="T3"/>
                    </a:cxn>
                    <a:cxn ang="0">
                      <a:pos x="T4" y="T5"/>
                    </a:cxn>
                    <a:cxn ang="0">
                      <a:pos x="T6" y="T7"/>
                    </a:cxn>
                    <a:cxn ang="0">
                      <a:pos x="T8" y="T9"/>
                    </a:cxn>
                    <a:cxn ang="0">
                      <a:pos x="T10" y="T11"/>
                    </a:cxn>
                    <a:cxn ang="0">
                      <a:pos x="T12" y="T13"/>
                    </a:cxn>
                  </a:cxnLst>
                  <a:rect l="0" t="0" r="r" b="b"/>
                  <a:pathLst>
                    <a:path w="19" h="54">
                      <a:moveTo>
                        <a:pt x="15" y="27"/>
                      </a:moveTo>
                      <a:cubicBezTo>
                        <a:pt x="15" y="16"/>
                        <a:pt x="9" y="7"/>
                        <a:pt x="0" y="3"/>
                      </a:cubicBezTo>
                      <a:cubicBezTo>
                        <a:pt x="2" y="0"/>
                        <a:pt x="2" y="0"/>
                        <a:pt x="2" y="0"/>
                      </a:cubicBezTo>
                      <a:cubicBezTo>
                        <a:pt x="12" y="5"/>
                        <a:pt x="19" y="15"/>
                        <a:pt x="19" y="27"/>
                      </a:cubicBezTo>
                      <a:cubicBezTo>
                        <a:pt x="19" y="39"/>
                        <a:pt x="11" y="49"/>
                        <a:pt x="1" y="54"/>
                      </a:cubicBezTo>
                      <a:cubicBezTo>
                        <a:pt x="0" y="51"/>
                        <a:pt x="0" y="51"/>
                        <a:pt x="0" y="51"/>
                      </a:cubicBezTo>
                      <a:cubicBezTo>
                        <a:pt x="9" y="47"/>
                        <a:pt x="15" y="38"/>
                        <a:pt x="15" y="27"/>
                      </a:cubicBezTo>
                      <a:close/>
                    </a:path>
                  </a:pathLst>
                </a:custGeom>
                <a:grpFill/>
                <a:ln>
                  <a:noFill/>
                </a:ln>
              </p:spPr>
              <p:txBody>
                <a:bodyPr/>
                <a:lstStyle/>
                <a:p>
                  <a:pPr defTabSz="913924">
                    <a:defRPr/>
                  </a:pPr>
                  <a:endParaRPr lang="zh-CN" altLang="en-US" sz="1600" kern="0" dirty="0">
                    <a:solidFill>
                      <a:schemeClr val="bg1"/>
                    </a:solidFill>
                  </a:endParaRPr>
                </a:p>
              </p:txBody>
            </p:sp>
            <p:sp>
              <p:nvSpPr>
                <p:cNvPr id="17" name="Freeform 8"/>
                <p:cNvSpPr/>
                <p:nvPr/>
              </p:nvSpPr>
              <p:spPr bwMode="auto">
                <a:xfrm>
                  <a:off x="1060" y="1389"/>
                  <a:ext cx="99" cy="257"/>
                </a:xfrm>
                <a:custGeom>
                  <a:avLst/>
                  <a:gdLst>
                    <a:gd name="T0" fmla="*/ 14 w 17"/>
                    <a:gd name="T1" fmla="*/ 22 h 44"/>
                    <a:gd name="T2" fmla="*/ 1 w 17"/>
                    <a:gd name="T3" fmla="*/ 3 h 44"/>
                    <a:gd name="T4" fmla="*/ 2 w 17"/>
                    <a:gd name="T5" fmla="*/ 0 h 44"/>
                    <a:gd name="T6" fmla="*/ 17 w 17"/>
                    <a:gd name="T7" fmla="*/ 22 h 44"/>
                    <a:gd name="T8" fmla="*/ 2 w 17"/>
                    <a:gd name="T9" fmla="*/ 44 h 44"/>
                    <a:gd name="T10" fmla="*/ 0 w 17"/>
                    <a:gd name="T11" fmla="*/ 41 h 44"/>
                    <a:gd name="T12" fmla="*/ 14 w 17"/>
                    <a:gd name="T13" fmla="*/ 22 h 44"/>
                  </a:gdLst>
                  <a:ahLst/>
                  <a:cxnLst>
                    <a:cxn ang="0">
                      <a:pos x="T0" y="T1"/>
                    </a:cxn>
                    <a:cxn ang="0">
                      <a:pos x="T2" y="T3"/>
                    </a:cxn>
                    <a:cxn ang="0">
                      <a:pos x="T4" y="T5"/>
                    </a:cxn>
                    <a:cxn ang="0">
                      <a:pos x="T6" y="T7"/>
                    </a:cxn>
                    <a:cxn ang="0">
                      <a:pos x="T8" y="T9"/>
                    </a:cxn>
                    <a:cxn ang="0">
                      <a:pos x="T10" y="T11"/>
                    </a:cxn>
                    <a:cxn ang="0">
                      <a:pos x="T12" y="T13"/>
                    </a:cxn>
                  </a:cxnLst>
                  <a:rect l="0" t="0" r="r" b="b"/>
                  <a:pathLst>
                    <a:path w="17" h="44">
                      <a:moveTo>
                        <a:pt x="14" y="22"/>
                      </a:moveTo>
                      <a:cubicBezTo>
                        <a:pt x="14" y="13"/>
                        <a:pt x="8" y="6"/>
                        <a:pt x="1" y="3"/>
                      </a:cubicBezTo>
                      <a:cubicBezTo>
                        <a:pt x="2" y="0"/>
                        <a:pt x="2" y="0"/>
                        <a:pt x="2" y="0"/>
                      </a:cubicBezTo>
                      <a:cubicBezTo>
                        <a:pt x="11" y="3"/>
                        <a:pt x="17" y="12"/>
                        <a:pt x="17" y="22"/>
                      </a:cubicBezTo>
                      <a:cubicBezTo>
                        <a:pt x="17" y="32"/>
                        <a:pt x="11" y="41"/>
                        <a:pt x="2" y="44"/>
                      </a:cubicBezTo>
                      <a:cubicBezTo>
                        <a:pt x="0" y="41"/>
                        <a:pt x="0" y="41"/>
                        <a:pt x="0" y="41"/>
                      </a:cubicBezTo>
                      <a:cubicBezTo>
                        <a:pt x="8" y="38"/>
                        <a:pt x="14" y="31"/>
                        <a:pt x="14" y="22"/>
                      </a:cubicBezTo>
                      <a:close/>
                    </a:path>
                  </a:pathLst>
                </a:custGeom>
                <a:grpFill/>
                <a:ln>
                  <a:noFill/>
                </a:ln>
              </p:spPr>
              <p:txBody>
                <a:bodyPr/>
                <a:lstStyle/>
                <a:p>
                  <a:pPr defTabSz="913924">
                    <a:defRPr/>
                  </a:pPr>
                  <a:endParaRPr lang="zh-CN" altLang="en-US" sz="1600" kern="0" dirty="0">
                    <a:solidFill>
                      <a:schemeClr val="bg1"/>
                    </a:solidFill>
                  </a:endParaRPr>
                </a:p>
              </p:txBody>
            </p:sp>
            <p:sp>
              <p:nvSpPr>
                <p:cNvPr id="18" name="Freeform 9"/>
                <p:cNvSpPr/>
                <p:nvPr/>
              </p:nvSpPr>
              <p:spPr bwMode="auto">
                <a:xfrm>
                  <a:off x="915" y="1348"/>
                  <a:ext cx="110" cy="339"/>
                </a:xfrm>
                <a:custGeom>
                  <a:avLst/>
                  <a:gdLst>
                    <a:gd name="T0" fmla="*/ 0 w 110"/>
                    <a:gd name="T1" fmla="*/ 99 h 339"/>
                    <a:gd name="T2" fmla="*/ 0 w 110"/>
                    <a:gd name="T3" fmla="*/ 240 h 339"/>
                    <a:gd name="T4" fmla="*/ 70 w 110"/>
                    <a:gd name="T5" fmla="*/ 298 h 339"/>
                    <a:gd name="T6" fmla="*/ 70 w 110"/>
                    <a:gd name="T7" fmla="*/ 175 h 339"/>
                    <a:gd name="T8" fmla="*/ 81 w 110"/>
                    <a:gd name="T9" fmla="*/ 175 h 339"/>
                    <a:gd name="T10" fmla="*/ 81 w 110"/>
                    <a:gd name="T11" fmla="*/ 310 h 339"/>
                    <a:gd name="T12" fmla="*/ 110 w 110"/>
                    <a:gd name="T13" fmla="*/ 339 h 339"/>
                    <a:gd name="T14" fmla="*/ 110 w 110"/>
                    <a:gd name="T15" fmla="*/ 0 h 339"/>
                    <a:gd name="T16" fmla="*/ 0 w 110"/>
                    <a:gd name="T17" fmla="*/ 9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339">
                      <a:moveTo>
                        <a:pt x="0" y="99"/>
                      </a:moveTo>
                      <a:lnTo>
                        <a:pt x="0" y="240"/>
                      </a:lnTo>
                      <a:lnTo>
                        <a:pt x="70" y="298"/>
                      </a:lnTo>
                      <a:lnTo>
                        <a:pt x="70" y="175"/>
                      </a:lnTo>
                      <a:lnTo>
                        <a:pt x="81" y="175"/>
                      </a:lnTo>
                      <a:lnTo>
                        <a:pt x="81" y="310"/>
                      </a:lnTo>
                      <a:lnTo>
                        <a:pt x="110" y="339"/>
                      </a:lnTo>
                      <a:lnTo>
                        <a:pt x="110" y="0"/>
                      </a:lnTo>
                      <a:lnTo>
                        <a:pt x="0" y="99"/>
                      </a:lnTo>
                      <a:close/>
                    </a:path>
                  </a:pathLst>
                </a:custGeom>
                <a:grpFill/>
                <a:ln>
                  <a:noFill/>
                </a:ln>
              </p:spPr>
              <p:txBody>
                <a:bodyPr/>
                <a:lstStyle/>
                <a:p>
                  <a:pPr defTabSz="913924">
                    <a:defRPr/>
                  </a:pPr>
                  <a:endParaRPr lang="zh-CN" altLang="en-US" sz="1600" kern="0" dirty="0">
                    <a:solidFill>
                      <a:schemeClr val="bg1"/>
                    </a:solidFill>
                  </a:endParaRPr>
                </a:p>
              </p:txBody>
            </p:sp>
            <p:sp>
              <p:nvSpPr>
                <p:cNvPr id="19" name="Freeform 10"/>
                <p:cNvSpPr/>
                <p:nvPr/>
              </p:nvSpPr>
              <p:spPr bwMode="auto">
                <a:xfrm>
                  <a:off x="833" y="1453"/>
                  <a:ext cx="64" cy="129"/>
                </a:xfrm>
                <a:custGeom>
                  <a:avLst/>
                  <a:gdLst>
                    <a:gd name="T0" fmla="*/ 0 w 64"/>
                    <a:gd name="T1" fmla="*/ 0 h 129"/>
                    <a:gd name="T2" fmla="*/ 0 w 64"/>
                    <a:gd name="T3" fmla="*/ 129 h 129"/>
                    <a:gd name="T4" fmla="*/ 35 w 64"/>
                    <a:gd name="T5" fmla="*/ 129 h 129"/>
                    <a:gd name="T6" fmla="*/ 35 w 64"/>
                    <a:gd name="T7" fmla="*/ 59 h 129"/>
                    <a:gd name="T8" fmla="*/ 47 w 64"/>
                    <a:gd name="T9" fmla="*/ 59 h 129"/>
                    <a:gd name="T10" fmla="*/ 47 w 64"/>
                    <a:gd name="T11" fmla="*/ 129 h 129"/>
                    <a:gd name="T12" fmla="*/ 64 w 64"/>
                    <a:gd name="T13" fmla="*/ 129 h 129"/>
                    <a:gd name="T14" fmla="*/ 64 w 64"/>
                    <a:gd name="T15" fmla="*/ 0 h 129"/>
                    <a:gd name="T16" fmla="*/ 0 w 64"/>
                    <a:gd name="T17"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129">
                      <a:moveTo>
                        <a:pt x="0" y="0"/>
                      </a:moveTo>
                      <a:lnTo>
                        <a:pt x="0" y="129"/>
                      </a:lnTo>
                      <a:lnTo>
                        <a:pt x="35" y="129"/>
                      </a:lnTo>
                      <a:lnTo>
                        <a:pt x="35" y="59"/>
                      </a:lnTo>
                      <a:lnTo>
                        <a:pt x="47" y="59"/>
                      </a:lnTo>
                      <a:lnTo>
                        <a:pt x="47" y="129"/>
                      </a:lnTo>
                      <a:lnTo>
                        <a:pt x="64" y="129"/>
                      </a:lnTo>
                      <a:lnTo>
                        <a:pt x="64" y="0"/>
                      </a:lnTo>
                      <a:lnTo>
                        <a:pt x="0" y="0"/>
                      </a:lnTo>
                      <a:close/>
                    </a:path>
                  </a:pathLst>
                </a:custGeom>
                <a:grpFill/>
                <a:ln>
                  <a:noFill/>
                </a:ln>
              </p:spPr>
              <p:txBody>
                <a:bodyPr/>
                <a:lstStyle/>
                <a:p>
                  <a:pPr defTabSz="913924">
                    <a:defRPr/>
                  </a:pPr>
                  <a:endParaRPr lang="zh-CN" altLang="en-US" sz="1600" kern="0" dirty="0">
                    <a:solidFill>
                      <a:schemeClr val="bg1"/>
                    </a:solidFill>
                  </a:endParaRPr>
                </a:p>
              </p:txBody>
            </p:sp>
          </p:grpSp>
          <p:sp>
            <p:nvSpPr>
              <p:cNvPr id="15" name="TextBox 28"/>
              <p:cNvSpPr txBox="1">
                <a:spLocks noChangeArrowheads="1"/>
              </p:cNvSpPr>
              <p:nvPr/>
            </p:nvSpPr>
            <p:spPr bwMode="auto">
              <a:xfrm>
                <a:off x="1987555" y="1832129"/>
                <a:ext cx="800107" cy="277049"/>
              </a:xfrm>
              <a:prstGeom prst="rect">
                <a:avLst/>
              </a:prstGeom>
              <a:noFill/>
              <a:ln w="9525">
                <a:noFill/>
                <a:miter lim="800000"/>
              </a:ln>
            </p:spPr>
            <p:txBody>
              <a:bodyPr wrap="none">
                <a:spAutoFit/>
              </a:bodyPr>
              <a:lstStyle/>
              <a:p>
                <a:pPr algn="ctr">
                  <a:spcBef>
                    <a:spcPct val="50000"/>
                  </a:spcBef>
                </a:pPr>
                <a:r>
                  <a:rPr lang="zh-CN" altLang="en-US" sz="1200" dirty="0" smtClean="0">
                    <a:solidFill>
                      <a:schemeClr val="bg1"/>
                    </a:solidFill>
                    <a:latin typeface="微软雅黑" pitchFamily="34" charset="-122"/>
                    <a:ea typeface="微软雅黑" pitchFamily="34" charset="-122"/>
                    <a:sym typeface="Arial" pitchFamily="34" charset="0"/>
                  </a:rPr>
                  <a:t>添加标题</a:t>
                </a:r>
                <a:endParaRPr lang="en-US" altLang="zh-CN" sz="1200" dirty="0">
                  <a:solidFill>
                    <a:schemeClr val="bg1"/>
                  </a:solidFill>
                  <a:latin typeface="微软雅黑" pitchFamily="34" charset="-122"/>
                  <a:ea typeface="微软雅黑" pitchFamily="34" charset="-122"/>
                  <a:sym typeface="Arial" pitchFamily="34" charset="0"/>
                </a:endParaRPr>
              </a:p>
            </p:txBody>
          </p:sp>
        </p:grpSp>
      </p:grpSp>
      <p:grpSp>
        <p:nvGrpSpPr>
          <p:cNvPr id="11" name="组合 19"/>
          <p:cNvGrpSpPr/>
          <p:nvPr/>
        </p:nvGrpSpPr>
        <p:grpSpPr bwMode="auto">
          <a:xfrm>
            <a:off x="4594821" y="3082291"/>
            <a:ext cx="2025650" cy="643135"/>
            <a:chOff x="4594140" y="3440667"/>
            <a:chExt cx="2026416" cy="643251"/>
          </a:xfrm>
        </p:grpSpPr>
        <p:sp>
          <p:nvSpPr>
            <p:cNvPr id="21" name="Freeform 8"/>
            <p:cNvSpPr/>
            <p:nvPr/>
          </p:nvSpPr>
          <p:spPr bwMode="auto">
            <a:xfrm>
              <a:off x="4594140" y="3440667"/>
              <a:ext cx="2026416" cy="643251"/>
            </a:xfrm>
            <a:custGeom>
              <a:avLst/>
              <a:gdLst>
                <a:gd name="T0" fmla="*/ 1985 w 2306"/>
                <a:gd name="T1" fmla="*/ 732 h 732"/>
                <a:gd name="T2" fmla="*/ 0 w 2306"/>
                <a:gd name="T3" fmla="*/ 732 h 732"/>
                <a:gd name="T4" fmla="*/ 322 w 2306"/>
                <a:gd name="T5" fmla="*/ 366 h 732"/>
                <a:gd name="T6" fmla="*/ 0 w 2306"/>
                <a:gd name="T7" fmla="*/ 0 h 732"/>
                <a:gd name="T8" fmla="*/ 1985 w 2306"/>
                <a:gd name="T9" fmla="*/ 0 h 732"/>
                <a:gd name="T10" fmla="*/ 2306 w 2306"/>
                <a:gd name="T11" fmla="*/ 366 h 732"/>
                <a:gd name="T12" fmla="*/ 1985 w 2306"/>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6" h="732">
                  <a:moveTo>
                    <a:pt x="1985" y="732"/>
                  </a:moveTo>
                  <a:lnTo>
                    <a:pt x="0" y="732"/>
                  </a:lnTo>
                  <a:lnTo>
                    <a:pt x="322" y="366"/>
                  </a:lnTo>
                  <a:lnTo>
                    <a:pt x="0" y="0"/>
                  </a:lnTo>
                  <a:lnTo>
                    <a:pt x="1985" y="0"/>
                  </a:lnTo>
                  <a:lnTo>
                    <a:pt x="2306" y="366"/>
                  </a:lnTo>
                  <a:lnTo>
                    <a:pt x="1985" y="732"/>
                  </a:lnTo>
                  <a:close/>
                </a:path>
              </a:pathLst>
            </a:custGeom>
            <a:solidFill>
              <a:schemeClr val="accent3"/>
            </a:solidFill>
            <a:ln>
              <a:noFill/>
            </a:ln>
          </p:spPr>
          <p:txBody>
            <a:bodyPr/>
            <a:lstStyle/>
            <a:p>
              <a:pPr defTabSz="913924">
                <a:defRPr/>
              </a:pPr>
              <a:endParaRPr lang="zh-CN" altLang="en-US" sz="1600" kern="0" dirty="0">
                <a:solidFill>
                  <a:schemeClr val="bg1"/>
                </a:solidFill>
              </a:endParaRPr>
            </a:p>
          </p:txBody>
        </p:sp>
        <p:grpSp>
          <p:nvGrpSpPr>
            <p:cNvPr id="13" name="组合 35"/>
            <p:cNvGrpSpPr/>
            <p:nvPr/>
          </p:nvGrpSpPr>
          <p:grpSpPr bwMode="auto">
            <a:xfrm>
              <a:off x="5068931" y="3515742"/>
              <a:ext cx="1131467" cy="493098"/>
              <a:chOff x="6086862" y="1851804"/>
              <a:chExt cx="1131467" cy="493098"/>
            </a:xfrm>
          </p:grpSpPr>
          <p:grpSp>
            <p:nvGrpSpPr>
              <p:cNvPr id="14" name="Group 29"/>
              <p:cNvGrpSpPr>
                <a:grpSpLocks noChangeAspect="1"/>
              </p:cNvGrpSpPr>
              <p:nvPr/>
            </p:nvGrpSpPr>
            <p:grpSpPr bwMode="auto">
              <a:xfrm>
                <a:off x="6086862" y="1851804"/>
                <a:ext cx="234382" cy="493098"/>
                <a:chOff x="4377" y="1861"/>
                <a:chExt cx="183" cy="385"/>
              </a:xfrm>
              <a:solidFill>
                <a:sysClr val="window" lastClr="FFFFFF"/>
              </a:solidFill>
              <a:effectLst>
                <a:outerShdw blurRad="25400" dist="25400" dir="2700000" algn="tl" rotWithShape="0">
                  <a:prstClr val="black">
                    <a:alpha val="40000"/>
                  </a:prstClr>
                </a:outerShdw>
              </a:effectLst>
            </p:grpSpPr>
            <p:sp>
              <p:nvSpPr>
                <p:cNvPr id="25" name="Freeform 30"/>
                <p:cNvSpPr/>
                <p:nvPr/>
              </p:nvSpPr>
              <p:spPr bwMode="auto">
                <a:xfrm>
                  <a:off x="4473" y="1967"/>
                  <a:ext cx="87" cy="125"/>
                </a:xfrm>
                <a:custGeom>
                  <a:avLst/>
                  <a:gdLst>
                    <a:gd name="T0" fmla="*/ 3 w 18"/>
                    <a:gd name="T1" fmla="*/ 10 h 26"/>
                    <a:gd name="T2" fmla="*/ 5 w 18"/>
                    <a:gd name="T3" fmla="*/ 16 h 26"/>
                    <a:gd name="T4" fmla="*/ 0 w 18"/>
                    <a:gd name="T5" fmla="*/ 22 h 26"/>
                    <a:gd name="T6" fmla="*/ 0 w 18"/>
                    <a:gd name="T7" fmla="*/ 26 h 26"/>
                    <a:gd name="T8" fmla="*/ 18 w 18"/>
                    <a:gd name="T9" fmla="*/ 26 h 26"/>
                    <a:gd name="T10" fmla="*/ 11 w 18"/>
                    <a:gd name="T11" fmla="*/ 8 h 26"/>
                    <a:gd name="T12" fmla="*/ 0 w 18"/>
                    <a:gd name="T13" fmla="*/ 0 h 26"/>
                    <a:gd name="T14" fmla="*/ 0 w 18"/>
                    <a:gd name="T15" fmla="*/ 8 h 26"/>
                    <a:gd name="T16" fmla="*/ 3 w 18"/>
                    <a:gd name="T17"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3" y="10"/>
                      </a:moveTo>
                      <a:cubicBezTo>
                        <a:pt x="4" y="12"/>
                        <a:pt x="5" y="14"/>
                        <a:pt x="5" y="16"/>
                      </a:cubicBezTo>
                      <a:cubicBezTo>
                        <a:pt x="5" y="19"/>
                        <a:pt x="3" y="22"/>
                        <a:pt x="0" y="22"/>
                      </a:cubicBezTo>
                      <a:cubicBezTo>
                        <a:pt x="0" y="26"/>
                        <a:pt x="0" y="26"/>
                        <a:pt x="0" y="26"/>
                      </a:cubicBezTo>
                      <a:cubicBezTo>
                        <a:pt x="18" y="26"/>
                        <a:pt x="18" y="26"/>
                        <a:pt x="18" y="26"/>
                      </a:cubicBezTo>
                      <a:cubicBezTo>
                        <a:pt x="17" y="19"/>
                        <a:pt x="15" y="13"/>
                        <a:pt x="11" y="8"/>
                      </a:cubicBezTo>
                      <a:cubicBezTo>
                        <a:pt x="8" y="3"/>
                        <a:pt x="4" y="0"/>
                        <a:pt x="0" y="0"/>
                      </a:cubicBezTo>
                      <a:cubicBezTo>
                        <a:pt x="0" y="8"/>
                        <a:pt x="0" y="8"/>
                        <a:pt x="0" y="8"/>
                      </a:cubicBezTo>
                      <a:cubicBezTo>
                        <a:pt x="2" y="8"/>
                        <a:pt x="3" y="9"/>
                        <a:pt x="3" y="10"/>
                      </a:cubicBezTo>
                      <a:close/>
                    </a:path>
                  </a:pathLst>
                </a:custGeom>
                <a:grpFill/>
                <a:ln>
                  <a:noFill/>
                </a:ln>
              </p:spPr>
              <p:txBody>
                <a:bodyPr/>
                <a:lstStyle/>
                <a:p>
                  <a:pPr defTabSz="913924">
                    <a:defRPr/>
                  </a:pPr>
                  <a:endParaRPr lang="zh-CN" altLang="en-US" sz="1600" kern="0" dirty="0">
                    <a:solidFill>
                      <a:schemeClr val="bg1"/>
                    </a:solidFill>
                  </a:endParaRPr>
                </a:p>
              </p:txBody>
            </p:sp>
            <p:sp>
              <p:nvSpPr>
                <p:cNvPr id="26" name="Freeform 31"/>
                <p:cNvSpPr/>
                <p:nvPr/>
              </p:nvSpPr>
              <p:spPr bwMode="auto">
                <a:xfrm>
                  <a:off x="4464" y="1952"/>
                  <a:ext cx="5"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grpFill/>
                <a:ln>
                  <a:noFill/>
                </a:ln>
              </p:spPr>
              <p:txBody>
                <a:bodyPr/>
                <a:lstStyle/>
                <a:p>
                  <a:pPr defTabSz="913924">
                    <a:defRPr/>
                  </a:pPr>
                  <a:endParaRPr lang="zh-CN" altLang="en-US" sz="1600" kern="0" dirty="0">
                    <a:solidFill>
                      <a:schemeClr val="bg1"/>
                    </a:solidFill>
                  </a:endParaRPr>
                </a:p>
              </p:txBody>
            </p:sp>
            <p:sp>
              <p:nvSpPr>
                <p:cNvPr id="27" name="Freeform 32"/>
                <p:cNvSpPr>
                  <a:spLocks noEditPoints="1"/>
                </p:cNvSpPr>
                <p:nvPr/>
              </p:nvSpPr>
              <p:spPr bwMode="auto">
                <a:xfrm>
                  <a:off x="4377" y="2106"/>
                  <a:ext cx="183" cy="140"/>
                </a:xfrm>
                <a:custGeom>
                  <a:avLst/>
                  <a:gdLst>
                    <a:gd name="T0" fmla="*/ 0 w 38"/>
                    <a:gd name="T1" fmla="*/ 0 h 29"/>
                    <a:gd name="T2" fmla="*/ 0 w 38"/>
                    <a:gd name="T3" fmla="*/ 3 h 29"/>
                    <a:gd name="T4" fmla="*/ 6 w 38"/>
                    <a:gd name="T5" fmla="*/ 22 h 29"/>
                    <a:gd name="T6" fmla="*/ 19 w 38"/>
                    <a:gd name="T7" fmla="*/ 29 h 29"/>
                    <a:gd name="T8" fmla="*/ 33 w 38"/>
                    <a:gd name="T9" fmla="*/ 22 h 29"/>
                    <a:gd name="T10" fmla="*/ 38 w 38"/>
                    <a:gd name="T11" fmla="*/ 3 h 29"/>
                    <a:gd name="T12" fmla="*/ 38 w 38"/>
                    <a:gd name="T13" fmla="*/ 0 h 29"/>
                    <a:gd name="T14" fmla="*/ 0 w 38"/>
                    <a:gd name="T15" fmla="*/ 0 h 29"/>
                    <a:gd name="T16" fmla="*/ 22 w 38"/>
                    <a:gd name="T17" fmla="*/ 23 h 29"/>
                    <a:gd name="T18" fmla="*/ 22 w 38"/>
                    <a:gd name="T19" fmla="*/ 23 h 29"/>
                    <a:gd name="T20" fmla="*/ 22 w 38"/>
                    <a:gd name="T21" fmla="*/ 23 h 29"/>
                    <a:gd name="T22" fmla="*/ 21 w 38"/>
                    <a:gd name="T23" fmla="*/ 22 h 29"/>
                    <a:gd name="T24" fmla="*/ 22 w 38"/>
                    <a:gd name="T25" fmla="*/ 21 h 29"/>
                    <a:gd name="T26" fmla="*/ 34 w 38"/>
                    <a:gd name="T27" fmla="*/ 6 h 29"/>
                    <a:gd name="T28" fmla="*/ 34 w 38"/>
                    <a:gd name="T29" fmla="*/ 5 h 29"/>
                    <a:gd name="T30" fmla="*/ 35 w 38"/>
                    <a:gd name="T31" fmla="*/ 4 h 29"/>
                    <a:gd name="T32" fmla="*/ 36 w 38"/>
                    <a:gd name="T33" fmla="*/ 5 h 29"/>
                    <a:gd name="T34" fmla="*/ 36 w 38"/>
                    <a:gd name="T35" fmla="*/ 6 h 29"/>
                    <a:gd name="T36" fmla="*/ 22 w 38"/>
                    <a:gd name="T37"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29">
                      <a:moveTo>
                        <a:pt x="0" y="0"/>
                      </a:moveTo>
                      <a:cubicBezTo>
                        <a:pt x="0" y="1"/>
                        <a:pt x="0" y="2"/>
                        <a:pt x="0" y="3"/>
                      </a:cubicBezTo>
                      <a:cubicBezTo>
                        <a:pt x="0" y="11"/>
                        <a:pt x="2" y="17"/>
                        <a:pt x="6" y="22"/>
                      </a:cubicBezTo>
                      <a:cubicBezTo>
                        <a:pt x="9" y="26"/>
                        <a:pt x="14" y="29"/>
                        <a:pt x="19" y="29"/>
                      </a:cubicBezTo>
                      <a:cubicBezTo>
                        <a:pt x="24" y="29"/>
                        <a:pt x="29" y="26"/>
                        <a:pt x="33" y="22"/>
                      </a:cubicBezTo>
                      <a:cubicBezTo>
                        <a:pt x="36" y="17"/>
                        <a:pt x="38" y="11"/>
                        <a:pt x="38" y="3"/>
                      </a:cubicBezTo>
                      <a:cubicBezTo>
                        <a:pt x="38" y="2"/>
                        <a:pt x="38" y="1"/>
                        <a:pt x="38" y="0"/>
                      </a:cubicBezTo>
                      <a:lnTo>
                        <a:pt x="0" y="0"/>
                      </a:lnTo>
                      <a:close/>
                      <a:moveTo>
                        <a:pt x="22" y="23"/>
                      </a:moveTo>
                      <a:cubicBezTo>
                        <a:pt x="22" y="23"/>
                        <a:pt x="22" y="23"/>
                        <a:pt x="22" y="23"/>
                      </a:cubicBezTo>
                      <a:cubicBezTo>
                        <a:pt x="22" y="23"/>
                        <a:pt x="22" y="23"/>
                        <a:pt x="22" y="23"/>
                      </a:cubicBezTo>
                      <a:cubicBezTo>
                        <a:pt x="21" y="23"/>
                        <a:pt x="21" y="22"/>
                        <a:pt x="21" y="22"/>
                      </a:cubicBezTo>
                      <a:cubicBezTo>
                        <a:pt x="21" y="21"/>
                        <a:pt x="21" y="21"/>
                        <a:pt x="22" y="21"/>
                      </a:cubicBezTo>
                      <a:cubicBezTo>
                        <a:pt x="28" y="21"/>
                        <a:pt x="34" y="14"/>
                        <a:pt x="34" y="6"/>
                      </a:cubicBezTo>
                      <a:cubicBezTo>
                        <a:pt x="34" y="5"/>
                        <a:pt x="34" y="5"/>
                        <a:pt x="34" y="5"/>
                      </a:cubicBezTo>
                      <a:cubicBezTo>
                        <a:pt x="34" y="5"/>
                        <a:pt x="34" y="4"/>
                        <a:pt x="35" y="4"/>
                      </a:cubicBezTo>
                      <a:cubicBezTo>
                        <a:pt x="35" y="4"/>
                        <a:pt x="36" y="5"/>
                        <a:pt x="36" y="5"/>
                      </a:cubicBezTo>
                      <a:cubicBezTo>
                        <a:pt x="36" y="6"/>
                        <a:pt x="36" y="6"/>
                        <a:pt x="36" y="6"/>
                      </a:cubicBezTo>
                      <a:cubicBezTo>
                        <a:pt x="36" y="15"/>
                        <a:pt x="30" y="23"/>
                        <a:pt x="22" y="23"/>
                      </a:cubicBezTo>
                      <a:close/>
                    </a:path>
                  </a:pathLst>
                </a:custGeom>
                <a:grpFill/>
                <a:ln>
                  <a:noFill/>
                </a:ln>
              </p:spPr>
              <p:txBody>
                <a:bodyPr/>
                <a:lstStyle/>
                <a:p>
                  <a:pPr defTabSz="913924">
                    <a:defRPr/>
                  </a:pPr>
                  <a:endParaRPr lang="zh-CN" altLang="en-US" sz="1600" kern="0" dirty="0">
                    <a:solidFill>
                      <a:schemeClr val="bg1"/>
                    </a:solidFill>
                  </a:endParaRPr>
                </a:p>
              </p:txBody>
            </p:sp>
            <p:sp>
              <p:nvSpPr>
                <p:cNvPr id="28" name="Freeform 33"/>
                <p:cNvSpPr/>
                <p:nvPr/>
              </p:nvSpPr>
              <p:spPr bwMode="auto">
                <a:xfrm>
                  <a:off x="4377" y="1967"/>
                  <a:ext cx="87" cy="125"/>
                </a:xfrm>
                <a:custGeom>
                  <a:avLst/>
                  <a:gdLst>
                    <a:gd name="T0" fmla="*/ 13 w 18"/>
                    <a:gd name="T1" fmla="*/ 16 h 26"/>
                    <a:gd name="T2" fmla="*/ 15 w 18"/>
                    <a:gd name="T3" fmla="*/ 10 h 26"/>
                    <a:gd name="T4" fmla="*/ 18 w 18"/>
                    <a:gd name="T5" fmla="*/ 8 h 26"/>
                    <a:gd name="T6" fmla="*/ 18 w 18"/>
                    <a:gd name="T7" fmla="*/ 0 h 26"/>
                    <a:gd name="T8" fmla="*/ 7 w 18"/>
                    <a:gd name="T9" fmla="*/ 8 h 26"/>
                    <a:gd name="T10" fmla="*/ 0 w 18"/>
                    <a:gd name="T11" fmla="*/ 26 h 26"/>
                    <a:gd name="T12" fmla="*/ 18 w 18"/>
                    <a:gd name="T13" fmla="*/ 26 h 26"/>
                    <a:gd name="T14" fmla="*/ 18 w 18"/>
                    <a:gd name="T15" fmla="*/ 22 h 26"/>
                    <a:gd name="T16" fmla="*/ 13 w 18"/>
                    <a:gd name="T17"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13" y="16"/>
                      </a:moveTo>
                      <a:cubicBezTo>
                        <a:pt x="13" y="14"/>
                        <a:pt x="14" y="12"/>
                        <a:pt x="15" y="10"/>
                      </a:cubicBezTo>
                      <a:cubicBezTo>
                        <a:pt x="15" y="9"/>
                        <a:pt x="16" y="8"/>
                        <a:pt x="18" y="8"/>
                      </a:cubicBezTo>
                      <a:cubicBezTo>
                        <a:pt x="18" y="0"/>
                        <a:pt x="18" y="0"/>
                        <a:pt x="18" y="0"/>
                      </a:cubicBezTo>
                      <a:cubicBezTo>
                        <a:pt x="14" y="0"/>
                        <a:pt x="10" y="3"/>
                        <a:pt x="7" y="8"/>
                      </a:cubicBezTo>
                      <a:cubicBezTo>
                        <a:pt x="3" y="13"/>
                        <a:pt x="1" y="20"/>
                        <a:pt x="0" y="26"/>
                      </a:cubicBezTo>
                      <a:cubicBezTo>
                        <a:pt x="18" y="26"/>
                        <a:pt x="18" y="26"/>
                        <a:pt x="18" y="26"/>
                      </a:cubicBezTo>
                      <a:cubicBezTo>
                        <a:pt x="18" y="22"/>
                        <a:pt x="18" y="22"/>
                        <a:pt x="18" y="22"/>
                      </a:cubicBezTo>
                      <a:cubicBezTo>
                        <a:pt x="15" y="22"/>
                        <a:pt x="13" y="19"/>
                        <a:pt x="13" y="16"/>
                      </a:cubicBezTo>
                      <a:close/>
                    </a:path>
                  </a:pathLst>
                </a:custGeom>
                <a:grpFill/>
                <a:ln>
                  <a:noFill/>
                </a:ln>
              </p:spPr>
              <p:txBody>
                <a:bodyPr/>
                <a:lstStyle/>
                <a:p>
                  <a:pPr defTabSz="913924">
                    <a:defRPr/>
                  </a:pPr>
                  <a:endParaRPr lang="zh-CN" altLang="en-US" sz="1600" kern="0" dirty="0">
                    <a:solidFill>
                      <a:schemeClr val="bg1"/>
                    </a:solidFill>
                  </a:endParaRPr>
                </a:p>
              </p:txBody>
            </p:sp>
            <p:sp>
              <p:nvSpPr>
                <p:cNvPr id="29" name="Freeform 34"/>
                <p:cNvSpPr/>
                <p:nvPr/>
              </p:nvSpPr>
              <p:spPr bwMode="auto">
                <a:xfrm>
                  <a:off x="4469" y="1952"/>
                  <a:ext cx="4"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0" y="0"/>
                        <a:pt x="0" y="0"/>
                        <a:pt x="0" y="0"/>
                      </a:cubicBezTo>
                      <a:cubicBezTo>
                        <a:pt x="0" y="0"/>
                        <a:pt x="0" y="0"/>
                        <a:pt x="0" y="0"/>
                      </a:cubicBezTo>
                      <a:cubicBezTo>
                        <a:pt x="1" y="0"/>
                        <a:pt x="1" y="0"/>
                        <a:pt x="1" y="0"/>
                      </a:cubicBezTo>
                      <a:close/>
                    </a:path>
                  </a:pathLst>
                </a:custGeom>
                <a:grpFill/>
                <a:ln>
                  <a:noFill/>
                </a:ln>
              </p:spPr>
              <p:txBody>
                <a:bodyPr/>
                <a:lstStyle/>
                <a:p>
                  <a:pPr defTabSz="913924">
                    <a:defRPr/>
                  </a:pPr>
                  <a:endParaRPr lang="zh-CN" altLang="en-US" sz="1600" kern="0" dirty="0">
                    <a:solidFill>
                      <a:schemeClr val="bg1"/>
                    </a:solidFill>
                  </a:endParaRPr>
                </a:p>
              </p:txBody>
            </p:sp>
            <p:sp>
              <p:nvSpPr>
                <p:cNvPr id="30" name="Freeform 35"/>
                <p:cNvSpPr/>
                <p:nvPr/>
              </p:nvSpPr>
              <p:spPr bwMode="auto">
                <a:xfrm>
                  <a:off x="4425" y="1861"/>
                  <a:ext cx="58" cy="91"/>
                </a:xfrm>
                <a:custGeom>
                  <a:avLst/>
                  <a:gdLst>
                    <a:gd name="T0" fmla="*/ 2 w 12"/>
                    <a:gd name="T1" fmla="*/ 8 h 19"/>
                    <a:gd name="T2" fmla="*/ 8 w 12"/>
                    <a:gd name="T3" fmla="*/ 10 h 19"/>
                    <a:gd name="T4" fmla="*/ 10 w 12"/>
                    <a:gd name="T5" fmla="*/ 11 h 19"/>
                    <a:gd name="T6" fmla="*/ 10 w 12"/>
                    <a:gd name="T7" fmla="*/ 12 h 19"/>
                    <a:gd name="T8" fmla="*/ 8 w 12"/>
                    <a:gd name="T9" fmla="*/ 17 h 19"/>
                    <a:gd name="T10" fmla="*/ 8 w 12"/>
                    <a:gd name="T11" fmla="*/ 19 h 19"/>
                    <a:gd name="T12" fmla="*/ 9 w 12"/>
                    <a:gd name="T13" fmla="*/ 19 h 19"/>
                    <a:gd name="T14" fmla="*/ 10 w 12"/>
                    <a:gd name="T15" fmla="*/ 18 h 19"/>
                    <a:gd name="T16" fmla="*/ 10 w 12"/>
                    <a:gd name="T17" fmla="*/ 18 h 19"/>
                    <a:gd name="T18" fmla="*/ 12 w 12"/>
                    <a:gd name="T19" fmla="*/ 12 h 19"/>
                    <a:gd name="T20" fmla="*/ 10 w 12"/>
                    <a:gd name="T21" fmla="*/ 9 h 19"/>
                    <a:gd name="T22" fmla="*/ 5 w 12"/>
                    <a:gd name="T23" fmla="*/ 7 h 19"/>
                    <a:gd name="T24" fmla="*/ 3 w 12"/>
                    <a:gd name="T25" fmla="*/ 7 h 19"/>
                    <a:gd name="T26" fmla="*/ 2 w 12"/>
                    <a:gd name="T27" fmla="*/ 5 h 19"/>
                    <a:gd name="T28" fmla="*/ 4 w 12"/>
                    <a:gd name="T29" fmla="*/ 1 h 19"/>
                    <a:gd name="T30" fmla="*/ 3 w 12"/>
                    <a:gd name="T31" fmla="*/ 0 h 19"/>
                    <a:gd name="T32" fmla="*/ 2 w 12"/>
                    <a:gd name="T33" fmla="*/ 0 h 19"/>
                    <a:gd name="T34" fmla="*/ 0 w 12"/>
                    <a:gd name="T35" fmla="*/ 5 h 19"/>
                    <a:gd name="T36" fmla="*/ 2 w 12"/>
                    <a:gd name="T37"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9">
                      <a:moveTo>
                        <a:pt x="2" y="8"/>
                      </a:moveTo>
                      <a:cubicBezTo>
                        <a:pt x="4" y="9"/>
                        <a:pt x="6" y="10"/>
                        <a:pt x="8" y="10"/>
                      </a:cubicBezTo>
                      <a:cubicBezTo>
                        <a:pt x="8" y="10"/>
                        <a:pt x="9" y="11"/>
                        <a:pt x="10" y="11"/>
                      </a:cubicBezTo>
                      <a:cubicBezTo>
                        <a:pt x="10" y="11"/>
                        <a:pt x="10" y="12"/>
                        <a:pt x="10" y="12"/>
                      </a:cubicBezTo>
                      <a:cubicBezTo>
                        <a:pt x="10" y="13"/>
                        <a:pt x="10" y="15"/>
                        <a:pt x="8" y="17"/>
                      </a:cubicBezTo>
                      <a:cubicBezTo>
                        <a:pt x="8" y="18"/>
                        <a:pt x="8" y="18"/>
                        <a:pt x="8" y="19"/>
                      </a:cubicBezTo>
                      <a:cubicBezTo>
                        <a:pt x="9" y="19"/>
                        <a:pt x="9" y="19"/>
                        <a:pt x="9" y="19"/>
                      </a:cubicBezTo>
                      <a:cubicBezTo>
                        <a:pt x="10" y="18"/>
                        <a:pt x="10" y="18"/>
                        <a:pt x="10" y="18"/>
                      </a:cubicBezTo>
                      <a:cubicBezTo>
                        <a:pt x="10" y="18"/>
                        <a:pt x="10" y="18"/>
                        <a:pt x="10" y="18"/>
                      </a:cubicBezTo>
                      <a:cubicBezTo>
                        <a:pt x="11" y="16"/>
                        <a:pt x="12" y="14"/>
                        <a:pt x="12" y="12"/>
                      </a:cubicBezTo>
                      <a:cubicBezTo>
                        <a:pt x="12" y="11"/>
                        <a:pt x="11" y="10"/>
                        <a:pt x="10" y="9"/>
                      </a:cubicBezTo>
                      <a:cubicBezTo>
                        <a:pt x="8" y="8"/>
                        <a:pt x="6" y="8"/>
                        <a:pt x="5" y="7"/>
                      </a:cubicBezTo>
                      <a:cubicBezTo>
                        <a:pt x="4" y="7"/>
                        <a:pt x="3" y="7"/>
                        <a:pt x="3" y="7"/>
                      </a:cubicBezTo>
                      <a:cubicBezTo>
                        <a:pt x="2" y="6"/>
                        <a:pt x="2" y="6"/>
                        <a:pt x="2" y="5"/>
                      </a:cubicBezTo>
                      <a:cubicBezTo>
                        <a:pt x="2" y="4"/>
                        <a:pt x="2" y="3"/>
                        <a:pt x="4" y="1"/>
                      </a:cubicBezTo>
                      <a:cubicBezTo>
                        <a:pt x="4" y="1"/>
                        <a:pt x="4" y="0"/>
                        <a:pt x="3" y="0"/>
                      </a:cubicBezTo>
                      <a:cubicBezTo>
                        <a:pt x="3" y="0"/>
                        <a:pt x="2" y="0"/>
                        <a:pt x="2" y="0"/>
                      </a:cubicBezTo>
                      <a:cubicBezTo>
                        <a:pt x="1" y="2"/>
                        <a:pt x="0" y="4"/>
                        <a:pt x="0" y="5"/>
                      </a:cubicBezTo>
                      <a:cubicBezTo>
                        <a:pt x="0" y="7"/>
                        <a:pt x="1" y="8"/>
                        <a:pt x="2" y="8"/>
                      </a:cubicBezTo>
                      <a:close/>
                    </a:path>
                  </a:pathLst>
                </a:custGeom>
                <a:grpFill/>
                <a:ln>
                  <a:noFill/>
                </a:ln>
              </p:spPr>
              <p:txBody>
                <a:bodyPr/>
                <a:lstStyle/>
                <a:p>
                  <a:pPr defTabSz="913924">
                    <a:defRPr/>
                  </a:pPr>
                  <a:endParaRPr lang="zh-CN" altLang="en-US" sz="1600" kern="0" dirty="0">
                    <a:solidFill>
                      <a:schemeClr val="bg1"/>
                    </a:solidFill>
                  </a:endParaRPr>
                </a:p>
              </p:txBody>
            </p:sp>
          </p:grpSp>
          <p:sp>
            <p:nvSpPr>
              <p:cNvPr id="24" name="TextBox 45"/>
              <p:cNvSpPr txBox="1">
                <a:spLocks noChangeArrowheads="1"/>
              </p:cNvSpPr>
              <p:nvPr/>
            </p:nvSpPr>
            <p:spPr bwMode="auto">
              <a:xfrm>
                <a:off x="6417807" y="1969133"/>
                <a:ext cx="800522" cy="277049"/>
              </a:xfrm>
              <a:prstGeom prst="rect">
                <a:avLst/>
              </a:prstGeom>
              <a:noFill/>
              <a:ln w="9525">
                <a:noFill/>
                <a:miter lim="800000"/>
              </a:ln>
            </p:spPr>
            <p:txBody>
              <a:bodyPr wrap="none">
                <a:spAutoFit/>
              </a:bodyPr>
              <a:lstStyle/>
              <a:p>
                <a:pPr algn="ctr">
                  <a:spcBef>
                    <a:spcPct val="50000"/>
                  </a:spcBef>
                </a:pPr>
                <a:r>
                  <a:rPr lang="zh-CN" altLang="en-US" sz="1200" dirty="0" smtClean="0">
                    <a:solidFill>
                      <a:schemeClr val="bg1"/>
                    </a:solidFill>
                    <a:latin typeface="微软雅黑" pitchFamily="34" charset="-122"/>
                    <a:ea typeface="微软雅黑" pitchFamily="34" charset="-122"/>
                    <a:sym typeface="Arial" pitchFamily="34" charset="0"/>
                  </a:rPr>
                  <a:t>添加标题</a:t>
                </a:r>
                <a:endParaRPr lang="en-US" altLang="zh-CN" sz="1200" dirty="0">
                  <a:solidFill>
                    <a:schemeClr val="bg1"/>
                  </a:solidFill>
                  <a:latin typeface="微软雅黑" pitchFamily="34" charset="-122"/>
                  <a:ea typeface="微软雅黑" pitchFamily="34" charset="-122"/>
                  <a:sym typeface="Arial" pitchFamily="34" charset="0"/>
                </a:endParaRPr>
              </a:p>
            </p:txBody>
          </p:sp>
        </p:grpSp>
      </p:grpSp>
      <p:grpSp>
        <p:nvGrpSpPr>
          <p:cNvPr id="20" name="组合 30"/>
          <p:cNvGrpSpPr/>
          <p:nvPr/>
        </p:nvGrpSpPr>
        <p:grpSpPr bwMode="auto">
          <a:xfrm>
            <a:off x="2613621" y="3082288"/>
            <a:ext cx="2025650" cy="643732"/>
            <a:chOff x="2613712" y="3440667"/>
            <a:chExt cx="2025537" cy="643251"/>
          </a:xfrm>
        </p:grpSpPr>
        <p:sp>
          <p:nvSpPr>
            <p:cNvPr id="32" name="Freeform 7"/>
            <p:cNvSpPr/>
            <p:nvPr/>
          </p:nvSpPr>
          <p:spPr bwMode="auto">
            <a:xfrm>
              <a:off x="2613712" y="3440667"/>
              <a:ext cx="2025537" cy="643251"/>
            </a:xfrm>
            <a:custGeom>
              <a:avLst/>
              <a:gdLst>
                <a:gd name="T0" fmla="*/ 2147483647 w 2305"/>
                <a:gd name="T1" fmla="*/ 2147483647 h 732"/>
                <a:gd name="T2" fmla="*/ 0 w 2305"/>
                <a:gd name="T3" fmla="*/ 2147483647 h 732"/>
                <a:gd name="T4" fmla="*/ 2147483647 w 2305"/>
                <a:gd name="T5" fmla="*/ 2147483647 h 732"/>
                <a:gd name="T6" fmla="*/ 0 w 2305"/>
                <a:gd name="T7" fmla="*/ 0 h 732"/>
                <a:gd name="T8" fmla="*/ 2147483647 w 2305"/>
                <a:gd name="T9" fmla="*/ 0 h 732"/>
                <a:gd name="T10" fmla="*/ 2147483647 w 2305"/>
                <a:gd name="T11" fmla="*/ 2147483647 h 732"/>
                <a:gd name="T12" fmla="*/ 2147483647 w 2305"/>
                <a:gd name="T13" fmla="*/ 2147483647 h 732"/>
                <a:gd name="T14" fmla="*/ 0 60000 65536"/>
                <a:gd name="T15" fmla="*/ 0 60000 65536"/>
                <a:gd name="T16" fmla="*/ 0 60000 65536"/>
                <a:gd name="T17" fmla="*/ 0 60000 65536"/>
                <a:gd name="T18" fmla="*/ 0 60000 65536"/>
                <a:gd name="T19" fmla="*/ 0 60000 65536"/>
                <a:gd name="T20" fmla="*/ 0 60000 65536"/>
                <a:gd name="T21" fmla="*/ 0 w 2305"/>
                <a:gd name="T22" fmla="*/ 0 h 732"/>
                <a:gd name="T23" fmla="*/ 2305 w 2305"/>
                <a:gd name="T24" fmla="*/ 732 h 7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5" h="732">
                  <a:moveTo>
                    <a:pt x="1984" y="732"/>
                  </a:moveTo>
                  <a:lnTo>
                    <a:pt x="0" y="732"/>
                  </a:lnTo>
                  <a:lnTo>
                    <a:pt x="321" y="366"/>
                  </a:lnTo>
                  <a:lnTo>
                    <a:pt x="0" y="0"/>
                  </a:lnTo>
                  <a:lnTo>
                    <a:pt x="1984" y="0"/>
                  </a:lnTo>
                  <a:lnTo>
                    <a:pt x="2305" y="366"/>
                  </a:lnTo>
                  <a:lnTo>
                    <a:pt x="1984" y="732"/>
                  </a:lnTo>
                  <a:close/>
                </a:path>
              </a:pathLst>
            </a:custGeom>
            <a:solidFill>
              <a:schemeClr val="accent2"/>
            </a:solidFill>
            <a:ln w="9525">
              <a:noFill/>
              <a:round/>
            </a:ln>
          </p:spPr>
          <p:txBody>
            <a:bodyPr/>
            <a:lstStyle/>
            <a:p>
              <a:pPr defTabSz="913924">
                <a:defRPr/>
              </a:pPr>
              <a:endParaRPr lang="zh-CN" altLang="en-US" sz="1600" kern="0" dirty="0">
                <a:solidFill>
                  <a:schemeClr val="bg1"/>
                </a:solidFill>
              </a:endParaRPr>
            </a:p>
          </p:txBody>
        </p:sp>
        <p:grpSp>
          <p:nvGrpSpPr>
            <p:cNvPr id="22" name="组合 54"/>
            <p:cNvGrpSpPr/>
            <p:nvPr/>
          </p:nvGrpSpPr>
          <p:grpSpPr bwMode="auto">
            <a:xfrm>
              <a:off x="2973796" y="3605948"/>
              <a:ext cx="1265966" cy="332887"/>
              <a:chOff x="1641394" y="3123021"/>
              <a:chExt cx="1265966" cy="332887"/>
            </a:xfrm>
          </p:grpSpPr>
          <p:grpSp>
            <p:nvGrpSpPr>
              <p:cNvPr id="23" name="Group 20"/>
              <p:cNvGrpSpPr>
                <a:grpSpLocks noChangeAspect="1"/>
              </p:cNvGrpSpPr>
              <p:nvPr/>
            </p:nvGrpSpPr>
            <p:grpSpPr bwMode="auto">
              <a:xfrm>
                <a:off x="1641394" y="3123021"/>
                <a:ext cx="433721" cy="332887"/>
                <a:chOff x="1066" y="1895"/>
                <a:chExt cx="314" cy="241"/>
              </a:xfrm>
              <a:solidFill>
                <a:sysClr val="window" lastClr="FFFFFF"/>
              </a:solidFill>
              <a:effectLst>
                <a:outerShdw blurRad="25400" dist="25400" dir="2700000" algn="tl" rotWithShape="0">
                  <a:prstClr val="black">
                    <a:alpha val="40000"/>
                  </a:prstClr>
                </a:outerShdw>
              </a:effectLst>
            </p:grpSpPr>
            <p:sp>
              <p:nvSpPr>
                <p:cNvPr id="36" name="Freeform 21"/>
                <p:cNvSpPr/>
                <p:nvPr/>
              </p:nvSpPr>
              <p:spPr bwMode="auto">
                <a:xfrm>
                  <a:off x="1066" y="2128"/>
                  <a:ext cx="314" cy="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p:spPr>
              <p:txBody>
                <a:bodyPr/>
                <a:lstStyle/>
                <a:p>
                  <a:pPr defTabSz="913924">
                    <a:defRPr/>
                  </a:pPr>
                  <a:endParaRPr lang="zh-CN" altLang="en-US" sz="1600" kern="0" dirty="0">
                    <a:solidFill>
                      <a:schemeClr val="bg1"/>
                    </a:solidFill>
                  </a:endParaRPr>
                </a:p>
              </p:txBody>
            </p:sp>
            <p:sp>
              <p:nvSpPr>
                <p:cNvPr id="37" name="Rectangle 22"/>
                <p:cNvSpPr>
                  <a:spLocks noChangeArrowheads="1"/>
                </p:cNvSpPr>
                <p:nvPr/>
              </p:nvSpPr>
              <p:spPr bwMode="auto">
                <a:xfrm>
                  <a:off x="1107" y="1949"/>
                  <a:ext cx="46" cy="154"/>
                </a:xfrm>
                <a:prstGeom prst="rect">
                  <a:avLst/>
                </a:prstGeom>
                <a:grpFill/>
                <a:ln>
                  <a:noFill/>
                </a:ln>
              </p:spPr>
              <p:txBody>
                <a:bodyPr/>
                <a:lstStyle/>
                <a:p>
                  <a:pPr defTabSz="913924">
                    <a:defRPr/>
                  </a:pPr>
                  <a:endParaRPr lang="zh-CN" altLang="en-US" sz="1600" kern="0" dirty="0">
                    <a:solidFill>
                      <a:schemeClr val="bg1"/>
                    </a:solidFill>
                  </a:endParaRPr>
                </a:p>
              </p:txBody>
            </p:sp>
            <p:sp>
              <p:nvSpPr>
                <p:cNvPr id="38" name="Rectangle 23"/>
                <p:cNvSpPr>
                  <a:spLocks noChangeArrowheads="1"/>
                </p:cNvSpPr>
                <p:nvPr/>
              </p:nvSpPr>
              <p:spPr bwMode="auto">
                <a:xfrm>
                  <a:off x="1173" y="1895"/>
                  <a:ext cx="46" cy="208"/>
                </a:xfrm>
                <a:prstGeom prst="rect">
                  <a:avLst/>
                </a:prstGeom>
                <a:grpFill/>
                <a:ln>
                  <a:noFill/>
                </a:ln>
              </p:spPr>
              <p:txBody>
                <a:bodyPr/>
                <a:lstStyle/>
                <a:p>
                  <a:pPr defTabSz="913924">
                    <a:defRPr/>
                  </a:pPr>
                  <a:endParaRPr lang="zh-CN" altLang="en-US" sz="1600" kern="0" dirty="0">
                    <a:solidFill>
                      <a:schemeClr val="bg1"/>
                    </a:solidFill>
                  </a:endParaRPr>
                </a:p>
              </p:txBody>
            </p:sp>
            <p:sp>
              <p:nvSpPr>
                <p:cNvPr id="39" name="Rectangle 24"/>
                <p:cNvSpPr>
                  <a:spLocks noChangeArrowheads="1"/>
                </p:cNvSpPr>
                <p:nvPr/>
              </p:nvSpPr>
              <p:spPr bwMode="auto">
                <a:xfrm>
                  <a:off x="1235" y="1961"/>
                  <a:ext cx="46" cy="142"/>
                </a:xfrm>
                <a:prstGeom prst="rect">
                  <a:avLst/>
                </a:prstGeom>
                <a:grpFill/>
                <a:ln>
                  <a:noFill/>
                </a:ln>
              </p:spPr>
              <p:txBody>
                <a:bodyPr/>
                <a:lstStyle/>
                <a:p>
                  <a:pPr defTabSz="913924">
                    <a:defRPr/>
                  </a:pPr>
                  <a:endParaRPr lang="zh-CN" altLang="en-US" sz="1600" kern="0" dirty="0">
                    <a:solidFill>
                      <a:schemeClr val="bg1"/>
                    </a:solidFill>
                  </a:endParaRPr>
                </a:p>
              </p:txBody>
            </p:sp>
            <p:sp>
              <p:nvSpPr>
                <p:cNvPr id="40" name="Rectangle 25"/>
                <p:cNvSpPr>
                  <a:spLocks noChangeArrowheads="1"/>
                </p:cNvSpPr>
                <p:nvPr/>
              </p:nvSpPr>
              <p:spPr bwMode="auto">
                <a:xfrm>
                  <a:off x="1306" y="2007"/>
                  <a:ext cx="45" cy="96"/>
                </a:xfrm>
                <a:prstGeom prst="rect">
                  <a:avLst/>
                </a:prstGeom>
                <a:grpFill/>
                <a:ln>
                  <a:noFill/>
                </a:ln>
              </p:spPr>
              <p:txBody>
                <a:bodyPr/>
                <a:lstStyle/>
                <a:p>
                  <a:pPr defTabSz="913924">
                    <a:defRPr/>
                  </a:pPr>
                  <a:endParaRPr lang="zh-CN" altLang="en-US" sz="1600" kern="0" dirty="0">
                    <a:solidFill>
                      <a:schemeClr val="bg1"/>
                    </a:solidFill>
                  </a:endParaRPr>
                </a:p>
              </p:txBody>
            </p:sp>
          </p:grpSp>
          <p:sp>
            <p:nvSpPr>
              <p:cNvPr id="35" name="TextBox 56"/>
              <p:cNvSpPr txBox="1">
                <a:spLocks noChangeArrowheads="1"/>
              </p:cNvSpPr>
              <p:nvPr/>
            </p:nvSpPr>
            <p:spPr bwMode="auto">
              <a:xfrm>
                <a:off x="2107185" y="3157969"/>
                <a:ext cx="800175" cy="276792"/>
              </a:xfrm>
              <a:prstGeom prst="rect">
                <a:avLst/>
              </a:prstGeom>
              <a:noFill/>
              <a:ln w="9525">
                <a:noFill/>
                <a:miter lim="800000"/>
              </a:ln>
            </p:spPr>
            <p:txBody>
              <a:bodyPr wrap="none">
                <a:spAutoFit/>
              </a:bodyPr>
              <a:lstStyle/>
              <a:p>
                <a:pPr algn="ctr">
                  <a:spcBef>
                    <a:spcPct val="50000"/>
                  </a:spcBef>
                </a:pPr>
                <a:r>
                  <a:rPr lang="zh-CN" altLang="en-US" sz="1200" dirty="0" smtClean="0">
                    <a:solidFill>
                      <a:schemeClr val="bg1"/>
                    </a:solidFill>
                    <a:latin typeface="微软雅黑" pitchFamily="34" charset="-122"/>
                    <a:ea typeface="微软雅黑" pitchFamily="34" charset="-122"/>
                    <a:sym typeface="Arial" pitchFamily="34" charset="0"/>
                  </a:rPr>
                  <a:t>添加标题</a:t>
                </a:r>
                <a:endParaRPr lang="en-US" altLang="zh-CN" sz="1200" dirty="0">
                  <a:solidFill>
                    <a:schemeClr val="bg1"/>
                  </a:solidFill>
                  <a:latin typeface="微软雅黑" pitchFamily="34" charset="-122"/>
                  <a:ea typeface="微软雅黑" pitchFamily="34" charset="-122"/>
                  <a:sym typeface="Arial" pitchFamily="34" charset="0"/>
                </a:endParaRPr>
              </a:p>
            </p:txBody>
          </p:sp>
        </p:grpSp>
      </p:grpSp>
      <p:grpSp>
        <p:nvGrpSpPr>
          <p:cNvPr id="31" name="组合 40"/>
          <p:cNvGrpSpPr/>
          <p:nvPr/>
        </p:nvGrpSpPr>
        <p:grpSpPr bwMode="auto">
          <a:xfrm>
            <a:off x="632421" y="3082291"/>
            <a:ext cx="2027238" cy="643135"/>
            <a:chOff x="632405" y="3440667"/>
            <a:chExt cx="2026416" cy="643251"/>
          </a:xfrm>
        </p:grpSpPr>
        <p:sp>
          <p:nvSpPr>
            <p:cNvPr id="42" name="Freeform 6"/>
            <p:cNvSpPr/>
            <p:nvPr/>
          </p:nvSpPr>
          <p:spPr bwMode="auto">
            <a:xfrm>
              <a:off x="632405" y="3440667"/>
              <a:ext cx="2026416" cy="643251"/>
            </a:xfrm>
            <a:custGeom>
              <a:avLst/>
              <a:gdLst>
                <a:gd name="T0" fmla="*/ 2147483647 w 2306"/>
                <a:gd name="T1" fmla="*/ 2147483647 h 732"/>
                <a:gd name="T2" fmla="*/ 0 w 2306"/>
                <a:gd name="T3" fmla="*/ 2147483647 h 732"/>
                <a:gd name="T4" fmla="*/ 2147483647 w 2306"/>
                <a:gd name="T5" fmla="*/ 2147483647 h 732"/>
                <a:gd name="T6" fmla="*/ 0 w 2306"/>
                <a:gd name="T7" fmla="*/ 0 h 732"/>
                <a:gd name="T8" fmla="*/ 2147483647 w 2306"/>
                <a:gd name="T9" fmla="*/ 0 h 732"/>
                <a:gd name="T10" fmla="*/ 2147483647 w 2306"/>
                <a:gd name="T11" fmla="*/ 2147483647 h 732"/>
                <a:gd name="T12" fmla="*/ 2147483647 w 2306"/>
                <a:gd name="T13" fmla="*/ 2147483647 h 732"/>
                <a:gd name="T14" fmla="*/ 0 60000 65536"/>
                <a:gd name="T15" fmla="*/ 0 60000 65536"/>
                <a:gd name="T16" fmla="*/ 0 60000 65536"/>
                <a:gd name="T17" fmla="*/ 0 60000 65536"/>
                <a:gd name="T18" fmla="*/ 0 60000 65536"/>
                <a:gd name="T19" fmla="*/ 0 60000 65536"/>
                <a:gd name="T20" fmla="*/ 0 60000 65536"/>
                <a:gd name="T21" fmla="*/ 0 w 2306"/>
                <a:gd name="T22" fmla="*/ 0 h 732"/>
                <a:gd name="T23" fmla="*/ 2306 w 2306"/>
                <a:gd name="T24" fmla="*/ 732 h 7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06" h="732">
                  <a:moveTo>
                    <a:pt x="1984" y="732"/>
                  </a:moveTo>
                  <a:lnTo>
                    <a:pt x="0" y="732"/>
                  </a:lnTo>
                  <a:lnTo>
                    <a:pt x="321" y="366"/>
                  </a:lnTo>
                  <a:lnTo>
                    <a:pt x="0" y="0"/>
                  </a:lnTo>
                  <a:lnTo>
                    <a:pt x="1984" y="0"/>
                  </a:lnTo>
                  <a:lnTo>
                    <a:pt x="2306" y="366"/>
                  </a:lnTo>
                  <a:lnTo>
                    <a:pt x="1984" y="732"/>
                  </a:lnTo>
                  <a:close/>
                </a:path>
              </a:pathLst>
            </a:custGeom>
            <a:solidFill>
              <a:schemeClr val="accent1"/>
            </a:solidFill>
            <a:ln w="9525">
              <a:noFill/>
              <a:round/>
            </a:ln>
          </p:spPr>
          <p:txBody>
            <a:bodyPr/>
            <a:lstStyle/>
            <a:p>
              <a:pPr defTabSz="913924">
                <a:defRPr/>
              </a:pPr>
              <a:endParaRPr lang="zh-CN" altLang="en-US" sz="1600" kern="0" dirty="0">
                <a:solidFill>
                  <a:schemeClr val="bg1"/>
                </a:solidFill>
              </a:endParaRPr>
            </a:p>
          </p:txBody>
        </p:sp>
        <p:grpSp>
          <p:nvGrpSpPr>
            <p:cNvPr id="33" name="组合 70"/>
            <p:cNvGrpSpPr/>
            <p:nvPr/>
          </p:nvGrpSpPr>
          <p:grpSpPr bwMode="auto">
            <a:xfrm>
              <a:off x="1072594" y="3573700"/>
              <a:ext cx="1287318" cy="351799"/>
              <a:chOff x="6008914" y="3093443"/>
              <a:chExt cx="1287318" cy="351799"/>
            </a:xfrm>
          </p:grpSpPr>
          <p:grpSp>
            <p:nvGrpSpPr>
              <p:cNvPr id="34" name="Group 14"/>
              <p:cNvGrpSpPr>
                <a:grpSpLocks noChangeAspect="1"/>
              </p:cNvGrpSpPr>
              <p:nvPr/>
            </p:nvGrpSpPr>
            <p:grpSpPr bwMode="auto">
              <a:xfrm>
                <a:off x="6008914" y="3093443"/>
                <a:ext cx="390557" cy="351799"/>
                <a:chOff x="4645" y="1318"/>
                <a:chExt cx="262" cy="236"/>
              </a:xfrm>
              <a:solidFill>
                <a:sysClr val="window" lastClr="FFFFFF"/>
              </a:solidFill>
              <a:effectLst>
                <a:outerShdw blurRad="25400" dist="25400" dir="2700000" algn="tl" rotWithShape="0">
                  <a:prstClr val="black">
                    <a:alpha val="40000"/>
                  </a:prstClr>
                </a:outerShdw>
              </a:effectLst>
            </p:grpSpPr>
            <p:sp>
              <p:nvSpPr>
                <p:cNvPr id="46" name="Freeform 15"/>
                <p:cNvSpPr/>
                <p:nvPr/>
              </p:nvSpPr>
              <p:spPr bwMode="auto">
                <a:xfrm>
                  <a:off x="4645" y="1425"/>
                  <a:ext cx="262" cy="129"/>
                </a:xfrm>
                <a:custGeom>
                  <a:avLst/>
                  <a:gdLst>
                    <a:gd name="T0" fmla="*/ 44 w 71"/>
                    <a:gd name="T1" fmla="*/ 6 h 35"/>
                    <a:gd name="T2" fmla="*/ 42 w 71"/>
                    <a:gd name="T3" fmla="*/ 8 h 35"/>
                    <a:gd name="T4" fmla="*/ 29 w 71"/>
                    <a:gd name="T5" fmla="*/ 8 h 35"/>
                    <a:gd name="T6" fmla="*/ 27 w 71"/>
                    <a:gd name="T7" fmla="*/ 6 h 35"/>
                    <a:gd name="T8" fmla="*/ 27 w 71"/>
                    <a:gd name="T9" fmla="*/ 0 h 35"/>
                    <a:gd name="T10" fmla="*/ 0 w 71"/>
                    <a:gd name="T11" fmla="*/ 0 h 35"/>
                    <a:gd name="T12" fmla="*/ 0 w 71"/>
                    <a:gd name="T13" fmla="*/ 28 h 35"/>
                    <a:gd name="T14" fmla="*/ 7 w 71"/>
                    <a:gd name="T15" fmla="*/ 35 h 35"/>
                    <a:gd name="T16" fmla="*/ 64 w 71"/>
                    <a:gd name="T17" fmla="*/ 35 h 35"/>
                    <a:gd name="T18" fmla="*/ 71 w 71"/>
                    <a:gd name="T19" fmla="*/ 28 h 35"/>
                    <a:gd name="T20" fmla="*/ 71 w 71"/>
                    <a:gd name="T21" fmla="*/ 0 h 35"/>
                    <a:gd name="T22" fmla="*/ 44 w 71"/>
                    <a:gd name="T23" fmla="*/ 0 h 35"/>
                    <a:gd name="T24" fmla="*/ 44 w 71"/>
                    <a:gd name="T25" fmla="*/ 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35">
                      <a:moveTo>
                        <a:pt x="44" y="6"/>
                      </a:moveTo>
                      <a:cubicBezTo>
                        <a:pt x="44" y="7"/>
                        <a:pt x="43" y="8"/>
                        <a:pt x="42" y="8"/>
                      </a:cubicBezTo>
                      <a:cubicBezTo>
                        <a:pt x="29" y="8"/>
                        <a:pt x="29" y="8"/>
                        <a:pt x="29" y="8"/>
                      </a:cubicBezTo>
                      <a:cubicBezTo>
                        <a:pt x="28" y="8"/>
                        <a:pt x="27" y="7"/>
                        <a:pt x="27" y="6"/>
                      </a:cubicBezTo>
                      <a:cubicBezTo>
                        <a:pt x="27" y="0"/>
                        <a:pt x="27" y="0"/>
                        <a:pt x="27" y="0"/>
                      </a:cubicBezTo>
                      <a:cubicBezTo>
                        <a:pt x="0" y="0"/>
                        <a:pt x="0" y="0"/>
                        <a:pt x="0" y="0"/>
                      </a:cubicBezTo>
                      <a:cubicBezTo>
                        <a:pt x="0" y="28"/>
                        <a:pt x="0" y="28"/>
                        <a:pt x="0" y="28"/>
                      </a:cubicBezTo>
                      <a:cubicBezTo>
                        <a:pt x="0" y="31"/>
                        <a:pt x="3" y="35"/>
                        <a:pt x="7" y="35"/>
                      </a:cubicBezTo>
                      <a:cubicBezTo>
                        <a:pt x="64" y="35"/>
                        <a:pt x="64" y="35"/>
                        <a:pt x="64" y="35"/>
                      </a:cubicBezTo>
                      <a:cubicBezTo>
                        <a:pt x="68" y="35"/>
                        <a:pt x="71" y="31"/>
                        <a:pt x="71" y="28"/>
                      </a:cubicBezTo>
                      <a:cubicBezTo>
                        <a:pt x="71" y="0"/>
                        <a:pt x="71" y="0"/>
                        <a:pt x="71" y="0"/>
                      </a:cubicBezTo>
                      <a:cubicBezTo>
                        <a:pt x="44" y="0"/>
                        <a:pt x="44" y="0"/>
                        <a:pt x="44" y="0"/>
                      </a:cubicBezTo>
                      <a:lnTo>
                        <a:pt x="44" y="6"/>
                      </a:lnTo>
                      <a:close/>
                    </a:path>
                  </a:pathLst>
                </a:custGeom>
                <a:grpFill/>
                <a:ln>
                  <a:noFill/>
                </a:ln>
              </p:spPr>
              <p:txBody>
                <a:bodyPr/>
                <a:lstStyle/>
                <a:p>
                  <a:pPr defTabSz="913924">
                    <a:defRPr/>
                  </a:pPr>
                  <a:endParaRPr lang="zh-CN" altLang="en-US" sz="1600" kern="0" dirty="0">
                    <a:solidFill>
                      <a:schemeClr val="bg1"/>
                    </a:solidFill>
                  </a:endParaRPr>
                </a:p>
              </p:txBody>
            </p:sp>
            <p:sp>
              <p:nvSpPr>
                <p:cNvPr id="47" name="Freeform 16"/>
                <p:cNvSpPr>
                  <a:spLocks noEditPoints="1"/>
                </p:cNvSpPr>
                <p:nvPr/>
              </p:nvSpPr>
              <p:spPr bwMode="auto">
                <a:xfrm>
                  <a:off x="4645" y="1318"/>
                  <a:ext cx="262" cy="100"/>
                </a:xfrm>
                <a:custGeom>
                  <a:avLst/>
                  <a:gdLst>
                    <a:gd name="T0" fmla="*/ 64 w 71"/>
                    <a:gd name="T1" fmla="*/ 12 h 27"/>
                    <a:gd name="T2" fmla="*/ 47 w 71"/>
                    <a:gd name="T3" fmla="*/ 12 h 27"/>
                    <a:gd name="T4" fmla="*/ 47 w 71"/>
                    <a:gd name="T5" fmla="*/ 5 h 27"/>
                    <a:gd name="T6" fmla="*/ 43 w 71"/>
                    <a:gd name="T7" fmla="*/ 0 h 27"/>
                    <a:gd name="T8" fmla="*/ 28 w 71"/>
                    <a:gd name="T9" fmla="*/ 0 h 27"/>
                    <a:gd name="T10" fmla="*/ 23 w 71"/>
                    <a:gd name="T11" fmla="*/ 5 h 27"/>
                    <a:gd name="T12" fmla="*/ 23 w 71"/>
                    <a:gd name="T13" fmla="*/ 12 h 27"/>
                    <a:gd name="T14" fmla="*/ 7 w 71"/>
                    <a:gd name="T15" fmla="*/ 12 h 27"/>
                    <a:gd name="T16" fmla="*/ 0 w 71"/>
                    <a:gd name="T17" fmla="*/ 19 h 27"/>
                    <a:gd name="T18" fmla="*/ 0 w 71"/>
                    <a:gd name="T19" fmla="*/ 27 h 27"/>
                    <a:gd name="T20" fmla="*/ 71 w 71"/>
                    <a:gd name="T21" fmla="*/ 27 h 27"/>
                    <a:gd name="T22" fmla="*/ 71 w 71"/>
                    <a:gd name="T23" fmla="*/ 19 h 27"/>
                    <a:gd name="T24" fmla="*/ 64 w 71"/>
                    <a:gd name="T25" fmla="*/ 12 h 27"/>
                    <a:gd name="T26" fmla="*/ 28 w 71"/>
                    <a:gd name="T27" fmla="*/ 5 h 27"/>
                    <a:gd name="T28" fmla="*/ 43 w 71"/>
                    <a:gd name="T29" fmla="*/ 5 h 27"/>
                    <a:gd name="T30" fmla="*/ 43 w 71"/>
                    <a:gd name="T31" fmla="*/ 12 h 27"/>
                    <a:gd name="T32" fmla="*/ 28 w 71"/>
                    <a:gd name="T33" fmla="*/ 12 h 27"/>
                    <a:gd name="T34" fmla="*/ 28 w 71"/>
                    <a:gd name="T35"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1" h="27">
                      <a:moveTo>
                        <a:pt x="64" y="12"/>
                      </a:moveTo>
                      <a:cubicBezTo>
                        <a:pt x="47" y="12"/>
                        <a:pt x="47" y="12"/>
                        <a:pt x="47" y="12"/>
                      </a:cubicBezTo>
                      <a:cubicBezTo>
                        <a:pt x="47" y="5"/>
                        <a:pt x="47" y="5"/>
                        <a:pt x="47" y="5"/>
                      </a:cubicBezTo>
                      <a:cubicBezTo>
                        <a:pt x="47" y="2"/>
                        <a:pt x="45" y="0"/>
                        <a:pt x="43" y="0"/>
                      </a:cubicBezTo>
                      <a:cubicBezTo>
                        <a:pt x="28" y="0"/>
                        <a:pt x="28" y="0"/>
                        <a:pt x="28" y="0"/>
                      </a:cubicBezTo>
                      <a:cubicBezTo>
                        <a:pt x="25" y="0"/>
                        <a:pt x="23" y="2"/>
                        <a:pt x="23" y="5"/>
                      </a:cubicBezTo>
                      <a:cubicBezTo>
                        <a:pt x="23" y="12"/>
                        <a:pt x="23" y="12"/>
                        <a:pt x="23" y="12"/>
                      </a:cubicBezTo>
                      <a:cubicBezTo>
                        <a:pt x="7" y="12"/>
                        <a:pt x="7" y="12"/>
                        <a:pt x="7" y="12"/>
                      </a:cubicBezTo>
                      <a:cubicBezTo>
                        <a:pt x="3" y="12"/>
                        <a:pt x="0" y="15"/>
                        <a:pt x="0" y="19"/>
                      </a:cubicBezTo>
                      <a:cubicBezTo>
                        <a:pt x="0" y="27"/>
                        <a:pt x="0" y="27"/>
                        <a:pt x="0" y="27"/>
                      </a:cubicBezTo>
                      <a:cubicBezTo>
                        <a:pt x="71" y="27"/>
                        <a:pt x="71" y="27"/>
                        <a:pt x="71" y="27"/>
                      </a:cubicBezTo>
                      <a:cubicBezTo>
                        <a:pt x="71" y="19"/>
                        <a:pt x="71" y="19"/>
                        <a:pt x="71" y="19"/>
                      </a:cubicBezTo>
                      <a:cubicBezTo>
                        <a:pt x="71" y="15"/>
                        <a:pt x="68" y="12"/>
                        <a:pt x="64" y="12"/>
                      </a:cubicBezTo>
                      <a:close/>
                      <a:moveTo>
                        <a:pt x="28" y="5"/>
                      </a:moveTo>
                      <a:cubicBezTo>
                        <a:pt x="43" y="5"/>
                        <a:pt x="43" y="5"/>
                        <a:pt x="43" y="5"/>
                      </a:cubicBezTo>
                      <a:cubicBezTo>
                        <a:pt x="43" y="12"/>
                        <a:pt x="43" y="12"/>
                        <a:pt x="43" y="12"/>
                      </a:cubicBezTo>
                      <a:cubicBezTo>
                        <a:pt x="28" y="12"/>
                        <a:pt x="28" y="12"/>
                        <a:pt x="28" y="12"/>
                      </a:cubicBezTo>
                      <a:lnTo>
                        <a:pt x="28" y="5"/>
                      </a:lnTo>
                      <a:close/>
                    </a:path>
                  </a:pathLst>
                </a:custGeom>
                <a:grpFill/>
                <a:ln>
                  <a:noFill/>
                </a:ln>
              </p:spPr>
              <p:txBody>
                <a:bodyPr/>
                <a:lstStyle/>
                <a:p>
                  <a:pPr defTabSz="913924">
                    <a:defRPr/>
                  </a:pPr>
                  <a:endParaRPr lang="zh-CN" altLang="en-US" sz="1600" kern="0" dirty="0">
                    <a:solidFill>
                      <a:schemeClr val="bg1"/>
                    </a:solidFill>
                  </a:endParaRPr>
                </a:p>
              </p:txBody>
            </p:sp>
          </p:grpSp>
          <p:sp>
            <p:nvSpPr>
              <p:cNvPr id="45" name="TextBox 72"/>
              <p:cNvSpPr txBox="1">
                <a:spLocks noChangeArrowheads="1"/>
              </p:cNvSpPr>
              <p:nvPr/>
            </p:nvSpPr>
            <p:spPr bwMode="auto">
              <a:xfrm>
                <a:off x="6496337" y="3138015"/>
                <a:ext cx="799895" cy="277049"/>
              </a:xfrm>
              <a:prstGeom prst="rect">
                <a:avLst/>
              </a:prstGeom>
              <a:noFill/>
              <a:ln w="9525">
                <a:noFill/>
                <a:miter lim="800000"/>
              </a:ln>
            </p:spPr>
            <p:txBody>
              <a:bodyPr wrap="none">
                <a:spAutoFit/>
              </a:bodyPr>
              <a:lstStyle/>
              <a:p>
                <a:pPr algn="ctr">
                  <a:spcBef>
                    <a:spcPct val="50000"/>
                  </a:spcBef>
                </a:pPr>
                <a:r>
                  <a:rPr lang="zh-CN" altLang="en-US" sz="1200" dirty="0" smtClean="0">
                    <a:solidFill>
                      <a:schemeClr val="bg1"/>
                    </a:solidFill>
                    <a:latin typeface="微软雅黑" pitchFamily="34" charset="-122"/>
                    <a:ea typeface="微软雅黑" pitchFamily="34" charset="-122"/>
                    <a:sym typeface="Arial" pitchFamily="34" charset="0"/>
                  </a:rPr>
                  <a:t>添加标题</a:t>
                </a:r>
                <a:endParaRPr lang="en-US" altLang="zh-CN" sz="1200" dirty="0">
                  <a:solidFill>
                    <a:schemeClr val="bg1"/>
                  </a:solidFill>
                  <a:latin typeface="微软雅黑" pitchFamily="34" charset="-122"/>
                  <a:ea typeface="微软雅黑" pitchFamily="34" charset="-122"/>
                  <a:sym typeface="Arial" pitchFamily="34" charset="0"/>
                </a:endParaRPr>
              </a:p>
            </p:txBody>
          </p:sp>
        </p:grpSp>
      </p:grpSp>
      <p:sp>
        <p:nvSpPr>
          <p:cNvPr id="48" name="矩形 1"/>
          <p:cNvSpPr>
            <a:spLocks noChangeArrowheads="1"/>
          </p:cNvSpPr>
          <p:nvPr/>
        </p:nvSpPr>
        <p:spPr bwMode="auto">
          <a:xfrm>
            <a:off x="6756996" y="2098829"/>
            <a:ext cx="1631950" cy="761747"/>
          </a:xfrm>
          <a:prstGeom prst="rect">
            <a:avLst/>
          </a:prstGeom>
          <a:noFill/>
          <a:ln>
            <a:noFill/>
          </a:ln>
        </p:spPr>
        <p:txBody>
          <a:bodyPr lIns="68580" tIns="34290" rIns="68580" bIns="34290">
            <a:spAutoFit/>
          </a:bodyPr>
          <a:lstStyle/>
          <a:p>
            <a:pPr algn="just">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随着计算机技术的发展及印刷技术进步，平面设计在视觉感观领域表现也越来越丰富，这真正的对今天的平面设计都提出问题。</a:t>
            </a:r>
          </a:p>
        </p:txBody>
      </p:sp>
      <p:sp>
        <p:nvSpPr>
          <p:cNvPr id="49" name="矩形 1"/>
          <p:cNvSpPr>
            <a:spLocks noChangeArrowheads="1"/>
          </p:cNvSpPr>
          <p:nvPr/>
        </p:nvSpPr>
        <p:spPr bwMode="auto">
          <a:xfrm>
            <a:off x="4764684" y="2098829"/>
            <a:ext cx="1631950" cy="761747"/>
          </a:xfrm>
          <a:prstGeom prst="rect">
            <a:avLst/>
          </a:prstGeom>
          <a:noFill/>
          <a:ln>
            <a:noFill/>
          </a:ln>
        </p:spPr>
        <p:txBody>
          <a:bodyPr lIns="68580" tIns="34290" rIns="68580" bIns="34290">
            <a:spAutoFit/>
          </a:bodyPr>
          <a:lstStyle/>
          <a:p>
            <a:pPr algn="just">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随着计算机技术的发展及印刷技术进步，平面设计在视觉感观领域表现也越来越丰富，这真正的对今天的平面设计都提出问题。</a:t>
            </a:r>
          </a:p>
        </p:txBody>
      </p:sp>
      <p:sp>
        <p:nvSpPr>
          <p:cNvPr id="50" name="矩形 1"/>
          <p:cNvSpPr>
            <a:spLocks noChangeArrowheads="1"/>
          </p:cNvSpPr>
          <p:nvPr/>
        </p:nvSpPr>
        <p:spPr bwMode="auto">
          <a:xfrm>
            <a:off x="2772371" y="2098829"/>
            <a:ext cx="1631950" cy="761747"/>
          </a:xfrm>
          <a:prstGeom prst="rect">
            <a:avLst/>
          </a:prstGeom>
          <a:noFill/>
          <a:ln>
            <a:noFill/>
          </a:ln>
        </p:spPr>
        <p:txBody>
          <a:bodyPr lIns="68580" tIns="34290" rIns="68580" bIns="34290">
            <a:spAutoFit/>
          </a:bodyPr>
          <a:lstStyle/>
          <a:p>
            <a:pPr algn="just">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随着计算机技术的发展及印刷技术进步，平面设计在视觉感观领域表现也越来越丰富，这真正的对今天的平面设计都提出问题。</a:t>
            </a:r>
          </a:p>
        </p:txBody>
      </p:sp>
      <p:sp>
        <p:nvSpPr>
          <p:cNvPr id="51" name="矩形 1"/>
          <p:cNvSpPr>
            <a:spLocks noChangeArrowheads="1"/>
          </p:cNvSpPr>
          <p:nvPr/>
        </p:nvSpPr>
        <p:spPr bwMode="auto">
          <a:xfrm>
            <a:off x="780059" y="2098829"/>
            <a:ext cx="1631950" cy="761747"/>
          </a:xfrm>
          <a:prstGeom prst="rect">
            <a:avLst/>
          </a:prstGeom>
          <a:noFill/>
          <a:ln>
            <a:noFill/>
          </a:ln>
        </p:spPr>
        <p:txBody>
          <a:bodyPr lIns="68580" tIns="34290" rIns="68580" bIns="34290">
            <a:spAutoFit/>
          </a:bodyPr>
          <a:lstStyle/>
          <a:p>
            <a:pPr algn="just">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随着计算机技术的发展及印刷技术进步，平面设计在视觉感观领域表现也越来越丰富，这真正的对今天的平面设计都提出问题。</a:t>
            </a: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decel="52000" fill="hold" nodeType="withEffect">
                                  <p:stCondLst>
                                    <p:cond delay="3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decel="52000" fill="hold" nodeType="withEffect">
                                  <p:stCondLst>
                                    <p:cond delay="6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0-#ppt_w/2"/>
                                          </p:val>
                                        </p:tav>
                                        <p:tav tm="100000">
                                          <p:val>
                                            <p:strVal val="#ppt_x"/>
                                          </p:val>
                                        </p:tav>
                                      </p:tavLst>
                                    </p:anim>
                                    <p:anim calcmode="lin" valueType="num">
                                      <p:cBhvr additive="base">
                                        <p:cTn id="16" dur="5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8" decel="52000" fill="hold" nodeType="withEffect">
                                  <p:stCondLst>
                                    <p:cond delay="90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0-#ppt_w/2"/>
                                          </p:val>
                                        </p:tav>
                                        <p:tav tm="100000">
                                          <p:val>
                                            <p:strVal val="#ppt_x"/>
                                          </p:val>
                                        </p:tav>
                                      </p:tavLst>
                                    </p:anim>
                                    <p:anim calcmode="lin" valueType="num">
                                      <p:cBhvr additive="base">
                                        <p:cTn id="20" dur="500" fill="hold"/>
                                        <p:tgtEl>
                                          <p:spTgt spid="31"/>
                                        </p:tgtEl>
                                        <p:attrNameLst>
                                          <p:attrName>ppt_y</p:attrName>
                                        </p:attrNameLst>
                                      </p:cBhvr>
                                      <p:tavLst>
                                        <p:tav tm="0">
                                          <p:val>
                                            <p:strVal val="#ppt_y"/>
                                          </p:val>
                                        </p:tav>
                                        <p:tav tm="100000">
                                          <p:val>
                                            <p:strVal val="#ppt_y"/>
                                          </p:val>
                                        </p:tav>
                                      </p:tavLst>
                                    </p:anim>
                                  </p:childTnLst>
                                </p:cTn>
                              </p:par>
                            </p:childTnLst>
                          </p:cTn>
                        </p:par>
                        <p:par>
                          <p:cTn id="21" fill="hold">
                            <p:stCondLst>
                              <p:cond delay="14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400"/>
                                        <p:tgtEl>
                                          <p:spTgt spid="10"/>
                                        </p:tgtEl>
                                      </p:cBhvr>
                                    </p:animEffect>
                                  </p:childTnLst>
                                </p:cTn>
                              </p:par>
                              <p:par>
                                <p:cTn id="25" presetID="22" presetClass="entr" presetSubtype="4" fill="hold" nodeType="withEffect">
                                  <p:stCondLst>
                                    <p:cond delay="20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400"/>
                                        <p:tgtEl>
                                          <p:spTgt spid="9"/>
                                        </p:tgtEl>
                                      </p:cBhvr>
                                    </p:animEffect>
                                  </p:childTnLst>
                                </p:cTn>
                              </p:par>
                              <p:par>
                                <p:cTn id="28" presetID="22" presetClass="entr" presetSubtype="4" fill="hold" nodeType="withEffect">
                                  <p:stCondLst>
                                    <p:cond delay="40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400"/>
                                        <p:tgtEl>
                                          <p:spTgt spid="8"/>
                                        </p:tgtEl>
                                      </p:cBhvr>
                                    </p:animEffect>
                                  </p:childTnLst>
                                </p:cTn>
                              </p:par>
                              <p:par>
                                <p:cTn id="31" presetID="22" presetClass="entr" presetSubtype="4" fill="hold" nodeType="withEffect">
                                  <p:stCondLst>
                                    <p:cond delay="60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400"/>
                                        <p:tgtEl>
                                          <p:spTgt spid="7"/>
                                        </p:tgtEl>
                                      </p:cBhvr>
                                    </p:animEffect>
                                  </p:childTnLst>
                                </p:cTn>
                              </p:par>
                            </p:childTnLst>
                          </p:cTn>
                        </p:par>
                        <p:par>
                          <p:cTn id="34" fill="hold">
                            <p:stCondLst>
                              <p:cond delay="2400"/>
                            </p:stCondLst>
                            <p:childTnLst>
                              <p:par>
                                <p:cTn id="35" presetID="2" presetClass="entr" presetSubtype="2" fill="hold" grpId="0" nodeType="after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300" fill="hold"/>
                                        <p:tgtEl>
                                          <p:spTgt spid="48"/>
                                        </p:tgtEl>
                                        <p:attrNameLst>
                                          <p:attrName>ppt_x</p:attrName>
                                        </p:attrNameLst>
                                      </p:cBhvr>
                                      <p:tavLst>
                                        <p:tav tm="0">
                                          <p:val>
                                            <p:strVal val="1+#ppt_w/2"/>
                                          </p:val>
                                        </p:tav>
                                        <p:tav tm="100000">
                                          <p:val>
                                            <p:strVal val="#ppt_x"/>
                                          </p:val>
                                        </p:tav>
                                      </p:tavLst>
                                    </p:anim>
                                    <p:anim calcmode="lin" valueType="num">
                                      <p:cBhvr additive="base">
                                        <p:cTn id="38" dur="300" fill="hold"/>
                                        <p:tgtEl>
                                          <p:spTgt spid="48"/>
                                        </p:tgtEl>
                                        <p:attrNameLst>
                                          <p:attrName>ppt_y</p:attrName>
                                        </p:attrNameLst>
                                      </p:cBhvr>
                                      <p:tavLst>
                                        <p:tav tm="0">
                                          <p:val>
                                            <p:strVal val="#ppt_y"/>
                                          </p:val>
                                        </p:tav>
                                        <p:tav tm="100000">
                                          <p:val>
                                            <p:strVal val="#ppt_y"/>
                                          </p:val>
                                        </p:tav>
                                      </p:tavLst>
                                    </p:anim>
                                  </p:childTnLst>
                                </p:cTn>
                              </p:par>
                            </p:childTnLst>
                          </p:cTn>
                        </p:par>
                        <p:par>
                          <p:cTn id="39" fill="hold">
                            <p:stCondLst>
                              <p:cond delay="2700"/>
                            </p:stCondLst>
                            <p:childTnLst>
                              <p:par>
                                <p:cTn id="40" presetID="2" presetClass="entr" presetSubtype="2" fill="hold" grpId="0" nodeType="afterEffect">
                                  <p:stCondLst>
                                    <p:cond delay="0"/>
                                  </p:stCondLst>
                                  <p:childTnLst>
                                    <p:set>
                                      <p:cBhvr>
                                        <p:cTn id="41" dur="1" fill="hold">
                                          <p:stCondLst>
                                            <p:cond delay="0"/>
                                          </p:stCondLst>
                                        </p:cTn>
                                        <p:tgtEl>
                                          <p:spTgt spid="49"/>
                                        </p:tgtEl>
                                        <p:attrNameLst>
                                          <p:attrName>style.visibility</p:attrName>
                                        </p:attrNameLst>
                                      </p:cBhvr>
                                      <p:to>
                                        <p:strVal val="visible"/>
                                      </p:to>
                                    </p:set>
                                    <p:anim calcmode="lin" valueType="num">
                                      <p:cBhvr additive="base">
                                        <p:cTn id="42" dur="300" fill="hold"/>
                                        <p:tgtEl>
                                          <p:spTgt spid="49"/>
                                        </p:tgtEl>
                                        <p:attrNameLst>
                                          <p:attrName>ppt_x</p:attrName>
                                        </p:attrNameLst>
                                      </p:cBhvr>
                                      <p:tavLst>
                                        <p:tav tm="0">
                                          <p:val>
                                            <p:strVal val="1+#ppt_w/2"/>
                                          </p:val>
                                        </p:tav>
                                        <p:tav tm="100000">
                                          <p:val>
                                            <p:strVal val="#ppt_x"/>
                                          </p:val>
                                        </p:tav>
                                      </p:tavLst>
                                    </p:anim>
                                    <p:anim calcmode="lin" valueType="num">
                                      <p:cBhvr additive="base">
                                        <p:cTn id="43" dur="300" fill="hold"/>
                                        <p:tgtEl>
                                          <p:spTgt spid="49"/>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 presetClass="entr" presetSubtype="2" fill="hold" grpId="0" nodeType="after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additive="base">
                                        <p:cTn id="47" dur="300" fill="hold"/>
                                        <p:tgtEl>
                                          <p:spTgt spid="50"/>
                                        </p:tgtEl>
                                        <p:attrNameLst>
                                          <p:attrName>ppt_x</p:attrName>
                                        </p:attrNameLst>
                                      </p:cBhvr>
                                      <p:tavLst>
                                        <p:tav tm="0">
                                          <p:val>
                                            <p:strVal val="1+#ppt_w/2"/>
                                          </p:val>
                                        </p:tav>
                                        <p:tav tm="100000">
                                          <p:val>
                                            <p:strVal val="#ppt_x"/>
                                          </p:val>
                                        </p:tav>
                                      </p:tavLst>
                                    </p:anim>
                                    <p:anim calcmode="lin" valueType="num">
                                      <p:cBhvr additive="base">
                                        <p:cTn id="48" dur="300" fill="hold"/>
                                        <p:tgtEl>
                                          <p:spTgt spid="50"/>
                                        </p:tgtEl>
                                        <p:attrNameLst>
                                          <p:attrName>ppt_y</p:attrName>
                                        </p:attrNameLst>
                                      </p:cBhvr>
                                      <p:tavLst>
                                        <p:tav tm="0">
                                          <p:val>
                                            <p:strVal val="#ppt_y"/>
                                          </p:val>
                                        </p:tav>
                                        <p:tav tm="100000">
                                          <p:val>
                                            <p:strVal val="#ppt_y"/>
                                          </p:val>
                                        </p:tav>
                                      </p:tavLst>
                                    </p:anim>
                                  </p:childTnLst>
                                </p:cTn>
                              </p:par>
                            </p:childTnLst>
                          </p:cTn>
                        </p:par>
                        <p:par>
                          <p:cTn id="49" fill="hold">
                            <p:stCondLst>
                              <p:cond delay="3300"/>
                            </p:stCondLst>
                            <p:childTnLst>
                              <p:par>
                                <p:cTn id="50" presetID="2" presetClass="entr" presetSubtype="2"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 calcmode="lin" valueType="num">
                                      <p:cBhvr additive="base">
                                        <p:cTn id="52" dur="300" fill="hold"/>
                                        <p:tgtEl>
                                          <p:spTgt spid="51"/>
                                        </p:tgtEl>
                                        <p:attrNameLst>
                                          <p:attrName>ppt_x</p:attrName>
                                        </p:attrNameLst>
                                      </p:cBhvr>
                                      <p:tavLst>
                                        <p:tav tm="0">
                                          <p:val>
                                            <p:strVal val="1+#ppt_w/2"/>
                                          </p:val>
                                        </p:tav>
                                        <p:tav tm="100000">
                                          <p:val>
                                            <p:strVal val="#ppt_x"/>
                                          </p:val>
                                        </p:tav>
                                      </p:tavLst>
                                    </p:anim>
                                    <p:anim calcmode="lin" valueType="num">
                                      <p:cBhvr additive="base">
                                        <p:cTn id="53" dur="3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4000405" y="1492093"/>
            <a:ext cx="1413487" cy="1303172"/>
          </a:xfrm>
          <a:custGeom>
            <a:avLst/>
            <a:gdLst>
              <a:gd name="connsiteX0" fmla="*/ 30347 w 1313950"/>
              <a:gd name="connsiteY0" fmla="*/ 30347 h 1279311"/>
              <a:gd name="connsiteX1" fmla="*/ 103611 w 1313950"/>
              <a:gd name="connsiteY1" fmla="*/ 0 h 1279311"/>
              <a:gd name="connsiteX2" fmla="*/ 1210339 w 1313950"/>
              <a:gd name="connsiteY2" fmla="*/ 0 h 1279311"/>
              <a:gd name="connsiteX3" fmla="*/ 1313950 w 1313950"/>
              <a:gd name="connsiteY3" fmla="*/ 103611 h 1279311"/>
              <a:gd name="connsiteX4" fmla="*/ 1313950 w 1313950"/>
              <a:gd name="connsiteY4" fmla="*/ 648315 h 1279311"/>
              <a:gd name="connsiteX5" fmla="*/ 751928 w 1313950"/>
              <a:gd name="connsiteY5" fmla="*/ 648315 h 1279311"/>
              <a:gd name="connsiteX6" fmla="*/ 648317 w 1313950"/>
              <a:gd name="connsiteY6" fmla="*/ 751926 h 1279311"/>
              <a:gd name="connsiteX7" fmla="*/ 648317 w 1313950"/>
              <a:gd name="connsiteY7" fmla="*/ 1279311 h 1279311"/>
              <a:gd name="connsiteX8" fmla="*/ 103611 w 1313950"/>
              <a:gd name="connsiteY8" fmla="*/ 1279311 h 1279311"/>
              <a:gd name="connsiteX9" fmla="*/ 0 w 1313950"/>
              <a:gd name="connsiteY9" fmla="*/ 1175700 h 1279311"/>
              <a:gd name="connsiteX10" fmla="*/ 0 w 1313950"/>
              <a:gd name="connsiteY10" fmla="*/ 103611 h 1279311"/>
              <a:gd name="connsiteX11" fmla="*/ 30347 w 1313950"/>
              <a:gd name="connsiteY11" fmla="*/ 30347 h 1279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3950" h="1279311">
                <a:moveTo>
                  <a:pt x="30347" y="30347"/>
                </a:moveTo>
                <a:cubicBezTo>
                  <a:pt x="49097" y="11597"/>
                  <a:pt x="75000" y="0"/>
                  <a:pt x="103611" y="0"/>
                </a:cubicBezTo>
                <a:lnTo>
                  <a:pt x="1210339" y="0"/>
                </a:lnTo>
                <a:cubicBezTo>
                  <a:pt x="1267562" y="0"/>
                  <a:pt x="1313950" y="46388"/>
                  <a:pt x="1313950" y="103611"/>
                </a:cubicBezTo>
                <a:lnTo>
                  <a:pt x="1313950" y="648315"/>
                </a:lnTo>
                <a:lnTo>
                  <a:pt x="751928" y="648315"/>
                </a:lnTo>
                <a:cubicBezTo>
                  <a:pt x="694704" y="648315"/>
                  <a:pt x="648317" y="694703"/>
                  <a:pt x="648317" y="751926"/>
                </a:cubicBezTo>
                <a:lnTo>
                  <a:pt x="648317" y="1279311"/>
                </a:lnTo>
                <a:lnTo>
                  <a:pt x="103611" y="1279311"/>
                </a:lnTo>
                <a:cubicBezTo>
                  <a:pt x="46388" y="1279311"/>
                  <a:pt x="0" y="1232923"/>
                  <a:pt x="0" y="1175700"/>
                </a:cubicBezTo>
                <a:lnTo>
                  <a:pt x="0" y="103611"/>
                </a:lnTo>
                <a:cubicBezTo>
                  <a:pt x="0" y="74999"/>
                  <a:pt x="11597" y="49097"/>
                  <a:pt x="30347" y="30347"/>
                </a:cubicBezTo>
                <a:close/>
              </a:path>
            </a:pathLst>
          </a:custGeom>
          <a:solidFill>
            <a:schemeClr val="accent1"/>
          </a:solidFill>
          <a:ln w="12700" cap="flat" cmpd="sng" algn="ctr">
            <a:noFill/>
            <a:prstDash val="solid"/>
            <a:miter lim="800000"/>
          </a:ln>
          <a:effectLst/>
        </p:spPr>
        <p:txBody>
          <a:bodyPr lIns="107954" tIns="0" rIns="0" bIns="0"/>
          <a:lstStyle/>
          <a:p>
            <a:pPr defTabSz="685324" eaLnBrk="0" fontAlgn="base" hangingPunct="0">
              <a:spcBef>
                <a:spcPct val="0"/>
              </a:spcBef>
              <a:spcAft>
                <a:spcPct val="0"/>
              </a:spcAft>
              <a:defRPr/>
            </a:pPr>
            <a:r>
              <a:rPr lang="en-US" altLang="zh-CN" sz="3600" kern="0" dirty="0">
                <a:solidFill>
                  <a:srgbClr val="FFFFFF"/>
                </a:solidFill>
                <a:latin typeface="Algerian" panose="04020705040A02060702" pitchFamily="82" charset="0"/>
                <a:ea typeface="微软雅黑" panose="020B0503020204020204" pitchFamily="34" charset="-122"/>
              </a:rPr>
              <a:t>01</a:t>
            </a:r>
            <a:endParaRPr lang="zh-CN" altLang="en-US" sz="3600" kern="0" dirty="0">
              <a:solidFill>
                <a:srgbClr val="FFFFFF"/>
              </a:solidFill>
              <a:latin typeface="Algerian" panose="04020705040A02060702" pitchFamily="82" charset="0"/>
              <a:ea typeface="微软雅黑" panose="020B0503020204020204" pitchFamily="34" charset="-122"/>
            </a:endParaRPr>
          </a:p>
        </p:txBody>
      </p:sp>
      <p:sp>
        <p:nvSpPr>
          <p:cNvPr id="5" name="任意多边形 4"/>
          <p:cNvSpPr/>
          <p:nvPr/>
        </p:nvSpPr>
        <p:spPr>
          <a:xfrm>
            <a:off x="4852252" y="2263323"/>
            <a:ext cx="1375931" cy="1338745"/>
          </a:xfrm>
          <a:custGeom>
            <a:avLst/>
            <a:gdLst>
              <a:gd name="connsiteX0" fmla="*/ 103611 w 1279311"/>
              <a:gd name="connsiteY0" fmla="*/ 0 h 1313951"/>
              <a:gd name="connsiteX1" fmla="*/ 1175700 w 1279311"/>
              <a:gd name="connsiteY1" fmla="*/ 0 h 1313951"/>
              <a:gd name="connsiteX2" fmla="*/ 1248964 w 1279311"/>
              <a:gd name="connsiteY2" fmla="*/ 30347 h 1313951"/>
              <a:gd name="connsiteX3" fmla="*/ 1279311 w 1279311"/>
              <a:gd name="connsiteY3" fmla="*/ 103611 h 1313951"/>
              <a:gd name="connsiteX4" fmla="*/ 1279311 w 1279311"/>
              <a:gd name="connsiteY4" fmla="*/ 1210340 h 1313951"/>
              <a:gd name="connsiteX5" fmla="*/ 1175700 w 1279311"/>
              <a:gd name="connsiteY5" fmla="*/ 1313951 h 1313951"/>
              <a:gd name="connsiteX6" fmla="*/ 630996 w 1279311"/>
              <a:gd name="connsiteY6" fmla="*/ 1313951 h 1313951"/>
              <a:gd name="connsiteX7" fmla="*/ 630996 w 1279311"/>
              <a:gd name="connsiteY7" fmla="*/ 751929 h 1313951"/>
              <a:gd name="connsiteX8" fmla="*/ 527385 w 1279311"/>
              <a:gd name="connsiteY8" fmla="*/ 648318 h 1313951"/>
              <a:gd name="connsiteX9" fmla="*/ 0 w 1279311"/>
              <a:gd name="connsiteY9" fmla="*/ 648318 h 1313951"/>
              <a:gd name="connsiteX10" fmla="*/ 0 w 1279311"/>
              <a:gd name="connsiteY10" fmla="*/ 103611 h 1313951"/>
              <a:gd name="connsiteX11" fmla="*/ 103611 w 1279311"/>
              <a:gd name="connsiteY11" fmla="*/ 0 h 131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79311" h="1313951">
                <a:moveTo>
                  <a:pt x="103611" y="0"/>
                </a:moveTo>
                <a:lnTo>
                  <a:pt x="1175700" y="0"/>
                </a:lnTo>
                <a:cubicBezTo>
                  <a:pt x="1204312" y="0"/>
                  <a:pt x="1230214" y="11597"/>
                  <a:pt x="1248964" y="30347"/>
                </a:cubicBezTo>
                <a:cubicBezTo>
                  <a:pt x="1267714" y="49097"/>
                  <a:pt x="1279311" y="75000"/>
                  <a:pt x="1279311" y="103611"/>
                </a:cubicBezTo>
                <a:lnTo>
                  <a:pt x="1279311" y="1210340"/>
                </a:lnTo>
                <a:cubicBezTo>
                  <a:pt x="1279311" y="1267563"/>
                  <a:pt x="1232923" y="1313951"/>
                  <a:pt x="1175700" y="1313951"/>
                </a:cubicBezTo>
                <a:lnTo>
                  <a:pt x="630996" y="1313951"/>
                </a:lnTo>
                <a:lnTo>
                  <a:pt x="630996" y="751929"/>
                </a:lnTo>
                <a:cubicBezTo>
                  <a:pt x="630996" y="694705"/>
                  <a:pt x="584608" y="648318"/>
                  <a:pt x="527385" y="648318"/>
                </a:cubicBezTo>
                <a:lnTo>
                  <a:pt x="0" y="648318"/>
                </a:lnTo>
                <a:lnTo>
                  <a:pt x="0" y="103611"/>
                </a:lnTo>
                <a:cubicBezTo>
                  <a:pt x="0" y="46388"/>
                  <a:pt x="46388" y="0"/>
                  <a:pt x="103611" y="0"/>
                </a:cubicBezTo>
                <a:close/>
              </a:path>
            </a:pathLst>
          </a:custGeom>
          <a:solidFill>
            <a:schemeClr val="accent2"/>
          </a:solidFill>
          <a:ln w="12700" cap="flat" cmpd="sng" algn="ctr">
            <a:noFill/>
            <a:prstDash val="solid"/>
            <a:miter lim="800000"/>
          </a:ln>
          <a:effectLst/>
        </p:spPr>
        <p:txBody>
          <a:bodyPr lIns="0" tIns="0" rIns="107954" bIns="0"/>
          <a:lstStyle/>
          <a:p>
            <a:pPr algn="r" defTabSz="685324" eaLnBrk="0" fontAlgn="base" hangingPunct="0">
              <a:spcBef>
                <a:spcPct val="0"/>
              </a:spcBef>
              <a:spcAft>
                <a:spcPct val="0"/>
              </a:spcAft>
              <a:defRPr/>
            </a:pPr>
            <a:r>
              <a:rPr lang="en-US" altLang="zh-CN" sz="3600" kern="0" dirty="0">
                <a:solidFill>
                  <a:srgbClr val="FFFFFF"/>
                </a:solidFill>
                <a:latin typeface="Algerian" panose="04020705040A02060702" pitchFamily="82" charset="0"/>
                <a:ea typeface="微软雅黑" panose="020B0503020204020204" pitchFamily="34" charset="-122"/>
              </a:rPr>
              <a:t>02</a:t>
            </a:r>
            <a:endParaRPr lang="zh-CN" altLang="en-US" sz="3600" kern="0" dirty="0">
              <a:solidFill>
                <a:srgbClr val="FFFFFF"/>
              </a:solidFill>
              <a:latin typeface="Algerian" panose="04020705040A02060702" pitchFamily="82" charset="0"/>
              <a:ea typeface="微软雅黑" panose="020B0503020204020204" pitchFamily="34" charset="-122"/>
            </a:endParaRPr>
          </a:p>
        </p:txBody>
      </p:sp>
      <p:sp>
        <p:nvSpPr>
          <p:cNvPr id="7" name="任意多边形 6"/>
          <p:cNvSpPr/>
          <p:nvPr/>
        </p:nvSpPr>
        <p:spPr>
          <a:xfrm>
            <a:off x="4000405" y="3070128"/>
            <a:ext cx="1413487" cy="1303172"/>
          </a:xfrm>
          <a:custGeom>
            <a:avLst/>
            <a:gdLst>
              <a:gd name="connsiteX0" fmla="*/ 665633 w 1313950"/>
              <a:gd name="connsiteY0" fmla="*/ 0 h 1279311"/>
              <a:gd name="connsiteX1" fmla="*/ 1210339 w 1313950"/>
              <a:gd name="connsiteY1" fmla="*/ 0 h 1279311"/>
              <a:gd name="connsiteX2" fmla="*/ 1313950 w 1313950"/>
              <a:gd name="connsiteY2" fmla="*/ 103611 h 1279311"/>
              <a:gd name="connsiteX3" fmla="*/ 1313950 w 1313950"/>
              <a:gd name="connsiteY3" fmla="*/ 1175700 h 1279311"/>
              <a:gd name="connsiteX4" fmla="*/ 1283603 w 1313950"/>
              <a:gd name="connsiteY4" fmla="*/ 1248964 h 1279311"/>
              <a:gd name="connsiteX5" fmla="*/ 1210339 w 1313950"/>
              <a:gd name="connsiteY5" fmla="*/ 1279311 h 1279311"/>
              <a:gd name="connsiteX6" fmla="*/ 103611 w 1313950"/>
              <a:gd name="connsiteY6" fmla="*/ 1279311 h 1279311"/>
              <a:gd name="connsiteX7" fmla="*/ 0 w 1313950"/>
              <a:gd name="connsiteY7" fmla="*/ 1175700 h 1279311"/>
              <a:gd name="connsiteX8" fmla="*/ 0 w 1313950"/>
              <a:gd name="connsiteY8" fmla="*/ 630996 h 1279311"/>
              <a:gd name="connsiteX9" fmla="*/ 562022 w 1313950"/>
              <a:gd name="connsiteY9" fmla="*/ 630996 h 1279311"/>
              <a:gd name="connsiteX10" fmla="*/ 665633 w 1313950"/>
              <a:gd name="connsiteY10" fmla="*/ 527385 h 1279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13950" h="1279311">
                <a:moveTo>
                  <a:pt x="665633" y="0"/>
                </a:moveTo>
                <a:lnTo>
                  <a:pt x="1210339" y="0"/>
                </a:lnTo>
                <a:cubicBezTo>
                  <a:pt x="1267562" y="0"/>
                  <a:pt x="1313950" y="46388"/>
                  <a:pt x="1313950" y="103611"/>
                </a:cubicBezTo>
                <a:lnTo>
                  <a:pt x="1313950" y="1175700"/>
                </a:lnTo>
                <a:cubicBezTo>
                  <a:pt x="1313950" y="1204312"/>
                  <a:pt x="1302353" y="1230214"/>
                  <a:pt x="1283603" y="1248964"/>
                </a:cubicBezTo>
                <a:cubicBezTo>
                  <a:pt x="1264853" y="1267714"/>
                  <a:pt x="1238950" y="1279311"/>
                  <a:pt x="1210339" y="1279311"/>
                </a:cubicBezTo>
                <a:lnTo>
                  <a:pt x="103611" y="1279311"/>
                </a:lnTo>
                <a:cubicBezTo>
                  <a:pt x="46388" y="1279311"/>
                  <a:pt x="0" y="1232923"/>
                  <a:pt x="0" y="1175700"/>
                </a:cubicBezTo>
                <a:lnTo>
                  <a:pt x="0" y="630996"/>
                </a:lnTo>
                <a:lnTo>
                  <a:pt x="562022" y="630996"/>
                </a:lnTo>
                <a:cubicBezTo>
                  <a:pt x="619246" y="630996"/>
                  <a:pt x="665633" y="584608"/>
                  <a:pt x="665633" y="527385"/>
                </a:cubicBezTo>
                <a:close/>
              </a:path>
            </a:pathLst>
          </a:custGeom>
          <a:solidFill>
            <a:schemeClr val="accent3"/>
          </a:solidFill>
          <a:ln w="12700" cap="flat" cmpd="sng" algn="ctr">
            <a:noFill/>
            <a:prstDash val="solid"/>
            <a:miter lim="800000"/>
          </a:ln>
          <a:effectLst/>
        </p:spPr>
        <p:txBody>
          <a:bodyPr lIns="0" tIns="0" rIns="107954" bIns="0" anchor="b"/>
          <a:lstStyle/>
          <a:p>
            <a:pPr algn="r" defTabSz="685324" eaLnBrk="0" fontAlgn="base" hangingPunct="0">
              <a:spcBef>
                <a:spcPct val="0"/>
              </a:spcBef>
              <a:spcAft>
                <a:spcPct val="0"/>
              </a:spcAft>
              <a:defRPr/>
            </a:pPr>
            <a:r>
              <a:rPr lang="en-US" altLang="zh-CN" sz="3600" kern="0" dirty="0">
                <a:solidFill>
                  <a:srgbClr val="FFFFFF"/>
                </a:solidFill>
                <a:latin typeface="Algerian" panose="04020705040A02060702" pitchFamily="82" charset="0"/>
                <a:ea typeface="微软雅黑" panose="020B0503020204020204" pitchFamily="34" charset="-122"/>
              </a:rPr>
              <a:t>03</a:t>
            </a:r>
            <a:endParaRPr lang="zh-CN" altLang="en-US" sz="3600" kern="0" dirty="0">
              <a:solidFill>
                <a:srgbClr val="FFFFFF"/>
              </a:solidFill>
              <a:latin typeface="Algerian" panose="04020705040A02060702" pitchFamily="82" charset="0"/>
              <a:ea typeface="微软雅黑" panose="020B0503020204020204" pitchFamily="34" charset="-122"/>
            </a:endParaRPr>
          </a:p>
        </p:txBody>
      </p:sp>
      <p:sp>
        <p:nvSpPr>
          <p:cNvPr id="8" name="任意多边形 7"/>
          <p:cNvSpPr/>
          <p:nvPr/>
        </p:nvSpPr>
        <p:spPr>
          <a:xfrm>
            <a:off x="3186115" y="2263323"/>
            <a:ext cx="1375931" cy="1338745"/>
          </a:xfrm>
          <a:custGeom>
            <a:avLst/>
            <a:gdLst>
              <a:gd name="connsiteX0" fmla="*/ 103611 w 1279311"/>
              <a:gd name="connsiteY0" fmla="*/ 0 h 1313951"/>
              <a:gd name="connsiteX1" fmla="*/ 648315 w 1279311"/>
              <a:gd name="connsiteY1" fmla="*/ 0 h 1313951"/>
              <a:gd name="connsiteX2" fmla="*/ 648315 w 1279311"/>
              <a:gd name="connsiteY2" fmla="*/ 562023 h 1313951"/>
              <a:gd name="connsiteX3" fmla="*/ 751926 w 1279311"/>
              <a:gd name="connsiteY3" fmla="*/ 665634 h 1313951"/>
              <a:gd name="connsiteX4" fmla="*/ 1279311 w 1279311"/>
              <a:gd name="connsiteY4" fmla="*/ 665634 h 1313951"/>
              <a:gd name="connsiteX5" fmla="*/ 1279311 w 1279311"/>
              <a:gd name="connsiteY5" fmla="*/ 1210340 h 1313951"/>
              <a:gd name="connsiteX6" fmla="*/ 1175700 w 1279311"/>
              <a:gd name="connsiteY6" fmla="*/ 1313951 h 1313951"/>
              <a:gd name="connsiteX7" fmla="*/ 103611 w 1279311"/>
              <a:gd name="connsiteY7" fmla="*/ 1313951 h 1313951"/>
              <a:gd name="connsiteX8" fmla="*/ 30347 w 1279311"/>
              <a:gd name="connsiteY8" fmla="*/ 1283604 h 1313951"/>
              <a:gd name="connsiteX9" fmla="*/ 0 w 1279311"/>
              <a:gd name="connsiteY9" fmla="*/ 1210340 h 1313951"/>
              <a:gd name="connsiteX10" fmla="*/ 0 w 1279311"/>
              <a:gd name="connsiteY10" fmla="*/ 103611 h 1313951"/>
              <a:gd name="connsiteX11" fmla="*/ 103611 w 1279311"/>
              <a:gd name="connsiteY11" fmla="*/ 0 h 131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79311" h="1313951">
                <a:moveTo>
                  <a:pt x="103611" y="0"/>
                </a:moveTo>
                <a:lnTo>
                  <a:pt x="648315" y="0"/>
                </a:lnTo>
                <a:lnTo>
                  <a:pt x="648315" y="562023"/>
                </a:lnTo>
                <a:cubicBezTo>
                  <a:pt x="648315" y="619247"/>
                  <a:pt x="694703" y="665634"/>
                  <a:pt x="751926" y="665634"/>
                </a:cubicBezTo>
                <a:lnTo>
                  <a:pt x="1279311" y="665634"/>
                </a:lnTo>
                <a:lnTo>
                  <a:pt x="1279311" y="1210340"/>
                </a:lnTo>
                <a:cubicBezTo>
                  <a:pt x="1279311" y="1267563"/>
                  <a:pt x="1232923" y="1313951"/>
                  <a:pt x="1175700" y="1313951"/>
                </a:cubicBezTo>
                <a:lnTo>
                  <a:pt x="103611" y="1313951"/>
                </a:lnTo>
                <a:cubicBezTo>
                  <a:pt x="74999" y="1313951"/>
                  <a:pt x="49097" y="1302354"/>
                  <a:pt x="30347" y="1283604"/>
                </a:cubicBezTo>
                <a:cubicBezTo>
                  <a:pt x="11597" y="1264854"/>
                  <a:pt x="0" y="1238951"/>
                  <a:pt x="0" y="1210340"/>
                </a:cubicBezTo>
                <a:lnTo>
                  <a:pt x="0" y="103611"/>
                </a:lnTo>
                <a:cubicBezTo>
                  <a:pt x="0" y="46388"/>
                  <a:pt x="46388" y="0"/>
                  <a:pt x="103611" y="0"/>
                </a:cubicBezTo>
                <a:close/>
              </a:path>
            </a:pathLst>
          </a:custGeom>
          <a:solidFill>
            <a:schemeClr val="accent4"/>
          </a:solidFill>
          <a:ln w="12700" cap="flat" cmpd="sng" algn="ctr">
            <a:noFill/>
            <a:prstDash val="solid"/>
            <a:miter lim="800000"/>
          </a:ln>
          <a:effectLst/>
        </p:spPr>
        <p:txBody>
          <a:bodyPr lIns="107954" tIns="0" rIns="0" bIns="0" anchor="b"/>
          <a:lstStyle/>
          <a:p>
            <a:pPr defTabSz="685324" eaLnBrk="0" fontAlgn="base" hangingPunct="0">
              <a:spcBef>
                <a:spcPct val="0"/>
              </a:spcBef>
              <a:spcAft>
                <a:spcPct val="0"/>
              </a:spcAft>
              <a:defRPr/>
            </a:pPr>
            <a:r>
              <a:rPr lang="en-US" altLang="zh-CN" sz="3600" kern="0" dirty="0">
                <a:solidFill>
                  <a:srgbClr val="FFFFFF"/>
                </a:solidFill>
                <a:latin typeface="Algerian" panose="04020705040A02060702" pitchFamily="82" charset="0"/>
                <a:ea typeface="微软雅黑" panose="020B0503020204020204" pitchFamily="34" charset="-122"/>
              </a:rPr>
              <a:t>04</a:t>
            </a:r>
            <a:endParaRPr lang="zh-CN" altLang="en-US" sz="3600" kern="0" dirty="0">
              <a:solidFill>
                <a:srgbClr val="FFFFFF"/>
              </a:solidFill>
              <a:latin typeface="Algerian" panose="04020705040A02060702" pitchFamily="82" charset="0"/>
              <a:ea typeface="微软雅黑" panose="020B0503020204020204" pitchFamily="34" charset="-122"/>
            </a:endParaRPr>
          </a:p>
        </p:txBody>
      </p:sp>
      <p:sp>
        <p:nvSpPr>
          <p:cNvPr id="9" name="TextBox 6"/>
          <p:cNvSpPr txBox="1"/>
          <p:nvPr/>
        </p:nvSpPr>
        <p:spPr>
          <a:xfrm>
            <a:off x="5413892" y="1503519"/>
            <a:ext cx="2672407" cy="507791"/>
          </a:xfrm>
          <a:prstGeom prst="rect">
            <a:avLst/>
          </a:prstGeom>
          <a:noFill/>
        </p:spPr>
        <p:txBody>
          <a:bodyPr wrap="square" lIns="91401" tIns="45700" rIns="91401" bIns="45700" rtlCol="0">
            <a:spAutoFit/>
          </a:bodyPr>
          <a:lstStyle/>
          <a:p>
            <a:pPr defTabSz="1087755">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itchFamily="34" charset="0"/>
              </a:rPr>
              <a:t>您的内容打在这里或者通过复制您的文本黏贴自此。您的内容打在这里或者通过复制您的文本黏贴自此。</a:t>
            </a:r>
            <a:endParaRPr lang="en-US" altLang="zh-CN" sz="900" dirty="0">
              <a:solidFill>
                <a:schemeClr val="tx1">
                  <a:lumMod val="50000"/>
                  <a:lumOff val="50000"/>
                </a:schemeClr>
              </a:solidFill>
              <a:latin typeface="Open Sans" pitchFamily="34" charset="0"/>
              <a:ea typeface="Open Sans" pitchFamily="34" charset="0"/>
              <a:cs typeface="Open Sans" pitchFamily="34" charset="0"/>
            </a:endParaRPr>
          </a:p>
        </p:txBody>
      </p:sp>
      <p:sp>
        <p:nvSpPr>
          <p:cNvPr id="10" name="TextBox 7"/>
          <p:cNvSpPr txBox="1"/>
          <p:nvPr/>
        </p:nvSpPr>
        <p:spPr>
          <a:xfrm>
            <a:off x="5473817" y="3607123"/>
            <a:ext cx="2694368" cy="507791"/>
          </a:xfrm>
          <a:prstGeom prst="rect">
            <a:avLst/>
          </a:prstGeom>
          <a:noFill/>
        </p:spPr>
        <p:txBody>
          <a:bodyPr wrap="square" lIns="91401" tIns="45700" rIns="91401" bIns="45700" rtlCol="0">
            <a:spAutoFit/>
          </a:bodyPr>
          <a:lstStyle/>
          <a:p>
            <a:pPr defTabSz="1087755">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itchFamily="34" charset="0"/>
              </a:rPr>
              <a:t>您的内容打在这里或者通过复制您的文本黏贴自此。您的内容打在这里或者通过复制您的文本黏贴自此。</a:t>
            </a:r>
            <a:endParaRPr lang="en-US" altLang="zh-CN" sz="900" dirty="0">
              <a:solidFill>
                <a:schemeClr val="tx1">
                  <a:lumMod val="50000"/>
                  <a:lumOff val="50000"/>
                </a:schemeClr>
              </a:solidFill>
              <a:latin typeface="Open Sans" pitchFamily="34" charset="0"/>
              <a:ea typeface="Open Sans" pitchFamily="34" charset="0"/>
              <a:cs typeface="Open Sans" pitchFamily="34" charset="0"/>
            </a:endParaRPr>
          </a:p>
        </p:txBody>
      </p:sp>
      <p:sp>
        <p:nvSpPr>
          <p:cNvPr id="11" name="TextBox 8"/>
          <p:cNvSpPr txBox="1"/>
          <p:nvPr/>
        </p:nvSpPr>
        <p:spPr>
          <a:xfrm>
            <a:off x="1228299" y="3607123"/>
            <a:ext cx="2774144" cy="369291"/>
          </a:xfrm>
          <a:prstGeom prst="rect">
            <a:avLst/>
          </a:prstGeom>
          <a:noFill/>
        </p:spPr>
        <p:txBody>
          <a:bodyPr wrap="square" lIns="91401" tIns="45700" rIns="91401" bIns="45700" rtlCol="0">
            <a:spAutoFit/>
          </a:bodyPr>
          <a:lstStyle/>
          <a:p>
            <a:pPr defTabSz="1087755">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itchFamily="34" charset="0"/>
              </a:rPr>
              <a:t>您的内容打在这里或者通过复制您的文本黏贴自此。您的内容打在这里或者通过复制您的文本黏贴自此。</a:t>
            </a:r>
            <a:endParaRPr lang="en-US" altLang="zh-CN" sz="900" dirty="0">
              <a:solidFill>
                <a:schemeClr val="tx1">
                  <a:lumMod val="50000"/>
                  <a:lumOff val="50000"/>
                </a:schemeClr>
              </a:solidFill>
              <a:latin typeface="Open Sans" pitchFamily="34" charset="0"/>
              <a:ea typeface="Open Sans" pitchFamily="34" charset="0"/>
              <a:cs typeface="Open Sans" pitchFamily="34" charset="0"/>
            </a:endParaRPr>
          </a:p>
        </p:txBody>
      </p:sp>
      <p:sp>
        <p:nvSpPr>
          <p:cNvPr id="12" name="TextBox 9"/>
          <p:cNvSpPr txBox="1"/>
          <p:nvPr/>
        </p:nvSpPr>
        <p:spPr>
          <a:xfrm>
            <a:off x="1228298" y="1503519"/>
            <a:ext cx="2781012" cy="369291"/>
          </a:xfrm>
          <a:prstGeom prst="rect">
            <a:avLst/>
          </a:prstGeom>
          <a:noFill/>
        </p:spPr>
        <p:txBody>
          <a:bodyPr wrap="square" lIns="91401" tIns="45700" rIns="91401" bIns="45700" rtlCol="0">
            <a:spAutoFit/>
          </a:bodyPr>
          <a:lstStyle/>
          <a:p>
            <a:pPr defTabSz="1087755">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pitchFamily="34" charset="0"/>
              </a:rPr>
              <a:t>您的内容打在这里或者通过复制您的文本黏贴自此。您的内容打在这里或者通过复制您的文本黏贴自此。</a:t>
            </a:r>
            <a:endParaRPr lang="en-US" altLang="zh-CN" sz="900" dirty="0">
              <a:solidFill>
                <a:schemeClr val="tx1">
                  <a:lumMod val="50000"/>
                  <a:lumOff val="50000"/>
                </a:schemeClr>
              </a:solidFill>
              <a:latin typeface="Open Sans" pitchFamily="34" charset="0"/>
              <a:ea typeface="Open Sans" pitchFamily="34" charset="0"/>
              <a:cs typeface="Open Sans"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2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800"/>
                            </p:stCondLst>
                            <p:childTnLst>
                              <p:par>
                                <p:cTn id="22" presetID="22" presetClass="entr" presetSubtype="8"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right)">
                                      <p:cBhvr>
                                        <p:cTn id="30" dur="500"/>
                                        <p:tgtEl>
                                          <p:spTgt spid="12"/>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p:bldP spid="10"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右箭头 1"/>
          <p:cNvSpPr/>
          <p:nvPr/>
        </p:nvSpPr>
        <p:spPr>
          <a:xfrm rot="905815">
            <a:off x="3335311" y="1337253"/>
            <a:ext cx="3342865" cy="1382477"/>
          </a:xfrm>
          <a:custGeom>
            <a:avLst/>
            <a:gdLst>
              <a:gd name="connsiteX0" fmla="*/ 0 w 3981450"/>
              <a:gd name="connsiteY0" fmla="*/ 373856 h 1495425"/>
              <a:gd name="connsiteX1" fmla="*/ 3233738 w 3981450"/>
              <a:gd name="connsiteY1" fmla="*/ 373856 h 1495425"/>
              <a:gd name="connsiteX2" fmla="*/ 3233738 w 3981450"/>
              <a:gd name="connsiteY2" fmla="*/ 0 h 1495425"/>
              <a:gd name="connsiteX3" fmla="*/ 3981450 w 3981450"/>
              <a:gd name="connsiteY3" fmla="*/ 747713 h 1495425"/>
              <a:gd name="connsiteX4" fmla="*/ 3233738 w 3981450"/>
              <a:gd name="connsiteY4" fmla="*/ 1495425 h 1495425"/>
              <a:gd name="connsiteX5" fmla="*/ 3233738 w 3981450"/>
              <a:gd name="connsiteY5" fmla="*/ 1121569 h 1495425"/>
              <a:gd name="connsiteX6" fmla="*/ 0 w 3981450"/>
              <a:gd name="connsiteY6" fmla="*/ 1121569 h 1495425"/>
              <a:gd name="connsiteX7" fmla="*/ 0 w 3981450"/>
              <a:gd name="connsiteY7" fmla="*/ 373856 h 1495425"/>
              <a:gd name="connsiteX0" fmla="*/ 0 w 3981450"/>
              <a:gd name="connsiteY0" fmla="*/ 1121569 h 1495425"/>
              <a:gd name="connsiteX1" fmla="*/ 3233738 w 3981450"/>
              <a:gd name="connsiteY1" fmla="*/ 373856 h 1495425"/>
              <a:gd name="connsiteX2" fmla="*/ 3233738 w 3981450"/>
              <a:gd name="connsiteY2" fmla="*/ 0 h 1495425"/>
              <a:gd name="connsiteX3" fmla="*/ 3981450 w 3981450"/>
              <a:gd name="connsiteY3" fmla="*/ 747713 h 1495425"/>
              <a:gd name="connsiteX4" fmla="*/ 3233738 w 3981450"/>
              <a:gd name="connsiteY4" fmla="*/ 1495425 h 1495425"/>
              <a:gd name="connsiteX5" fmla="*/ 3233738 w 3981450"/>
              <a:gd name="connsiteY5" fmla="*/ 1121569 h 1495425"/>
              <a:gd name="connsiteX6" fmla="*/ 0 w 3981450"/>
              <a:gd name="connsiteY6" fmla="*/ 1121569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1861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1861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1861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0718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2995613 w 3933825"/>
              <a:gd name="connsiteY4" fmla="*/ 1495425 h 1495425"/>
              <a:gd name="connsiteX5" fmla="*/ 3071813 w 3933825"/>
              <a:gd name="connsiteY5" fmla="*/ 1121569 h 1495425"/>
              <a:gd name="connsiteX6" fmla="*/ 0 w 3933825"/>
              <a:gd name="connsiteY6" fmla="*/ 883444 h 1495425"/>
              <a:gd name="connsiteX0" fmla="*/ 0 w 3933825"/>
              <a:gd name="connsiteY0" fmla="*/ 873919 h 1485900"/>
              <a:gd name="connsiteX1" fmla="*/ 3186113 w 3933825"/>
              <a:gd name="connsiteY1" fmla="*/ 364331 h 1485900"/>
              <a:gd name="connsiteX2" fmla="*/ 3290888 w 3933825"/>
              <a:gd name="connsiteY2" fmla="*/ 0 h 1485900"/>
              <a:gd name="connsiteX3" fmla="*/ 3933825 w 3933825"/>
              <a:gd name="connsiteY3" fmla="*/ 738188 h 1485900"/>
              <a:gd name="connsiteX4" fmla="*/ 2995613 w 3933825"/>
              <a:gd name="connsiteY4" fmla="*/ 1485900 h 1485900"/>
              <a:gd name="connsiteX5" fmla="*/ 3071813 w 3933825"/>
              <a:gd name="connsiteY5" fmla="*/ 1112044 h 1485900"/>
              <a:gd name="connsiteX6" fmla="*/ 0 w 3933825"/>
              <a:gd name="connsiteY6" fmla="*/ 873919 h 1485900"/>
              <a:gd name="connsiteX0" fmla="*/ 0 w 3771900"/>
              <a:gd name="connsiteY0" fmla="*/ 873919 h 1485900"/>
              <a:gd name="connsiteX1" fmla="*/ 3186113 w 3771900"/>
              <a:gd name="connsiteY1" fmla="*/ 364331 h 1485900"/>
              <a:gd name="connsiteX2" fmla="*/ 3290888 w 3771900"/>
              <a:gd name="connsiteY2" fmla="*/ 0 h 1485900"/>
              <a:gd name="connsiteX3" fmla="*/ 3771900 w 3771900"/>
              <a:gd name="connsiteY3" fmla="*/ 938213 h 1485900"/>
              <a:gd name="connsiteX4" fmla="*/ 2995613 w 3771900"/>
              <a:gd name="connsiteY4" fmla="*/ 1485900 h 1485900"/>
              <a:gd name="connsiteX5" fmla="*/ 3071813 w 3771900"/>
              <a:gd name="connsiteY5" fmla="*/ 1112044 h 1485900"/>
              <a:gd name="connsiteX6" fmla="*/ 0 w 3771900"/>
              <a:gd name="connsiteY6" fmla="*/ 873919 h 1485900"/>
              <a:gd name="connsiteX0" fmla="*/ 0 w 3771900"/>
              <a:gd name="connsiteY0" fmla="*/ 873919 h 1485900"/>
              <a:gd name="connsiteX1" fmla="*/ 3186113 w 3771900"/>
              <a:gd name="connsiteY1" fmla="*/ 364331 h 1485900"/>
              <a:gd name="connsiteX2" fmla="*/ 3271838 w 3771900"/>
              <a:gd name="connsiteY2" fmla="*/ 0 h 1485900"/>
              <a:gd name="connsiteX3" fmla="*/ 3771900 w 3771900"/>
              <a:gd name="connsiteY3" fmla="*/ 938213 h 1485900"/>
              <a:gd name="connsiteX4" fmla="*/ 2995613 w 3771900"/>
              <a:gd name="connsiteY4" fmla="*/ 1485900 h 1485900"/>
              <a:gd name="connsiteX5" fmla="*/ 3071813 w 3771900"/>
              <a:gd name="connsiteY5" fmla="*/ 1112044 h 1485900"/>
              <a:gd name="connsiteX6" fmla="*/ 0 w 3771900"/>
              <a:gd name="connsiteY6" fmla="*/ 873919 h 1485900"/>
              <a:gd name="connsiteX0" fmla="*/ 0 w 3771900"/>
              <a:gd name="connsiteY0" fmla="*/ 826294 h 1438275"/>
              <a:gd name="connsiteX1" fmla="*/ 3186113 w 3771900"/>
              <a:gd name="connsiteY1" fmla="*/ 316706 h 1438275"/>
              <a:gd name="connsiteX2" fmla="*/ 3243263 w 3771900"/>
              <a:gd name="connsiteY2" fmla="*/ 0 h 1438275"/>
              <a:gd name="connsiteX3" fmla="*/ 3771900 w 3771900"/>
              <a:gd name="connsiteY3" fmla="*/ 890588 h 1438275"/>
              <a:gd name="connsiteX4" fmla="*/ 2995613 w 3771900"/>
              <a:gd name="connsiteY4" fmla="*/ 1438275 h 1438275"/>
              <a:gd name="connsiteX5" fmla="*/ 3071813 w 3771900"/>
              <a:gd name="connsiteY5" fmla="*/ 1064419 h 1438275"/>
              <a:gd name="connsiteX6" fmla="*/ 0 w 3771900"/>
              <a:gd name="connsiteY6" fmla="*/ 826294 h 14382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90588 h 1362075"/>
              <a:gd name="connsiteX4" fmla="*/ 2995613 w 3771900"/>
              <a:gd name="connsiteY4" fmla="*/ 1362075 h 1362075"/>
              <a:gd name="connsiteX5" fmla="*/ 3071813 w 3771900"/>
              <a:gd name="connsiteY5" fmla="*/ 1064419 h 1362075"/>
              <a:gd name="connsiteX6" fmla="*/ 0 w 3771900"/>
              <a:gd name="connsiteY6" fmla="*/ 826294 h 13620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90588 h 1362075"/>
              <a:gd name="connsiteX4" fmla="*/ 2995613 w 3771900"/>
              <a:gd name="connsiteY4" fmla="*/ 1362075 h 1362075"/>
              <a:gd name="connsiteX5" fmla="*/ 3052763 w 3771900"/>
              <a:gd name="connsiteY5" fmla="*/ 1045369 h 1362075"/>
              <a:gd name="connsiteX6" fmla="*/ 0 w 3771900"/>
              <a:gd name="connsiteY6" fmla="*/ 826294 h 13620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33438 h 1362075"/>
              <a:gd name="connsiteX4" fmla="*/ 2995613 w 3771900"/>
              <a:gd name="connsiteY4" fmla="*/ 1362075 h 1362075"/>
              <a:gd name="connsiteX5" fmla="*/ 3052763 w 3771900"/>
              <a:gd name="connsiteY5" fmla="*/ 1045369 h 1362075"/>
              <a:gd name="connsiteX6" fmla="*/ 0 w 3771900"/>
              <a:gd name="connsiteY6" fmla="*/ 826294 h 13620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33438 h 1362075"/>
              <a:gd name="connsiteX4" fmla="*/ 2995613 w 3771900"/>
              <a:gd name="connsiteY4" fmla="*/ 1362075 h 1362075"/>
              <a:gd name="connsiteX5" fmla="*/ 3052763 w 3771900"/>
              <a:gd name="connsiteY5" fmla="*/ 1045369 h 1362075"/>
              <a:gd name="connsiteX6" fmla="*/ 0 w 3771900"/>
              <a:gd name="connsiteY6" fmla="*/ 826294 h 13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13" name="文本框 12"/>
          <p:cNvSpPr txBox="1"/>
          <p:nvPr/>
        </p:nvSpPr>
        <p:spPr>
          <a:xfrm rot="1212081">
            <a:off x="4909681" y="1999164"/>
            <a:ext cx="1269578" cy="238527"/>
          </a:xfrm>
          <a:prstGeom prst="rect">
            <a:avLst/>
          </a:prstGeom>
          <a:noFill/>
        </p:spPr>
        <p:txBody>
          <a:bodyPr wrap="none" lIns="0" tIns="34290" rIns="0" bIns="34290" rtlCol="0">
            <a:spAutoFit/>
          </a:bodyPr>
          <a:lstStyle/>
          <a:p>
            <a:pPr algn="r"/>
            <a:r>
              <a:rPr lang="zh-CN" altLang="en-US" sz="1100" dirty="0" smtClean="0">
                <a:solidFill>
                  <a:schemeClr val="bg1"/>
                </a:solidFill>
                <a:latin typeface="微软雅黑" panose="020B0503020204020204" pitchFamily="34" charset="-122"/>
                <a:ea typeface="微软雅黑" panose="020B0503020204020204" pitchFamily="34" charset="-122"/>
              </a:rPr>
              <a:t>请在此处添加关键字</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4" name="右箭头 1"/>
          <p:cNvSpPr/>
          <p:nvPr/>
        </p:nvSpPr>
        <p:spPr>
          <a:xfrm rot="905815" flipH="1" flipV="1">
            <a:off x="2465825" y="2062438"/>
            <a:ext cx="3342865" cy="1365100"/>
          </a:xfrm>
          <a:custGeom>
            <a:avLst/>
            <a:gdLst>
              <a:gd name="connsiteX0" fmla="*/ 0 w 3981450"/>
              <a:gd name="connsiteY0" fmla="*/ 373856 h 1495425"/>
              <a:gd name="connsiteX1" fmla="*/ 3233738 w 3981450"/>
              <a:gd name="connsiteY1" fmla="*/ 373856 h 1495425"/>
              <a:gd name="connsiteX2" fmla="*/ 3233738 w 3981450"/>
              <a:gd name="connsiteY2" fmla="*/ 0 h 1495425"/>
              <a:gd name="connsiteX3" fmla="*/ 3981450 w 3981450"/>
              <a:gd name="connsiteY3" fmla="*/ 747713 h 1495425"/>
              <a:gd name="connsiteX4" fmla="*/ 3233738 w 3981450"/>
              <a:gd name="connsiteY4" fmla="*/ 1495425 h 1495425"/>
              <a:gd name="connsiteX5" fmla="*/ 3233738 w 3981450"/>
              <a:gd name="connsiteY5" fmla="*/ 1121569 h 1495425"/>
              <a:gd name="connsiteX6" fmla="*/ 0 w 3981450"/>
              <a:gd name="connsiteY6" fmla="*/ 1121569 h 1495425"/>
              <a:gd name="connsiteX7" fmla="*/ 0 w 3981450"/>
              <a:gd name="connsiteY7" fmla="*/ 373856 h 1495425"/>
              <a:gd name="connsiteX0" fmla="*/ 0 w 3981450"/>
              <a:gd name="connsiteY0" fmla="*/ 1121569 h 1495425"/>
              <a:gd name="connsiteX1" fmla="*/ 3233738 w 3981450"/>
              <a:gd name="connsiteY1" fmla="*/ 373856 h 1495425"/>
              <a:gd name="connsiteX2" fmla="*/ 3233738 w 3981450"/>
              <a:gd name="connsiteY2" fmla="*/ 0 h 1495425"/>
              <a:gd name="connsiteX3" fmla="*/ 3981450 w 3981450"/>
              <a:gd name="connsiteY3" fmla="*/ 747713 h 1495425"/>
              <a:gd name="connsiteX4" fmla="*/ 3233738 w 3981450"/>
              <a:gd name="connsiteY4" fmla="*/ 1495425 h 1495425"/>
              <a:gd name="connsiteX5" fmla="*/ 3233738 w 3981450"/>
              <a:gd name="connsiteY5" fmla="*/ 1121569 h 1495425"/>
              <a:gd name="connsiteX6" fmla="*/ 0 w 3981450"/>
              <a:gd name="connsiteY6" fmla="*/ 1121569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52875"/>
              <a:gd name="connsiteY0" fmla="*/ 731044 h 1495425"/>
              <a:gd name="connsiteX1" fmla="*/ 3205163 w 3952875"/>
              <a:gd name="connsiteY1" fmla="*/ 373856 h 1495425"/>
              <a:gd name="connsiteX2" fmla="*/ 3205163 w 3952875"/>
              <a:gd name="connsiteY2" fmla="*/ 0 h 1495425"/>
              <a:gd name="connsiteX3" fmla="*/ 3952875 w 3952875"/>
              <a:gd name="connsiteY3" fmla="*/ 747713 h 1495425"/>
              <a:gd name="connsiteX4" fmla="*/ 3205163 w 3952875"/>
              <a:gd name="connsiteY4" fmla="*/ 1495425 h 1495425"/>
              <a:gd name="connsiteX5" fmla="*/ 3205163 w 3952875"/>
              <a:gd name="connsiteY5" fmla="*/ 1121569 h 1495425"/>
              <a:gd name="connsiteX6" fmla="*/ 0 w 3952875"/>
              <a:gd name="connsiteY6" fmla="*/ 7310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1861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1861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1861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3186113 w 3933825"/>
              <a:gd name="connsiteY4" fmla="*/ 1495425 h 1495425"/>
              <a:gd name="connsiteX5" fmla="*/ 3071813 w 3933825"/>
              <a:gd name="connsiteY5" fmla="*/ 1121569 h 1495425"/>
              <a:gd name="connsiteX6" fmla="*/ 0 w 3933825"/>
              <a:gd name="connsiteY6" fmla="*/ 883444 h 1495425"/>
              <a:gd name="connsiteX0" fmla="*/ 0 w 3933825"/>
              <a:gd name="connsiteY0" fmla="*/ 883444 h 1495425"/>
              <a:gd name="connsiteX1" fmla="*/ 3186113 w 3933825"/>
              <a:gd name="connsiteY1" fmla="*/ 373856 h 1495425"/>
              <a:gd name="connsiteX2" fmla="*/ 3186113 w 3933825"/>
              <a:gd name="connsiteY2" fmla="*/ 0 h 1495425"/>
              <a:gd name="connsiteX3" fmla="*/ 3933825 w 3933825"/>
              <a:gd name="connsiteY3" fmla="*/ 747713 h 1495425"/>
              <a:gd name="connsiteX4" fmla="*/ 2995613 w 3933825"/>
              <a:gd name="connsiteY4" fmla="*/ 1495425 h 1495425"/>
              <a:gd name="connsiteX5" fmla="*/ 3071813 w 3933825"/>
              <a:gd name="connsiteY5" fmla="*/ 1121569 h 1495425"/>
              <a:gd name="connsiteX6" fmla="*/ 0 w 3933825"/>
              <a:gd name="connsiteY6" fmla="*/ 883444 h 1495425"/>
              <a:gd name="connsiteX0" fmla="*/ 0 w 3933825"/>
              <a:gd name="connsiteY0" fmla="*/ 873919 h 1485900"/>
              <a:gd name="connsiteX1" fmla="*/ 3186113 w 3933825"/>
              <a:gd name="connsiteY1" fmla="*/ 364331 h 1485900"/>
              <a:gd name="connsiteX2" fmla="*/ 3290888 w 3933825"/>
              <a:gd name="connsiteY2" fmla="*/ 0 h 1485900"/>
              <a:gd name="connsiteX3" fmla="*/ 3933825 w 3933825"/>
              <a:gd name="connsiteY3" fmla="*/ 738188 h 1485900"/>
              <a:gd name="connsiteX4" fmla="*/ 2995613 w 3933825"/>
              <a:gd name="connsiteY4" fmla="*/ 1485900 h 1485900"/>
              <a:gd name="connsiteX5" fmla="*/ 3071813 w 3933825"/>
              <a:gd name="connsiteY5" fmla="*/ 1112044 h 1485900"/>
              <a:gd name="connsiteX6" fmla="*/ 0 w 3933825"/>
              <a:gd name="connsiteY6" fmla="*/ 873919 h 1485900"/>
              <a:gd name="connsiteX0" fmla="*/ 0 w 3771900"/>
              <a:gd name="connsiteY0" fmla="*/ 873919 h 1485900"/>
              <a:gd name="connsiteX1" fmla="*/ 3186113 w 3771900"/>
              <a:gd name="connsiteY1" fmla="*/ 364331 h 1485900"/>
              <a:gd name="connsiteX2" fmla="*/ 3290888 w 3771900"/>
              <a:gd name="connsiteY2" fmla="*/ 0 h 1485900"/>
              <a:gd name="connsiteX3" fmla="*/ 3771900 w 3771900"/>
              <a:gd name="connsiteY3" fmla="*/ 938213 h 1485900"/>
              <a:gd name="connsiteX4" fmla="*/ 2995613 w 3771900"/>
              <a:gd name="connsiteY4" fmla="*/ 1485900 h 1485900"/>
              <a:gd name="connsiteX5" fmla="*/ 3071813 w 3771900"/>
              <a:gd name="connsiteY5" fmla="*/ 1112044 h 1485900"/>
              <a:gd name="connsiteX6" fmla="*/ 0 w 3771900"/>
              <a:gd name="connsiteY6" fmla="*/ 873919 h 1485900"/>
              <a:gd name="connsiteX0" fmla="*/ 0 w 3771900"/>
              <a:gd name="connsiteY0" fmla="*/ 873919 h 1485900"/>
              <a:gd name="connsiteX1" fmla="*/ 3186113 w 3771900"/>
              <a:gd name="connsiteY1" fmla="*/ 364331 h 1485900"/>
              <a:gd name="connsiteX2" fmla="*/ 3271838 w 3771900"/>
              <a:gd name="connsiteY2" fmla="*/ 0 h 1485900"/>
              <a:gd name="connsiteX3" fmla="*/ 3771900 w 3771900"/>
              <a:gd name="connsiteY3" fmla="*/ 938213 h 1485900"/>
              <a:gd name="connsiteX4" fmla="*/ 2995613 w 3771900"/>
              <a:gd name="connsiteY4" fmla="*/ 1485900 h 1485900"/>
              <a:gd name="connsiteX5" fmla="*/ 3071813 w 3771900"/>
              <a:gd name="connsiteY5" fmla="*/ 1112044 h 1485900"/>
              <a:gd name="connsiteX6" fmla="*/ 0 w 3771900"/>
              <a:gd name="connsiteY6" fmla="*/ 873919 h 1485900"/>
              <a:gd name="connsiteX0" fmla="*/ 0 w 3771900"/>
              <a:gd name="connsiteY0" fmla="*/ 826294 h 1438275"/>
              <a:gd name="connsiteX1" fmla="*/ 3186113 w 3771900"/>
              <a:gd name="connsiteY1" fmla="*/ 316706 h 1438275"/>
              <a:gd name="connsiteX2" fmla="*/ 3243263 w 3771900"/>
              <a:gd name="connsiteY2" fmla="*/ 0 h 1438275"/>
              <a:gd name="connsiteX3" fmla="*/ 3771900 w 3771900"/>
              <a:gd name="connsiteY3" fmla="*/ 890588 h 1438275"/>
              <a:gd name="connsiteX4" fmla="*/ 2995613 w 3771900"/>
              <a:gd name="connsiteY4" fmla="*/ 1438275 h 1438275"/>
              <a:gd name="connsiteX5" fmla="*/ 3071813 w 3771900"/>
              <a:gd name="connsiteY5" fmla="*/ 1064419 h 1438275"/>
              <a:gd name="connsiteX6" fmla="*/ 0 w 3771900"/>
              <a:gd name="connsiteY6" fmla="*/ 826294 h 14382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90588 h 1362075"/>
              <a:gd name="connsiteX4" fmla="*/ 2995613 w 3771900"/>
              <a:gd name="connsiteY4" fmla="*/ 1362075 h 1362075"/>
              <a:gd name="connsiteX5" fmla="*/ 3071813 w 3771900"/>
              <a:gd name="connsiteY5" fmla="*/ 1064419 h 1362075"/>
              <a:gd name="connsiteX6" fmla="*/ 0 w 3771900"/>
              <a:gd name="connsiteY6" fmla="*/ 826294 h 13620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90588 h 1362075"/>
              <a:gd name="connsiteX4" fmla="*/ 2995613 w 3771900"/>
              <a:gd name="connsiteY4" fmla="*/ 1362075 h 1362075"/>
              <a:gd name="connsiteX5" fmla="*/ 3052763 w 3771900"/>
              <a:gd name="connsiteY5" fmla="*/ 1045369 h 1362075"/>
              <a:gd name="connsiteX6" fmla="*/ 0 w 3771900"/>
              <a:gd name="connsiteY6" fmla="*/ 826294 h 13620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33438 h 1362075"/>
              <a:gd name="connsiteX4" fmla="*/ 2995613 w 3771900"/>
              <a:gd name="connsiteY4" fmla="*/ 1362075 h 1362075"/>
              <a:gd name="connsiteX5" fmla="*/ 3052763 w 3771900"/>
              <a:gd name="connsiteY5" fmla="*/ 1045369 h 1362075"/>
              <a:gd name="connsiteX6" fmla="*/ 0 w 3771900"/>
              <a:gd name="connsiteY6" fmla="*/ 826294 h 1362075"/>
              <a:gd name="connsiteX0" fmla="*/ 0 w 3771900"/>
              <a:gd name="connsiteY0" fmla="*/ 826294 h 1362075"/>
              <a:gd name="connsiteX1" fmla="*/ 3186113 w 3771900"/>
              <a:gd name="connsiteY1" fmla="*/ 316706 h 1362075"/>
              <a:gd name="connsiteX2" fmla="*/ 3243263 w 3771900"/>
              <a:gd name="connsiteY2" fmla="*/ 0 h 1362075"/>
              <a:gd name="connsiteX3" fmla="*/ 3771900 w 3771900"/>
              <a:gd name="connsiteY3" fmla="*/ 833438 h 1362075"/>
              <a:gd name="connsiteX4" fmla="*/ 2995613 w 3771900"/>
              <a:gd name="connsiteY4" fmla="*/ 1362075 h 1362075"/>
              <a:gd name="connsiteX5" fmla="*/ 3052763 w 3771900"/>
              <a:gd name="connsiteY5" fmla="*/ 1045369 h 1362075"/>
              <a:gd name="connsiteX6" fmla="*/ 0 w 3771900"/>
              <a:gd name="connsiteY6" fmla="*/ 826294 h 13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15" name="文本框 14"/>
          <p:cNvSpPr txBox="1"/>
          <p:nvPr/>
        </p:nvSpPr>
        <p:spPr>
          <a:xfrm rot="1309175">
            <a:off x="2895181" y="2509267"/>
            <a:ext cx="1269578" cy="238527"/>
          </a:xfrm>
          <a:prstGeom prst="rect">
            <a:avLst/>
          </a:prstGeom>
          <a:noFill/>
        </p:spPr>
        <p:txBody>
          <a:bodyPr wrap="none" lIns="0" tIns="34290" rIns="0" bIns="34290"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请在此处添加关键字</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775505" y="1556884"/>
            <a:ext cx="1694426" cy="253916"/>
          </a:xfrm>
          <a:prstGeom prst="rect">
            <a:avLst/>
          </a:prstGeom>
        </p:spPr>
        <p:txBody>
          <a:bodyPr wrap="squar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775505" y="1881463"/>
            <a:ext cx="1694426" cy="1038746"/>
          </a:xfrm>
          <a:prstGeom prst="rect">
            <a:avLst/>
          </a:prstGeom>
        </p:spPr>
        <p:txBody>
          <a:bodyPr wrap="square" lIns="68580" tIns="34290" rIns="68580" bIns="34290">
            <a:spAutoFit/>
          </a:bodyPr>
          <a:lstStyle/>
          <a:p>
            <a:pPr algn="just"/>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在这里，在这里输入您的文字内容，或者将您的文字复制在这里</a:t>
            </a:r>
          </a:p>
          <a:p>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6687041" y="1556884"/>
            <a:ext cx="1694426" cy="253916"/>
          </a:xfrm>
          <a:prstGeom prst="rect">
            <a:avLst/>
          </a:prstGeom>
        </p:spPr>
        <p:txBody>
          <a:bodyPr wrap="squar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6687041" y="1881463"/>
            <a:ext cx="1694426" cy="1038746"/>
          </a:xfrm>
          <a:prstGeom prst="rect">
            <a:avLst/>
          </a:prstGeom>
        </p:spPr>
        <p:txBody>
          <a:bodyPr wrap="square" lIns="68580" tIns="34290" rIns="68580" bIns="34290">
            <a:spAutoFit/>
          </a:bodyPr>
          <a:lstStyle/>
          <a:p>
            <a:pPr algn="just"/>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在这里，在这里输入您的文字内容，或者将您的文字复制在这里</a:t>
            </a:r>
          </a:p>
          <a:p>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1642788" y="3648368"/>
            <a:ext cx="5858424" cy="346249"/>
          </a:xfrm>
          <a:prstGeom prst="rect">
            <a:avLst/>
          </a:prstGeom>
        </p:spPr>
        <p:txBody>
          <a:bodyPr wrap="square" lIns="68580" tIns="34290" rIns="68580" bIns="34290">
            <a:spAutoFit/>
          </a:bodyPr>
          <a:lstStyle/>
          <a:p>
            <a:pPr algn="ct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内容</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117366674"/>
      </p:ext>
    </p:extLst>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35" presetClass="path" presetSubtype="0" accel="50000" decel="50000" fill="hold" grpId="1" nodeType="withEffect">
                                  <p:stCondLst>
                                    <p:cond delay="0"/>
                                  </p:stCondLst>
                                  <p:childTnLst>
                                    <p:animMotion origin="layout" path="M -3.95833E-6 -4.81481E-6 L 0.18607 0.05718 " pathEditMode="relative" rAng="0" ptsTypes="AA">
                                      <p:cBhvr>
                                        <p:cTn id="11" dur="1000" spd="-100000" fill="hold"/>
                                        <p:tgtEl>
                                          <p:spTgt spid="14"/>
                                        </p:tgtEl>
                                        <p:attrNameLst>
                                          <p:attrName>ppt_x</p:attrName>
                                          <p:attrName>ppt_y</p:attrName>
                                        </p:attrNameLst>
                                      </p:cBhvr>
                                      <p:rCtr x="9297" y="2847"/>
                                    </p:animMotion>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35" presetClass="path" presetSubtype="0" accel="50000" decel="50000" fill="hold" grpId="1" nodeType="withEffect">
                                  <p:stCondLst>
                                    <p:cond delay="0"/>
                                  </p:stCondLst>
                                  <p:childTnLst>
                                    <p:animMotion origin="layout" path="M 3.95833E-6 -2.96296E-6 L -0.17552 -0.05926 " pathEditMode="relative" rAng="0" ptsTypes="AA">
                                      <p:cBhvr>
                                        <p:cTn id="19" dur="1000" spd="-100000" fill="hold"/>
                                        <p:tgtEl>
                                          <p:spTgt spid="12"/>
                                        </p:tgtEl>
                                        <p:attrNameLst>
                                          <p:attrName>ppt_x</p:attrName>
                                          <p:attrName>ppt_y</p:attrName>
                                        </p:attrNameLst>
                                      </p:cBhvr>
                                      <p:rCtr x="-8776" y="-2963"/>
                                    </p:animMotion>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right)">
                                      <p:cBhvr>
                                        <p:cTn id="23" dur="500"/>
                                        <p:tgtEl>
                                          <p:spTgt spid="1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3000"/>
                            </p:stCondLst>
                            <p:childTnLst>
                              <p:par>
                                <p:cTn id="29" presetID="23" presetClass="entr" presetSubtype="52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childTnLst>
                          </p:cTn>
                        </p:par>
                        <p:par>
                          <p:cTn id="35" fill="hold">
                            <p:stCondLst>
                              <p:cond delay="3500"/>
                            </p:stCondLst>
                            <p:childTnLst>
                              <p:par>
                                <p:cTn id="36" presetID="53" presetClass="entr" presetSubtype="16" fill="hold" grpId="0" nodeType="afterEffect">
                                  <p:stCondLst>
                                    <p:cond delay="0"/>
                                  </p:stCondLst>
                                  <p:iterate type="lt">
                                    <p:tmPct val="10000"/>
                                  </p:iterate>
                                  <p:childTnLst>
                                    <p:set>
                                      <p:cBhvr>
                                        <p:cTn id="37" dur="1" fill="hold">
                                          <p:stCondLst>
                                            <p:cond delay="0"/>
                                          </p:stCondLst>
                                        </p:cTn>
                                        <p:tgtEl>
                                          <p:spTgt spid="17"/>
                                        </p:tgtEl>
                                        <p:attrNameLst>
                                          <p:attrName>style.visibility</p:attrName>
                                        </p:attrNameLst>
                                      </p:cBhvr>
                                      <p:to>
                                        <p:strVal val="visible"/>
                                      </p:to>
                                    </p:set>
                                    <p:anim calcmode="lin" valueType="num">
                                      <p:cBhvr>
                                        <p:cTn id="38" dur="100" fill="hold"/>
                                        <p:tgtEl>
                                          <p:spTgt spid="17"/>
                                        </p:tgtEl>
                                        <p:attrNameLst>
                                          <p:attrName>ppt_w</p:attrName>
                                        </p:attrNameLst>
                                      </p:cBhvr>
                                      <p:tavLst>
                                        <p:tav tm="0">
                                          <p:val>
                                            <p:fltVal val="0"/>
                                          </p:val>
                                        </p:tav>
                                        <p:tav tm="100000">
                                          <p:val>
                                            <p:strVal val="#ppt_w"/>
                                          </p:val>
                                        </p:tav>
                                      </p:tavLst>
                                    </p:anim>
                                    <p:anim calcmode="lin" valueType="num">
                                      <p:cBhvr>
                                        <p:cTn id="39" dur="100" fill="hold"/>
                                        <p:tgtEl>
                                          <p:spTgt spid="17"/>
                                        </p:tgtEl>
                                        <p:attrNameLst>
                                          <p:attrName>ppt_h</p:attrName>
                                        </p:attrNameLst>
                                      </p:cBhvr>
                                      <p:tavLst>
                                        <p:tav tm="0">
                                          <p:val>
                                            <p:fltVal val="0"/>
                                          </p:val>
                                        </p:tav>
                                        <p:tav tm="100000">
                                          <p:val>
                                            <p:strVal val="#ppt_h"/>
                                          </p:val>
                                        </p:tav>
                                      </p:tavLst>
                                    </p:anim>
                                    <p:animEffect transition="in" filter="fade">
                                      <p:cBhvr>
                                        <p:cTn id="40" dur="100"/>
                                        <p:tgtEl>
                                          <p:spTgt spid="17"/>
                                        </p:tgtEl>
                                      </p:cBhvr>
                                    </p:animEffect>
                                  </p:childTnLst>
                                </p:cTn>
                              </p:par>
                            </p:childTnLst>
                          </p:cTn>
                        </p:par>
                        <p:par>
                          <p:cTn id="41" fill="hold">
                            <p:stCondLst>
                              <p:cond delay="4340"/>
                            </p:stCondLst>
                            <p:childTnLst>
                              <p:par>
                                <p:cTn id="42" presetID="23" presetClass="entr" presetSubtype="52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 calcmode="lin" valueType="num">
                                      <p:cBhvr>
                                        <p:cTn id="46" dur="500" fill="hold"/>
                                        <p:tgtEl>
                                          <p:spTgt spid="18"/>
                                        </p:tgtEl>
                                        <p:attrNameLst>
                                          <p:attrName>ppt_x</p:attrName>
                                        </p:attrNameLst>
                                      </p:cBhvr>
                                      <p:tavLst>
                                        <p:tav tm="0">
                                          <p:val>
                                            <p:fltVal val="0.5"/>
                                          </p:val>
                                        </p:tav>
                                        <p:tav tm="100000">
                                          <p:val>
                                            <p:strVal val="#ppt_x"/>
                                          </p:val>
                                        </p:tav>
                                      </p:tavLst>
                                    </p:anim>
                                    <p:anim calcmode="lin" valueType="num">
                                      <p:cBhvr>
                                        <p:cTn id="47" dur="500" fill="hold"/>
                                        <p:tgtEl>
                                          <p:spTgt spid="18"/>
                                        </p:tgtEl>
                                        <p:attrNameLst>
                                          <p:attrName>ppt_y</p:attrName>
                                        </p:attrNameLst>
                                      </p:cBhvr>
                                      <p:tavLst>
                                        <p:tav tm="0">
                                          <p:val>
                                            <p:fltVal val="0.5"/>
                                          </p:val>
                                        </p:tav>
                                        <p:tav tm="100000">
                                          <p:val>
                                            <p:strVal val="#ppt_y"/>
                                          </p:val>
                                        </p:tav>
                                      </p:tavLst>
                                    </p:anim>
                                  </p:childTnLst>
                                </p:cTn>
                              </p:par>
                            </p:childTnLst>
                          </p:cTn>
                        </p:par>
                        <p:par>
                          <p:cTn id="48" fill="hold">
                            <p:stCondLst>
                              <p:cond delay="4840"/>
                            </p:stCondLst>
                            <p:childTnLst>
                              <p:par>
                                <p:cTn id="49" presetID="53" presetClass="entr" presetSubtype="16" fill="hold" grpId="0" nodeType="afterEffect">
                                  <p:stCondLst>
                                    <p:cond delay="0"/>
                                  </p:stCondLst>
                                  <p:iterate type="lt">
                                    <p:tmPct val="10000"/>
                                  </p:iterate>
                                  <p:childTnLst>
                                    <p:set>
                                      <p:cBhvr>
                                        <p:cTn id="50" dur="1" fill="hold">
                                          <p:stCondLst>
                                            <p:cond delay="0"/>
                                          </p:stCondLst>
                                        </p:cTn>
                                        <p:tgtEl>
                                          <p:spTgt spid="19"/>
                                        </p:tgtEl>
                                        <p:attrNameLst>
                                          <p:attrName>style.visibility</p:attrName>
                                        </p:attrNameLst>
                                      </p:cBhvr>
                                      <p:to>
                                        <p:strVal val="visible"/>
                                      </p:to>
                                    </p:set>
                                    <p:anim calcmode="lin" valueType="num">
                                      <p:cBhvr>
                                        <p:cTn id="51" dur="100" fill="hold"/>
                                        <p:tgtEl>
                                          <p:spTgt spid="19"/>
                                        </p:tgtEl>
                                        <p:attrNameLst>
                                          <p:attrName>ppt_w</p:attrName>
                                        </p:attrNameLst>
                                      </p:cBhvr>
                                      <p:tavLst>
                                        <p:tav tm="0">
                                          <p:val>
                                            <p:fltVal val="0"/>
                                          </p:val>
                                        </p:tav>
                                        <p:tav tm="100000">
                                          <p:val>
                                            <p:strVal val="#ppt_w"/>
                                          </p:val>
                                        </p:tav>
                                      </p:tavLst>
                                    </p:anim>
                                    <p:anim calcmode="lin" valueType="num">
                                      <p:cBhvr>
                                        <p:cTn id="52" dur="100" fill="hold"/>
                                        <p:tgtEl>
                                          <p:spTgt spid="19"/>
                                        </p:tgtEl>
                                        <p:attrNameLst>
                                          <p:attrName>ppt_h</p:attrName>
                                        </p:attrNameLst>
                                      </p:cBhvr>
                                      <p:tavLst>
                                        <p:tav tm="0">
                                          <p:val>
                                            <p:fltVal val="0"/>
                                          </p:val>
                                        </p:tav>
                                        <p:tav tm="100000">
                                          <p:val>
                                            <p:strVal val="#ppt_h"/>
                                          </p:val>
                                        </p:tav>
                                      </p:tavLst>
                                    </p:anim>
                                    <p:animEffect transition="in" filter="fade">
                                      <p:cBhvr>
                                        <p:cTn id="53" dur="100"/>
                                        <p:tgtEl>
                                          <p:spTgt spid="19"/>
                                        </p:tgtEl>
                                      </p:cBhvr>
                                    </p:animEffect>
                                  </p:childTnLst>
                                </p:cTn>
                              </p:par>
                            </p:childTnLst>
                          </p:cTn>
                        </p:par>
                        <p:par>
                          <p:cTn id="54" fill="hold">
                            <p:stCondLst>
                              <p:cond delay="5680"/>
                            </p:stCondLst>
                            <p:childTnLst>
                              <p:par>
                                <p:cTn id="55" presetID="53" presetClass="entr" presetSubtype="16" fill="hold" grpId="0" nodeType="afterEffect">
                                  <p:stCondLst>
                                    <p:cond delay="0"/>
                                  </p:stCondLst>
                                  <p:iterate type="lt">
                                    <p:tmPct val="10000"/>
                                  </p:iterate>
                                  <p:childTnLst>
                                    <p:set>
                                      <p:cBhvr>
                                        <p:cTn id="56" dur="1" fill="hold">
                                          <p:stCondLst>
                                            <p:cond delay="0"/>
                                          </p:stCondLst>
                                        </p:cTn>
                                        <p:tgtEl>
                                          <p:spTgt spid="20"/>
                                        </p:tgtEl>
                                        <p:attrNameLst>
                                          <p:attrName>style.visibility</p:attrName>
                                        </p:attrNameLst>
                                      </p:cBhvr>
                                      <p:to>
                                        <p:strVal val="visible"/>
                                      </p:to>
                                    </p:set>
                                    <p:anim calcmode="lin" valueType="num">
                                      <p:cBhvr>
                                        <p:cTn id="57" dur="250" fill="hold"/>
                                        <p:tgtEl>
                                          <p:spTgt spid="20"/>
                                        </p:tgtEl>
                                        <p:attrNameLst>
                                          <p:attrName>ppt_w</p:attrName>
                                        </p:attrNameLst>
                                      </p:cBhvr>
                                      <p:tavLst>
                                        <p:tav tm="0">
                                          <p:val>
                                            <p:fltVal val="0"/>
                                          </p:val>
                                        </p:tav>
                                        <p:tav tm="100000">
                                          <p:val>
                                            <p:strVal val="#ppt_w"/>
                                          </p:val>
                                        </p:tav>
                                      </p:tavLst>
                                    </p:anim>
                                    <p:anim calcmode="lin" valueType="num">
                                      <p:cBhvr>
                                        <p:cTn id="58" dur="250" fill="hold"/>
                                        <p:tgtEl>
                                          <p:spTgt spid="20"/>
                                        </p:tgtEl>
                                        <p:attrNameLst>
                                          <p:attrName>ppt_h</p:attrName>
                                        </p:attrNameLst>
                                      </p:cBhvr>
                                      <p:tavLst>
                                        <p:tav tm="0">
                                          <p:val>
                                            <p:fltVal val="0"/>
                                          </p:val>
                                        </p:tav>
                                        <p:tav tm="100000">
                                          <p:val>
                                            <p:strVal val="#ppt_h"/>
                                          </p:val>
                                        </p:tav>
                                      </p:tavLst>
                                    </p:anim>
                                    <p:animEffect transition="in" filter="fade">
                                      <p:cBhvr>
                                        <p:cTn id="59" dur="2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p:bldP spid="14" grpId="0" animBg="1"/>
      <p:bldP spid="14" grpId="1" animBg="1"/>
      <p:bldP spid="15" grpId="0"/>
      <p:bldP spid="16" grpId="0"/>
      <p:bldP spid="17" grpId="0"/>
      <p:bldP spid="18" grpId="0"/>
      <p:bldP spid="19" grpId="0"/>
      <p:bldP spid="2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9144000" cy="5145088"/>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44" name="Picture 4" descr="C:\Users\Administrator\Desktop\62da2a7048a00290011c3cc3b972cd9c.jpg"/>
          <p:cNvPicPr>
            <a:picLocks noChangeAspect="1" noChangeArrowheads="1"/>
          </p:cNvPicPr>
          <p:nvPr/>
        </p:nvPicPr>
        <p:blipFill>
          <a:blip r:embed="rId3" cstate="print"/>
          <a:srcRect/>
          <a:stretch>
            <a:fillRect/>
          </a:stretch>
        </p:blipFill>
        <p:spPr bwMode="auto">
          <a:xfrm>
            <a:off x="2267744" y="304292"/>
            <a:ext cx="4644516" cy="2858164"/>
          </a:xfrm>
          <a:prstGeom prst="rect">
            <a:avLst/>
          </a:prstGeom>
          <a:noFill/>
        </p:spPr>
      </p:pic>
      <p:sp>
        <p:nvSpPr>
          <p:cNvPr id="9" name="直角三角形 8"/>
          <p:cNvSpPr/>
          <p:nvPr/>
        </p:nvSpPr>
        <p:spPr>
          <a:xfrm>
            <a:off x="0" y="1708448"/>
            <a:ext cx="4391980" cy="3436640"/>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2519772" y="1276400"/>
            <a:ext cx="6624228" cy="3868688"/>
          </a:xfrm>
          <a:prstGeom prst="r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259"/>
          <p:cNvSpPr>
            <a:spLocks noChangeArrowheads="1"/>
          </p:cNvSpPr>
          <p:nvPr/>
        </p:nvSpPr>
        <p:spPr bwMode="auto">
          <a:xfrm>
            <a:off x="2411760" y="3148608"/>
            <a:ext cx="4680520" cy="49244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b="1" cap="all" dirty="0" smtClean="0">
                <a:solidFill>
                  <a:schemeClr val="accent1"/>
                </a:solidFill>
                <a:latin typeface="Arial" panose="020B0604020202020204" pitchFamily="34" charset="0"/>
                <a:cs typeface="Arial" panose="020B0604020202020204" pitchFamily="34" charset="0"/>
              </a:rPr>
              <a:t>演讲完毕  谢谢您的观看</a:t>
            </a:r>
            <a:endParaRPr lang="zh-CN" altLang="en-US" b="1" cap="all" dirty="0">
              <a:solidFill>
                <a:schemeClr val="accent1"/>
              </a:solidFill>
              <a:latin typeface="Arial" panose="020B0604020202020204" pitchFamily="34" charset="0"/>
              <a:cs typeface="Arial" panose="020B0604020202020204" pitchFamily="34" charset="0"/>
            </a:endParaRPr>
          </a:p>
        </p:txBody>
      </p:sp>
      <p:sp>
        <p:nvSpPr>
          <p:cNvPr id="5" name="文本框 12"/>
          <p:cNvSpPr txBox="1"/>
          <p:nvPr/>
        </p:nvSpPr>
        <p:spPr>
          <a:xfrm>
            <a:off x="3491880" y="4190836"/>
            <a:ext cx="2412268" cy="253916"/>
          </a:xfrm>
          <a:prstGeom prst="rect">
            <a:avLst/>
          </a:prstGeom>
          <a:solidFill>
            <a:schemeClr val="accent1"/>
          </a:solidFill>
          <a:ln w="6350">
            <a:solidFill>
              <a:schemeClr val="accent1"/>
            </a:solidFill>
          </a:ln>
        </p:spPr>
        <p:txBody>
          <a:bodyPr wrap="square" lIns="68580" tIns="34290" rIns="68580" bIns="34290" rtlCol="0">
            <a:spAutoFit/>
          </a:bodyPr>
          <a:lstStyle/>
          <a:p>
            <a:r>
              <a:rPr lang="zh-CN" altLang="en-US" sz="1200" dirty="0" smtClean="0">
                <a:solidFill>
                  <a:schemeClr val="bg1"/>
                </a:solidFill>
                <a:latin typeface="微软雅黑" pitchFamily="34" charset="-122"/>
                <a:ea typeface="微软雅黑" pitchFamily="34" charset="-122"/>
              </a:rPr>
              <a:t>汇报人：</a:t>
            </a:r>
            <a:r>
              <a:rPr lang="en-US" altLang="zh-CN" sz="1200" dirty="0" smtClean="0">
                <a:solidFill>
                  <a:schemeClr val="bg1"/>
                </a:solidFill>
                <a:latin typeface="微软雅黑" pitchFamily="34" charset="-122"/>
                <a:ea typeface="微软雅黑" pitchFamily="34" charset="-122"/>
              </a:rPr>
              <a:t>xxx      </a:t>
            </a:r>
            <a:r>
              <a:rPr lang="zh-CN" altLang="en-US" sz="1200" dirty="0" smtClean="0">
                <a:solidFill>
                  <a:schemeClr val="bg1"/>
                </a:solidFill>
                <a:latin typeface="微软雅黑" pitchFamily="34" charset="-122"/>
                <a:ea typeface="微软雅黑" pitchFamily="34" charset="-122"/>
              </a:rPr>
              <a:t>时间：</a:t>
            </a:r>
            <a:r>
              <a:rPr lang="en-US" altLang="zh-CN" sz="1200" dirty="0" smtClean="0">
                <a:solidFill>
                  <a:schemeClr val="bg1"/>
                </a:solidFill>
                <a:latin typeface="微软雅黑" pitchFamily="34" charset="-122"/>
                <a:ea typeface="微软雅黑" pitchFamily="34" charset="-122"/>
              </a:rPr>
              <a:t>xxx</a:t>
            </a:r>
            <a:endParaRPr lang="zh-CN" altLang="en-US" sz="1200" dirty="0">
              <a:solidFill>
                <a:schemeClr val="bg1"/>
              </a:solidFill>
              <a:latin typeface="微软雅黑" pitchFamily="34" charset="-122"/>
              <a:ea typeface="微软雅黑" pitchFamily="34" charset="-122"/>
            </a:endParaRPr>
          </a:p>
        </p:txBody>
      </p:sp>
      <p:sp>
        <p:nvSpPr>
          <p:cNvPr id="6" name="文本框 13"/>
          <p:cNvSpPr txBox="1"/>
          <p:nvPr/>
        </p:nvSpPr>
        <p:spPr>
          <a:xfrm>
            <a:off x="3126544" y="3724672"/>
            <a:ext cx="3749712" cy="300082"/>
          </a:xfrm>
          <a:prstGeom prst="rect">
            <a:avLst/>
          </a:prstGeom>
          <a:noFill/>
        </p:spPr>
        <p:txBody>
          <a:bodyPr wrap="square" lIns="68580" tIns="34290" rIns="68580" bIns="34290" rtlCol="0">
            <a:spAutoFit/>
          </a:bodyPr>
          <a:lstStyle/>
          <a:p>
            <a:r>
              <a:rPr lang="en-US" altLang="zh-CN" sz="1500" dirty="0">
                <a:solidFill>
                  <a:schemeClr val="tx1">
                    <a:lumMod val="65000"/>
                    <a:lumOff val="35000"/>
                  </a:schemeClr>
                </a:solidFill>
                <a:latin typeface="微软雅黑" pitchFamily="34" charset="-122"/>
                <a:ea typeface="微软雅黑" pitchFamily="34" charset="-122"/>
              </a:rPr>
              <a:t>BUSENESS ACTIVITY PLANNING</a:t>
            </a:r>
            <a:endParaRPr lang="zh-CN" altLang="en-US" sz="1500" dirty="0">
              <a:solidFill>
                <a:schemeClr val="tx1">
                  <a:lumMod val="65000"/>
                  <a:lumOff val="35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9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4"/>
                                        </p:tgtEl>
                                      </p:cBhvr>
                                    </p:animEffect>
                                    <p:animScale>
                                      <p:cBhvr>
                                        <p:cTn id="15" dur="250" autoRev="1" fill="hold"/>
                                        <p:tgtEl>
                                          <p:spTgt spid="4"/>
                                        </p:tgtEl>
                                      </p:cBhvr>
                                      <p:by x="105000" y="105000"/>
                                    </p:animScale>
                                  </p:childTnLst>
                                </p:cTn>
                              </p:par>
                            </p:childTnLst>
                          </p:cTn>
                        </p:par>
                        <p:par>
                          <p:cTn id="16" fill="hold">
                            <p:stCondLst>
                              <p:cond delay="14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95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animBg="1"/>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新员工入职培训手册ppt模板"/>
</p:tagLst>
</file>

<file path=ppt/theme/theme1.xml><?xml version="1.0" encoding="utf-8"?>
<a:theme xmlns:a="http://schemas.openxmlformats.org/drawingml/2006/main" name="Office 主题">
  <a:themeElements>
    <a:clrScheme name="自定义 583">
      <a:dk1>
        <a:sysClr val="windowText" lastClr="000000"/>
      </a:dk1>
      <a:lt1>
        <a:sysClr val="window" lastClr="FFFFFF"/>
      </a:lt1>
      <a:dk2>
        <a:srgbClr val="1F497D"/>
      </a:dk2>
      <a:lt2>
        <a:srgbClr val="EEECE1"/>
      </a:lt2>
      <a:accent1>
        <a:srgbClr val="466DB2"/>
      </a:accent1>
      <a:accent2>
        <a:srgbClr val="B2B2B2"/>
      </a:accent2>
      <a:accent3>
        <a:srgbClr val="466DB2"/>
      </a:accent3>
      <a:accent4>
        <a:srgbClr val="B2B2B2"/>
      </a:accent4>
      <a:accent5>
        <a:srgbClr val="466DB2"/>
      </a:accent5>
      <a:accent6>
        <a:srgbClr val="B2B2B2"/>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2473</Words>
  <Application>Microsoft Office PowerPoint</Application>
  <PresentationFormat>自定义</PresentationFormat>
  <Paragraphs>266</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新员工入职培训手册ppt模板</dc:title>
  <dc:creator>Administrator</dc:creator>
  <cp:lastModifiedBy>Sky123.Org</cp:lastModifiedBy>
  <cp:revision>15</cp:revision>
  <dcterms:created xsi:type="dcterms:W3CDTF">2017-06-15T10:11:54Z</dcterms:created>
  <dcterms:modified xsi:type="dcterms:W3CDTF">2017-11-23T03:04:40Z</dcterms:modified>
</cp:coreProperties>
</file>