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12" r:id="rId2"/>
    <p:sldId id="292" r:id="rId3"/>
    <p:sldId id="302" r:id="rId4"/>
    <p:sldId id="257" r:id="rId5"/>
    <p:sldId id="303" r:id="rId6"/>
    <p:sldId id="304" r:id="rId7"/>
    <p:sldId id="269" r:id="rId8"/>
    <p:sldId id="305" r:id="rId9"/>
    <p:sldId id="273" r:id="rId10"/>
    <p:sldId id="306" r:id="rId11"/>
    <p:sldId id="275" r:id="rId12"/>
    <p:sldId id="307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308" r:id="rId22"/>
    <p:sldId id="286" r:id="rId23"/>
    <p:sldId id="310" r:id="rId24"/>
    <p:sldId id="309" r:id="rId25"/>
    <p:sldId id="337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微软雅黑 Light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B1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/>
    <p:restoredTop sz="89074"/>
  </p:normalViewPr>
  <p:slideViewPr>
    <p:cSldViewPr snapToGrid="0">
      <p:cViewPr varScale="1">
        <p:scale>
          <a:sx n="103" d="100"/>
          <a:sy n="103" d="100"/>
        </p:scale>
        <p:origin x="912" y="11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17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16656F9-9585-4187-A8F5-014ED015095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480692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3547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solidFill>
              <a:srgbClr val="000000"/>
            </a:solidFill>
            <a:miter/>
          </a:ln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1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7164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2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5449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112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3211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84749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3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2010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174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3114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03747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260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7548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0516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72301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2269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21184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564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16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32626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89426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399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19362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9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7700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0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3985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60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09091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8341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16676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777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25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97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01D03D8-F7CE-4A92-B791-1A55E7B8B12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01D03D8-F7CE-4A92-B791-1A55E7B8B12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9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image" Target="../media/image4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notesSlide" Target="../notesSlides/notesSlide15.xml"/><Relationship Id="rId5" Type="http://schemas.openxmlformats.org/officeDocument/2006/relationships/tags" Target="../tags/tag14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13.xml"/><Relationship Id="rId9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/>
        </p:nvSpPr>
        <p:spPr>
          <a:xfrm rot="10800000">
            <a:off x="-1" y="0"/>
            <a:ext cx="4689429" cy="4042611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7203407" y="2568473"/>
            <a:ext cx="4988840" cy="4300724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246188"/>
            <a:ext cx="12192000" cy="39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728788" y="2525713"/>
            <a:ext cx="8734425" cy="1046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200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教师说课</a:t>
            </a:r>
            <a:r>
              <a:rPr kumimoji="0" lang="en-US" altLang="zh-CN" sz="6200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/</a:t>
            </a:r>
            <a:r>
              <a:rPr kumimoji="0" lang="zh-CN" altLang="en-US" sz="6200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公开课</a:t>
            </a:r>
            <a:r>
              <a:rPr kumimoji="0" lang="en-US" altLang="zh-CN" sz="6200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PPT</a:t>
            </a:r>
            <a:endParaRPr kumimoji="0" lang="zh-CN" altLang="en-US" sz="6200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2057400" y="1957388"/>
            <a:ext cx="8088313" cy="2419350"/>
          </a:xfrm>
          <a:custGeom>
            <a:avLst/>
            <a:gdLst>
              <a:gd name="connsiteX0" fmla="*/ 2728913 w 8086725"/>
              <a:gd name="connsiteY0" fmla="*/ 0 h 2628900"/>
              <a:gd name="connsiteX1" fmla="*/ 14288 w 8086725"/>
              <a:gd name="connsiteY1" fmla="*/ 0 h 2628900"/>
              <a:gd name="connsiteX2" fmla="*/ 0 w 8086725"/>
              <a:gd name="connsiteY2" fmla="*/ 2621757 h 2628900"/>
              <a:gd name="connsiteX3" fmla="*/ 8086725 w 8086725"/>
              <a:gd name="connsiteY3" fmla="*/ 2628900 h 2628900"/>
              <a:gd name="connsiteX4" fmla="*/ 8065294 w 8086725"/>
              <a:gd name="connsiteY4" fmla="*/ 7144 h 2628900"/>
              <a:gd name="connsiteX5" fmla="*/ 5200650 w 8086725"/>
              <a:gd name="connsiteY5" fmla="*/ 0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86725" h="2628900">
                <a:moveTo>
                  <a:pt x="2728913" y="0"/>
                </a:moveTo>
                <a:lnTo>
                  <a:pt x="14288" y="0"/>
                </a:lnTo>
                <a:cubicBezTo>
                  <a:pt x="9525" y="873919"/>
                  <a:pt x="4763" y="1747838"/>
                  <a:pt x="0" y="2621757"/>
                </a:cubicBezTo>
                <a:lnTo>
                  <a:pt x="8086725" y="2628900"/>
                </a:lnTo>
                <a:lnTo>
                  <a:pt x="8065294" y="7144"/>
                </a:lnTo>
                <a:lnTo>
                  <a:pt x="5200650" y="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1" name="文本框 1"/>
          <p:cNvSpPr txBox="1"/>
          <p:nvPr/>
        </p:nvSpPr>
        <p:spPr>
          <a:xfrm>
            <a:off x="4508500" y="1246188"/>
            <a:ext cx="314483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Rectangle 37"/>
          <p:cNvSpPr/>
          <p:nvPr/>
        </p:nvSpPr>
        <p:spPr>
          <a:xfrm>
            <a:off x="2790825" y="3640138"/>
            <a:ext cx="6610350" cy="420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Lao UI" panose="020B0502040204020203" pitchFamily="34" charset="0"/>
              </a:rPr>
              <a:t>完整框架内容，修改更便捷，封面和内页所有素材均可自由编辑替换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Lao UI" panose="020B0502040204020203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263900" y="4673600"/>
            <a:ext cx="287338" cy="28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4" name="Freeform 5"/>
          <p:cNvSpPr>
            <a:spLocks noChangeAspect="1"/>
          </p:cNvSpPr>
          <p:nvPr/>
        </p:nvSpPr>
        <p:spPr>
          <a:xfrm>
            <a:off x="3316288" y="4727575"/>
            <a:ext cx="173037" cy="173038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94" h="294">
                <a:moveTo>
                  <a:pt x="254" y="107"/>
                </a:moveTo>
                <a:lnTo>
                  <a:pt x="254" y="13"/>
                </a:lnTo>
                <a:lnTo>
                  <a:pt x="201" y="13"/>
                </a:lnTo>
                <a:lnTo>
                  <a:pt x="201" y="53"/>
                </a:lnTo>
                <a:lnTo>
                  <a:pt x="147" y="0"/>
                </a:lnTo>
                <a:lnTo>
                  <a:pt x="0" y="147"/>
                </a:lnTo>
                <a:lnTo>
                  <a:pt x="27" y="147"/>
                </a:lnTo>
                <a:lnTo>
                  <a:pt x="27" y="294"/>
                </a:lnTo>
                <a:lnTo>
                  <a:pt x="107" y="294"/>
                </a:lnTo>
                <a:lnTo>
                  <a:pt x="107" y="174"/>
                </a:lnTo>
                <a:lnTo>
                  <a:pt x="187" y="174"/>
                </a:lnTo>
                <a:lnTo>
                  <a:pt x="187" y="294"/>
                </a:lnTo>
                <a:lnTo>
                  <a:pt x="268" y="294"/>
                </a:lnTo>
                <a:lnTo>
                  <a:pt x="268" y="147"/>
                </a:lnTo>
                <a:lnTo>
                  <a:pt x="294" y="147"/>
                </a:lnTo>
                <a:lnTo>
                  <a:pt x="254" y="107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5" name="文本框 19"/>
          <p:cNvSpPr txBox="1"/>
          <p:nvPr/>
        </p:nvSpPr>
        <p:spPr>
          <a:xfrm>
            <a:off x="3609975" y="4635500"/>
            <a:ext cx="263048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</a:rPr>
              <a:t>单击此处添加学校名称</a:t>
            </a: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6705600" y="4673600"/>
            <a:ext cx="288925" cy="28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KSO_Shape"/>
          <p:cNvSpPr>
            <a:spLocks noChangeAspect="1"/>
          </p:cNvSpPr>
          <p:nvPr/>
        </p:nvSpPr>
        <p:spPr bwMode="auto">
          <a:xfrm>
            <a:off x="6769100" y="4718050"/>
            <a:ext cx="142875" cy="180975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8" name="文本框 20"/>
          <p:cNvSpPr txBox="1"/>
          <p:nvPr/>
        </p:nvSpPr>
        <p:spPr>
          <a:xfrm>
            <a:off x="7032625" y="4635500"/>
            <a:ext cx="20897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</a:rPr>
              <a:t>汇报人：情缘素材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7"/>
          <p:cNvGrpSpPr/>
          <p:nvPr/>
        </p:nvGrpSpPr>
        <p:grpSpPr>
          <a:xfrm>
            <a:off x="382588" y="1955800"/>
            <a:ext cx="3683000" cy="1247775"/>
            <a:chOff x="219753" y="1976522"/>
            <a:chExt cx="2765362" cy="936931"/>
          </a:xfrm>
        </p:grpSpPr>
        <p:sp>
          <p:nvSpPr>
            <p:cNvPr id="69" name="文本框 38"/>
            <p:cNvSpPr txBox="1"/>
            <p:nvPr/>
          </p:nvSpPr>
          <p:spPr>
            <a:xfrm>
              <a:off x="219753" y="2474853"/>
              <a:ext cx="2741158" cy="4386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195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Mongolian Baiti" panose="03000500000000000000" pitchFamily="66" charset="0"/>
                </a:rPr>
                <a:t>Lessons Process</a:t>
              </a:r>
              <a:endParaRPr kumimoji="0" lang="zh-CN" altLang="en-US" sz="319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Mongolian Baiti" panose="03000500000000000000" pitchFamily="66" charset="0"/>
              </a:endParaRPr>
            </a:p>
          </p:txBody>
        </p:sp>
        <p:sp>
          <p:nvSpPr>
            <p:cNvPr id="70" name="文本框 11"/>
            <p:cNvSpPr txBox="1"/>
            <p:nvPr/>
          </p:nvSpPr>
          <p:spPr>
            <a:xfrm>
              <a:off x="833014" y="1976522"/>
              <a:ext cx="2152101" cy="561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26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说课过程</a:t>
              </a:r>
            </a:p>
          </p:txBody>
        </p:sp>
      </p:grpSp>
      <p:sp>
        <p:nvSpPr>
          <p:cNvPr id="71" name="文本框 18"/>
          <p:cNvSpPr txBox="1"/>
          <p:nvPr/>
        </p:nvSpPr>
        <p:spPr>
          <a:xfrm>
            <a:off x="5403850" y="2138363"/>
            <a:ext cx="1865313" cy="501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教学背景</a:t>
            </a:r>
          </a:p>
        </p:txBody>
      </p:sp>
      <p:grpSp>
        <p:nvGrpSpPr>
          <p:cNvPr id="6148" name="组合 71"/>
          <p:cNvGrpSpPr/>
          <p:nvPr/>
        </p:nvGrpSpPr>
        <p:grpSpPr>
          <a:xfrm>
            <a:off x="4851400" y="2049463"/>
            <a:ext cx="542925" cy="666750"/>
            <a:chOff x="3575577" y="2047768"/>
            <a:chExt cx="407510" cy="500226"/>
          </a:xfrm>
        </p:grpSpPr>
        <p:sp>
          <p:nvSpPr>
            <p:cNvPr id="73" name="文本框 16"/>
            <p:cNvSpPr txBox="1"/>
            <p:nvPr/>
          </p:nvSpPr>
          <p:spPr>
            <a:xfrm>
              <a:off x="3575577" y="2047768"/>
              <a:ext cx="277073" cy="500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1</a:t>
              </a:r>
              <a:endParaRPr kumimoji="0" lang="zh-CN" altLang="en-US" sz="3730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H="1">
              <a:off x="3736631" y="2227402"/>
              <a:ext cx="246456" cy="2464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21"/>
          <p:cNvSpPr txBox="1"/>
          <p:nvPr/>
        </p:nvSpPr>
        <p:spPr>
          <a:xfrm>
            <a:off x="8848725" y="2171700"/>
            <a:ext cx="1889125" cy="501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教学过程</a:t>
            </a:r>
          </a:p>
        </p:txBody>
      </p:sp>
      <p:grpSp>
        <p:nvGrpSpPr>
          <p:cNvPr id="6150" name="组合 75"/>
          <p:cNvGrpSpPr/>
          <p:nvPr/>
        </p:nvGrpSpPr>
        <p:grpSpPr>
          <a:xfrm>
            <a:off x="8212138" y="2063750"/>
            <a:ext cx="628650" cy="666750"/>
            <a:chOff x="6098178" y="2057986"/>
            <a:chExt cx="472548" cy="500226"/>
          </a:xfrm>
        </p:grpSpPr>
        <p:sp>
          <p:nvSpPr>
            <p:cNvPr id="77" name="文本框 20"/>
            <p:cNvSpPr txBox="1"/>
            <p:nvPr/>
          </p:nvSpPr>
          <p:spPr>
            <a:xfrm>
              <a:off x="6098178" y="2057986"/>
              <a:ext cx="344477" cy="500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4</a:t>
              </a:r>
              <a:endParaRPr kumimoji="0" lang="zh-CN" altLang="en-US" sz="3730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78" name="直接连接符 77"/>
            <p:cNvCxnSpPr/>
            <p:nvPr/>
          </p:nvCxnSpPr>
          <p:spPr>
            <a:xfrm flipH="1">
              <a:off x="6324270" y="2227402"/>
              <a:ext cx="246456" cy="2464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24"/>
          <p:cNvSpPr txBox="1"/>
          <p:nvPr/>
        </p:nvSpPr>
        <p:spPr>
          <a:xfrm>
            <a:off x="5403850" y="3225800"/>
            <a:ext cx="1865313" cy="501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教学分析</a:t>
            </a:r>
          </a:p>
        </p:txBody>
      </p:sp>
      <p:grpSp>
        <p:nvGrpSpPr>
          <p:cNvPr id="6152" name="组合 79"/>
          <p:cNvGrpSpPr/>
          <p:nvPr/>
        </p:nvGrpSpPr>
        <p:grpSpPr>
          <a:xfrm>
            <a:off x="4810125" y="3136900"/>
            <a:ext cx="584200" cy="666750"/>
            <a:chOff x="3544885" y="2627150"/>
            <a:chExt cx="438202" cy="500226"/>
          </a:xfrm>
        </p:grpSpPr>
        <p:sp>
          <p:nvSpPr>
            <p:cNvPr id="81" name="文本框 23"/>
            <p:cNvSpPr txBox="1"/>
            <p:nvPr/>
          </p:nvSpPr>
          <p:spPr>
            <a:xfrm>
              <a:off x="3544885" y="2627150"/>
              <a:ext cx="338458" cy="500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2</a:t>
              </a:r>
              <a:endParaRPr kumimoji="0" lang="zh-CN" altLang="en-US" sz="3730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27"/>
          <p:cNvSpPr txBox="1"/>
          <p:nvPr/>
        </p:nvSpPr>
        <p:spPr>
          <a:xfrm>
            <a:off x="8848725" y="3257550"/>
            <a:ext cx="1889125" cy="503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板书设计</a:t>
            </a:r>
          </a:p>
        </p:txBody>
      </p:sp>
      <p:grpSp>
        <p:nvGrpSpPr>
          <p:cNvPr id="6154" name="组合 83"/>
          <p:cNvGrpSpPr/>
          <p:nvPr/>
        </p:nvGrpSpPr>
        <p:grpSpPr>
          <a:xfrm>
            <a:off x="8215313" y="3149600"/>
            <a:ext cx="625475" cy="666750"/>
            <a:chOff x="6101189" y="2637368"/>
            <a:chExt cx="469537" cy="500226"/>
          </a:xfrm>
        </p:grpSpPr>
        <p:sp>
          <p:nvSpPr>
            <p:cNvPr id="85" name="文本框 26"/>
            <p:cNvSpPr txBox="1"/>
            <p:nvPr/>
          </p:nvSpPr>
          <p:spPr>
            <a:xfrm>
              <a:off x="6101189" y="2637368"/>
              <a:ext cx="338458" cy="500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5</a:t>
              </a:r>
              <a:endParaRPr kumimoji="0" lang="zh-CN" altLang="en-US" sz="3730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4456113" y="2163763"/>
            <a:ext cx="0" cy="27320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24"/>
          <p:cNvSpPr txBox="1"/>
          <p:nvPr/>
        </p:nvSpPr>
        <p:spPr>
          <a:xfrm>
            <a:off x="5403850" y="4237038"/>
            <a:ext cx="1865313" cy="501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学法分析</a:t>
            </a:r>
          </a:p>
        </p:txBody>
      </p:sp>
      <p:grpSp>
        <p:nvGrpSpPr>
          <p:cNvPr id="6157" name="组合 42"/>
          <p:cNvGrpSpPr/>
          <p:nvPr/>
        </p:nvGrpSpPr>
        <p:grpSpPr>
          <a:xfrm>
            <a:off x="4810125" y="4148138"/>
            <a:ext cx="584200" cy="666750"/>
            <a:chOff x="3544885" y="2627150"/>
            <a:chExt cx="438202" cy="500226"/>
          </a:xfrm>
        </p:grpSpPr>
        <p:sp>
          <p:nvSpPr>
            <p:cNvPr id="44" name="文本框 23"/>
            <p:cNvSpPr txBox="1"/>
            <p:nvPr/>
          </p:nvSpPr>
          <p:spPr>
            <a:xfrm>
              <a:off x="3544885" y="2627150"/>
              <a:ext cx="338458" cy="500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3</a:t>
              </a:r>
              <a:endParaRPr kumimoji="0" lang="zh-CN" altLang="en-US" sz="3730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文本框 27"/>
          <p:cNvSpPr txBox="1"/>
          <p:nvPr/>
        </p:nvSpPr>
        <p:spPr>
          <a:xfrm>
            <a:off x="8848725" y="4270375"/>
            <a:ext cx="1889125" cy="501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教学效果</a:t>
            </a:r>
          </a:p>
        </p:txBody>
      </p:sp>
      <p:grpSp>
        <p:nvGrpSpPr>
          <p:cNvPr id="6159" name="组合 46"/>
          <p:cNvGrpSpPr/>
          <p:nvPr/>
        </p:nvGrpSpPr>
        <p:grpSpPr>
          <a:xfrm>
            <a:off x="8215313" y="4162425"/>
            <a:ext cx="625475" cy="665163"/>
            <a:chOff x="6101188" y="2637368"/>
            <a:chExt cx="469538" cy="500226"/>
          </a:xfrm>
        </p:grpSpPr>
        <p:sp>
          <p:nvSpPr>
            <p:cNvPr id="48" name="文本框 26"/>
            <p:cNvSpPr txBox="1"/>
            <p:nvPr/>
          </p:nvSpPr>
          <p:spPr>
            <a:xfrm>
              <a:off x="6101188" y="2637368"/>
              <a:ext cx="338458" cy="500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730" kern="1200" cap="none" spc="0" normalizeH="0" baseline="0" noProof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  <a:cs typeface="+mn-cs"/>
                </a:rPr>
                <a:t>6</a:t>
              </a:r>
              <a:endParaRPr kumimoji="0" lang="zh-CN" altLang="en-US" sz="3730" kern="1200" cap="none" spc="0" normalizeH="0" baseline="0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49" name="直接连接符 48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5"/>
          <p:cNvGrpSpPr/>
          <p:nvPr/>
        </p:nvGrpSpPr>
        <p:grpSpPr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625191" y="1510498"/>
              <a:ext cx="3893617" cy="2153674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教学背景</a:t>
            </a:r>
            <a:endParaRPr kumimoji="0" lang="zh-CN" altLang="en-US" sz="533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65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PART </a:t>
            </a:r>
            <a:r>
              <a:rPr kumimoji="0" lang="en-US" altLang="zh-CN" sz="186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ONE</a:t>
            </a:r>
            <a:endParaRPr kumimoji="0" lang="zh-CN" altLang="en-US" sz="186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地位作用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教学目标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教学重点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32300" y="3989388"/>
            <a:ext cx="15065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学情分析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1.1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在教材中的地位和作用</a:t>
            </a:r>
          </a:p>
        </p:txBody>
      </p:sp>
      <p:sp>
        <p:nvSpPr>
          <p:cNvPr id="22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23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24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25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26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28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arrow_游标"/>
          <p:cNvGrpSpPr>
            <a:grpSpLocks noChangeAspect="1"/>
          </p:cNvGrpSpPr>
          <p:nvPr/>
        </p:nvGrpSpPr>
        <p:grpSpPr>
          <a:xfrm rot="10800000" flipH="1">
            <a:off x="1856668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1" name="椭圆 30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53" name="组合 34"/>
          <p:cNvGrpSpPr/>
          <p:nvPr/>
        </p:nvGrpSpPr>
        <p:grpSpPr>
          <a:xfrm>
            <a:off x="5581650" y="3705225"/>
            <a:ext cx="2211388" cy="2095500"/>
            <a:chOff x="3065829" y="2668267"/>
            <a:chExt cx="1872107" cy="1761728"/>
          </a:xfrm>
        </p:grpSpPr>
        <p:sp>
          <p:nvSpPr>
            <p:cNvPr id="36" name="椭圆 35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463987" y="2761135"/>
              <a:ext cx="119507" cy="1195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460687" y="2761135"/>
              <a:ext cx="119507" cy="1195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10273" name="组合 47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49" name="任意多边形 48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0254" name="组合 54"/>
          <p:cNvGrpSpPr/>
          <p:nvPr/>
        </p:nvGrpSpPr>
        <p:grpSpPr>
          <a:xfrm>
            <a:off x="2617788" y="1855788"/>
            <a:ext cx="9101137" cy="1411409"/>
            <a:chOff x="2954338" y="1279908"/>
            <a:chExt cx="7704887" cy="1185721"/>
          </a:xfrm>
        </p:grpSpPr>
        <p:sp>
          <p:nvSpPr>
            <p:cNvPr id="56" name="矩形 55"/>
            <p:cNvSpPr>
              <a:spLocks noChangeArrowheads="1"/>
            </p:cNvSpPr>
            <p:nvPr/>
          </p:nvSpPr>
          <p:spPr bwMode="auto">
            <a:xfrm>
              <a:off x="2954338" y="1574748"/>
              <a:ext cx="7704887" cy="8908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。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您的内容打在这里，或者通过复制您的文本后，在此框中选择粘贴，并选择只保留文字。您的内容打在这里，或者通过复制您的文本后，在此框中选择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粘贴 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963100" y="1279908"/>
              <a:ext cx="1735148" cy="336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地位与作用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0255" name="组合 57"/>
          <p:cNvGrpSpPr/>
          <p:nvPr/>
        </p:nvGrpSpPr>
        <p:grpSpPr>
          <a:xfrm>
            <a:off x="6127750" y="4195763"/>
            <a:ext cx="1106488" cy="1114425"/>
            <a:chOff x="3254772" y="2872916"/>
            <a:chExt cx="936104" cy="936104"/>
          </a:xfrm>
        </p:grpSpPr>
        <p:sp>
          <p:nvSpPr>
            <p:cNvPr id="59" name="椭圆 58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469765" y="3187079"/>
              <a:ext cx="579727" cy="2974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7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标题</a:t>
              </a:r>
              <a:r>
                <a:rPr kumimoji="0" lang="en-US" altLang="zh-CN" sz="17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</a:t>
              </a:r>
              <a:endParaRPr kumimoji="0" lang="zh-CN" altLang="en-US" sz="17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0256" name="组合 60"/>
          <p:cNvGrpSpPr/>
          <p:nvPr/>
        </p:nvGrpSpPr>
        <p:grpSpPr>
          <a:xfrm>
            <a:off x="8026400" y="4183063"/>
            <a:ext cx="2346325" cy="1366837"/>
            <a:chOff x="789157" y="3505487"/>
            <a:chExt cx="1985951" cy="1148508"/>
          </a:xfrm>
        </p:grpSpPr>
        <p:sp>
          <p:nvSpPr>
            <p:cNvPr id="62" name="TextBox 35"/>
            <p:cNvSpPr txBox="1"/>
            <p:nvPr/>
          </p:nvSpPr>
          <p:spPr>
            <a:xfrm>
              <a:off x="789157" y="3505487"/>
              <a:ext cx="937986" cy="310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0" normalizeH="0" baseline="0" noProof="0" dirty="0" smtClean="0">
                  <a:latin typeface="+mn-ea"/>
                  <a:ea typeface="+mn-ea"/>
                  <a:cs typeface="+mn-cs"/>
                </a:rPr>
                <a:t>添加标题</a:t>
              </a:r>
              <a:endParaRPr kumimoji="0" lang="zh-CN" altLang="en-US" kern="1200" cap="none" spc="0" normalizeH="0" baseline="0" noProof="0" dirty="0"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812496" y="3800585"/>
              <a:ext cx="1962612" cy="853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ts val="237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您的内容打在这里，或者通过复制您的文本后，在此框中选择粘贴，并选择只保留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0257" name="组合 63"/>
          <p:cNvGrpSpPr/>
          <p:nvPr/>
        </p:nvGrpSpPr>
        <p:grpSpPr>
          <a:xfrm>
            <a:off x="2919413" y="4194175"/>
            <a:ext cx="2319337" cy="1355725"/>
            <a:chOff x="812496" y="3514973"/>
            <a:chExt cx="1962612" cy="1139022"/>
          </a:xfrm>
        </p:grpSpPr>
        <p:sp>
          <p:nvSpPr>
            <p:cNvPr id="65" name="TextBox 38"/>
            <p:cNvSpPr txBox="1"/>
            <p:nvPr/>
          </p:nvSpPr>
          <p:spPr>
            <a:xfrm>
              <a:off x="864408" y="3514973"/>
              <a:ext cx="937986" cy="310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0" normalizeH="0" baseline="0" noProof="0" dirty="0" smtClean="0">
                  <a:latin typeface="+mn-ea"/>
                  <a:ea typeface="+mn-ea"/>
                  <a:cs typeface="+mn-cs"/>
                </a:rPr>
                <a:t>添加标题</a:t>
              </a:r>
              <a:endParaRPr kumimoji="0" lang="zh-CN" altLang="en-US" kern="1200" cap="none" spc="0" normalizeH="0" baseline="0" noProof="0" dirty="0"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12496" y="3800585"/>
              <a:ext cx="1962612" cy="853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ts val="237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您的内容打在这里，或者通过复制您的文本后，在此框中选择粘贴，并选择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只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保留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1.2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学情分析</a:t>
            </a: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6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8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AutoShape 4"/>
          <p:cNvSpPr>
            <a:spLocks noChangeArrowheads="1"/>
          </p:cNvSpPr>
          <p:nvPr/>
        </p:nvSpPr>
        <p:spPr bwMode="auto">
          <a:xfrm>
            <a:off x="2647950" y="2063750"/>
            <a:ext cx="2501900" cy="858838"/>
          </a:xfrm>
          <a:prstGeom prst="downArrowCallout">
            <a:avLst>
              <a:gd name="adj1" fmla="val 72692"/>
              <a:gd name="adj2" fmla="val 36346"/>
              <a:gd name="adj3" fmla="val 14028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5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9" name="AutoShape 7"/>
          <p:cNvSpPr>
            <a:spLocks noChangeArrowheads="1"/>
          </p:cNvSpPr>
          <p:nvPr/>
        </p:nvSpPr>
        <p:spPr bwMode="auto">
          <a:xfrm>
            <a:off x="5849938" y="2063750"/>
            <a:ext cx="2503488" cy="858838"/>
          </a:xfrm>
          <a:prstGeom prst="downArrowCallout">
            <a:avLst>
              <a:gd name="adj1" fmla="val 72692"/>
              <a:gd name="adj2" fmla="val 36346"/>
              <a:gd name="adj3" fmla="val 14060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5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0" name="AutoShape 10"/>
          <p:cNvSpPr>
            <a:spLocks noChangeArrowheads="1"/>
          </p:cNvSpPr>
          <p:nvPr/>
        </p:nvSpPr>
        <p:spPr bwMode="auto">
          <a:xfrm>
            <a:off x="9077325" y="2063750"/>
            <a:ext cx="2503488" cy="858838"/>
          </a:xfrm>
          <a:prstGeom prst="downArrowCallout">
            <a:avLst>
              <a:gd name="adj1" fmla="val 72692"/>
              <a:gd name="adj2" fmla="val 36346"/>
              <a:gd name="adj3" fmla="val 14060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5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 rot="10800000">
            <a:off x="2647950" y="3157538"/>
            <a:ext cx="2501900" cy="2814638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2" name="Rectangle 18"/>
          <p:cNvSpPr>
            <a:spLocks noChangeArrowheads="1"/>
          </p:cNvSpPr>
          <p:nvPr/>
        </p:nvSpPr>
        <p:spPr bwMode="auto">
          <a:xfrm rot="10800000">
            <a:off x="5849938" y="3157538"/>
            <a:ext cx="2503488" cy="2814638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8" name="Rectangle 23"/>
          <p:cNvSpPr>
            <a:spLocks noChangeArrowheads="1"/>
          </p:cNvSpPr>
          <p:nvPr/>
        </p:nvSpPr>
        <p:spPr bwMode="auto">
          <a:xfrm rot="10800000">
            <a:off x="9077325" y="3157538"/>
            <a:ext cx="2503488" cy="2814638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307" name="文本框 83"/>
          <p:cNvSpPr txBox="1"/>
          <p:nvPr/>
        </p:nvSpPr>
        <p:spPr>
          <a:xfrm>
            <a:off x="3225800" y="2209800"/>
            <a:ext cx="141605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51308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chemeClr val="bg1"/>
                </a:solidFill>
              </a:rPr>
              <a:t>学习状况</a:t>
            </a:r>
          </a:p>
        </p:txBody>
      </p:sp>
      <p:sp>
        <p:nvSpPr>
          <p:cNvPr id="12308" name="文本框 83"/>
          <p:cNvSpPr txBox="1"/>
          <p:nvPr/>
        </p:nvSpPr>
        <p:spPr>
          <a:xfrm>
            <a:off x="6437313" y="2209800"/>
            <a:ext cx="1414462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51308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chemeClr val="bg1"/>
                </a:solidFill>
              </a:rPr>
              <a:t>学生情况</a:t>
            </a:r>
          </a:p>
        </p:txBody>
      </p:sp>
      <p:sp>
        <p:nvSpPr>
          <p:cNvPr id="12309" name="文本框 83"/>
          <p:cNvSpPr txBox="1"/>
          <p:nvPr/>
        </p:nvSpPr>
        <p:spPr>
          <a:xfrm>
            <a:off x="9612313" y="2209800"/>
            <a:ext cx="1416050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51308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chemeClr val="bg1"/>
                </a:solidFill>
              </a:rPr>
              <a:t>解决对策</a:t>
            </a:r>
          </a:p>
        </p:txBody>
      </p:sp>
      <p:sp>
        <p:nvSpPr>
          <p:cNvPr id="52" name="矩形 13"/>
          <p:cNvSpPr>
            <a:spLocks noChangeArrowheads="1"/>
          </p:cNvSpPr>
          <p:nvPr/>
        </p:nvSpPr>
        <p:spPr bwMode="auto">
          <a:xfrm>
            <a:off x="2697163" y="3300413"/>
            <a:ext cx="2397125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389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文字您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的内容打在这里，或者通过复制您的文本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后，在此框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中选择粘贴，并选择只保留文字您的内容打在这里，或者通过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复制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 Light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3" name="矩形 13"/>
          <p:cNvSpPr>
            <a:spLocks noChangeArrowheads="1"/>
          </p:cNvSpPr>
          <p:nvPr/>
        </p:nvSpPr>
        <p:spPr bwMode="auto">
          <a:xfrm>
            <a:off x="5918200" y="3300413"/>
            <a:ext cx="2395538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文字您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的内容打在这里，或者通过复制您的文本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后，在此框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中选择粘贴，并选择只保留文字您的内容打在这里，或者通过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itchFamily="34" charset="-122"/>
              </a:rPr>
              <a:t>复制 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 Light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4" name="矩形 13"/>
          <p:cNvSpPr>
            <a:spLocks noChangeArrowheads="1"/>
          </p:cNvSpPr>
          <p:nvPr/>
        </p:nvSpPr>
        <p:spPr bwMode="auto">
          <a:xfrm>
            <a:off x="9131300" y="3300413"/>
            <a:ext cx="23955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389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文字您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的内容打在这里，或者通过复制您的文本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后，在此框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中选择粘贴，并选择只保留文字您的内容打在这里，或者通过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复制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 Light" pitchFamily="34" charset="-122"/>
              <a:cs typeface="+mn-cs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1.3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教学目标</a:t>
            </a: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arrow_游标"/>
          <p:cNvGrpSpPr>
            <a:grpSpLocks noChangeAspect="1"/>
          </p:cNvGrpSpPr>
          <p:nvPr/>
        </p:nvGrpSpPr>
        <p:grpSpPr>
          <a:xfrm rot="10800000" flipH="1">
            <a:off x="1856668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7" name="椭圆 46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Oval 3"/>
          <p:cNvSpPr>
            <a:spLocks noChangeArrowheads="1"/>
          </p:cNvSpPr>
          <p:nvPr/>
        </p:nvSpPr>
        <p:spPr bwMode="auto">
          <a:xfrm rot="3600000">
            <a:off x="7125494" y="1613694"/>
            <a:ext cx="3311525" cy="3309938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2" name="Oval 4"/>
          <p:cNvSpPr>
            <a:spLocks noChangeArrowheads="1"/>
          </p:cNvSpPr>
          <p:nvPr/>
        </p:nvSpPr>
        <p:spPr bwMode="auto">
          <a:xfrm rot="3600000">
            <a:off x="3798094" y="1613694"/>
            <a:ext cx="3311525" cy="3309938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3" name="Line 5"/>
          <p:cNvSpPr>
            <a:spLocks noChangeShapeType="1"/>
          </p:cNvSpPr>
          <p:nvPr/>
        </p:nvSpPr>
        <p:spPr bwMode="auto">
          <a:xfrm>
            <a:off x="4414838" y="3270250"/>
            <a:ext cx="18415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4" name="Line 6"/>
          <p:cNvSpPr>
            <a:spLocks noChangeShapeType="1"/>
          </p:cNvSpPr>
          <p:nvPr/>
        </p:nvSpPr>
        <p:spPr bwMode="auto">
          <a:xfrm>
            <a:off x="7986713" y="3270250"/>
            <a:ext cx="18415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5" name="Rectangle 7"/>
          <p:cNvSpPr>
            <a:spLocks noChangeArrowheads="1"/>
          </p:cNvSpPr>
          <p:nvPr/>
        </p:nvSpPr>
        <p:spPr bwMode="auto">
          <a:xfrm>
            <a:off x="4160838" y="2441575"/>
            <a:ext cx="2366963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单击此处添加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段落文字内容</a:t>
            </a:r>
          </a:p>
        </p:txBody>
      </p: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4160838" y="3270250"/>
            <a:ext cx="2366963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单击此处添加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段落文字内容</a:t>
            </a:r>
          </a:p>
        </p:txBody>
      </p:sp>
      <p:sp>
        <p:nvSpPr>
          <p:cNvPr id="52" name="Rectangle 9"/>
          <p:cNvSpPr>
            <a:spLocks noChangeArrowheads="1"/>
          </p:cNvSpPr>
          <p:nvPr/>
        </p:nvSpPr>
        <p:spPr bwMode="auto">
          <a:xfrm>
            <a:off x="7662863" y="2441575"/>
            <a:ext cx="2366963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单击此处添加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段落文字内容</a:t>
            </a: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7662863" y="3270250"/>
            <a:ext cx="2366963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单击此处添加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段落文字内容</a:t>
            </a:r>
          </a:p>
        </p:txBody>
      </p:sp>
      <p:grpSp>
        <p:nvGrpSpPr>
          <p:cNvPr id="14357" name="Group 14"/>
          <p:cNvGrpSpPr/>
          <p:nvPr/>
        </p:nvGrpSpPr>
        <p:grpSpPr>
          <a:xfrm>
            <a:off x="3089275" y="2620963"/>
            <a:ext cx="1292225" cy="1266825"/>
            <a:chOff x="0" y="0"/>
            <a:chExt cx="1042" cy="1019"/>
          </a:xfrm>
        </p:grpSpPr>
        <p:pic>
          <p:nvPicPr>
            <p:cNvPr id="14368" name="Picture 15" descr="circuler_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042" cy="10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" name="Oval 16"/>
            <p:cNvSpPr>
              <a:spLocks noChangeArrowheads="1"/>
            </p:cNvSpPr>
            <p:nvPr/>
          </p:nvSpPr>
          <p:spPr bwMode="auto">
            <a:xfrm>
              <a:off x="0" y="0"/>
              <a:ext cx="1035" cy="101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1"/>
            </a:gra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57" name="Rectangle 18"/>
          <p:cNvSpPr>
            <a:spLocks noChangeArrowheads="1"/>
          </p:cNvSpPr>
          <p:nvPr/>
        </p:nvSpPr>
        <p:spPr bwMode="auto">
          <a:xfrm>
            <a:off x="310832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知识目标</a:t>
            </a:r>
            <a:endParaRPr kumimoji="0" 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4359" name="Group 20"/>
          <p:cNvGrpSpPr/>
          <p:nvPr/>
        </p:nvGrpSpPr>
        <p:grpSpPr>
          <a:xfrm>
            <a:off x="9867900" y="2620963"/>
            <a:ext cx="1290638" cy="1266825"/>
            <a:chOff x="0" y="0"/>
            <a:chExt cx="1042" cy="1019"/>
          </a:xfrm>
        </p:grpSpPr>
        <p:pic>
          <p:nvPicPr>
            <p:cNvPr id="14366" name="Picture 21" descr="circuler_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042" cy="10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0" name="Oval 22"/>
            <p:cNvSpPr>
              <a:spLocks noChangeArrowheads="1"/>
            </p:cNvSpPr>
            <p:nvPr/>
          </p:nvSpPr>
          <p:spPr bwMode="auto">
            <a:xfrm>
              <a:off x="0" y="0"/>
              <a:ext cx="1035" cy="101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1"/>
            </a:gra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61" name="Rectangle 24"/>
          <p:cNvSpPr>
            <a:spLocks noChangeArrowheads="1"/>
          </p:cNvSpPr>
          <p:nvPr/>
        </p:nvSpPr>
        <p:spPr bwMode="auto">
          <a:xfrm>
            <a:off x="989647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情感目标</a:t>
            </a:r>
            <a:endParaRPr kumimoji="0" 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4361" name="Group 26"/>
          <p:cNvGrpSpPr/>
          <p:nvPr/>
        </p:nvGrpSpPr>
        <p:grpSpPr>
          <a:xfrm>
            <a:off x="6389688" y="2495550"/>
            <a:ext cx="1552575" cy="1517650"/>
            <a:chOff x="0" y="0"/>
            <a:chExt cx="1042" cy="1019"/>
          </a:xfrm>
        </p:grpSpPr>
        <p:pic>
          <p:nvPicPr>
            <p:cNvPr id="14364" name="Picture 27" descr="circuler_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042" cy="10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4" name="Oval 28"/>
            <p:cNvSpPr>
              <a:spLocks noChangeArrowheads="1"/>
            </p:cNvSpPr>
            <p:nvPr/>
          </p:nvSpPr>
          <p:spPr bwMode="auto">
            <a:xfrm>
              <a:off x="0" y="0"/>
              <a:ext cx="1035" cy="101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1"/>
            </a:gra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65" name="Rectangle 30"/>
          <p:cNvSpPr>
            <a:spLocks noChangeArrowheads="1"/>
          </p:cNvSpPr>
          <p:nvPr/>
        </p:nvSpPr>
        <p:spPr bwMode="auto">
          <a:xfrm>
            <a:off x="655002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能力目标</a:t>
            </a:r>
            <a:endParaRPr kumimoji="0" 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6" name="Rectangle 9"/>
          <p:cNvSpPr/>
          <p:nvPr/>
        </p:nvSpPr>
        <p:spPr>
          <a:xfrm>
            <a:off x="2471738" y="5465763"/>
            <a:ext cx="9018588" cy="739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D0D0D"/>
                </a:solidFill>
                <a:latin typeface="微软雅黑 Light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</a:t>
            </a:r>
            <a:endParaRPr lang="id-ID" altLang="zh-CN" sz="1400" dirty="0">
              <a:solidFill>
                <a:srgbClr val="0D0D0D"/>
              </a:solidFill>
              <a:latin typeface="微软雅黑 Light" pitchFamily="34" charset="-122"/>
              <a:ea typeface="Open Sans Light"/>
            </a:endParaRPr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1.4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教学重点</a:t>
            </a:r>
          </a:p>
        </p:txBody>
      </p:sp>
      <p:sp>
        <p:nvSpPr>
          <p:cNvPr id="54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55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56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57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58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6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arrow_游标"/>
          <p:cNvGrpSpPr>
            <a:grpSpLocks noChangeAspect="1"/>
          </p:cNvGrpSpPr>
          <p:nvPr/>
        </p:nvGrpSpPr>
        <p:grpSpPr>
          <a:xfrm rot="10800000" flipH="1">
            <a:off x="1856668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68" name="椭圆 67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69" name="直接连接符 68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Oval 5"/>
          <p:cNvSpPr>
            <a:spLocks noChangeArrowheads="1"/>
          </p:cNvSpPr>
          <p:nvPr/>
        </p:nvSpPr>
        <p:spPr bwMode="auto">
          <a:xfrm>
            <a:off x="6105525" y="2660650"/>
            <a:ext cx="1931988" cy="1917700"/>
          </a:xfrm>
          <a:prstGeom prst="ellipse">
            <a:avLst/>
          </a:prstGeom>
          <a:solidFill>
            <a:schemeClr val="accent1"/>
          </a:solidFill>
          <a:ln w="19050" cap="rnd">
            <a:solidFill>
              <a:srgbClr val="808080"/>
            </a:solidFill>
            <a:prstDash val="sysDot"/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点击此处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添加标题</a:t>
            </a:r>
            <a:endParaRPr kumimoji="0" lang="zh-CN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6398" name="未知"/>
          <p:cNvSpPr/>
          <p:nvPr/>
        </p:nvSpPr>
        <p:spPr>
          <a:xfrm rot="5400000">
            <a:off x="4665663" y="2290763"/>
            <a:ext cx="3646487" cy="2300287"/>
          </a:xfrm>
          <a:custGeom>
            <a:avLst/>
            <a:gdLst>
              <a:gd name="txL" fmla="*/ 0 w 2848"/>
              <a:gd name="txT" fmla="*/ 0 h 1795"/>
              <a:gd name="txR" fmla="*/ 2848 w 2848"/>
              <a:gd name="txB" fmla="*/ 1795 h 1795"/>
            </a:gdLst>
            <a:ahLst/>
            <a:cxnLst>
              <a:cxn ang="0">
                <a:pos x="286886" y="620240"/>
              </a:cxn>
              <a:cxn ang="0">
                <a:pos x="295851" y="752233"/>
              </a:cxn>
              <a:cxn ang="0">
                <a:pos x="315062" y="880382"/>
              </a:cxn>
              <a:cxn ang="0">
                <a:pos x="341958" y="1005968"/>
              </a:cxn>
              <a:cxn ang="0">
                <a:pos x="377818" y="1128990"/>
              </a:cxn>
              <a:cxn ang="0">
                <a:pos x="421363" y="1246887"/>
              </a:cxn>
              <a:cxn ang="0">
                <a:pos x="475154" y="1360940"/>
              </a:cxn>
              <a:cxn ang="0">
                <a:pos x="536630" y="1469866"/>
              </a:cxn>
              <a:cxn ang="0">
                <a:pos x="604509" y="1573667"/>
              </a:cxn>
              <a:cxn ang="0">
                <a:pos x="680073" y="1672341"/>
              </a:cxn>
              <a:cxn ang="0">
                <a:pos x="762040" y="1764608"/>
              </a:cxn>
              <a:cxn ang="0">
                <a:pos x="851692" y="1851749"/>
              </a:cxn>
              <a:cxn ang="0">
                <a:pos x="946467" y="1932483"/>
              </a:cxn>
              <a:cxn ang="0">
                <a:pos x="1046364" y="2005528"/>
              </a:cxn>
              <a:cxn ang="0">
                <a:pos x="1152666" y="2072165"/>
              </a:cxn>
              <a:cxn ang="0">
                <a:pos x="1262809" y="2129832"/>
              </a:cxn>
              <a:cxn ang="0">
                <a:pos x="1378076" y="2181092"/>
              </a:cxn>
              <a:cxn ang="0">
                <a:pos x="1497185" y="2222099"/>
              </a:cxn>
              <a:cxn ang="0">
                <a:pos x="1621417" y="2256699"/>
              </a:cxn>
              <a:cxn ang="0">
                <a:pos x="1748210" y="2281048"/>
              </a:cxn>
              <a:cxn ang="0">
                <a:pos x="1878845" y="2293863"/>
              </a:cxn>
              <a:cxn ang="0">
                <a:pos x="2009481" y="2300270"/>
              </a:cxn>
              <a:cxn ang="0">
                <a:pos x="2151643" y="2293863"/>
              </a:cxn>
              <a:cxn ang="0">
                <a:pos x="2359123" y="2264388"/>
              </a:cxn>
              <a:cxn ang="0">
                <a:pos x="2557637" y="2210566"/>
              </a:cxn>
              <a:cxn ang="0">
                <a:pos x="2744625" y="2134958"/>
              </a:cxn>
              <a:cxn ang="0">
                <a:pos x="2921368" y="2040128"/>
              </a:cxn>
              <a:cxn ang="0">
                <a:pos x="3084021" y="1923513"/>
              </a:cxn>
              <a:cxn ang="0">
                <a:pos x="3233868" y="1790238"/>
              </a:cxn>
              <a:cxn ang="0">
                <a:pos x="3364504" y="1640304"/>
              </a:cxn>
              <a:cxn ang="0">
                <a:pos x="3478489" y="1477555"/>
              </a:cxn>
              <a:cxn ang="0">
                <a:pos x="3573264" y="1300710"/>
              </a:cxn>
              <a:cxn ang="0">
                <a:pos x="3647547" y="1111050"/>
              </a:cxn>
              <a:cxn ang="0">
                <a:pos x="3484893" y="1273799"/>
              </a:cxn>
              <a:cxn ang="0">
                <a:pos x="3446471" y="1285332"/>
              </a:cxn>
              <a:cxn ang="0">
                <a:pos x="3420856" y="1280206"/>
              </a:cxn>
              <a:cxn ang="0">
                <a:pos x="3092987" y="959834"/>
              </a:cxn>
              <a:cxn ang="0">
                <a:pos x="3060968" y="1041849"/>
              </a:cxn>
              <a:cxn ang="0">
                <a:pos x="3000773" y="1159746"/>
              </a:cxn>
              <a:cxn ang="0">
                <a:pos x="2927771" y="1268673"/>
              </a:cxn>
              <a:cxn ang="0">
                <a:pos x="2843242" y="1366066"/>
              </a:cxn>
              <a:cxn ang="0">
                <a:pos x="2748468" y="1455770"/>
              </a:cxn>
              <a:cxn ang="0">
                <a:pos x="2643447" y="1535222"/>
              </a:cxn>
              <a:cxn ang="0">
                <a:pos x="2530742" y="1600578"/>
              </a:cxn>
              <a:cxn ang="0">
                <a:pos x="2410352" y="1654400"/>
              </a:cxn>
              <a:cxn ang="0">
                <a:pos x="2282278" y="1691563"/>
              </a:cxn>
              <a:cxn ang="0">
                <a:pos x="2149081" y="1715912"/>
              </a:cxn>
              <a:cxn ang="0">
                <a:pos x="2009481" y="1724882"/>
              </a:cxn>
              <a:cxn ang="0">
                <a:pos x="1892933" y="1719756"/>
              </a:cxn>
              <a:cxn ang="0">
                <a:pos x="1722595" y="1689000"/>
              </a:cxn>
              <a:cxn ang="0">
                <a:pos x="1563783" y="1633897"/>
              </a:cxn>
              <a:cxn ang="0">
                <a:pos x="1413937" y="1558289"/>
              </a:cxn>
              <a:cxn ang="0">
                <a:pos x="1279459" y="1462177"/>
              </a:cxn>
              <a:cxn ang="0">
                <a:pos x="1160350" y="1348125"/>
              </a:cxn>
              <a:cxn ang="0">
                <a:pos x="1056610" y="1218695"/>
              </a:cxn>
              <a:cxn ang="0">
                <a:pos x="973362" y="1075168"/>
              </a:cxn>
              <a:cxn ang="0">
                <a:pos x="913167" y="917545"/>
              </a:cxn>
              <a:cxn ang="0">
                <a:pos x="874745" y="750952"/>
              </a:cxn>
              <a:cxn ang="0">
                <a:pos x="861938" y="575388"/>
              </a:cxn>
              <a:cxn ang="0">
                <a:pos x="0" y="575388"/>
              </a:cxn>
            </a:cxnLst>
            <a:rect l="txL" t="txT" r="txR" b="txB"/>
            <a:pathLst>
              <a:path w="2848" h="1795">
                <a:moveTo>
                  <a:pt x="224" y="449"/>
                </a:moveTo>
                <a:lnTo>
                  <a:pt x="224" y="449"/>
                </a:lnTo>
                <a:lnTo>
                  <a:pt x="224" y="484"/>
                </a:lnTo>
                <a:lnTo>
                  <a:pt x="226" y="519"/>
                </a:lnTo>
                <a:lnTo>
                  <a:pt x="228" y="553"/>
                </a:lnTo>
                <a:lnTo>
                  <a:pt x="231" y="587"/>
                </a:lnTo>
                <a:lnTo>
                  <a:pt x="235" y="620"/>
                </a:lnTo>
                <a:lnTo>
                  <a:pt x="240" y="654"/>
                </a:lnTo>
                <a:lnTo>
                  <a:pt x="246" y="687"/>
                </a:lnTo>
                <a:lnTo>
                  <a:pt x="252" y="720"/>
                </a:lnTo>
                <a:lnTo>
                  <a:pt x="259" y="754"/>
                </a:lnTo>
                <a:lnTo>
                  <a:pt x="267" y="785"/>
                </a:lnTo>
                <a:lnTo>
                  <a:pt x="275" y="817"/>
                </a:lnTo>
                <a:lnTo>
                  <a:pt x="285" y="849"/>
                </a:lnTo>
                <a:lnTo>
                  <a:pt x="295" y="881"/>
                </a:lnTo>
                <a:lnTo>
                  <a:pt x="306" y="912"/>
                </a:lnTo>
                <a:lnTo>
                  <a:pt x="318" y="942"/>
                </a:lnTo>
                <a:lnTo>
                  <a:pt x="329" y="973"/>
                </a:lnTo>
                <a:lnTo>
                  <a:pt x="342" y="1003"/>
                </a:lnTo>
                <a:lnTo>
                  <a:pt x="357" y="1032"/>
                </a:lnTo>
                <a:lnTo>
                  <a:pt x="371" y="1062"/>
                </a:lnTo>
                <a:lnTo>
                  <a:pt x="386" y="1090"/>
                </a:lnTo>
                <a:lnTo>
                  <a:pt x="403" y="1118"/>
                </a:lnTo>
                <a:lnTo>
                  <a:pt x="419" y="1147"/>
                </a:lnTo>
                <a:lnTo>
                  <a:pt x="436" y="1174"/>
                </a:lnTo>
                <a:lnTo>
                  <a:pt x="453" y="1201"/>
                </a:lnTo>
                <a:lnTo>
                  <a:pt x="472" y="1228"/>
                </a:lnTo>
                <a:lnTo>
                  <a:pt x="491" y="1254"/>
                </a:lnTo>
                <a:lnTo>
                  <a:pt x="511" y="1280"/>
                </a:lnTo>
                <a:lnTo>
                  <a:pt x="531" y="1305"/>
                </a:lnTo>
                <a:lnTo>
                  <a:pt x="553" y="1330"/>
                </a:lnTo>
                <a:lnTo>
                  <a:pt x="574" y="1353"/>
                </a:lnTo>
                <a:lnTo>
                  <a:pt x="595" y="1377"/>
                </a:lnTo>
                <a:lnTo>
                  <a:pt x="618" y="1401"/>
                </a:lnTo>
                <a:lnTo>
                  <a:pt x="641" y="1423"/>
                </a:lnTo>
                <a:lnTo>
                  <a:pt x="665" y="1445"/>
                </a:lnTo>
                <a:lnTo>
                  <a:pt x="690" y="1467"/>
                </a:lnTo>
                <a:lnTo>
                  <a:pt x="713" y="1487"/>
                </a:lnTo>
                <a:lnTo>
                  <a:pt x="739" y="1508"/>
                </a:lnTo>
                <a:lnTo>
                  <a:pt x="764" y="1527"/>
                </a:lnTo>
                <a:lnTo>
                  <a:pt x="791" y="1546"/>
                </a:lnTo>
                <a:lnTo>
                  <a:pt x="817" y="1565"/>
                </a:lnTo>
                <a:lnTo>
                  <a:pt x="844" y="1582"/>
                </a:lnTo>
                <a:lnTo>
                  <a:pt x="872" y="1600"/>
                </a:lnTo>
                <a:lnTo>
                  <a:pt x="900" y="1617"/>
                </a:lnTo>
                <a:lnTo>
                  <a:pt x="928" y="1632"/>
                </a:lnTo>
                <a:lnTo>
                  <a:pt x="957" y="1647"/>
                </a:lnTo>
                <a:lnTo>
                  <a:pt x="986" y="1662"/>
                </a:lnTo>
                <a:lnTo>
                  <a:pt x="1016" y="1676"/>
                </a:lnTo>
                <a:lnTo>
                  <a:pt x="1046" y="1689"/>
                </a:lnTo>
                <a:lnTo>
                  <a:pt x="1076" y="1702"/>
                </a:lnTo>
                <a:lnTo>
                  <a:pt x="1106" y="1714"/>
                </a:lnTo>
                <a:lnTo>
                  <a:pt x="1138" y="1724"/>
                </a:lnTo>
                <a:lnTo>
                  <a:pt x="1169" y="1734"/>
                </a:lnTo>
                <a:lnTo>
                  <a:pt x="1201" y="1743"/>
                </a:lnTo>
                <a:lnTo>
                  <a:pt x="1233" y="1752"/>
                </a:lnTo>
                <a:lnTo>
                  <a:pt x="1266" y="1761"/>
                </a:lnTo>
                <a:lnTo>
                  <a:pt x="1299" y="1768"/>
                </a:lnTo>
                <a:lnTo>
                  <a:pt x="1332" y="1774"/>
                </a:lnTo>
                <a:lnTo>
                  <a:pt x="1365" y="1780"/>
                </a:lnTo>
                <a:lnTo>
                  <a:pt x="1398" y="1784"/>
                </a:lnTo>
                <a:lnTo>
                  <a:pt x="1432" y="1788"/>
                </a:lnTo>
                <a:lnTo>
                  <a:pt x="1467" y="1790"/>
                </a:lnTo>
                <a:lnTo>
                  <a:pt x="1501" y="1793"/>
                </a:lnTo>
                <a:lnTo>
                  <a:pt x="1535" y="1794"/>
                </a:lnTo>
                <a:lnTo>
                  <a:pt x="1569" y="1795"/>
                </a:lnTo>
                <a:lnTo>
                  <a:pt x="1625" y="1794"/>
                </a:lnTo>
                <a:lnTo>
                  <a:pt x="1680" y="1790"/>
                </a:lnTo>
                <a:lnTo>
                  <a:pt x="1735" y="1784"/>
                </a:lnTo>
                <a:lnTo>
                  <a:pt x="1789" y="1777"/>
                </a:lnTo>
                <a:lnTo>
                  <a:pt x="1842" y="1767"/>
                </a:lnTo>
                <a:lnTo>
                  <a:pt x="1894" y="1755"/>
                </a:lnTo>
                <a:lnTo>
                  <a:pt x="1946" y="1742"/>
                </a:lnTo>
                <a:lnTo>
                  <a:pt x="1997" y="1725"/>
                </a:lnTo>
                <a:lnTo>
                  <a:pt x="2046" y="1708"/>
                </a:lnTo>
                <a:lnTo>
                  <a:pt x="2096" y="1688"/>
                </a:lnTo>
                <a:lnTo>
                  <a:pt x="2143" y="1666"/>
                </a:lnTo>
                <a:lnTo>
                  <a:pt x="2191" y="1643"/>
                </a:lnTo>
                <a:lnTo>
                  <a:pt x="2237" y="1618"/>
                </a:lnTo>
                <a:lnTo>
                  <a:pt x="2281" y="1592"/>
                </a:lnTo>
                <a:lnTo>
                  <a:pt x="2325" y="1562"/>
                </a:lnTo>
                <a:lnTo>
                  <a:pt x="2368" y="1533"/>
                </a:lnTo>
                <a:lnTo>
                  <a:pt x="2408" y="1501"/>
                </a:lnTo>
                <a:lnTo>
                  <a:pt x="2448" y="1468"/>
                </a:lnTo>
                <a:lnTo>
                  <a:pt x="2487" y="1434"/>
                </a:lnTo>
                <a:lnTo>
                  <a:pt x="2525" y="1397"/>
                </a:lnTo>
                <a:lnTo>
                  <a:pt x="2560" y="1359"/>
                </a:lnTo>
                <a:lnTo>
                  <a:pt x="2594" y="1322"/>
                </a:lnTo>
                <a:lnTo>
                  <a:pt x="2627" y="1280"/>
                </a:lnTo>
                <a:lnTo>
                  <a:pt x="2658" y="1239"/>
                </a:lnTo>
                <a:lnTo>
                  <a:pt x="2689" y="1196"/>
                </a:lnTo>
                <a:lnTo>
                  <a:pt x="2716" y="1153"/>
                </a:lnTo>
                <a:lnTo>
                  <a:pt x="2743" y="1108"/>
                </a:lnTo>
                <a:lnTo>
                  <a:pt x="2768" y="1062"/>
                </a:lnTo>
                <a:lnTo>
                  <a:pt x="2790" y="1015"/>
                </a:lnTo>
                <a:lnTo>
                  <a:pt x="2812" y="966"/>
                </a:lnTo>
                <a:lnTo>
                  <a:pt x="2832" y="918"/>
                </a:lnTo>
                <a:lnTo>
                  <a:pt x="2848" y="867"/>
                </a:lnTo>
                <a:lnTo>
                  <a:pt x="2728" y="987"/>
                </a:lnTo>
                <a:lnTo>
                  <a:pt x="2721" y="994"/>
                </a:lnTo>
                <a:lnTo>
                  <a:pt x="2711" y="999"/>
                </a:lnTo>
                <a:lnTo>
                  <a:pt x="2702" y="1002"/>
                </a:lnTo>
                <a:lnTo>
                  <a:pt x="2691" y="1003"/>
                </a:lnTo>
                <a:lnTo>
                  <a:pt x="2681" y="1002"/>
                </a:lnTo>
                <a:lnTo>
                  <a:pt x="2671" y="999"/>
                </a:lnTo>
                <a:lnTo>
                  <a:pt x="2662" y="994"/>
                </a:lnTo>
                <a:lnTo>
                  <a:pt x="2653" y="987"/>
                </a:lnTo>
                <a:lnTo>
                  <a:pt x="2415" y="749"/>
                </a:lnTo>
                <a:lnTo>
                  <a:pt x="2403" y="782"/>
                </a:lnTo>
                <a:lnTo>
                  <a:pt x="2390" y="813"/>
                </a:lnTo>
                <a:lnTo>
                  <a:pt x="2375" y="844"/>
                </a:lnTo>
                <a:lnTo>
                  <a:pt x="2359" y="875"/>
                </a:lnTo>
                <a:lnTo>
                  <a:pt x="2343" y="905"/>
                </a:lnTo>
                <a:lnTo>
                  <a:pt x="2325" y="933"/>
                </a:lnTo>
                <a:lnTo>
                  <a:pt x="2306" y="961"/>
                </a:lnTo>
                <a:lnTo>
                  <a:pt x="2286" y="990"/>
                </a:lnTo>
                <a:lnTo>
                  <a:pt x="2265" y="1016"/>
                </a:lnTo>
                <a:lnTo>
                  <a:pt x="2243" y="1042"/>
                </a:lnTo>
                <a:lnTo>
                  <a:pt x="2220" y="1066"/>
                </a:lnTo>
                <a:lnTo>
                  <a:pt x="2196" y="1091"/>
                </a:lnTo>
                <a:lnTo>
                  <a:pt x="2172" y="1114"/>
                </a:lnTo>
                <a:lnTo>
                  <a:pt x="2146" y="1136"/>
                </a:lnTo>
                <a:lnTo>
                  <a:pt x="2120" y="1157"/>
                </a:lnTo>
                <a:lnTo>
                  <a:pt x="2093" y="1179"/>
                </a:lnTo>
                <a:lnTo>
                  <a:pt x="2064" y="1198"/>
                </a:lnTo>
                <a:lnTo>
                  <a:pt x="2036" y="1215"/>
                </a:lnTo>
                <a:lnTo>
                  <a:pt x="2006" y="1233"/>
                </a:lnTo>
                <a:lnTo>
                  <a:pt x="1976" y="1249"/>
                </a:lnTo>
                <a:lnTo>
                  <a:pt x="1945" y="1264"/>
                </a:lnTo>
                <a:lnTo>
                  <a:pt x="1914" y="1278"/>
                </a:lnTo>
                <a:lnTo>
                  <a:pt x="1882" y="1291"/>
                </a:lnTo>
                <a:lnTo>
                  <a:pt x="1849" y="1301"/>
                </a:lnTo>
                <a:lnTo>
                  <a:pt x="1816" y="1312"/>
                </a:lnTo>
                <a:lnTo>
                  <a:pt x="1782" y="1320"/>
                </a:lnTo>
                <a:lnTo>
                  <a:pt x="1748" y="1329"/>
                </a:lnTo>
                <a:lnTo>
                  <a:pt x="1713" y="1334"/>
                </a:lnTo>
                <a:lnTo>
                  <a:pt x="1678" y="1339"/>
                </a:lnTo>
                <a:lnTo>
                  <a:pt x="1643" y="1343"/>
                </a:lnTo>
                <a:lnTo>
                  <a:pt x="1606" y="1345"/>
                </a:lnTo>
                <a:lnTo>
                  <a:pt x="1569" y="1346"/>
                </a:lnTo>
                <a:lnTo>
                  <a:pt x="1523" y="1345"/>
                </a:lnTo>
                <a:lnTo>
                  <a:pt x="1478" y="1342"/>
                </a:lnTo>
                <a:lnTo>
                  <a:pt x="1434" y="1336"/>
                </a:lnTo>
                <a:lnTo>
                  <a:pt x="1389" y="1327"/>
                </a:lnTo>
                <a:lnTo>
                  <a:pt x="1345" y="1318"/>
                </a:lnTo>
                <a:lnTo>
                  <a:pt x="1303" y="1306"/>
                </a:lnTo>
                <a:lnTo>
                  <a:pt x="1261" y="1292"/>
                </a:lnTo>
                <a:lnTo>
                  <a:pt x="1221" y="1275"/>
                </a:lnTo>
                <a:lnTo>
                  <a:pt x="1181" y="1258"/>
                </a:lnTo>
                <a:lnTo>
                  <a:pt x="1142" y="1238"/>
                </a:lnTo>
                <a:lnTo>
                  <a:pt x="1104" y="1216"/>
                </a:lnTo>
                <a:lnTo>
                  <a:pt x="1069" y="1193"/>
                </a:lnTo>
                <a:lnTo>
                  <a:pt x="1033" y="1168"/>
                </a:lnTo>
                <a:lnTo>
                  <a:pt x="999" y="1141"/>
                </a:lnTo>
                <a:lnTo>
                  <a:pt x="966" y="1114"/>
                </a:lnTo>
                <a:lnTo>
                  <a:pt x="935" y="1083"/>
                </a:lnTo>
                <a:lnTo>
                  <a:pt x="906" y="1052"/>
                </a:lnTo>
                <a:lnTo>
                  <a:pt x="877" y="1019"/>
                </a:lnTo>
                <a:lnTo>
                  <a:pt x="850" y="986"/>
                </a:lnTo>
                <a:lnTo>
                  <a:pt x="825" y="951"/>
                </a:lnTo>
                <a:lnTo>
                  <a:pt x="803" y="914"/>
                </a:lnTo>
                <a:lnTo>
                  <a:pt x="781" y="876"/>
                </a:lnTo>
                <a:lnTo>
                  <a:pt x="760" y="839"/>
                </a:lnTo>
                <a:lnTo>
                  <a:pt x="743" y="798"/>
                </a:lnTo>
                <a:lnTo>
                  <a:pt x="727" y="757"/>
                </a:lnTo>
                <a:lnTo>
                  <a:pt x="713" y="716"/>
                </a:lnTo>
                <a:lnTo>
                  <a:pt x="700" y="673"/>
                </a:lnTo>
                <a:lnTo>
                  <a:pt x="691" y="630"/>
                </a:lnTo>
                <a:lnTo>
                  <a:pt x="683" y="586"/>
                </a:lnTo>
                <a:lnTo>
                  <a:pt x="677" y="541"/>
                </a:lnTo>
                <a:lnTo>
                  <a:pt x="674" y="495"/>
                </a:lnTo>
                <a:lnTo>
                  <a:pt x="673" y="449"/>
                </a:lnTo>
                <a:lnTo>
                  <a:pt x="897" y="449"/>
                </a:lnTo>
                <a:lnTo>
                  <a:pt x="449" y="0"/>
                </a:lnTo>
                <a:lnTo>
                  <a:pt x="0" y="449"/>
                </a:lnTo>
                <a:lnTo>
                  <a:pt x="224" y="449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9" name="未知"/>
          <p:cNvSpPr>
            <a:spLocks noChangeAspect="1"/>
          </p:cNvSpPr>
          <p:nvPr/>
        </p:nvSpPr>
        <p:spPr>
          <a:xfrm rot="5400000">
            <a:off x="5813425" y="2663825"/>
            <a:ext cx="3648075" cy="2300288"/>
          </a:xfrm>
          <a:custGeom>
            <a:avLst/>
            <a:gdLst>
              <a:gd name="txL" fmla="*/ 0 w 2849"/>
              <a:gd name="txT" fmla="*/ 0 h 1794"/>
              <a:gd name="txR" fmla="*/ 2849 w 2849"/>
              <a:gd name="txB" fmla="*/ 1794 h 1794"/>
            </a:gdLst>
            <a:ahLst/>
            <a:cxnLst>
              <a:cxn ang="0">
                <a:pos x="3359381" y="1680030"/>
              </a:cxn>
              <a:cxn ang="0">
                <a:pos x="3352977" y="1548037"/>
              </a:cxn>
              <a:cxn ang="0">
                <a:pos x="3333766" y="1417325"/>
              </a:cxn>
              <a:cxn ang="0">
                <a:pos x="3306870" y="1291739"/>
              </a:cxn>
              <a:cxn ang="0">
                <a:pos x="3271010" y="1171279"/>
              </a:cxn>
              <a:cxn ang="0">
                <a:pos x="3224903" y="1053382"/>
              </a:cxn>
              <a:cxn ang="0">
                <a:pos x="3172393" y="938049"/>
              </a:cxn>
              <a:cxn ang="0">
                <a:pos x="3112198" y="829122"/>
              </a:cxn>
              <a:cxn ang="0">
                <a:pos x="3044319" y="726603"/>
              </a:cxn>
              <a:cxn ang="0">
                <a:pos x="2968755" y="626647"/>
              </a:cxn>
              <a:cxn ang="0">
                <a:pos x="2885507" y="534380"/>
              </a:cxn>
              <a:cxn ang="0">
                <a:pos x="2795855" y="448521"/>
              </a:cxn>
              <a:cxn ang="0">
                <a:pos x="2702361" y="367787"/>
              </a:cxn>
              <a:cxn ang="0">
                <a:pos x="2601183" y="293461"/>
              </a:cxn>
              <a:cxn ang="0">
                <a:pos x="2494881" y="228105"/>
              </a:cxn>
              <a:cxn ang="0">
                <a:pos x="2384738" y="169156"/>
              </a:cxn>
              <a:cxn ang="0">
                <a:pos x="2269471" y="119178"/>
              </a:cxn>
              <a:cxn ang="0">
                <a:pos x="2150362" y="76889"/>
              </a:cxn>
              <a:cxn ang="0">
                <a:pos x="2027411" y="43571"/>
              </a:cxn>
              <a:cxn ang="0">
                <a:pos x="1900618" y="19222"/>
              </a:cxn>
              <a:cxn ang="0">
                <a:pos x="1769983" y="5126"/>
              </a:cxn>
              <a:cxn ang="0">
                <a:pos x="1636786" y="0"/>
              </a:cxn>
              <a:cxn ang="0">
                <a:pos x="1494623" y="5126"/>
              </a:cxn>
              <a:cxn ang="0">
                <a:pos x="1289705" y="34600"/>
              </a:cxn>
              <a:cxn ang="0">
                <a:pos x="1091190" y="87141"/>
              </a:cxn>
              <a:cxn ang="0">
                <a:pos x="901641" y="164030"/>
              </a:cxn>
              <a:cxn ang="0">
                <a:pos x="727460" y="260142"/>
              </a:cxn>
              <a:cxn ang="0">
                <a:pos x="563526" y="375476"/>
              </a:cxn>
              <a:cxn ang="0">
                <a:pos x="414960" y="508750"/>
              </a:cxn>
              <a:cxn ang="0">
                <a:pos x="284324" y="658684"/>
              </a:cxn>
              <a:cxn ang="0">
                <a:pos x="169058" y="821433"/>
              </a:cxn>
              <a:cxn ang="0">
                <a:pos x="73002" y="998279"/>
              </a:cxn>
              <a:cxn ang="0">
                <a:pos x="0" y="1187939"/>
              </a:cxn>
              <a:cxn ang="0">
                <a:pos x="163935" y="1026471"/>
              </a:cxn>
              <a:cxn ang="0">
                <a:pos x="202357" y="1013656"/>
              </a:cxn>
              <a:cxn ang="0">
                <a:pos x="227972" y="1018782"/>
              </a:cxn>
              <a:cxn ang="0">
                <a:pos x="554560" y="1339154"/>
              </a:cxn>
              <a:cxn ang="0">
                <a:pos x="587860" y="1257139"/>
              </a:cxn>
              <a:cxn ang="0">
                <a:pos x="648054" y="1140524"/>
              </a:cxn>
              <a:cxn ang="0">
                <a:pos x="721057" y="1031597"/>
              </a:cxn>
              <a:cxn ang="0">
                <a:pos x="804305" y="931641"/>
              </a:cxn>
              <a:cxn ang="0">
                <a:pos x="899079" y="843219"/>
              </a:cxn>
              <a:cxn ang="0">
                <a:pos x="1004100" y="763766"/>
              </a:cxn>
              <a:cxn ang="0">
                <a:pos x="1116805" y="699692"/>
              </a:cxn>
              <a:cxn ang="0">
                <a:pos x="1238475" y="645870"/>
              </a:cxn>
              <a:cxn ang="0">
                <a:pos x="1365269" y="606143"/>
              </a:cxn>
              <a:cxn ang="0">
                <a:pos x="1499746" y="583077"/>
              </a:cxn>
              <a:cxn ang="0">
                <a:pos x="1636786" y="574106"/>
              </a:cxn>
              <a:cxn ang="0">
                <a:pos x="1755894" y="579232"/>
              </a:cxn>
              <a:cxn ang="0">
                <a:pos x="1924952" y="609988"/>
              </a:cxn>
              <a:cxn ang="0">
                <a:pos x="2085045" y="663810"/>
              </a:cxn>
              <a:cxn ang="0">
                <a:pos x="2233610" y="739418"/>
              </a:cxn>
              <a:cxn ang="0">
                <a:pos x="2369369" y="836811"/>
              </a:cxn>
              <a:cxn ang="0">
                <a:pos x="2488478" y="950863"/>
              </a:cxn>
              <a:cxn ang="0">
                <a:pos x="2589656" y="1080294"/>
              </a:cxn>
              <a:cxn ang="0">
                <a:pos x="2672904" y="1225102"/>
              </a:cxn>
              <a:cxn ang="0">
                <a:pos x="2735660" y="1381443"/>
              </a:cxn>
              <a:cxn ang="0">
                <a:pos x="2772802" y="1548037"/>
              </a:cxn>
              <a:cxn ang="0">
                <a:pos x="2786890" y="1723600"/>
              </a:cxn>
              <a:cxn ang="0">
                <a:pos x="3648828" y="1723600"/>
              </a:cxn>
            </a:cxnLst>
            <a:rect l="txL" t="txT" r="txR" b="txB"/>
            <a:pathLst>
              <a:path w="2849" h="1794">
                <a:moveTo>
                  <a:pt x="2625" y="1345"/>
                </a:moveTo>
                <a:lnTo>
                  <a:pt x="2625" y="1345"/>
                </a:lnTo>
                <a:lnTo>
                  <a:pt x="2623" y="1311"/>
                </a:lnTo>
                <a:lnTo>
                  <a:pt x="2622" y="1276"/>
                </a:lnTo>
                <a:lnTo>
                  <a:pt x="2620" y="1242"/>
                </a:lnTo>
                <a:lnTo>
                  <a:pt x="2618" y="1208"/>
                </a:lnTo>
                <a:lnTo>
                  <a:pt x="2614" y="1174"/>
                </a:lnTo>
                <a:lnTo>
                  <a:pt x="2609" y="1141"/>
                </a:lnTo>
                <a:lnTo>
                  <a:pt x="2603" y="1106"/>
                </a:lnTo>
                <a:lnTo>
                  <a:pt x="2597" y="1075"/>
                </a:lnTo>
                <a:lnTo>
                  <a:pt x="2590" y="1041"/>
                </a:lnTo>
                <a:lnTo>
                  <a:pt x="2582" y="1008"/>
                </a:lnTo>
                <a:lnTo>
                  <a:pt x="2574" y="977"/>
                </a:lnTo>
                <a:lnTo>
                  <a:pt x="2564" y="945"/>
                </a:lnTo>
                <a:lnTo>
                  <a:pt x="2554" y="914"/>
                </a:lnTo>
                <a:lnTo>
                  <a:pt x="2543" y="882"/>
                </a:lnTo>
                <a:lnTo>
                  <a:pt x="2531" y="851"/>
                </a:lnTo>
                <a:lnTo>
                  <a:pt x="2518" y="822"/>
                </a:lnTo>
                <a:lnTo>
                  <a:pt x="2505" y="791"/>
                </a:lnTo>
                <a:lnTo>
                  <a:pt x="2491" y="762"/>
                </a:lnTo>
                <a:lnTo>
                  <a:pt x="2477" y="732"/>
                </a:lnTo>
                <a:lnTo>
                  <a:pt x="2462" y="704"/>
                </a:lnTo>
                <a:lnTo>
                  <a:pt x="2446" y="675"/>
                </a:lnTo>
                <a:lnTo>
                  <a:pt x="2430" y="647"/>
                </a:lnTo>
                <a:lnTo>
                  <a:pt x="2412" y="620"/>
                </a:lnTo>
                <a:lnTo>
                  <a:pt x="2394" y="593"/>
                </a:lnTo>
                <a:lnTo>
                  <a:pt x="2377" y="567"/>
                </a:lnTo>
                <a:lnTo>
                  <a:pt x="2357" y="540"/>
                </a:lnTo>
                <a:lnTo>
                  <a:pt x="2338" y="515"/>
                </a:lnTo>
                <a:lnTo>
                  <a:pt x="2318" y="489"/>
                </a:lnTo>
                <a:lnTo>
                  <a:pt x="2296" y="464"/>
                </a:lnTo>
                <a:lnTo>
                  <a:pt x="2275" y="440"/>
                </a:lnTo>
                <a:lnTo>
                  <a:pt x="2253" y="417"/>
                </a:lnTo>
                <a:lnTo>
                  <a:pt x="2230" y="393"/>
                </a:lnTo>
                <a:lnTo>
                  <a:pt x="2207" y="371"/>
                </a:lnTo>
                <a:lnTo>
                  <a:pt x="2183" y="350"/>
                </a:lnTo>
                <a:lnTo>
                  <a:pt x="2159" y="328"/>
                </a:lnTo>
                <a:lnTo>
                  <a:pt x="2135" y="307"/>
                </a:lnTo>
                <a:lnTo>
                  <a:pt x="2110" y="287"/>
                </a:lnTo>
                <a:lnTo>
                  <a:pt x="2084" y="267"/>
                </a:lnTo>
                <a:lnTo>
                  <a:pt x="2058" y="248"/>
                </a:lnTo>
                <a:lnTo>
                  <a:pt x="2031" y="229"/>
                </a:lnTo>
                <a:lnTo>
                  <a:pt x="2003" y="211"/>
                </a:lnTo>
                <a:lnTo>
                  <a:pt x="1976" y="195"/>
                </a:lnTo>
                <a:lnTo>
                  <a:pt x="1948" y="178"/>
                </a:lnTo>
                <a:lnTo>
                  <a:pt x="1920" y="162"/>
                </a:lnTo>
                <a:lnTo>
                  <a:pt x="1891" y="146"/>
                </a:lnTo>
                <a:lnTo>
                  <a:pt x="1862" y="132"/>
                </a:lnTo>
                <a:lnTo>
                  <a:pt x="1832" y="118"/>
                </a:lnTo>
                <a:lnTo>
                  <a:pt x="1803" y="105"/>
                </a:lnTo>
                <a:lnTo>
                  <a:pt x="1772" y="93"/>
                </a:lnTo>
                <a:lnTo>
                  <a:pt x="1741" y="81"/>
                </a:lnTo>
                <a:lnTo>
                  <a:pt x="1711" y="71"/>
                </a:lnTo>
                <a:lnTo>
                  <a:pt x="1679" y="60"/>
                </a:lnTo>
                <a:lnTo>
                  <a:pt x="1647" y="51"/>
                </a:lnTo>
                <a:lnTo>
                  <a:pt x="1615" y="43"/>
                </a:lnTo>
                <a:lnTo>
                  <a:pt x="1583" y="34"/>
                </a:lnTo>
                <a:lnTo>
                  <a:pt x="1550" y="27"/>
                </a:lnTo>
                <a:lnTo>
                  <a:pt x="1517" y="20"/>
                </a:lnTo>
                <a:lnTo>
                  <a:pt x="1484" y="15"/>
                </a:lnTo>
                <a:lnTo>
                  <a:pt x="1450" y="11"/>
                </a:lnTo>
                <a:lnTo>
                  <a:pt x="1417" y="7"/>
                </a:lnTo>
                <a:lnTo>
                  <a:pt x="1382" y="4"/>
                </a:lnTo>
                <a:lnTo>
                  <a:pt x="1348" y="1"/>
                </a:lnTo>
                <a:lnTo>
                  <a:pt x="1314" y="0"/>
                </a:lnTo>
                <a:lnTo>
                  <a:pt x="1278" y="0"/>
                </a:lnTo>
                <a:lnTo>
                  <a:pt x="1223" y="1"/>
                </a:lnTo>
                <a:lnTo>
                  <a:pt x="1167" y="4"/>
                </a:lnTo>
                <a:lnTo>
                  <a:pt x="1113" y="9"/>
                </a:lnTo>
                <a:lnTo>
                  <a:pt x="1060" y="18"/>
                </a:lnTo>
                <a:lnTo>
                  <a:pt x="1007" y="27"/>
                </a:lnTo>
                <a:lnTo>
                  <a:pt x="954" y="39"/>
                </a:lnTo>
                <a:lnTo>
                  <a:pt x="903" y="53"/>
                </a:lnTo>
                <a:lnTo>
                  <a:pt x="852" y="68"/>
                </a:lnTo>
                <a:lnTo>
                  <a:pt x="801" y="86"/>
                </a:lnTo>
                <a:lnTo>
                  <a:pt x="753" y="106"/>
                </a:lnTo>
                <a:lnTo>
                  <a:pt x="704" y="128"/>
                </a:lnTo>
                <a:lnTo>
                  <a:pt x="658" y="151"/>
                </a:lnTo>
                <a:lnTo>
                  <a:pt x="612" y="176"/>
                </a:lnTo>
                <a:lnTo>
                  <a:pt x="568" y="203"/>
                </a:lnTo>
                <a:lnTo>
                  <a:pt x="524" y="231"/>
                </a:lnTo>
                <a:lnTo>
                  <a:pt x="481" y="261"/>
                </a:lnTo>
                <a:lnTo>
                  <a:pt x="440" y="293"/>
                </a:lnTo>
                <a:lnTo>
                  <a:pt x="400" y="326"/>
                </a:lnTo>
                <a:lnTo>
                  <a:pt x="362" y="361"/>
                </a:lnTo>
                <a:lnTo>
                  <a:pt x="324" y="397"/>
                </a:lnTo>
                <a:lnTo>
                  <a:pt x="289" y="435"/>
                </a:lnTo>
                <a:lnTo>
                  <a:pt x="255" y="473"/>
                </a:lnTo>
                <a:lnTo>
                  <a:pt x="222" y="514"/>
                </a:lnTo>
                <a:lnTo>
                  <a:pt x="190" y="555"/>
                </a:lnTo>
                <a:lnTo>
                  <a:pt x="160" y="597"/>
                </a:lnTo>
                <a:lnTo>
                  <a:pt x="132" y="641"/>
                </a:lnTo>
                <a:lnTo>
                  <a:pt x="106" y="686"/>
                </a:lnTo>
                <a:lnTo>
                  <a:pt x="81" y="732"/>
                </a:lnTo>
                <a:lnTo>
                  <a:pt x="57" y="779"/>
                </a:lnTo>
                <a:lnTo>
                  <a:pt x="36" y="828"/>
                </a:lnTo>
                <a:lnTo>
                  <a:pt x="17" y="877"/>
                </a:lnTo>
                <a:lnTo>
                  <a:pt x="0" y="927"/>
                </a:lnTo>
                <a:lnTo>
                  <a:pt x="120" y="806"/>
                </a:lnTo>
                <a:lnTo>
                  <a:pt x="128" y="801"/>
                </a:lnTo>
                <a:lnTo>
                  <a:pt x="138" y="795"/>
                </a:lnTo>
                <a:lnTo>
                  <a:pt x="147" y="792"/>
                </a:lnTo>
                <a:lnTo>
                  <a:pt x="158" y="791"/>
                </a:lnTo>
                <a:lnTo>
                  <a:pt x="167" y="792"/>
                </a:lnTo>
                <a:lnTo>
                  <a:pt x="178" y="795"/>
                </a:lnTo>
                <a:lnTo>
                  <a:pt x="186" y="801"/>
                </a:lnTo>
                <a:lnTo>
                  <a:pt x="194" y="806"/>
                </a:lnTo>
                <a:lnTo>
                  <a:pt x="433" y="1045"/>
                </a:lnTo>
                <a:lnTo>
                  <a:pt x="446" y="1013"/>
                </a:lnTo>
                <a:lnTo>
                  <a:pt x="459" y="981"/>
                </a:lnTo>
                <a:lnTo>
                  <a:pt x="473" y="951"/>
                </a:lnTo>
                <a:lnTo>
                  <a:pt x="488" y="920"/>
                </a:lnTo>
                <a:lnTo>
                  <a:pt x="506" y="890"/>
                </a:lnTo>
                <a:lnTo>
                  <a:pt x="524" y="861"/>
                </a:lnTo>
                <a:lnTo>
                  <a:pt x="543" y="832"/>
                </a:lnTo>
                <a:lnTo>
                  <a:pt x="563" y="805"/>
                </a:lnTo>
                <a:lnTo>
                  <a:pt x="584" y="778"/>
                </a:lnTo>
                <a:lnTo>
                  <a:pt x="605" y="752"/>
                </a:lnTo>
                <a:lnTo>
                  <a:pt x="628" y="727"/>
                </a:lnTo>
                <a:lnTo>
                  <a:pt x="653" y="704"/>
                </a:lnTo>
                <a:lnTo>
                  <a:pt x="677" y="680"/>
                </a:lnTo>
                <a:lnTo>
                  <a:pt x="702" y="658"/>
                </a:lnTo>
                <a:lnTo>
                  <a:pt x="729" y="636"/>
                </a:lnTo>
                <a:lnTo>
                  <a:pt x="756" y="616"/>
                </a:lnTo>
                <a:lnTo>
                  <a:pt x="784" y="596"/>
                </a:lnTo>
                <a:lnTo>
                  <a:pt x="813" y="579"/>
                </a:lnTo>
                <a:lnTo>
                  <a:pt x="843" y="561"/>
                </a:lnTo>
                <a:lnTo>
                  <a:pt x="872" y="546"/>
                </a:lnTo>
                <a:lnTo>
                  <a:pt x="903" y="530"/>
                </a:lnTo>
                <a:lnTo>
                  <a:pt x="935" y="516"/>
                </a:lnTo>
                <a:lnTo>
                  <a:pt x="967" y="504"/>
                </a:lnTo>
                <a:lnTo>
                  <a:pt x="1000" y="492"/>
                </a:lnTo>
                <a:lnTo>
                  <a:pt x="1033" y="482"/>
                </a:lnTo>
                <a:lnTo>
                  <a:pt x="1066" y="473"/>
                </a:lnTo>
                <a:lnTo>
                  <a:pt x="1100" y="465"/>
                </a:lnTo>
                <a:lnTo>
                  <a:pt x="1136" y="459"/>
                </a:lnTo>
                <a:lnTo>
                  <a:pt x="1171" y="455"/>
                </a:lnTo>
                <a:lnTo>
                  <a:pt x="1206" y="451"/>
                </a:lnTo>
                <a:lnTo>
                  <a:pt x="1242" y="449"/>
                </a:lnTo>
                <a:lnTo>
                  <a:pt x="1278" y="448"/>
                </a:lnTo>
                <a:lnTo>
                  <a:pt x="1324" y="449"/>
                </a:lnTo>
                <a:lnTo>
                  <a:pt x="1371" y="452"/>
                </a:lnTo>
                <a:lnTo>
                  <a:pt x="1415" y="458"/>
                </a:lnTo>
                <a:lnTo>
                  <a:pt x="1459" y="466"/>
                </a:lnTo>
                <a:lnTo>
                  <a:pt x="1503" y="476"/>
                </a:lnTo>
                <a:lnTo>
                  <a:pt x="1545" y="489"/>
                </a:lnTo>
                <a:lnTo>
                  <a:pt x="1587" y="503"/>
                </a:lnTo>
                <a:lnTo>
                  <a:pt x="1628" y="518"/>
                </a:lnTo>
                <a:lnTo>
                  <a:pt x="1668" y="536"/>
                </a:lnTo>
                <a:lnTo>
                  <a:pt x="1706" y="556"/>
                </a:lnTo>
                <a:lnTo>
                  <a:pt x="1744" y="577"/>
                </a:lnTo>
                <a:lnTo>
                  <a:pt x="1780" y="601"/>
                </a:lnTo>
                <a:lnTo>
                  <a:pt x="1816" y="626"/>
                </a:lnTo>
                <a:lnTo>
                  <a:pt x="1850" y="653"/>
                </a:lnTo>
                <a:lnTo>
                  <a:pt x="1882" y="681"/>
                </a:lnTo>
                <a:lnTo>
                  <a:pt x="1913" y="711"/>
                </a:lnTo>
                <a:lnTo>
                  <a:pt x="1943" y="742"/>
                </a:lnTo>
                <a:lnTo>
                  <a:pt x="1970" y="775"/>
                </a:lnTo>
                <a:lnTo>
                  <a:pt x="1998" y="809"/>
                </a:lnTo>
                <a:lnTo>
                  <a:pt x="2022" y="843"/>
                </a:lnTo>
                <a:lnTo>
                  <a:pt x="2046" y="880"/>
                </a:lnTo>
                <a:lnTo>
                  <a:pt x="2067" y="917"/>
                </a:lnTo>
                <a:lnTo>
                  <a:pt x="2087" y="956"/>
                </a:lnTo>
                <a:lnTo>
                  <a:pt x="2105" y="995"/>
                </a:lnTo>
                <a:lnTo>
                  <a:pt x="2122" y="1037"/>
                </a:lnTo>
                <a:lnTo>
                  <a:pt x="2136" y="1078"/>
                </a:lnTo>
                <a:lnTo>
                  <a:pt x="2148" y="1121"/>
                </a:lnTo>
                <a:lnTo>
                  <a:pt x="2158" y="1164"/>
                </a:lnTo>
                <a:lnTo>
                  <a:pt x="2165" y="1208"/>
                </a:lnTo>
                <a:lnTo>
                  <a:pt x="2171" y="1254"/>
                </a:lnTo>
                <a:lnTo>
                  <a:pt x="2175" y="1299"/>
                </a:lnTo>
                <a:lnTo>
                  <a:pt x="2176" y="1345"/>
                </a:lnTo>
                <a:lnTo>
                  <a:pt x="1952" y="1345"/>
                </a:lnTo>
                <a:lnTo>
                  <a:pt x="2400" y="1794"/>
                </a:lnTo>
                <a:lnTo>
                  <a:pt x="2849" y="1345"/>
                </a:lnTo>
                <a:lnTo>
                  <a:pt x="2625" y="1345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0" name="WordArt 9"/>
          <p:cNvSpPr/>
          <p:nvPr/>
        </p:nvSpPr>
        <p:spPr>
          <a:xfrm rot="5400000">
            <a:off x="5957888" y="2419350"/>
            <a:ext cx="2593975" cy="2454275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3133930"/>
              </a:avLst>
            </a:prstTxWarp>
            <a:normAutofit/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+mn-ea"/>
                <a:ea typeface="+mn-ea"/>
              </a:rPr>
              <a:t>单击此处添加标题文字</a:t>
            </a:r>
          </a:p>
        </p:txBody>
      </p:sp>
      <p:sp>
        <p:nvSpPr>
          <p:cNvPr id="16401" name="WordArt 10"/>
          <p:cNvSpPr/>
          <p:nvPr/>
        </p:nvSpPr>
        <p:spPr>
          <a:xfrm rot="-5400000">
            <a:off x="5513388" y="2544763"/>
            <a:ext cx="2289175" cy="2132012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2370515"/>
              </a:avLst>
            </a:prstTxWarp>
            <a:normAutofit/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+mn-ea"/>
                <a:ea typeface="+mn-ea"/>
              </a:rPr>
              <a:t>单击此处添加标题文字</a:t>
            </a:r>
          </a:p>
        </p:txBody>
      </p:sp>
      <p:sp>
        <p:nvSpPr>
          <p:cNvPr id="92" name="Text Placeholder 32"/>
          <p:cNvSpPr txBox="1"/>
          <p:nvPr/>
        </p:nvSpPr>
        <p:spPr>
          <a:xfrm>
            <a:off x="9131300" y="2679700"/>
            <a:ext cx="2547938" cy="83978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</a:t>
            </a:r>
            <a:r>
              <a:rPr kumimoji="0" lang="zh-CN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文字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。您的内容打在这里，或者通过复制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93" name="Text Placeholder 33"/>
          <p:cNvSpPr txBox="1"/>
          <p:nvPr/>
        </p:nvSpPr>
        <p:spPr>
          <a:xfrm>
            <a:off x="9118600" y="2438400"/>
            <a:ext cx="1765300" cy="2413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to Bold" panose="020F0802020204030203" pitchFamily="34" charset="0"/>
                <a:ea typeface="+mn-ea"/>
                <a:cs typeface="+mn-cs"/>
              </a:rPr>
              <a:t>添加文字标题</a:t>
            </a:r>
            <a:endParaRPr kumimoji="0" lang="en-AU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Lato Bold" panose="020F0802020204030203" pitchFamily="34" charset="0"/>
              <a:ea typeface="+mn-ea"/>
              <a:cs typeface="+mn-cs"/>
            </a:endParaRPr>
          </a:p>
        </p:txBody>
      </p:sp>
      <p:sp>
        <p:nvSpPr>
          <p:cNvPr id="94" name="Text Placeholder 32"/>
          <p:cNvSpPr txBox="1"/>
          <p:nvPr/>
        </p:nvSpPr>
        <p:spPr>
          <a:xfrm>
            <a:off x="9131300" y="4302125"/>
            <a:ext cx="2547938" cy="8540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95" name="Text Placeholder 33"/>
          <p:cNvSpPr txBox="1"/>
          <p:nvPr/>
        </p:nvSpPr>
        <p:spPr>
          <a:xfrm>
            <a:off x="9118600" y="4076700"/>
            <a:ext cx="1765300" cy="2428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to Bold" panose="020F0802020204030203" pitchFamily="34" charset="0"/>
                <a:ea typeface="+mn-ea"/>
                <a:cs typeface="+mn-cs"/>
              </a:rPr>
              <a:t>添加文字标题</a:t>
            </a:r>
            <a:endParaRPr kumimoji="0" lang="en-AU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Lato Bold" panose="020F0802020204030203" pitchFamily="34" charset="0"/>
              <a:ea typeface="+mn-ea"/>
              <a:cs typeface="+mn-cs"/>
            </a:endParaRPr>
          </a:p>
        </p:txBody>
      </p:sp>
      <p:sp>
        <p:nvSpPr>
          <p:cNvPr id="96" name="Text Placeholder 32"/>
          <p:cNvSpPr txBox="1"/>
          <p:nvPr/>
        </p:nvSpPr>
        <p:spPr>
          <a:xfrm>
            <a:off x="2462213" y="2590800"/>
            <a:ext cx="2547938" cy="83978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</a:t>
            </a:r>
            <a:r>
              <a:rPr kumimoji="0" lang="zh-CN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文字</a:t>
            </a: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。您的内容打在这里，或者通过复制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97" name="Text Placeholder 33"/>
          <p:cNvSpPr txBox="1"/>
          <p:nvPr/>
        </p:nvSpPr>
        <p:spPr>
          <a:xfrm>
            <a:off x="3244850" y="2349500"/>
            <a:ext cx="1765300" cy="2413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to Bold" panose="020F0802020204030203" pitchFamily="34" charset="0"/>
                <a:ea typeface="+mn-ea"/>
                <a:cs typeface="+mn-cs"/>
              </a:rPr>
              <a:t>添加文字标题</a:t>
            </a:r>
            <a:endParaRPr kumimoji="0" lang="en-AU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Lato Bold" panose="020F0802020204030203" pitchFamily="34" charset="0"/>
              <a:ea typeface="+mn-ea"/>
              <a:cs typeface="+mn-cs"/>
            </a:endParaRPr>
          </a:p>
        </p:txBody>
      </p:sp>
      <p:sp>
        <p:nvSpPr>
          <p:cNvPr id="98" name="Text Placeholder 32"/>
          <p:cNvSpPr txBox="1"/>
          <p:nvPr/>
        </p:nvSpPr>
        <p:spPr>
          <a:xfrm>
            <a:off x="2462213" y="4213225"/>
            <a:ext cx="2547938" cy="8540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  <a:p>
            <a:pPr marL="0" marR="0" lvl="0" indent="0" algn="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99" name="Text Placeholder 33"/>
          <p:cNvSpPr txBox="1"/>
          <p:nvPr/>
        </p:nvSpPr>
        <p:spPr>
          <a:xfrm>
            <a:off x="3244850" y="3987800"/>
            <a:ext cx="1765300" cy="2428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to Bold" panose="020F0802020204030203" pitchFamily="34" charset="0"/>
                <a:ea typeface="+mn-ea"/>
                <a:cs typeface="+mn-cs"/>
              </a:rPr>
              <a:t>添加文字标题</a:t>
            </a:r>
            <a:endParaRPr kumimoji="0" lang="en-AU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Lato Bold" panose="020F0802020204030203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5"/>
          <p:cNvGrpSpPr/>
          <p:nvPr/>
        </p:nvGrpSpPr>
        <p:grpSpPr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625191" y="1510498"/>
              <a:ext cx="3893617" cy="2153674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教学分析</a:t>
            </a:r>
            <a:endParaRPr kumimoji="0" lang="zh-CN" altLang="en-US" sz="533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65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PART </a:t>
            </a:r>
            <a:r>
              <a:rPr kumimoji="0" lang="en-US" altLang="zh-CN" sz="186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TWO</a:t>
            </a:r>
            <a:endParaRPr kumimoji="0" lang="zh-CN" altLang="en-US" sz="186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2.1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教法分析</a:t>
            </a:r>
          </a:p>
        </p:txBody>
      </p:sp>
      <p:sp>
        <p:nvSpPr>
          <p:cNvPr id="35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6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7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8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9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4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8" y="2947098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MH_SubTitle_4"/>
          <p:cNvSpPr/>
          <p:nvPr>
            <p:custDataLst>
              <p:tags r:id="rId1"/>
            </p:custDataLst>
          </p:nvPr>
        </p:nvSpPr>
        <p:spPr>
          <a:xfrm flipH="1">
            <a:off x="2840038" y="3910013"/>
            <a:ext cx="4154488" cy="1938338"/>
          </a:xfrm>
          <a:custGeom>
            <a:avLst/>
            <a:gdLst>
              <a:gd name="connsiteX0" fmla="*/ 2792137 w 2987042"/>
              <a:gd name="connsiteY0" fmla="*/ 0 h 1393371"/>
              <a:gd name="connsiteX1" fmla="*/ 0 w 2987042"/>
              <a:gd name="connsiteY1" fmla="*/ 0 h 1393371"/>
              <a:gd name="connsiteX2" fmla="*/ 0 w 2987042"/>
              <a:gd name="connsiteY2" fmla="*/ 1198466 h 1393371"/>
              <a:gd name="connsiteX3" fmla="*/ 194905 w 2987042"/>
              <a:gd name="connsiteY3" fmla="*/ 1393371 h 1393371"/>
              <a:gd name="connsiteX4" fmla="*/ 2987042 w 2987042"/>
              <a:gd name="connsiteY4" fmla="*/ 1393371 h 1393371"/>
              <a:gd name="connsiteX5" fmla="*/ 2987042 w 2987042"/>
              <a:gd name="connsiteY5" fmla="*/ 194905 h 1393371"/>
              <a:gd name="connsiteX6" fmla="*/ 2792137 w 2987042"/>
              <a:gd name="connsiteY6" fmla="*/ 0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87042" h="1393371">
                <a:moveTo>
                  <a:pt x="2792137" y="0"/>
                </a:moveTo>
                <a:lnTo>
                  <a:pt x="0" y="0"/>
                </a:lnTo>
                <a:lnTo>
                  <a:pt x="0" y="1198466"/>
                </a:lnTo>
                <a:cubicBezTo>
                  <a:pt x="0" y="1306109"/>
                  <a:pt x="87262" y="1393371"/>
                  <a:pt x="194905" y="1393371"/>
                </a:cubicBezTo>
                <a:lnTo>
                  <a:pt x="2987042" y="1393371"/>
                </a:lnTo>
                <a:lnTo>
                  <a:pt x="2987042" y="194905"/>
                </a:lnTo>
                <a:cubicBezTo>
                  <a:pt x="2987042" y="87262"/>
                  <a:pt x="2899780" y="0"/>
                  <a:pt x="279213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lIns="86400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da-DK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7" name="MH_SubTitle_3"/>
          <p:cNvSpPr/>
          <p:nvPr>
            <p:custDataLst>
              <p:tags r:id="rId2"/>
            </p:custDataLst>
          </p:nvPr>
        </p:nvSpPr>
        <p:spPr>
          <a:xfrm>
            <a:off x="7181850" y="3910013"/>
            <a:ext cx="4154488" cy="1938338"/>
          </a:xfrm>
          <a:custGeom>
            <a:avLst/>
            <a:gdLst>
              <a:gd name="connsiteX0" fmla="*/ 0 w 2987042"/>
              <a:gd name="connsiteY0" fmla="*/ 0 h 1393371"/>
              <a:gd name="connsiteX1" fmla="*/ 2792137 w 2987042"/>
              <a:gd name="connsiteY1" fmla="*/ 0 h 1393371"/>
              <a:gd name="connsiteX2" fmla="*/ 2987042 w 2987042"/>
              <a:gd name="connsiteY2" fmla="*/ 194905 h 1393371"/>
              <a:gd name="connsiteX3" fmla="*/ 2987042 w 2987042"/>
              <a:gd name="connsiteY3" fmla="*/ 1393371 h 1393371"/>
              <a:gd name="connsiteX4" fmla="*/ 194905 w 2987042"/>
              <a:gd name="connsiteY4" fmla="*/ 1393371 h 1393371"/>
              <a:gd name="connsiteX5" fmla="*/ 0 w 2987042"/>
              <a:gd name="connsiteY5" fmla="*/ 1198466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7042" h="1393371">
                <a:moveTo>
                  <a:pt x="0" y="0"/>
                </a:moveTo>
                <a:lnTo>
                  <a:pt x="2792137" y="0"/>
                </a:lnTo>
                <a:cubicBezTo>
                  <a:pt x="2899780" y="0"/>
                  <a:pt x="2987042" y="87262"/>
                  <a:pt x="2987042" y="194905"/>
                </a:cubicBezTo>
                <a:lnTo>
                  <a:pt x="2987042" y="1393371"/>
                </a:lnTo>
                <a:lnTo>
                  <a:pt x="194905" y="1393371"/>
                </a:lnTo>
                <a:cubicBezTo>
                  <a:pt x="87262" y="1393371"/>
                  <a:pt x="0" y="1306109"/>
                  <a:pt x="0" y="119846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lIns="67500" rIns="86400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da-DK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" name="MH_SubTitle_1"/>
          <p:cNvSpPr/>
          <p:nvPr>
            <p:custDataLst>
              <p:tags r:id="rId3"/>
            </p:custDataLst>
          </p:nvPr>
        </p:nvSpPr>
        <p:spPr>
          <a:xfrm flipH="1">
            <a:off x="2803525" y="1779588"/>
            <a:ext cx="4154488" cy="1941513"/>
          </a:xfrm>
          <a:prstGeom prst="round2DiagRect">
            <a:avLst>
              <a:gd name="adj1" fmla="val 13988"/>
              <a:gd name="adj2" fmla="val 0"/>
            </a:avLst>
          </a:prstGeom>
          <a:solidFill>
            <a:schemeClr val="bg1">
              <a:lumMod val="95000"/>
            </a:schemeClr>
          </a:solidFill>
          <a:effectLst/>
        </p:spPr>
        <p:txBody>
          <a:bodyPr lIns="86400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da-DK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96" name="MH_Other_1"/>
          <p:cNvSpPr/>
          <p:nvPr>
            <p:custDataLst>
              <p:tags r:id="rId4"/>
            </p:custDataLst>
          </p:nvPr>
        </p:nvSpPr>
        <p:spPr>
          <a:xfrm flipH="1">
            <a:off x="2803525" y="1792288"/>
            <a:ext cx="2043113" cy="1939925"/>
          </a:xfrm>
          <a:custGeom>
            <a:avLst/>
            <a:gdLst>
              <a:gd name="txL" fmla="*/ 0 w 1467218"/>
              <a:gd name="txT" fmla="*/ 0 h 1393371"/>
              <a:gd name="txR" fmla="*/ 1467218 w 1467218"/>
              <a:gd name="txB" fmla="*/ 1393371 h 1393371"/>
            </a:gdLst>
            <a:ahLst/>
            <a:cxnLst>
              <a:cxn ang="0">
                <a:pos x="2301569" y="0"/>
              </a:cxn>
              <a:cxn ang="0">
                <a:pos x="0" y="0"/>
              </a:cxn>
              <a:cxn ang="0">
                <a:pos x="1817478" y="2182818"/>
              </a:cxn>
              <a:cxn ang="0">
                <a:pos x="1995829" y="2182818"/>
              </a:cxn>
              <a:cxn ang="0">
                <a:pos x="2301569" y="1877485"/>
              </a:cxn>
            </a:cxnLst>
            <a:rect l="txL" t="txT" r="txR" b="txB"/>
            <a:pathLst>
              <a:path w="1467218" h="1393371">
                <a:moveTo>
                  <a:pt x="1467218" y="0"/>
                </a:moveTo>
                <a:lnTo>
                  <a:pt x="0" y="0"/>
                </a:lnTo>
                <a:lnTo>
                  <a:pt x="1158617" y="1393371"/>
                </a:lnTo>
                <a:lnTo>
                  <a:pt x="1272313" y="1393371"/>
                </a:lnTo>
                <a:cubicBezTo>
                  <a:pt x="1379956" y="1393371"/>
                  <a:pt x="1467218" y="1306109"/>
                  <a:pt x="1467218" y="1198466"/>
                </a:cubicBezTo>
                <a:lnTo>
                  <a:pt x="1467218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 rIns="459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54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54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80" name="MH_SubTitle_2"/>
          <p:cNvSpPr/>
          <p:nvPr>
            <p:custDataLst>
              <p:tags r:id="rId5"/>
            </p:custDataLst>
          </p:nvPr>
        </p:nvSpPr>
        <p:spPr>
          <a:xfrm>
            <a:off x="7181850" y="1792288"/>
            <a:ext cx="4154488" cy="1939925"/>
          </a:xfrm>
          <a:prstGeom prst="round2DiagRect">
            <a:avLst>
              <a:gd name="adj1" fmla="val 13988"/>
              <a:gd name="adj2" fmla="val 0"/>
            </a:avLst>
          </a:prstGeom>
          <a:solidFill>
            <a:schemeClr val="bg1">
              <a:lumMod val="95000"/>
            </a:schemeClr>
          </a:solidFill>
          <a:effectLst/>
        </p:spPr>
        <p:txBody>
          <a:bodyPr lIns="67500" rIns="86400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da-DK" altLang="zh-CN" sz="2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98" name="MH_Other_2"/>
          <p:cNvSpPr/>
          <p:nvPr>
            <p:custDataLst>
              <p:tags r:id="rId6"/>
            </p:custDataLst>
          </p:nvPr>
        </p:nvSpPr>
        <p:spPr>
          <a:xfrm>
            <a:off x="9294813" y="1792288"/>
            <a:ext cx="2041525" cy="1939925"/>
          </a:xfrm>
          <a:custGeom>
            <a:avLst/>
            <a:gdLst>
              <a:gd name="txL" fmla="*/ 0 w 1467218"/>
              <a:gd name="txT" fmla="*/ 0 h 1393371"/>
              <a:gd name="txR" fmla="*/ 1467218 w 1467218"/>
              <a:gd name="txB" fmla="*/ 1393371 h 1393371"/>
            </a:gdLst>
            <a:ahLst/>
            <a:cxnLst>
              <a:cxn ang="0">
                <a:pos x="2301569" y="0"/>
              </a:cxn>
              <a:cxn ang="0">
                <a:pos x="0" y="0"/>
              </a:cxn>
              <a:cxn ang="0">
                <a:pos x="1817478" y="2182818"/>
              </a:cxn>
              <a:cxn ang="0">
                <a:pos x="1995829" y="2182818"/>
              </a:cxn>
              <a:cxn ang="0">
                <a:pos x="2301569" y="1877485"/>
              </a:cxn>
            </a:cxnLst>
            <a:rect l="txL" t="txT" r="txR" b="txB"/>
            <a:pathLst>
              <a:path w="1467218" h="1393371">
                <a:moveTo>
                  <a:pt x="1467218" y="0"/>
                </a:moveTo>
                <a:lnTo>
                  <a:pt x="0" y="0"/>
                </a:lnTo>
                <a:lnTo>
                  <a:pt x="1158617" y="1393371"/>
                </a:lnTo>
                <a:lnTo>
                  <a:pt x="1272313" y="1393371"/>
                </a:lnTo>
                <a:cubicBezTo>
                  <a:pt x="1379956" y="1393371"/>
                  <a:pt x="1467218" y="1306109"/>
                  <a:pt x="1467218" y="1198466"/>
                </a:cubicBezTo>
                <a:lnTo>
                  <a:pt x="1467218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 lIns="459000" rIns="675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54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54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20499" name="MH_Other_3"/>
          <p:cNvSpPr/>
          <p:nvPr>
            <p:custDataLst>
              <p:tags r:id="rId7"/>
            </p:custDataLst>
          </p:nvPr>
        </p:nvSpPr>
        <p:spPr>
          <a:xfrm flipH="1">
            <a:off x="2840038" y="3910013"/>
            <a:ext cx="2041525" cy="1938337"/>
          </a:xfrm>
          <a:custGeom>
            <a:avLst/>
            <a:gdLst>
              <a:gd name="txL" fmla="*/ 0 w 1467218"/>
              <a:gd name="txT" fmla="*/ 0 h 1393371"/>
              <a:gd name="txR" fmla="*/ 1467218 w 1467218"/>
              <a:gd name="txB" fmla="*/ 1393371 h 1393371"/>
            </a:gdLst>
            <a:ahLst/>
            <a:cxnLst>
              <a:cxn ang="0">
                <a:pos x="1995829" y="0"/>
              </a:cxn>
              <a:cxn ang="0">
                <a:pos x="1817478" y="0"/>
              </a:cxn>
              <a:cxn ang="0">
                <a:pos x="0" y="2182814"/>
              </a:cxn>
              <a:cxn ang="0">
                <a:pos x="2301569" y="2182814"/>
              </a:cxn>
              <a:cxn ang="0">
                <a:pos x="2301569" y="305332"/>
              </a:cxn>
              <a:cxn ang="0">
                <a:pos x="1995829" y="0"/>
              </a:cxn>
            </a:cxnLst>
            <a:rect l="txL" t="txT" r="txR" b="txB"/>
            <a:pathLst>
              <a:path w="1467218" h="1393371">
                <a:moveTo>
                  <a:pt x="1272313" y="0"/>
                </a:moveTo>
                <a:lnTo>
                  <a:pt x="1158617" y="0"/>
                </a:lnTo>
                <a:lnTo>
                  <a:pt x="0" y="1393371"/>
                </a:lnTo>
                <a:lnTo>
                  <a:pt x="1467218" y="1393371"/>
                </a:lnTo>
                <a:lnTo>
                  <a:pt x="1467218" y="194905"/>
                </a:lnTo>
                <a:cubicBezTo>
                  <a:pt x="1467218" y="87262"/>
                  <a:pt x="1379956" y="0"/>
                  <a:pt x="1272313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 rIns="459000" anchor="b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5400" dirty="0">
                <a:solidFill>
                  <a:srgbClr val="FFFFFF"/>
                </a:solidFill>
                <a:latin typeface="Impact" panose="020B0806030902050204" pitchFamily="34" charset="0"/>
              </a:rPr>
              <a:t>3</a:t>
            </a:r>
            <a:endParaRPr lang="zh-CN" altLang="en-US" sz="54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20500" name="MH_Other_4"/>
          <p:cNvSpPr/>
          <p:nvPr>
            <p:custDataLst>
              <p:tags r:id="rId8"/>
            </p:custDataLst>
          </p:nvPr>
        </p:nvSpPr>
        <p:spPr>
          <a:xfrm>
            <a:off x="9294813" y="3910013"/>
            <a:ext cx="2041525" cy="1938337"/>
          </a:xfrm>
          <a:custGeom>
            <a:avLst/>
            <a:gdLst>
              <a:gd name="txL" fmla="*/ 0 w 1467218"/>
              <a:gd name="txT" fmla="*/ 0 h 1393371"/>
              <a:gd name="txR" fmla="*/ 1467218 w 1467218"/>
              <a:gd name="txB" fmla="*/ 1393371 h 1393371"/>
            </a:gdLst>
            <a:ahLst/>
            <a:cxnLst>
              <a:cxn ang="0">
                <a:pos x="1817478" y="0"/>
              </a:cxn>
              <a:cxn ang="0">
                <a:pos x="1995829" y="0"/>
              </a:cxn>
              <a:cxn ang="0">
                <a:pos x="2301569" y="305332"/>
              </a:cxn>
              <a:cxn ang="0">
                <a:pos x="2301569" y="2182814"/>
              </a:cxn>
              <a:cxn ang="0">
                <a:pos x="0" y="2182814"/>
              </a:cxn>
            </a:cxnLst>
            <a:rect l="txL" t="txT" r="txR" b="txB"/>
            <a:pathLst>
              <a:path w="1467218" h="1393371">
                <a:moveTo>
                  <a:pt x="1158617" y="0"/>
                </a:moveTo>
                <a:lnTo>
                  <a:pt x="1272313" y="0"/>
                </a:lnTo>
                <a:cubicBezTo>
                  <a:pt x="1379956" y="0"/>
                  <a:pt x="1467218" y="87262"/>
                  <a:pt x="1467218" y="194905"/>
                </a:cubicBezTo>
                <a:lnTo>
                  <a:pt x="1467218" y="1393371"/>
                </a:lnTo>
                <a:lnTo>
                  <a:pt x="0" y="1393371"/>
                </a:lnTo>
                <a:lnTo>
                  <a:pt x="1158617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 lIns="459000" rIns="67500" anchor="b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5400" dirty="0">
                <a:solidFill>
                  <a:srgbClr val="FFFFFF"/>
                </a:solidFill>
                <a:latin typeface="Impact" panose="020B0806030902050204" pitchFamily="34" charset="0"/>
              </a:rPr>
              <a:t>4</a:t>
            </a:r>
            <a:endParaRPr lang="zh-CN" altLang="en-US" sz="54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84" name="Rectangle 37"/>
          <p:cNvSpPr/>
          <p:nvPr/>
        </p:nvSpPr>
        <p:spPr>
          <a:xfrm>
            <a:off x="4510088" y="2162175"/>
            <a:ext cx="2400300" cy="11988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您的内容打在这里，或者通过复制您的文本后，在此框中选择粘贴，并选择只保留文字您的内容您的内容打在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这里 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5" name="Rectangle 37"/>
          <p:cNvSpPr/>
          <p:nvPr/>
        </p:nvSpPr>
        <p:spPr>
          <a:xfrm>
            <a:off x="7281863" y="2162175"/>
            <a:ext cx="23987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您的内容打在这里，或者通过复制您的文本后，在此框中选择粘贴，并选择只保留文字您的内容您的内容打在这里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6" name="Rectangle 37"/>
          <p:cNvSpPr/>
          <p:nvPr/>
        </p:nvSpPr>
        <p:spPr>
          <a:xfrm>
            <a:off x="4502150" y="4224338"/>
            <a:ext cx="23987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您的内容打在这里，或者通过复制您的文本后，在此框中选择粘贴，并选择只保留文字您的内容您的内容打在这里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7" name="Rectangle 37"/>
          <p:cNvSpPr/>
          <p:nvPr/>
        </p:nvSpPr>
        <p:spPr>
          <a:xfrm>
            <a:off x="7275513" y="4224338"/>
            <a:ext cx="23987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您的内容打在这里，或者通过复制您的文本后，在此框中选择粘贴，并选择只保留文字您的内容您的内容打在这里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5"/>
          <p:cNvGrpSpPr/>
          <p:nvPr/>
        </p:nvGrpSpPr>
        <p:grpSpPr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625191" y="1510498"/>
              <a:ext cx="3893617" cy="2153674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学法分析</a:t>
            </a:r>
            <a:endParaRPr kumimoji="0" lang="zh-CN" altLang="en-US" sz="533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65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PART </a:t>
            </a:r>
            <a:r>
              <a:rPr kumimoji="0" lang="en-US" altLang="zh-CN" sz="186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THREE</a:t>
            </a:r>
            <a:endParaRPr kumimoji="0" lang="zh-CN" altLang="en-US" sz="186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3.1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学法指导</a:t>
            </a: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4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4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4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arrow_游标"/>
          <p:cNvGrpSpPr>
            <a:grpSpLocks noChangeAspect="1"/>
          </p:cNvGrpSpPr>
          <p:nvPr/>
        </p:nvGrpSpPr>
        <p:grpSpPr>
          <a:xfrm rot="10800000" flipH="1">
            <a:off x="1856668" y="3549776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2" name="椭圆 5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椭圆 6"/>
          <p:cNvSpPr/>
          <p:nvPr/>
        </p:nvSpPr>
        <p:spPr>
          <a:xfrm>
            <a:off x="2961305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" name="椭圆 6"/>
          <p:cNvSpPr/>
          <p:nvPr/>
        </p:nvSpPr>
        <p:spPr>
          <a:xfrm>
            <a:off x="5193700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8" name="椭圆 6"/>
          <p:cNvSpPr/>
          <p:nvPr/>
        </p:nvSpPr>
        <p:spPr>
          <a:xfrm>
            <a:off x="7426093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" name="椭圆 13"/>
          <p:cNvSpPr/>
          <p:nvPr/>
        </p:nvSpPr>
        <p:spPr>
          <a:xfrm>
            <a:off x="2963686" y="1634050"/>
            <a:ext cx="4689449" cy="2436676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" name="椭圆 6"/>
          <p:cNvSpPr/>
          <p:nvPr/>
        </p:nvSpPr>
        <p:spPr>
          <a:xfrm>
            <a:off x="9658489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椭圆 13"/>
          <p:cNvSpPr/>
          <p:nvPr/>
        </p:nvSpPr>
        <p:spPr>
          <a:xfrm>
            <a:off x="5178537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椭圆 13"/>
          <p:cNvSpPr/>
          <p:nvPr/>
        </p:nvSpPr>
        <p:spPr>
          <a:xfrm>
            <a:off x="6559842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椭圆 13"/>
          <p:cNvSpPr/>
          <p:nvPr/>
        </p:nvSpPr>
        <p:spPr>
          <a:xfrm>
            <a:off x="4327447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" name="椭圆 33"/>
          <p:cNvSpPr/>
          <p:nvPr/>
        </p:nvSpPr>
        <p:spPr>
          <a:xfrm>
            <a:off x="3262313" y="3660775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4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" name="椭圆 34"/>
          <p:cNvSpPr/>
          <p:nvPr/>
        </p:nvSpPr>
        <p:spPr>
          <a:xfrm>
            <a:off x="5508625" y="36703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4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" name="椭圆 35"/>
          <p:cNvSpPr/>
          <p:nvPr/>
        </p:nvSpPr>
        <p:spPr>
          <a:xfrm>
            <a:off x="7727950" y="36703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3</a:t>
            </a:r>
            <a:endParaRPr kumimoji="0" lang="zh-CN" altLang="en-US" sz="4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" name="椭圆 36"/>
          <p:cNvSpPr/>
          <p:nvPr/>
        </p:nvSpPr>
        <p:spPr>
          <a:xfrm>
            <a:off x="9959975" y="36576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4</a:t>
            </a:r>
            <a:endParaRPr kumimoji="0" lang="zh-CN" altLang="en-US" sz="4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8" name="Text Placeholder 32"/>
          <p:cNvSpPr txBox="1"/>
          <p:nvPr/>
        </p:nvSpPr>
        <p:spPr>
          <a:xfrm>
            <a:off x="2622550" y="5089525"/>
            <a:ext cx="1958975" cy="126206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您的内容打在这里，或者通过复制您的文本后，在此框中选择粘贴，并选择只保留文字。您的内容打在这里，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或者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69" name="Text Placeholder 32"/>
          <p:cNvSpPr txBox="1"/>
          <p:nvPr/>
        </p:nvSpPr>
        <p:spPr>
          <a:xfrm>
            <a:off x="4918075" y="5089525"/>
            <a:ext cx="1958975" cy="126206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您的内容打在这里，或者通过复制您的文本后，在此框中选择粘贴，并选择只保留文字。您的内容打在这里，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或者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70" name="Text Placeholder 32"/>
          <p:cNvSpPr txBox="1"/>
          <p:nvPr/>
        </p:nvSpPr>
        <p:spPr>
          <a:xfrm>
            <a:off x="9510713" y="5089525"/>
            <a:ext cx="1958975" cy="126206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您的内容打在这里，或者通过复制您的文本后，在此框中选择粘贴，并选择只保留文字。您的内容打在这里，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或者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71" name="Text Placeholder 32"/>
          <p:cNvSpPr txBox="1"/>
          <p:nvPr/>
        </p:nvSpPr>
        <p:spPr>
          <a:xfrm>
            <a:off x="7215188" y="5089525"/>
            <a:ext cx="1958975" cy="126206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您的内容打在这里，或者通过复制您的文本后，在此框中选择粘贴，并选择只保留文字。您的内容打在这里，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  <a:cs typeface="+mn-cs"/>
              </a:rPr>
              <a:t>或者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5"/>
          <p:cNvGrpSpPr/>
          <p:nvPr/>
        </p:nvGrpSpPr>
        <p:grpSpPr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625191" y="1510498"/>
              <a:ext cx="3893617" cy="2153674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教学过程</a:t>
            </a:r>
            <a:endParaRPr kumimoji="0" lang="zh-CN" altLang="en-US" sz="533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65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PART </a:t>
            </a:r>
            <a:r>
              <a:rPr kumimoji="0" lang="en-US" altLang="zh-CN" sz="186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FOUR</a:t>
            </a:r>
            <a:endParaRPr kumimoji="0" lang="zh-CN" altLang="en-US" sz="186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4.1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教学过程</a:t>
            </a:r>
          </a:p>
        </p:txBody>
      </p:sp>
      <p:sp>
        <p:nvSpPr>
          <p:cNvPr id="30" name="AutoShape 3"/>
          <p:cNvSpPr>
            <a:spLocks noChangeArrowheads="1"/>
          </p:cNvSpPr>
          <p:nvPr/>
        </p:nvSpPr>
        <p:spPr bwMode="auto">
          <a:xfrm>
            <a:off x="2243138" y="2376488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导入新课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(</a:t>
            </a: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２分钟</a:t>
            </a:r>
            <a:r>
              <a:rPr kumimoji="0" lang="en-US" altLang="zh-CN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)</a:t>
            </a:r>
          </a:p>
        </p:txBody>
      </p:sp>
      <p:sp>
        <p:nvSpPr>
          <p:cNvPr id="31" name="AutoShape 4"/>
          <p:cNvSpPr>
            <a:spLocks noChangeArrowheads="1"/>
          </p:cNvSpPr>
          <p:nvPr/>
        </p:nvSpPr>
        <p:spPr bwMode="auto">
          <a:xfrm>
            <a:off x="4859338" y="2376488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出示目标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（２分钟）</a:t>
            </a:r>
          </a:p>
        </p:txBody>
      </p: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7475538" y="2376488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自主学习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10</a:t>
            </a: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分钟）</a:t>
            </a:r>
          </a:p>
        </p:txBody>
      </p:sp>
      <p:sp>
        <p:nvSpPr>
          <p:cNvPr id="46" name="AutoShape 7"/>
          <p:cNvSpPr>
            <a:spLocks noChangeArrowheads="1"/>
          </p:cNvSpPr>
          <p:nvPr/>
        </p:nvSpPr>
        <p:spPr bwMode="auto">
          <a:xfrm>
            <a:off x="10091738" y="2376488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合作探究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（１５分钟）</a:t>
            </a:r>
          </a:p>
        </p:txBody>
      </p:sp>
      <p:sp>
        <p:nvSpPr>
          <p:cNvPr id="47" name="AutoShape 8"/>
          <p:cNvSpPr>
            <a:spLocks noChangeArrowheads="1"/>
          </p:cNvSpPr>
          <p:nvPr/>
        </p:nvSpPr>
        <p:spPr bwMode="auto">
          <a:xfrm>
            <a:off x="10148888" y="4033838"/>
            <a:ext cx="1651000" cy="827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达标测评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（１</a:t>
            </a:r>
            <a:r>
              <a:rPr kumimoji="0" lang="en-US" altLang="zh-CN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分钟）</a:t>
            </a:r>
          </a:p>
        </p:txBody>
      </p:sp>
      <p:sp>
        <p:nvSpPr>
          <p:cNvPr id="48" name="AutoShape 9"/>
          <p:cNvSpPr>
            <a:spLocks noChangeArrowheads="1"/>
          </p:cNvSpPr>
          <p:nvPr/>
        </p:nvSpPr>
        <p:spPr bwMode="auto">
          <a:xfrm>
            <a:off x="7532688" y="4033838"/>
            <a:ext cx="1651000" cy="827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课堂总结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213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分钟）</a:t>
            </a:r>
          </a:p>
        </p:txBody>
      </p:sp>
      <p:sp>
        <p:nvSpPr>
          <p:cNvPr id="49" name="AutoShape 15"/>
          <p:cNvSpPr>
            <a:spLocks noChangeArrowheads="1"/>
          </p:cNvSpPr>
          <p:nvPr/>
        </p:nvSpPr>
        <p:spPr bwMode="auto">
          <a:xfrm>
            <a:off x="6650038" y="4371975"/>
            <a:ext cx="882650" cy="163513"/>
          </a:xfrm>
          <a:prstGeom prst="leftArrow">
            <a:avLst>
              <a:gd name="adj1" fmla="val 50000"/>
              <a:gd name="adj2" fmla="val 134868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0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0" name="AutoShape 16"/>
          <p:cNvSpPr>
            <a:spLocks noChangeArrowheads="1"/>
          </p:cNvSpPr>
          <p:nvPr/>
        </p:nvSpPr>
        <p:spPr bwMode="auto">
          <a:xfrm>
            <a:off x="9183688" y="4446588"/>
            <a:ext cx="882650" cy="163513"/>
          </a:xfrm>
          <a:prstGeom prst="leftArrow">
            <a:avLst>
              <a:gd name="adj1" fmla="val 50000"/>
              <a:gd name="adj2" fmla="val 134868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0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1" name="AutoShape 19"/>
          <p:cNvSpPr>
            <a:spLocks noChangeArrowheads="1"/>
          </p:cNvSpPr>
          <p:nvPr/>
        </p:nvSpPr>
        <p:spPr bwMode="auto">
          <a:xfrm>
            <a:off x="3895725" y="2690813"/>
            <a:ext cx="955675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0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2" name="AutoShape 20"/>
          <p:cNvSpPr>
            <a:spLocks noChangeArrowheads="1"/>
          </p:cNvSpPr>
          <p:nvPr/>
        </p:nvSpPr>
        <p:spPr bwMode="auto">
          <a:xfrm>
            <a:off x="6511925" y="2690813"/>
            <a:ext cx="955675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0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3" name="AutoShape 21"/>
          <p:cNvSpPr>
            <a:spLocks noChangeArrowheads="1"/>
          </p:cNvSpPr>
          <p:nvPr/>
        </p:nvSpPr>
        <p:spPr bwMode="auto">
          <a:xfrm>
            <a:off x="4991100" y="4051300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布置作业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35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（２分钟）</a:t>
            </a:r>
          </a:p>
        </p:txBody>
      </p:sp>
      <p:sp>
        <p:nvSpPr>
          <p:cNvPr id="54" name="AutoShape 22"/>
          <p:cNvSpPr>
            <a:spLocks noChangeArrowheads="1"/>
          </p:cNvSpPr>
          <p:nvPr/>
        </p:nvSpPr>
        <p:spPr bwMode="auto">
          <a:xfrm>
            <a:off x="10848975" y="3201988"/>
            <a:ext cx="163513" cy="849313"/>
          </a:xfrm>
          <a:prstGeom prst="downArrow">
            <a:avLst>
              <a:gd name="adj1" fmla="val 50000"/>
              <a:gd name="adj2" fmla="val 129825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vert="eaVert"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0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5" name="AutoShape 20"/>
          <p:cNvSpPr>
            <a:spLocks noChangeArrowheads="1"/>
          </p:cNvSpPr>
          <p:nvPr/>
        </p:nvSpPr>
        <p:spPr bwMode="auto">
          <a:xfrm>
            <a:off x="9137650" y="2690813"/>
            <a:ext cx="954088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0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2" name="椭圆 4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4.2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导入新课</a:t>
            </a:r>
          </a:p>
        </p:txBody>
      </p:sp>
      <p:sp>
        <p:nvSpPr>
          <p:cNvPr id="25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26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27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28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29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2" name="椭圆 4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2227263" y="1857375"/>
            <a:ext cx="2001838" cy="1727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441825" y="1857375"/>
            <a:ext cx="2001838" cy="1727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681788" y="1857375"/>
            <a:ext cx="2001838" cy="1727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36" name="矩形 56"/>
          <p:cNvSpPr/>
          <p:nvPr/>
        </p:nvSpPr>
        <p:spPr>
          <a:xfrm>
            <a:off x="9294813" y="1857375"/>
            <a:ext cx="2701925" cy="3556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charset="-122"/>
                <a:sym typeface="微软雅黑" panose="020B0503020204020204" charset="-122"/>
              </a:rPr>
              <a:t>点击添加标题</a:t>
            </a:r>
            <a:endParaRPr lang="en-US" altLang="x-none" sz="2000" b="1" dirty="0">
              <a:solidFill>
                <a:schemeClr val="bg1"/>
              </a:solidFill>
              <a:latin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0" name="矩形 57"/>
          <p:cNvSpPr>
            <a:spLocks noChangeArrowheads="1"/>
          </p:cNvSpPr>
          <p:nvPr/>
        </p:nvSpPr>
        <p:spPr bwMode="auto">
          <a:xfrm>
            <a:off x="9294813" y="2271713"/>
            <a:ext cx="27019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您的内容打在这里，或者通过复制您的文本后，在此框中选择粘贴，并选择只保留文字您的内容您的内容打在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这里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38" name="矩形 58"/>
          <p:cNvSpPr/>
          <p:nvPr/>
        </p:nvSpPr>
        <p:spPr>
          <a:xfrm>
            <a:off x="9294813" y="3832225"/>
            <a:ext cx="2701925" cy="3556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ctr"/>
          <a:lstStyle/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charset="-122"/>
                <a:sym typeface="微软雅黑" panose="020B0503020204020204" charset="-122"/>
              </a:rPr>
              <a:t>点击添加标题</a:t>
            </a:r>
            <a:endParaRPr lang="en-US" altLang="x-none" sz="2000" b="1" dirty="0">
              <a:solidFill>
                <a:schemeClr val="bg1"/>
              </a:solidFill>
              <a:latin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2" name="矩形 59"/>
          <p:cNvSpPr>
            <a:spLocks noChangeArrowheads="1"/>
          </p:cNvSpPr>
          <p:nvPr/>
        </p:nvSpPr>
        <p:spPr bwMode="auto">
          <a:xfrm>
            <a:off x="9294813" y="4246563"/>
            <a:ext cx="27019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您的内容打在这里，或者通过复制您的文本后，在此框中选择粘贴，并选择只保留文字您的内容您的内容打在这里您的内容打在这里，或者通过复制您的文本后，在此框中选择粘贴，并选择只保留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0" name="直接连接符 3"/>
          <p:cNvSpPr/>
          <p:nvPr/>
        </p:nvSpPr>
        <p:spPr>
          <a:xfrm>
            <a:off x="8990013" y="1857375"/>
            <a:ext cx="0" cy="3535363"/>
          </a:xfrm>
          <a:prstGeom prst="line">
            <a:avLst/>
          </a:prstGeom>
          <a:ln w="952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0741" name="文本框 54"/>
          <p:cNvSpPr txBox="1"/>
          <p:nvPr/>
        </p:nvSpPr>
        <p:spPr>
          <a:xfrm>
            <a:off x="2597150" y="3895725"/>
            <a:ext cx="1100138" cy="401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000" dirty="0">
                <a:latin typeface="Arial" panose="020B0604020202020204" pitchFamily="34" charset="0"/>
              </a:rPr>
              <a:t>示例一</a:t>
            </a:r>
          </a:p>
        </p:txBody>
      </p:sp>
      <p:sp>
        <p:nvSpPr>
          <p:cNvPr id="56" name="Rectangle 37"/>
          <p:cNvSpPr/>
          <p:nvPr/>
        </p:nvSpPr>
        <p:spPr>
          <a:xfrm>
            <a:off x="2157413" y="4243388"/>
            <a:ext cx="2071688" cy="1108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保留文字您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的内容您的内容打在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这里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3" name="文本框 57"/>
          <p:cNvSpPr txBox="1"/>
          <p:nvPr/>
        </p:nvSpPr>
        <p:spPr>
          <a:xfrm>
            <a:off x="4811713" y="3895725"/>
            <a:ext cx="1100137" cy="401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000" dirty="0">
                <a:latin typeface="Arial" panose="020B0604020202020204" pitchFamily="34" charset="0"/>
              </a:rPr>
              <a:t>示例二</a:t>
            </a:r>
          </a:p>
        </p:txBody>
      </p:sp>
      <p:sp>
        <p:nvSpPr>
          <p:cNvPr id="59" name="Rectangle 37"/>
          <p:cNvSpPr/>
          <p:nvPr/>
        </p:nvSpPr>
        <p:spPr>
          <a:xfrm>
            <a:off x="4371975" y="4243388"/>
            <a:ext cx="2071688" cy="1108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保留文字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您的内容您的内容打在这里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5" name="文本框 60"/>
          <p:cNvSpPr txBox="1"/>
          <p:nvPr/>
        </p:nvSpPr>
        <p:spPr>
          <a:xfrm>
            <a:off x="7204075" y="3913188"/>
            <a:ext cx="1101725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000" dirty="0">
                <a:latin typeface="Arial" panose="020B0604020202020204" pitchFamily="34" charset="0"/>
              </a:rPr>
              <a:t>示例三</a:t>
            </a:r>
          </a:p>
        </p:txBody>
      </p:sp>
      <p:sp>
        <p:nvSpPr>
          <p:cNvPr id="62" name="Rectangle 37"/>
          <p:cNvSpPr/>
          <p:nvPr/>
        </p:nvSpPr>
        <p:spPr>
          <a:xfrm>
            <a:off x="6765925" y="4259263"/>
            <a:ext cx="2071688" cy="1108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保留文字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+mn-ea"/>
                <a:cs typeface="+mn-cs"/>
              </a:rPr>
              <a:t>您的内容您的内容打在这里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4.3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出示目标</a:t>
            </a: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0" name="椭圆 49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81" name="组合 4"/>
          <p:cNvGrpSpPr/>
          <p:nvPr/>
        </p:nvGrpSpPr>
        <p:grpSpPr>
          <a:xfrm>
            <a:off x="2620963" y="1803400"/>
            <a:ext cx="2708275" cy="2833688"/>
            <a:chOff x="973148" y="1379560"/>
            <a:chExt cx="2152196" cy="2252462"/>
          </a:xfrm>
        </p:grpSpPr>
        <p:sp>
          <p:nvSpPr>
            <p:cNvPr id="55" name="MH_Other_1"/>
            <p:cNvSpPr/>
            <p:nvPr>
              <p:custDataLst>
                <p:tags r:id="rId7"/>
              </p:custDataLst>
            </p:nvPr>
          </p:nvSpPr>
          <p:spPr>
            <a:xfrm>
              <a:off x="1052506" y="1562106"/>
              <a:ext cx="1966497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MH_SubTitle_1"/>
            <p:cNvSpPr/>
            <p:nvPr>
              <p:custDataLst>
                <p:tags r:id="rId8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solidFill>
                <a:schemeClr val="bg1">
                  <a:lumMod val="95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32795" name="MH_Other_5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1145438" y="1725549"/>
              <a:ext cx="264082" cy="3572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8" name="TextBox 51"/>
            <p:cNvSpPr txBox="1"/>
            <p:nvPr/>
          </p:nvSpPr>
          <p:spPr bwMode="auto">
            <a:xfrm rot="20417445">
              <a:off x="1401683" y="1829941"/>
              <a:ext cx="1450669" cy="13945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kern="1200" cap="none" spc="0" normalizeH="0" baseline="0" noProof="0" dirty="0">
                  <a:solidFill>
                    <a:schemeClr val="bg1"/>
                  </a:solidFill>
                  <a:latin typeface="微软雅黑 Light" pitchFamily="34" charset="-122"/>
                  <a:ea typeface="+mn-ea"/>
                  <a:cs typeface="+mn-cs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kumimoji="0" lang="en-US" altLang="zh-CN" sz="1200" b="1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32782" name="组合 9"/>
          <p:cNvGrpSpPr/>
          <p:nvPr/>
        </p:nvGrpSpPr>
        <p:grpSpPr>
          <a:xfrm>
            <a:off x="5734050" y="1803400"/>
            <a:ext cx="2705100" cy="2833688"/>
            <a:chOff x="3447325" y="1379560"/>
            <a:chExt cx="2152196" cy="2252462"/>
          </a:xfrm>
        </p:grpSpPr>
        <p:sp>
          <p:nvSpPr>
            <p:cNvPr id="60" name="MH_Other_2"/>
            <p:cNvSpPr/>
            <p:nvPr>
              <p:custDataLst>
                <p:tags r:id="rId4"/>
              </p:custDataLst>
            </p:nvPr>
          </p:nvSpPr>
          <p:spPr>
            <a:xfrm>
              <a:off x="3526742" y="1562106"/>
              <a:ext cx="1966360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MH_SubTitle_2"/>
            <p:cNvSpPr/>
            <p:nvPr>
              <p:custDataLst>
                <p:tags r:id="rId5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>
                  <a:lumMod val="95000"/>
                </a:schemeClr>
              </a:solidFill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32791" name="MH_Other_6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3619615" y="1725549"/>
              <a:ext cx="264082" cy="3572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3" name="TextBox 51"/>
            <p:cNvSpPr txBox="1"/>
            <p:nvPr/>
          </p:nvSpPr>
          <p:spPr bwMode="auto">
            <a:xfrm rot="20417445">
              <a:off x="3858705" y="1850575"/>
              <a:ext cx="1451739" cy="13945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kern="1200" cap="none" spc="0" normalizeH="0" baseline="0" noProof="0" dirty="0">
                  <a:solidFill>
                    <a:schemeClr val="bg1"/>
                  </a:solidFill>
                  <a:latin typeface="微软雅黑 Light" pitchFamily="34" charset="-122"/>
                  <a:ea typeface="+mn-ea"/>
                  <a:cs typeface="+mn-cs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kumimoji="0" lang="en-US" altLang="zh-CN" sz="1200" b="1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32783" name="组合 14"/>
          <p:cNvGrpSpPr/>
          <p:nvPr/>
        </p:nvGrpSpPr>
        <p:grpSpPr>
          <a:xfrm>
            <a:off x="8845550" y="1803400"/>
            <a:ext cx="2706688" cy="2833688"/>
            <a:chOff x="5921503" y="1379560"/>
            <a:chExt cx="2152196" cy="2252462"/>
          </a:xfrm>
        </p:grpSpPr>
        <p:sp>
          <p:nvSpPr>
            <p:cNvPr id="65" name="MH_Other_3"/>
            <p:cNvSpPr/>
            <p:nvPr>
              <p:custDataLst>
                <p:tags r:id="rId1"/>
              </p:custDataLst>
            </p:nvPr>
          </p:nvSpPr>
          <p:spPr>
            <a:xfrm>
              <a:off x="6000861" y="1562106"/>
              <a:ext cx="1966498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" name="MH_SubTitle_3"/>
            <p:cNvSpPr/>
            <p:nvPr>
              <p:custDataLst>
                <p:tags r:id="rId2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solidFill>
                <a:schemeClr val="bg1">
                  <a:lumMod val="95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32787" name="MH_Other_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6093792" y="1725549"/>
              <a:ext cx="264082" cy="3572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8" name="TextBox 51"/>
            <p:cNvSpPr txBox="1"/>
            <p:nvPr/>
          </p:nvSpPr>
          <p:spPr bwMode="auto">
            <a:xfrm rot="20417445">
              <a:off x="6332579" y="1850575"/>
              <a:ext cx="1452256" cy="13945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kern="1200" cap="none" spc="0" normalizeH="0" baseline="0" noProof="0" dirty="0">
                  <a:solidFill>
                    <a:schemeClr val="bg1"/>
                  </a:solidFill>
                  <a:latin typeface="微软雅黑 Light" pitchFamily="34" charset="-122"/>
                  <a:ea typeface="+mn-ea"/>
                  <a:cs typeface="+mn-cs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kumimoji="0" lang="en-US" altLang="zh-CN" sz="1200" b="1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32784" name="TextBox 36"/>
          <p:cNvSpPr txBox="1"/>
          <p:nvPr/>
        </p:nvSpPr>
        <p:spPr>
          <a:xfrm>
            <a:off x="2838450" y="5295900"/>
            <a:ext cx="9020175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68453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dirty="0">
                <a:latin typeface="微软雅黑 Light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1200" dirty="0">
                <a:latin typeface="微软雅黑 Light" pitchFamily="34" charset="-122"/>
              </a:rPr>
              <a:t>这里，或者通过复制您的文本后 </a:t>
            </a:r>
            <a:endParaRPr lang="zh-CN" altLang="en-US" sz="12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4.4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自主学习</a:t>
            </a:r>
          </a:p>
        </p:txBody>
      </p:sp>
      <p:sp>
        <p:nvSpPr>
          <p:cNvPr id="27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28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29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0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1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4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TextBox 16"/>
          <p:cNvSpPr txBox="1"/>
          <p:nvPr/>
        </p:nvSpPr>
        <p:spPr>
          <a:xfrm>
            <a:off x="2827338" y="4900613"/>
            <a:ext cx="23336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latin typeface="+mn-ea"/>
                <a:ea typeface="+mn-ea"/>
                <a:cs typeface="+mn-cs"/>
              </a:rPr>
              <a:t>您的内容打在这里，或者通过复制您的文本后在此框中您的内容打在这里，或者通过复制您的文本后在此框中</a:t>
            </a:r>
            <a:endParaRPr kumimoji="0" lang="en-US" altLang="zh-CN" sz="12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51" name="TextBox 17"/>
          <p:cNvSpPr txBox="1"/>
          <p:nvPr/>
        </p:nvSpPr>
        <p:spPr>
          <a:xfrm>
            <a:off x="5811838" y="4846638"/>
            <a:ext cx="239553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latin typeface="+mn-ea"/>
                <a:ea typeface="+mn-ea"/>
                <a:cs typeface="+mn-cs"/>
              </a:rPr>
              <a:t>您的内容打在这里，或者通过复制您的文本后在此框中您的内容打在这里，或者通过复制您的文本后在此框中</a:t>
            </a:r>
            <a:endParaRPr kumimoji="0" lang="en-US" altLang="zh-CN" sz="12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grpSp>
        <p:nvGrpSpPr>
          <p:cNvPr id="34831" name="组合 5"/>
          <p:cNvGrpSpPr/>
          <p:nvPr/>
        </p:nvGrpSpPr>
        <p:grpSpPr>
          <a:xfrm>
            <a:off x="2709863" y="1789113"/>
            <a:ext cx="8597900" cy="2868612"/>
            <a:chOff x="1167355" y="1217191"/>
            <a:chExt cx="6892537" cy="2300813"/>
          </a:xfrm>
        </p:grpSpPr>
        <p:sp>
          <p:nvSpPr>
            <p:cNvPr id="53" name="Freeform 4"/>
            <p:cNvSpPr/>
            <p:nvPr/>
          </p:nvSpPr>
          <p:spPr bwMode="auto">
            <a:xfrm>
              <a:off x="1167355" y="1217191"/>
              <a:ext cx="440665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Freeform 5"/>
            <p:cNvSpPr/>
            <p:nvPr/>
          </p:nvSpPr>
          <p:spPr bwMode="auto">
            <a:xfrm flipH="1" flipV="1">
              <a:off x="3653240" y="1217191"/>
              <a:ext cx="440665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5" name="Rectangle 6"/>
            <p:cNvSpPr>
              <a:spLocks noChangeArrowheads="1"/>
            </p:cNvSpPr>
            <p:nvPr/>
          </p:nvSpPr>
          <p:spPr bwMode="auto">
            <a:xfrm rot="18900000">
              <a:off x="1722792" y="1817560"/>
              <a:ext cx="1105152" cy="1104838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 rot="18900000">
              <a:off x="4055491" y="1818354"/>
              <a:ext cx="1105152" cy="1103250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7" name="Rectangle 8"/>
            <p:cNvSpPr>
              <a:spLocks noChangeArrowheads="1"/>
            </p:cNvSpPr>
            <p:nvPr/>
          </p:nvSpPr>
          <p:spPr bwMode="auto">
            <a:xfrm rot="18900000">
              <a:off x="6365967" y="1817560"/>
              <a:ext cx="1105152" cy="1104838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8" name="TextBox 11"/>
            <p:cNvSpPr txBox="1">
              <a:spLocks noChangeArrowheads="1"/>
            </p:cNvSpPr>
            <p:nvPr/>
          </p:nvSpPr>
          <p:spPr bwMode="auto">
            <a:xfrm flipH="1">
              <a:off x="1616592" y="2177848"/>
              <a:ext cx="1274691" cy="32081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添加标题</a:t>
              </a:r>
            </a:p>
          </p:txBody>
        </p:sp>
        <p:sp>
          <p:nvSpPr>
            <p:cNvPr id="59" name="TextBox 11"/>
            <p:cNvSpPr txBox="1">
              <a:spLocks noChangeArrowheads="1"/>
            </p:cNvSpPr>
            <p:nvPr/>
          </p:nvSpPr>
          <p:spPr bwMode="auto">
            <a:xfrm flipH="1">
              <a:off x="3970722" y="2174672"/>
              <a:ext cx="1274690" cy="32081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添加标题</a:t>
              </a:r>
            </a:p>
          </p:txBody>
        </p:sp>
        <p:sp>
          <p:nvSpPr>
            <p:cNvPr id="60" name="TextBox 11"/>
            <p:cNvSpPr txBox="1">
              <a:spLocks noChangeArrowheads="1"/>
            </p:cNvSpPr>
            <p:nvPr/>
          </p:nvSpPr>
          <p:spPr bwMode="auto">
            <a:xfrm flipH="1">
              <a:off x="6289929" y="2174672"/>
              <a:ext cx="1274691" cy="32081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添加标题</a:t>
              </a:r>
            </a:p>
          </p:txBody>
        </p:sp>
      </p:grpSp>
      <p:sp>
        <p:nvSpPr>
          <p:cNvPr id="61" name="TextBox 17"/>
          <p:cNvSpPr txBox="1"/>
          <p:nvPr/>
        </p:nvSpPr>
        <p:spPr>
          <a:xfrm>
            <a:off x="8697913" y="4878388"/>
            <a:ext cx="23939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latin typeface="+mn-ea"/>
                <a:ea typeface="+mn-ea"/>
                <a:cs typeface="+mn-cs"/>
              </a:rPr>
              <a:t>您的内容打在这里，或者通过复制您的文本后在此框中您的内容打在这里，或者通过复制您的文本后在此框中</a:t>
            </a:r>
            <a:endParaRPr kumimoji="0" lang="en-US" altLang="zh-CN" sz="12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4.5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合作探究</a:t>
            </a:r>
          </a:p>
        </p:txBody>
      </p:sp>
      <p:sp>
        <p:nvSpPr>
          <p:cNvPr id="36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7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8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9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40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5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8" name="椭圆 57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877" name="组合 1"/>
          <p:cNvGrpSpPr/>
          <p:nvPr/>
        </p:nvGrpSpPr>
        <p:grpSpPr>
          <a:xfrm>
            <a:off x="2487613" y="2343150"/>
            <a:ext cx="744537" cy="723900"/>
            <a:chOff x="1318685" y="1753976"/>
            <a:chExt cx="806448" cy="785284"/>
          </a:xfrm>
        </p:grpSpPr>
        <p:sp>
          <p:nvSpPr>
            <p:cNvPr id="80" name="矩形 79"/>
            <p:cNvSpPr/>
            <p:nvPr/>
          </p:nvSpPr>
          <p:spPr>
            <a:xfrm>
              <a:off x="1318685" y="1753976"/>
              <a:ext cx="662515" cy="662517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1464734" y="1876743"/>
              <a:ext cx="660399" cy="662517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896" name="文本框 47"/>
            <p:cNvSpPr txBox="1"/>
            <p:nvPr/>
          </p:nvSpPr>
          <p:spPr>
            <a:xfrm>
              <a:off x="1454152" y="1773027"/>
              <a:ext cx="516467" cy="7012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US" altLang="zh-CN" sz="3600" b="1" dirty="0">
                  <a:solidFill>
                    <a:schemeClr val="bg1"/>
                  </a:solidFill>
                  <a:ea typeface="Arial Unicode MS" panose="020B0604020202020204" charset="-122"/>
                </a:rPr>
                <a:t>1</a:t>
              </a:r>
              <a:endParaRPr lang="zh-CN" altLang="en-US" sz="3600" b="1" dirty="0">
                <a:solidFill>
                  <a:schemeClr val="bg1"/>
                </a:solidFill>
                <a:ea typeface="Arial Unicode MS" panose="020B0604020202020204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5332413" y="2181225"/>
            <a:ext cx="9525" cy="35179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879" name="组合 51"/>
          <p:cNvGrpSpPr/>
          <p:nvPr/>
        </p:nvGrpSpPr>
        <p:grpSpPr>
          <a:xfrm>
            <a:off x="5762625" y="2287588"/>
            <a:ext cx="742950" cy="723900"/>
            <a:chOff x="4697077" y="1440874"/>
            <a:chExt cx="616528" cy="598823"/>
          </a:xfrm>
        </p:grpSpPr>
        <p:sp>
          <p:nvSpPr>
            <p:cNvPr id="77" name="矩形 76"/>
            <p:cNvSpPr/>
            <p:nvPr/>
          </p:nvSpPr>
          <p:spPr>
            <a:xfrm>
              <a:off x="4697077" y="1440874"/>
              <a:ext cx="504874" cy="505207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4808731" y="1534490"/>
              <a:ext cx="504874" cy="505207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893" name="文本框 84"/>
            <p:cNvSpPr txBox="1"/>
            <p:nvPr/>
          </p:nvSpPr>
          <p:spPr>
            <a:xfrm>
              <a:off x="4800987" y="1454723"/>
              <a:ext cx="394854" cy="5347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US" altLang="zh-CN" sz="3600" b="1" dirty="0">
                  <a:solidFill>
                    <a:schemeClr val="bg1"/>
                  </a:solidFill>
                  <a:ea typeface="Arial Unicode MS" panose="020B0604020202020204" charset="-122"/>
                </a:rPr>
                <a:t>2</a:t>
              </a:r>
              <a:endParaRPr lang="zh-CN" altLang="en-US" sz="3600" b="1" dirty="0">
                <a:solidFill>
                  <a:schemeClr val="bg1"/>
                </a:solidFill>
                <a:ea typeface="Arial Unicode MS" panose="020B0604020202020204" charset="-122"/>
              </a:endParaRPr>
            </a:p>
          </p:txBody>
        </p:sp>
      </p:grpSp>
      <p:grpSp>
        <p:nvGrpSpPr>
          <p:cNvPr id="36880" name="组合 85"/>
          <p:cNvGrpSpPr/>
          <p:nvPr/>
        </p:nvGrpSpPr>
        <p:grpSpPr>
          <a:xfrm>
            <a:off x="8912225" y="2303463"/>
            <a:ext cx="744538" cy="722312"/>
            <a:chOff x="4697077" y="1440874"/>
            <a:chExt cx="616528" cy="598823"/>
          </a:xfrm>
        </p:grpSpPr>
        <p:sp>
          <p:nvSpPr>
            <p:cNvPr id="74" name="矩形 73"/>
            <p:cNvSpPr/>
            <p:nvPr/>
          </p:nvSpPr>
          <p:spPr>
            <a:xfrm>
              <a:off x="4697077" y="1440874"/>
              <a:ext cx="504873" cy="504953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4808732" y="1534744"/>
              <a:ext cx="504873" cy="504953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890" name="文本框 88"/>
            <p:cNvSpPr txBox="1"/>
            <p:nvPr/>
          </p:nvSpPr>
          <p:spPr>
            <a:xfrm>
              <a:off x="4800987" y="1454723"/>
              <a:ext cx="394854" cy="5361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US" altLang="zh-CN" sz="3600" b="1" dirty="0">
                  <a:solidFill>
                    <a:schemeClr val="bg1"/>
                  </a:solidFill>
                  <a:ea typeface="Arial Unicode MS" panose="020B0604020202020204" charset="-122"/>
                </a:rPr>
                <a:t>3</a:t>
              </a:r>
              <a:endParaRPr lang="zh-CN" altLang="en-US" sz="3600" b="1" dirty="0">
                <a:solidFill>
                  <a:schemeClr val="bg1"/>
                </a:solidFill>
                <a:ea typeface="Arial Unicode MS" panose="020B0604020202020204" charset="-122"/>
              </a:endParaRPr>
            </a:p>
          </p:txBody>
        </p:sp>
      </p:grpSp>
      <p:cxnSp>
        <p:nvCxnSpPr>
          <p:cNvPr id="67" name="直接连接符 66"/>
          <p:cNvCxnSpPr/>
          <p:nvPr/>
        </p:nvCxnSpPr>
        <p:spPr>
          <a:xfrm>
            <a:off x="8361363" y="2181225"/>
            <a:ext cx="7938" cy="35179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/>
          <p:cNvSpPr txBox="1"/>
          <p:nvPr/>
        </p:nvSpPr>
        <p:spPr>
          <a:xfrm>
            <a:off x="3252788" y="2617788"/>
            <a:ext cx="19446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cs"/>
              </a:rPr>
              <a:t>合作探究一</a:t>
            </a:r>
            <a:endParaRPr kumimoji="0" lang="zh-CN" altLang="en-US" sz="2400" kern="1200" cap="none" spc="0" normalizeH="0" baseline="0" noProof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69" name="文本框 92"/>
          <p:cNvSpPr txBox="1">
            <a:spLocks noChangeArrowheads="1"/>
          </p:cNvSpPr>
          <p:nvPr/>
        </p:nvSpPr>
        <p:spPr bwMode="auto">
          <a:xfrm>
            <a:off x="6513513" y="2571750"/>
            <a:ext cx="18399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合作探究二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0" name="文本框 94"/>
          <p:cNvSpPr txBox="1">
            <a:spLocks noChangeArrowheads="1"/>
          </p:cNvSpPr>
          <p:nvPr/>
        </p:nvSpPr>
        <p:spPr bwMode="auto">
          <a:xfrm>
            <a:off x="9686925" y="2590800"/>
            <a:ext cx="2435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合作探究三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2347913" y="3203575"/>
            <a:ext cx="2589213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1</a:t>
            </a:r>
            <a:r>
              <a:rPr kumimoji="0" lang="zh-CN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en-US" sz="16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en-US" sz="16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3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4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5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6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72" name="Text Box 9"/>
          <p:cNvSpPr txBox="1">
            <a:spLocks noChangeArrowheads="1"/>
          </p:cNvSpPr>
          <p:nvPr/>
        </p:nvSpPr>
        <p:spPr bwMode="auto">
          <a:xfrm>
            <a:off x="5648325" y="3171825"/>
            <a:ext cx="2998788" cy="2678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1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en-US" sz="16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en-US" sz="16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3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4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5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6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endParaRPr kumimoji="0" lang="en-US" altLang="zh-CN" sz="1600" kern="1200" cap="none" spc="0" normalizeH="0" baseline="0" noProof="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73" name="Text Box 5"/>
          <p:cNvSpPr txBox="1">
            <a:spLocks noChangeArrowheads="1"/>
          </p:cNvSpPr>
          <p:nvPr/>
        </p:nvSpPr>
        <p:spPr bwMode="auto">
          <a:xfrm>
            <a:off x="8815388" y="3186113"/>
            <a:ext cx="270986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1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en-US" sz="16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en-US" sz="16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3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</a:t>
            </a:r>
            <a:r>
              <a:rPr kumimoji="0" lang="zh-CN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为成交创造有利条件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4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5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j-ea"/>
                <a:ea typeface="+mj-ea"/>
                <a:cs typeface="+mn-cs"/>
              </a:rPr>
              <a:t>6</a:t>
            </a:r>
            <a:r>
              <a:rPr kumimoji="0" lang="zh-CN" altLang="en-US" sz="1600" kern="1200" cap="none" spc="0" normalizeH="0" baseline="0" noProof="0" dirty="0">
                <a:latin typeface="+mj-ea"/>
                <a:ea typeface="+mj-ea"/>
                <a:cs typeface="+mn-cs"/>
              </a:rPr>
              <a:t>、添加相关的描述文字</a:t>
            </a:r>
            <a:endParaRPr kumimoji="0" lang="en-US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  <a:p>
            <a:pPr marR="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600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4.6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达标测试</a:t>
            </a:r>
          </a:p>
        </p:txBody>
      </p:sp>
      <p:sp>
        <p:nvSpPr>
          <p:cNvPr id="24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25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26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27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28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3" name="椭圆 32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10"/>
          <p:cNvSpPr/>
          <p:nvPr/>
        </p:nvSpPr>
        <p:spPr>
          <a:xfrm>
            <a:off x="2289175" y="1922463"/>
            <a:ext cx="5359400" cy="3951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8926" name="组合 1"/>
          <p:cNvGrpSpPr/>
          <p:nvPr/>
        </p:nvGrpSpPr>
        <p:grpSpPr>
          <a:xfrm>
            <a:off x="5945188" y="2773363"/>
            <a:ext cx="5375275" cy="1389062"/>
            <a:chOff x="3875568" y="2208594"/>
            <a:chExt cx="4354033" cy="1124393"/>
          </a:xfrm>
        </p:grpSpPr>
        <p:sp>
          <p:nvSpPr>
            <p:cNvPr id="44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38930" name="Group 25"/>
            <p:cNvGrpSpPr/>
            <p:nvPr/>
          </p:nvGrpSpPr>
          <p:grpSpPr>
            <a:xfrm>
              <a:off x="4201879" y="2470265"/>
              <a:ext cx="3701408" cy="767464"/>
              <a:chOff x="5559125" y="2765548"/>
              <a:chExt cx="4935210" cy="1023286"/>
            </a:xfrm>
          </p:grpSpPr>
          <p:sp>
            <p:nvSpPr>
              <p:cNvPr id="38931" name="TextBox 23"/>
              <p:cNvSpPr txBox="1"/>
              <p:nvPr/>
            </p:nvSpPr>
            <p:spPr>
              <a:xfrm>
                <a:off x="5560029" y="2765548"/>
                <a:ext cx="2525839" cy="4980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zh-CN" altLang="en-US" sz="2400" dirty="0">
                    <a:solidFill>
                      <a:schemeClr val="bg1"/>
                    </a:solidFill>
                  </a:rPr>
                  <a:t>添加标题文字：</a:t>
                </a:r>
                <a:endParaRPr lang="en-US" altLang="x-none" sz="2000" dirty="0">
                  <a:solidFill>
                    <a:srgbClr val="F2F2F2"/>
                  </a:solidFill>
                  <a:latin typeface="微软雅黑 Light" pitchFamily="34" charset="-122"/>
                  <a:ea typeface="Open Sans" panose="020B0606030504020204"/>
                </a:endParaRPr>
              </a:p>
            </p:txBody>
          </p:sp>
          <p:sp>
            <p:nvSpPr>
              <p:cNvPr id="47" name="TextBox 24"/>
              <p:cNvSpPr txBox="1">
                <a:spLocks noChangeArrowheads="1"/>
              </p:cNvSpPr>
              <p:nvPr/>
            </p:nvSpPr>
            <p:spPr bwMode="auto">
              <a:xfrm>
                <a:off x="5559125" y="3166247"/>
                <a:ext cx="4935210" cy="6225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itchFamily="34" charset="-122"/>
                  </a:defRPr>
                </a:lvl9pPr>
              </a:lstStyle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 Light" pitchFamily="34" charset="-122"/>
                    <a:ea typeface="微软雅黑 Light" pitchFamily="34" charset="-122"/>
                    <a:cs typeface="+mn-cs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kumimoji="0" lang="en-US" altLang="zh-CN" sz="10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 Light" pitchFamily="34" charset="-122"/>
                  <a:ea typeface="微软雅黑 Light" pitchFamily="34" charset="-122"/>
                  <a:cs typeface="+mn-cs"/>
                </a:endParaRPr>
              </a:p>
            </p:txBody>
          </p:sp>
        </p:grpSp>
      </p:grpSp>
      <p:sp>
        <p:nvSpPr>
          <p:cNvPr id="38927" name="TextBox 26"/>
          <p:cNvSpPr txBox="1"/>
          <p:nvPr/>
        </p:nvSpPr>
        <p:spPr>
          <a:xfrm>
            <a:off x="7799388" y="4338638"/>
            <a:ext cx="4224337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100" dirty="0">
                <a:latin typeface="微软雅黑 Light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100" dirty="0">
              <a:latin typeface="微软雅黑 Light" pitchFamily="34" charset="-122"/>
            </a:endParaRPr>
          </a:p>
        </p:txBody>
      </p:sp>
      <p:sp>
        <p:nvSpPr>
          <p:cNvPr id="51" name="Rectangle 27"/>
          <p:cNvSpPr/>
          <p:nvPr/>
        </p:nvSpPr>
        <p:spPr>
          <a:xfrm>
            <a:off x="7907338" y="5495925"/>
            <a:ext cx="1108075" cy="27622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添加文字信息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4.7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课题总结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2536515" y="3375174"/>
            <a:ext cx="753936" cy="753899"/>
            <a:chOff x="848110" y="2494995"/>
            <a:chExt cx="636196" cy="636164"/>
          </a:xfrm>
          <a:solidFill>
            <a:schemeClr val="accent1"/>
          </a:solidFill>
        </p:grpSpPr>
        <p:sp>
          <p:nvSpPr>
            <p:cNvPr id="25" name="Rectangle 22"/>
            <p:cNvSpPr/>
            <p:nvPr/>
          </p:nvSpPr>
          <p:spPr>
            <a:xfrm>
              <a:off x="848110" y="249499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  <p:sp>
          <p:nvSpPr>
            <p:cNvPr id="26" name="Freeform 23"/>
            <p:cNvSpPr>
              <a:spLocks noEditPoints="1"/>
            </p:cNvSpPr>
            <p:nvPr/>
          </p:nvSpPr>
          <p:spPr bwMode="auto">
            <a:xfrm>
              <a:off x="968176" y="2655623"/>
              <a:ext cx="389082" cy="322810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108363" tIns="54181" rIns="108363" bIns="54181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536515" y="2105289"/>
            <a:ext cx="753936" cy="753899"/>
            <a:chOff x="848110" y="1423425"/>
            <a:chExt cx="636196" cy="636164"/>
          </a:xfrm>
          <a:solidFill>
            <a:schemeClr val="accent1"/>
          </a:solidFill>
        </p:grpSpPr>
        <p:sp>
          <p:nvSpPr>
            <p:cNvPr id="28" name="Rectangle 13"/>
            <p:cNvSpPr/>
            <p:nvPr/>
          </p:nvSpPr>
          <p:spPr>
            <a:xfrm>
              <a:off x="848110" y="142342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  <p:sp>
          <p:nvSpPr>
            <p:cNvPr id="29" name="Freeform 100"/>
            <p:cNvSpPr/>
            <p:nvPr/>
          </p:nvSpPr>
          <p:spPr bwMode="auto">
            <a:xfrm>
              <a:off x="990986" y="1566301"/>
              <a:ext cx="303570" cy="34205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108363" tIns="54181" rIns="108363" bIns="54181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solidFill>
                    <a:schemeClr val="accent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82429" y="4729718"/>
            <a:ext cx="753936" cy="753899"/>
            <a:chOff x="4937249" y="3638003"/>
            <a:chExt cx="636196" cy="636164"/>
          </a:xfrm>
          <a:solidFill>
            <a:schemeClr val="accent1"/>
          </a:solidFill>
        </p:grpSpPr>
        <p:sp>
          <p:nvSpPr>
            <p:cNvPr id="31" name="Rectangle 27"/>
            <p:cNvSpPr/>
            <p:nvPr/>
          </p:nvSpPr>
          <p:spPr>
            <a:xfrm>
              <a:off x="4937249" y="3638003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  <p:sp>
          <p:nvSpPr>
            <p:cNvPr id="32" name="Freeform 107"/>
            <p:cNvSpPr>
              <a:spLocks noEditPoints="1"/>
            </p:cNvSpPr>
            <p:nvPr/>
          </p:nvSpPr>
          <p:spPr bwMode="auto">
            <a:xfrm>
              <a:off x="5080125" y="3780879"/>
              <a:ext cx="365566" cy="314258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108363" tIns="54181" rIns="108363" bIns="54181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536515" y="4729718"/>
            <a:ext cx="753936" cy="753899"/>
            <a:chOff x="848110" y="3638003"/>
            <a:chExt cx="636196" cy="636164"/>
          </a:xfrm>
          <a:solidFill>
            <a:schemeClr val="accent1"/>
          </a:solidFill>
        </p:grpSpPr>
        <p:sp>
          <p:nvSpPr>
            <p:cNvPr id="34" name="Rectangle 26"/>
            <p:cNvSpPr/>
            <p:nvPr/>
          </p:nvSpPr>
          <p:spPr>
            <a:xfrm>
              <a:off x="848110" y="3638003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  <p:grpSp>
          <p:nvGrpSpPr>
            <p:cNvPr id="35" name="Group 67"/>
            <p:cNvGrpSpPr/>
            <p:nvPr/>
          </p:nvGrpSpPr>
          <p:grpSpPr>
            <a:xfrm>
              <a:off x="919548" y="3852317"/>
              <a:ext cx="503238" cy="177800"/>
              <a:chOff x="1441430" y="4357700"/>
              <a:chExt cx="503238" cy="177800"/>
            </a:xfrm>
            <a:grpFill/>
          </p:grpSpPr>
          <p:sp>
            <p:nvSpPr>
              <p:cNvPr id="41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108363" tIns="54181" rIns="108363" bIns="54181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95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108363" tIns="54181" rIns="108363" bIns="54181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95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108363" tIns="54181" rIns="108363" bIns="54181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95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382429" y="3375174"/>
            <a:ext cx="753936" cy="753899"/>
            <a:chOff x="4937249" y="2494995"/>
            <a:chExt cx="636196" cy="636164"/>
          </a:xfrm>
          <a:solidFill>
            <a:schemeClr val="accent1"/>
          </a:solidFill>
        </p:grpSpPr>
        <p:sp>
          <p:nvSpPr>
            <p:cNvPr id="45" name="Rectangle 23"/>
            <p:cNvSpPr/>
            <p:nvPr/>
          </p:nvSpPr>
          <p:spPr>
            <a:xfrm>
              <a:off x="4937249" y="249499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115758" y="2684685"/>
              <a:ext cx="302600" cy="259373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108363" tIns="54181" rIns="108363" bIns="54181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6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382429" y="2105289"/>
            <a:ext cx="753936" cy="753899"/>
            <a:chOff x="4937249" y="1423425"/>
            <a:chExt cx="636196" cy="636164"/>
          </a:xfrm>
          <a:solidFill>
            <a:schemeClr val="accent1"/>
          </a:solidFill>
        </p:grpSpPr>
        <p:sp>
          <p:nvSpPr>
            <p:cNvPr id="48" name="Rectangle 16"/>
            <p:cNvSpPr/>
            <p:nvPr/>
          </p:nvSpPr>
          <p:spPr>
            <a:xfrm>
              <a:off x="4937249" y="142342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9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  <p:sp>
          <p:nvSpPr>
            <p:cNvPr id="51" name="Freeform 108"/>
            <p:cNvSpPr>
              <a:spLocks noChangeAspect="1" noEditPoints="1"/>
            </p:cNvSpPr>
            <p:nvPr/>
          </p:nvSpPr>
          <p:spPr bwMode="auto">
            <a:xfrm>
              <a:off x="5110014" y="1561319"/>
              <a:ext cx="288000" cy="382739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108363" tIns="54181" rIns="108363" bIns="54181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6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70" name="组合 51"/>
          <p:cNvGrpSpPr/>
          <p:nvPr/>
        </p:nvGrpSpPr>
        <p:grpSpPr>
          <a:xfrm>
            <a:off x="3394075" y="2111375"/>
            <a:ext cx="3295650" cy="841375"/>
            <a:chOff x="1572182" y="1429104"/>
            <a:chExt cx="2780621" cy="708974"/>
          </a:xfrm>
        </p:grpSpPr>
        <p:sp>
          <p:nvSpPr>
            <p:cNvPr id="53" name="文本框 52"/>
            <p:cNvSpPr txBox="1"/>
            <p:nvPr/>
          </p:nvSpPr>
          <p:spPr>
            <a:xfrm>
              <a:off x="1572182" y="1429104"/>
              <a:ext cx="1798216" cy="262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20" kern="1200" cap="none" spc="0" normalizeH="0" baseline="0" noProof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  <a:cs typeface="+mn-cs"/>
                </a:rPr>
                <a:t>示例一</a:t>
              </a:r>
            </a:p>
          </p:txBody>
        </p:sp>
        <p:sp>
          <p:nvSpPr>
            <p:cNvPr id="54" name="Rectangle 37"/>
            <p:cNvSpPr/>
            <p:nvPr/>
          </p:nvSpPr>
          <p:spPr>
            <a:xfrm>
              <a:off x="1572182" y="1668378"/>
              <a:ext cx="2780621" cy="46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65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+mn-ea"/>
                  <a:cs typeface="+mn-cs"/>
                </a:rPr>
                <a:t>您的内容打在这里，或者通过复制您的文本后在此框中选择粘贴，并选择只保留您的内容打在这里</a:t>
              </a:r>
              <a:endParaRPr kumimoji="0" lang="en-US" altLang="zh-CN" sz="106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1" name="组合 54"/>
          <p:cNvGrpSpPr/>
          <p:nvPr/>
        </p:nvGrpSpPr>
        <p:grpSpPr>
          <a:xfrm>
            <a:off x="3394075" y="3365500"/>
            <a:ext cx="3295650" cy="855663"/>
            <a:chOff x="1572182" y="1415852"/>
            <a:chExt cx="2780621" cy="722226"/>
          </a:xfrm>
        </p:grpSpPr>
        <p:sp>
          <p:nvSpPr>
            <p:cNvPr id="56" name="文本框 55"/>
            <p:cNvSpPr txBox="1"/>
            <p:nvPr/>
          </p:nvSpPr>
          <p:spPr>
            <a:xfrm>
              <a:off x="1572182" y="1415852"/>
              <a:ext cx="1798216" cy="262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20" kern="1200" cap="none" spc="0" normalizeH="0" baseline="0" noProof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  <a:cs typeface="+mn-cs"/>
                </a:rPr>
                <a:t>示例二</a:t>
              </a:r>
            </a:p>
          </p:txBody>
        </p:sp>
        <p:sp>
          <p:nvSpPr>
            <p:cNvPr id="57" name="Rectangle 37"/>
            <p:cNvSpPr/>
            <p:nvPr/>
          </p:nvSpPr>
          <p:spPr>
            <a:xfrm>
              <a:off x="1572182" y="1668378"/>
              <a:ext cx="2780621" cy="46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65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+mn-ea"/>
                  <a:cs typeface="+mn-cs"/>
                </a:rPr>
                <a:t>您的内容打在这里，或者通过复制您的文本后在此框中选择粘贴，并选择只保留您的内容打在这里</a:t>
              </a:r>
              <a:endParaRPr kumimoji="0" lang="en-US" altLang="zh-CN" sz="106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2" name="组合 57"/>
          <p:cNvGrpSpPr/>
          <p:nvPr/>
        </p:nvGrpSpPr>
        <p:grpSpPr>
          <a:xfrm>
            <a:off x="3394075" y="4729163"/>
            <a:ext cx="3295650" cy="855662"/>
            <a:chOff x="1572182" y="1415852"/>
            <a:chExt cx="2780621" cy="722226"/>
          </a:xfrm>
        </p:grpSpPr>
        <p:sp>
          <p:nvSpPr>
            <p:cNvPr id="59" name="文本框 58"/>
            <p:cNvSpPr txBox="1"/>
            <p:nvPr/>
          </p:nvSpPr>
          <p:spPr>
            <a:xfrm>
              <a:off x="1572182" y="1415852"/>
              <a:ext cx="1798216" cy="262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20" kern="1200" cap="none" spc="0" normalizeH="0" baseline="0" noProof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  <a:cs typeface="+mn-cs"/>
                </a:rPr>
                <a:t>示例三</a:t>
              </a:r>
            </a:p>
          </p:txBody>
        </p:sp>
        <p:sp>
          <p:nvSpPr>
            <p:cNvPr id="60" name="Rectangle 37"/>
            <p:cNvSpPr/>
            <p:nvPr/>
          </p:nvSpPr>
          <p:spPr>
            <a:xfrm>
              <a:off x="1572182" y="1668378"/>
              <a:ext cx="2780621" cy="46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65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+mn-ea"/>
                  <a:cs typeface="+mn-cs"/>
                </a:rPr>
                <a:t>您的内容打在这里，或者通过复制您的文本后在此框中选择粘贴，并选择只保留您的内容打在这里</a:t>
              </a:r>
              <a:endParaRPr kumimoji="0" lang="en-US" altLang="zh-CN" sz="106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3" name="组合 60"/>
          <p:cNvGrpSpPr/>
          <p:nvPr/>
        </p:nvGrpSpPr>
        <p:grpSpPr>
          <a:xfrm>
            <a:off x="8305800" y="2174875"/>
            <a:ext cx="3295650" cy="839788"/>
            <a:chOff x="1572182" y="1415852"/>
            <a:chExt cx="2780621" cy="708974"/>
          </a:xfrm>
        </p:grpSpPr>
        <p:sp>
          <p:nvSpPr>
            <p:cNvPr id="62" name="文本框 61"/>
            <p:cNvSpPr txBox="1"/>
            <p:nvPr/>
          </p:nvSpPr>
          <p:spPr>
            <a:xfrm>
              <a:off x="1572182" y="1415852"/>
              <a:ext cx="1798216" cy="262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20" kern="1200" cap="none" spc="0" normalizeH="0" baseline="0" noProof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  <a:cs typeface="+mn-cs"/>
                </a:rPr>
                <a:t>示例四</a:t>
              </a:r>
            </a:p>
          </p:txBody>
        </p:sp>
        <p:sp>
          <p:nvSpPr>
            <p:cNvPr id="63" name="Rectangle 37"/>
            <p:cNvSpPr/>
            <p:nvPr/>
          </p:nvSpPr>
          <p:spPr>
            <a:xfrm>
              <a:off x="1572182" y="1655126"/>
              <a:ext cx="2780621" cy="46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65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+mn-ea"/>
                  <a:cs typeface="+mn-cs"/>
                </a:rPr>
                <a:t>您的内容打在这里，或者通过复制您的文本后在此框中选择粘贴，并选择只保留您的内容打在这里</a:t>
              </a:r>
              <a:endParaRPr kumimoji="0" lang="en-US" altLang="zh-CN" sz="106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4" name="组合 63"/>
          <p:cNvGrpSpPr/>
          <p:nvPr/>
        </p:nvGrpSpPr>
        <p:grpSpPr>
          <a:xfrm>
            <a:off x="8305800" y="3443288"/>
            <a:ext cx="3295650" cy="855662"/>
            <a:chOff x="1572182" y="1415852"/>
            <a:chExt cx="2780621" cy="722226"/>
          </a:xfrm>
        </p:grpSpPr>
        <p:sp>
          <p:nvSpPr>
            <p:cNvPr id="65" name="文本框 64"/>
            <p:cNvSpPr txBox="1"/>
            <p:nvPr/>
          </p:nvSpPr>
          <p:spPr>
            <a:xfrm>
              <a:off x="1572182" y="1415852"/>
              <a:ext cx="1798216" cy="262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20" kern="1200" cap="none" spc="0" normalizeH="0" baseline="0" noProof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  <a:cs typeface="+mn-cs"/>
                </a:rPr>
                <a:t>示例五</a:t>
              </a:r>
            </a:p>
          </p:txBody>
        </p:sp>
        <p:sp>
          <p:nvSpPr>
            <p:cNvPr id="66" name="Rectangle 37"/>
            <p:cNvSpPr/>
            <p:nvPr/>
          </p:nvSpPr>
          <p:spPr>
            <a:xfrm>
              <a:off x="1572182" y="1668378"/>
              <a:ext cx="2780621" cy="46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65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+mn-ea"/>
                  <a:cs typeface="+mn-cs"/>
                </a:rPr>
                <a:t>您的内容打在这里，或者通过复制您的文本后在此框中选择粘贴，并选择只保留您的内容打在这里</a:t>
              </a:r>
              <a:endParaRPr kumimoji="0" lang="en-US" altLang="zh-CN" sz="106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5" name="组合 66"/>
          <p:cNvGrpSpPr/>
          <p:nvPr/>
        </p:nvGrpSpPr>
        <p:grpSpPr>
          <a:xfrm>
            <a:off x="8305800" y="4806950"/>
            <a:ext cx="3295650" cy="857250"/>
            <a:chOff x="1572182" y="1415852"/>
            <a:chExt cx="2780621" cy="722226"/>
          </a:xfrm>
        </p:grpSpPr>
        <p:sp>
          <p:nvSpPr>
            <p:cNvPr id="68" name="文本框 67"/>
            <p:cNvSpPr txBox="1"/>
            <p:nvPr/>
          </p:nvSpPr>
          <p:spPr>
            <a:xfrm>
              <a:off x="1572182" y="1415852"/>
              <a:ext cx="1798216" cy="262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20" kern="1200" cap="none" spc="0" normalizeH="0" baseline="0" noProof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  <a:cs typeface="+mn-cs"/>
                </a:rPr>
                <a:t>示例六</a:t>
              </a:r>
            </a:p>
          </p:txBody>
        </p:sp>
        <p:sp>
          <p:nvSpPr>
            <p:cNvPr id="69" name="Rectangle 37"/>
            <p:cNvSpPr/>
            <p:nvPr/>
          </p:nvSpPr>
          <p:spPr>
            <a:xfrm>
              <a:off x="1572182" y="1668378"/>
              <a:ext cx="2780621" cy="469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65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+mn-ea"/>
                  <a:cs typeface="+mn-cs"/>
                </a:rPr>
                <a:t>您的内容打在这里，或者通过复制您的文本后在此框中选择粘贴，并选择只保留您的内容打在这里</a:t>
              </a:r>
              <a:endParaRPr kumimoji="0" lang="en-US" altLang="zh-CN" sz="106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7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7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72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7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7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82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84" name="直接连接符 83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86" name="椭圆 85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87" name="直接连接符 86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4.8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布置作业</a:t>
            </a: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6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arrow_游标"/>
          <p:cNvGrpSpPr>
            <a:grpSpLocks noChangeAspect="1"/>
          </p:cNvGrpSpPr>
          <p:nvPr/>
        </p:nvGrpSpPr>
        <p:grpSpPr>
          <a:xfrm rot="10800000" flipH="1">
            <a:off x="1856668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9" name="椭圆 38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021" name="组合 33"/>
          <p:cNvGrpSpPr/>
          <p:nvPr/>
        </p:nvGrpSpPr>
        <p:grpSpPr>
          <a:xfrm>
            <a:off x="2936875" y="1539875"/>
            <a:ext cx="4189413" cy="4352925"/>
            <a:chOff x="839089" y="1022097"/>
            <a:chExt cx="4688114" cy="4871259"/>
          </a:xfrm>
        </p:grpSpPr>
        <p:grpSp>
          <p:nvGrpSpPr>
            <p:cNvPr id="43033" name="组合 34"/>
            <p:cNvGrpSpPr/>
            <p:nvPr/>
          </p:nvGrpSpPr>
          <p:grpSpPr>
            <a:xfrm rot="-297887">
              <a:off x="2284742" y="1022097"/>
              <a:ext cx="1525579" cy="1510194"/>
              <a:chOff x="3094804" y="1149628"/>
              <a:chExt cx="1786069" cy="1768057"/>
            </a:xfrm>
          </p:grpSpPr>
          <p:cxnSp>
            <p:nvCxnSpPr>
              <p:cNvPr id="46" name="直接连接符 45"/>
              <p:cNvCxnSpPr/>
              <p:nvPr/>
            </p:nvCxnSpPr>
            <p:spPr>
              <a:xfrm rot="297887" flipV="1">
                <a:off x="3094804" y="2226670"/>
                <a:ext cx="842494" cy="602184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47" name="直接连接符 46"/>
              <p:cNvCxnSpPr/>
              <p:nvPr/>
            </p:nvCxnSpPr>
            <p:spPr>
              <a:xfrm rot="297887">
                <a:off x="4139975" y="2293199"/>
                <a:ext cx="740898" cy="624486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48" name="椭圆 47"/>
              <p:cNvSpPr/>
              <p:nvPr/>
            </p:nvSpPr>
            <p:spPr>
              <a:xfrm>
                <a:off x="3920179" y="1149628"/>
                <a:ext cx="290506" cy="1304266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Nexa Light" panose="02000000000000000000" pitchFamily="50" charset="0"/>
                  <a:ea typeface="+mn-ea"/>
                  <a:cs typeface="+mn-cs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839089" y="2464308"/>
              <a:ext cx="4688114" cy="342904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3022" name="矩形 39"/>
          <p:cNvSpPr/>
          <p:nvPr/>
        </p:nvSpPr>
        <p:spPr>
          <a:xfrm>
            <a:off x="3127375" y="3335338"/>
            <a:ext cx="3716338" cy="9096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 Light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400" dirty="0">
              <a:solidFill>
                <a:schemeClr val="bg1"/>
              </a:solidFill>
              <a:latin typeface="微软雅黑 Light" pitchFamily="34" charset="-122"/>
            </a:endParaRPr>
          </a:p>
        </p:txBody>
      </p:sp>
      <p:sp>
        <p:nvSpPr>
          <p:cNvPr id="43023" name="矩形 40"/>
          <p:cNvSpPr/>
          <p:nvPr/>
        </p:nvSpPr>
        <p:spPr>
          <a:xfrm>
            <a:off x="3127375" y="4441825"/>
            <a:ext cx="3716338" cy="90678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 Light" pitchFamily="34" charset="-122"/>
              </a:rPr>
              <a:t>您的内容打在这里，或者通过复制您的文本后，在此框中选择粘贴，并选择只保留文字。您的内容打在这里，或者通过复制您的文本后。 </a:t>
            </a:r>
            <a:endParaRPr lang="en-US" altLang="zh-CN" sz="1400" dirty="0">
              <a:solidFill>
                <a:schemeClr val="bg1"/>
              </a:solidFill>
              <a:latin typeface="微软雅黑 Light" pitchFamily="34" charset="-122"/>
            </a:endParaRPr>
          </a:p>
        </p:txBody>
      </p:sp>
      <p:grpSp>
        <p:nvGrpSpPr>
          <p:cNvPr id="43024" name="组合 41"/>
          <p:cNvGrpSpPr/>
          <p:nvPr/>
        </p:nvGrpSpPr>
        <p:grpSpPr>
          <a:xfrm>
            <a:off x="7996238" y="1722438"/>
            <a:ext cx="3100387" cy="3397250"/>
            <a:chOff x="6502470" y="1199824"/>
            <a:chExt cx="3467440" cy="3800672"/>
          </a:xfrm>
        </p:grpSpPr>
        <p:grpSp>
          <p:nvGrpSpPr>
            <p:cNvPr id="43026" name="组合 42"/>
            <p:cNvGrpSpPr/>
            <p:nvPr/>
          </p:nvGrpSpPr>
          <p:grpSpPr>
            <a:xfrm rot="-297887">
              <a:off x="7504748" y="1199824"/>
              <a:ext cx="1245953" cy="1339631"/>
              <a:chOff x="3088495" y="1004378"/>
              <a:chExt cx="1784213" cy="1918362"/>
            </a:xfrm>
          </p:grpSpPr>
          <p:cxnSp>
            <p:nvCxnSpPr>
              <p:cNvPr id="54" name="直接连接符 53"/>
              <p:cNvCxnSpPr/>
              <p:nvPr/>
            </p:nvCxnSpPr>
            <p:spPr>
              <a:xfrm rot="297887" flipV="1">
                <a:off x="3088495" y="2333580"/>
                <a:ext cx="854327" cy="496933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55" name="直接连接符 54"/>
              <p:cNvCxnSpPr/>
              <p:nvPr/>
            </p:nvCxnSpPr>
            <p:spPr>
              <a:xfrm rot="297887">
                <a:off x="4142592" y="2401566"/>
                <a:ext cx="730116" cy="521174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56" name="椭圆 55"/>
              <p:cNvSpPr/>
              <p:nvPr/>
            </p:nvSpPr>
            <p:spPr>
              <a:xfrm>
                <a:off x="3920179" y="1004378"/>
                <a:ext cx="290506" cy="1594772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Nexa Light" panose="02000000000000000000" pitchFamily="50" charset="0"/>
                  <a:ea typeface="+mn-ea"/>
                  <a:cs typeface="+mn-cs"/>
                </a:endParaRPr>
              </a:p>
            </p:txBody>
          </p:sp>
        </p:grpSp>
        <p:sp>
          <p:nvSpPr>
            <p:cNvPr id="53" name="矩形 52"/>
            <p:cNvSpPr/>
            <p:nvPr/>
          </p:nvSpPr>
          <p:spPr>
            <a:xfrm>
              <a:off x="6502470" y="2463450"/>
              <a:ext cx="3467440" cy="253704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3025" name="矩形 47"/>
          <p:cNvSpPr/>
          <p:nvPr/>
        </p:nvSpPr>
        <p:spPr>
          <a:xfrm>
            <a:off x="8177213" y="3175000"/>
            <a:ext cx="2740025" cy="17494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 Light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en-US" altLang="zh-CN" sz="1400" dirty="0">
              <a:solidFill>
                <a:schemeClr val="bg1"/>
              </a:solidFill>
              <a:latin typeface="微软雅黑 Light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组合 5"/>
          <p:cNvGrpSpPr/>
          <p:nvPr/>
        </p:nvGrpSpPr>
        <p:grpSpPr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625191" y="1510498"/>
              <a:ext cx="3893617" cy="2153674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版式设计</a:t>
            </a:r>
            <a:endParaRPr kumimoji="0" lang="zh-CN" altLang="en-US" sz="533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65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PART </a:t>
            </a:r>
            <a:r>
              <a:rPr kumimoji="0" lang="en-US" altLang="zh-CN" sz="186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FIVE</a:t>
            </a:r>
            <a:endParaRPr kumimoji="0" lang="zh-CN" altLang="en-US" sz="186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5.1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板书设计</a:t>
            </a:r>
          </a:p>
        </p:txBody>
      </p:sp>
      <p:pic>
        <p:nvPicPr>
          <p:cNvPr id="47108" name="Picture 25" descr="图片2"/>
          <p:cNvPicPr>
            <a:picLocks noChangeAspect="1"/>
          </p:cNvPicPr>
          <p:nvPr/>
        </p:nvPicPr>
        <p:blipFill>
          <a:blip r:embed="rId3"/>
          <a:srcRect t="10025"/>
          <a:stretch>
            <a:fillRect/>
          </a:stretch>
        </p:blipFill>
        <p:spPr>
          <a:xfrm>
            <a:off x="2905125" y="1584325"/>
            <a:ext cx="8218488" cy="4841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19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20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21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22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24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arrow_游标"/>
          <p:cNvGrpSpPr>
            <a:grpSpLocks noChangeAspect="1"/>
          </p:cNvGrpSpPr>
          <p:nvPr/>
        </p:nvGrpSpPr>
        <p:grpSpPr>
          <a:xfrm rot="10800000" flipH="1">
            <a:off x="1856668" y="478630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27" name="椭圆 26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组合 5"/>
          <p:cNvGrpSpPr/>
          <p:nvPr/>
        </p:nvGrpSpPr>
        <p:grpSpPr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625191" y="1510498"/>
              <a:ext cx="3893617" cy="2153674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教学效果</a:t>
            </a:r>
            <a:endParaRPr kumimoji="0" lang="zh-CN" altLang="en-US" sz="533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65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PART </a:t>
            </a:r>
            <a:r>
              <a:rPr kumimoji="0" lang="en-US" altLang="zh-CN" sz="1865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SIX</a:t>
            </a:r>
            <a:endParaRPr kumimoji="0" lang="zh-CN" altLang="en-US" sz="1865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 smtClean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L="381000" marR="0" indent="-381000" defTabSz="9144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kern="1200" cap="none" spc="0" normalizeH="0" baseline="0" noProof="0" dirty="0" smtClean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添加标题</a:t>
            </a:r>
            <a:endParaRPr kumimoji="0" lang="en-US" altLang="zh-CN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6.1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教学效果</a:t>
            </a: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6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工作回顾</a:t>
            </a:r>
          </a:p>
        </p:txBody>
      </p:sp>
      <p:sp>
        <p:nvSpPr>
          <p:cNvPr id="32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教学背景</a:t>
            </a:r>
          </a:p>
        </p:txBody>
      </p:sp>
      <p:sp>
        <p:nvSpPr>
          <p:cNvPr id="33" name="title_2"/>
          <p:cNvSpPr/>
          <p:nvPr/>
        </p:nvSpPr>
        <p:spPr>
          <a:xfrm>
            <a:off x="188913" y="2792413"/>
            <a:ext cx="1485900" cy="493713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教学分析</a:t>
            </a:r>
          </a:p>
        </p:txBody>
      </p:sp>
      <p:sp>
        <p:nvSpPr>
          <p:cNvPr id="34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学法分析</a:t>
            </a:r>
          </a:p>
        </p:txBody>
      </p:sp>
      <p:sp>
        <p:nvSpPr>
          <p:cNvPr id="35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教学过程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板书设计</a:t>
            </a:r>
          </a:p>
        </p:txBody>
      </p:sp>
      <p:sp>
        <p:nvSpPr>
          <p:cNvPr id="37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教学效果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arrow_游标"/>
          <p:cNvGrpSpPr>
            <a:grpSpLocks noChangeAspect="1"/>
          </p:cNvGrpSpPr>
          <p:nvPr/>
        </p:nvGrpSpPr>
        <p:grpSpPr>
          <a:xfrm rot="10800000" flipH="1">
            <a:off x="1856668" y="5388970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0" name="椭圆 39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文本框 1"/>
          <p:cNvSpPr txBox="1">
            <a:spLocks noChangeArrowheads="1"/>
          </p:cNvSpPr>
          <p:nvPr/>
        </p:nvSpPr>
        <p:spPr bwMode="auto">
          <a:xfrm>
            <a:off x="5884863" y="1671638"/>
            <a:ext cx="1984375" cy="460375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教学效果</a:t>
            </a:r>
            <a:endParaRPr kumimoji="0" lang="zh-CN" altLang="en-US" sz="24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5" name="文本框 16"/>
          <p:cNvSpPr txBox="1">
            <a:spLocks noChangeArrowheads="1"/>
          </p:cNvSpPr>
          <p:nvPr/>
        </p:nvSpPr>
        <p:spPr bwMode="auto">
          <a:xfrm>
            <a:off x="3095625" y="2703513"/>
            <a:ext cx="1697038" cy="338138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解决问题为目的</a:t>
            </a:r>
            <a:endParaRPr kumimoji="0" lang="zh-CN" altLang="en-US" sz="16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6" name="文本框 18"/>
          <p:cNvSpPr txBox="1">
            <a:spLocks noChangeArrowheads="1"/>
          </p:cNvSpPr>
          <p:nvPr/>
        </p:nvSpPr>
        <p:spPr bwMode="auto">
          <a:xfrm>
            <a:off x="6035675" y="2703513"/>
            <a:ext cx="1695450" cy="338138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独立思考为前提</a:t>
            </a:r>
            <a:endParaRPr kumimoji="0" lang="zh-CN" altLang="en-US" sz="16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文本框 19"/>
          <p:cNvSpPr txBox="1">
            <a:spLocks noChangeArrowheads="1"/>
          </p:cNvSpPr>
          <p:nvPr/>
        </p:nvSpPr>
        <p:spPr bwMode="auto">
          <a:xfrm>
            <a:off x="9159875" y="2703513"/>
            <a:ext cx="1697038" cy="338138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rPr>
              <a:t>小组合作为基础</a:t>
            </a:r>
            <a:endParaRPr kumimoji="0" lang="zh-CN" altLang="en-US" sz="16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2836863" y="3438525"/>
            <a:ext cx="2206625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781675" y="3438525"/>
            <a:ext cx="2208213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905875" y="3438525"/>
            <a:ext cx="2205038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文本框 28"/>
          <p:cNvSpPr txBox="1">
            <a:spLocks noChangeArrowheads="1"/>
          </p:cNvSpPr>
          <p:nvPr/>
        </p:nvSpPr>
        <p:spPr bwMode="auto">
          <a:xfrm>
            <a:off x="2836863" y="3446463"/>
            <a:ext cx="2206625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1</a:t>
            </a:r>
            <a:r>
              <a:rPr kumimoji="0" lang="zh-CN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、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2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3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4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5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6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</p:txBody>
      </p:sp>
      <p:sp>
        <p:nvSpPr>
          <p:cNvPr id="52" name="文本框 29"/>
          <p:cNvSpPr txBox="1">
            <a:spLocks noChangeArrowheads="1"/>
          </p:cNvSpPr>
          <p:nvPr/>
        </p:nvSpPr>
        <p:spPr bwMode="auto">
          <a:xfrm>
            <a:off x="5781675" y="3503613"/>
            <a:ext cx="2298700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1</a:t>
            </a:r>
            <a:r>
              <a:rPr kumimoji="0" lang="zh-CN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、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2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3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4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5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6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</p:txBody>
      </p:sp>
      <p:sp>
        <p:nvSpPr>
          <p:cNvPr id="53" name="文本框 30"/>
          <p:cNvSpPr txBox="1">
            <a:spLocks noChangeArrowheads="1"/>
          </p:cNvSpPr>
          <p:nvPr/>
        </p:nvSpPr>
        <p:spPr bwMode="auto">
          <a:xfrm>
            <a:off x="8905875" y="3436938"/>
            <a:ext cx="2205038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1</a:t>
            </a:r>
            <a:r>
              <a:rPr kumimoji="0" lang="zh-CN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、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2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3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4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5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  <a:p>
            <a:pPr marR="0"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buSzTx/>
              <a:buFontTx/>
              <a:buNone/>
              <a:defRPr/>
            </a:pPr>
            <a:r>
              <a:rPr kumimoji="0" lang="en-US" altLang="zh-CN" sz="1400" kern="1200" cap="none" spc="0" normalizeH="0" baseline="0" noProof="0" dirty="0">
                <a:latin typeface="+mj-ea"/>
                <a:ea typeface="+mn-ea"/>
                <a:cs typeface="+mn-cs"/>
              </a:rPr>
              <a:t>6</a:t>
            </a:r>
            <a:r>
              <a:rPr kumimoji="0" lang="zh-CN" altLang="en-US" sz="1400" kern="1200" cap="none" spc="0" normalizeH="0" baseline="0" noProof="0" dirty="0">
                <a:latin typeface="+mj-ea"/>
                <a:ea typeface="+mn-ea"/>
                <a:cs typeface="+mn-cs"/>
              </a:rPr>
              <a:t>、添加相关的描述文字</a:t>
            </a:r>
            <a:endParaRPr kumimoji="0" lang="en-US" altLang="zh-CN" sz="1400" kern="1200" cap="none" spc="0" normalizeH="0" baseline="0" noProof="0" dirty="0">
              <a:latin typeface="+mj-ea"/>
              <a:ea typeface="+mn-ea"/>
              <a:cs typeface="+mn-cs"/>
            </a:endParaRPr>
          </a:p>
        </p:txBody>
      </p:sp>
      <p:cxnSp>
        <p:nvCxnSpPr>
          <p:cNvPr id="54" name="直接连接符 53"/>
          <p:cNvCxnSpPr>
            <a:stCxn id="44" idx="2"/>
            <a:endCxn id="45" idx="0"/>
          </p:cNvCxnSpPr>
          <p:nvPr/>
        </p:nvCxnSpPr>
        <p:spPr>
          <a:xfrm flipH="1">
            <a:off x="3944938" y="2132013"/>
            <a:ext cx="2932113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stCxn id="44" idx="2"/>
            <a:endCxn id="46" idx="0"/>
          </p:cNvCxnSpPr>
          <p:nvPr/>
        </p:nvCxnSpPr>
        <p:spPr>
          <a:xfrm>
            <a:off x="6877050" y="2132013"/>
            <a:ext cx="6350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>
            <a:stCxn id="44" idx="2"/>
            <a:endCxn id="47" idx="0"/>
          </p:cNvCxnSpPr>
          <p:nvPr/>
        </p:nvCxnSpPr>
        <p:spPr>
          <a:xfrm>
            <a:off x="6877050" y="2132013"/>
            <a:ext cx="3132138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stCxn id="45" idx="2"/>
            <a:endCxn id="51" idx="0"/>
          </p:cNvCxnSpPr>
          <p:nvPr/>
        </p:nvCxnSpPr>
        <p:spPr>
          <a:xfrm flipH="1">
            <a:off x="3940175" y="3041650"/>
            <a:ext cx="4763" cy="404813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>
            <a:stCxn id="46" idx="2"/>
            <a:endCxn id="49" idx="0"/>
          </p:cNvCxnSpPr>
          <p:nvPr/>
        </p:nvCxnSpPr>
        <p:spPr>
          <a:xfrm>
            <a:off x="6883400" y="3041650"/>
            <a:ext cx="1588" cy="396875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47" idx="2"/>
            <a:endCxn id="53" idx="0"/>
          </p:cNvCxnSpPr>
          <p:nvPr/>
        </p:nvCxnSpPr>
        <p:spPr>
          <a:xfrm>
            <a:off x="10009188" y="3041650"/>
            <a:ext cx="0" cy="395288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/>
        </p:nvSpPr>
        <p:spPr>
          <a:xfrm rot="10800000">
            <a:off x="-1" y="0"/>
            <a:ext cx="4689429" cy="4042611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7203407" y="2568473"/>
            <a:ext cx="4988840" cy="4300724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246188"/>
            <a:ext cx="12192000" cy="39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728788" y="2525713"/>
            <a:ext cx="8734425" cy="10452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200" kern="1200" cap="none" spc="0" normalizeH="0" baseline="0" noProof="0" dirty="0">
                <a:solidFill>
                  <a:schemeClr val="bg1"/>
                </a:solidFill>
                <a:latin typeface="+mn-ea"/>
                <a:ea typeface="+mn-ea"/>
                <a:cs typeface="+mn-cs"/>
              </a:rPr>
              <a:t>完毕</a:t>
            </a:r>
          </a:p>
        </p:txBody>
      </p:sp>
      <p:sp>
        <p:nvSpPr>
          <p:cNvPr id="4" name="任意多边形 3"/>
          <p:cNvSpPr/>
          <p:nvPr/>
        </p:nvSpPr>
        <p:spPr>
          <a:xfrm>
            <a:off x="2057400" y="1957388"/>
            <a:ext cx="8088313" cy="2419350"/>
          </a:xfrm>
          <a:custGeom>
            <a:avLst/>
            <a:gdLst>
              <a:gd name="connsiteX0" fmla="*/ 2728913 w 8086725"/>
              <a:gd name="connsiteY0" fmla="*/ 0 h 2628900"/>
              <a:gd name="connsiteX1" fmla="*/ 14288 w 8086725"/>
              <a:gd name="connsiteY1" fmla="*/ 0 h 2628900"/>
              <a:gd name="connsiteX2" fmla="*/ 0 w 8086725"/>
              <a:gd name="connsiteY2" fmla="*/ 2621757 h 2628900"/>
              <a:gd name="connsiteX3" fmla="*/ 8086725 w 8086725"/>
              <a:gd name="connsiteY3" fmla="*/ 2628900 h 2628900"/>
              <a:gd name="connsiteX4" fmla="*/ 8065294 w 8086725"/>
              <a:gd name="connsiteY4" fmla="*/ 7144 h 2628900"/>
              <a:gd name="connsiteX5" fmla="*/ 5200650 w 8086725"/>
              <a:gd name="connsiteY5" fmla="*/ 0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86725" h="2628900">
                <a:moveTo>
                  <a:pt x="2728913" y="0"/>
                </a:moveTo>
                <a:lnTo>
                  <a:pt x="14288" y="0"/>
                </a:lnTo>
                <a:cubicBezTo>
                  <a:pt x="9525" y="873919"/>
                  <a:pt x="4763" y="1747838"/>
                  <a:pt x="0" y="2621757"/>
                </a:cubicBezTo>
                <a:lnTo>
                  <a:pt x="8086725" y="2628900"/>
                </a:lnTo>
                <a:lnTo>
                  <a:pt x="8065294" y="7144"/>
                </a:lnTo>
                <a:lnTo>
                  <a:pt x="5200650" y="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1" name="文本框 1"/>
          <p:cNvSpPr txBox="1"/>
          <p:nvPr/>
        </p:nvSpPr>
        <p:spPr>
          <a:xfrm>
            <a:off x="4508500" y="1246188"/>
            <a:ext cx="314483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Rectangle 37"/>
          <p:cNvSpPr/>
          <p:nvPr/>
        </p:nvSpPr>
        <p:spPr>
          <a:xfrm>
            <a:off x="2790825" y="3640138"/>
            <a:ext cx="6610350" cy="420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ea typeface="+mn-ea"/>
                <a:cs typeface="Lao UI" panose="020B0502040204020203" pitchFamily="34" charset="0"/>
              </a:rPr>
              <a:t>完整框架内容，修改更便捷，封面和内页所有素材均可自由编辑替换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ea typeface="+mn-ea"/>
              <a:cs typeface="Lao UI" panose="020B0502040204020203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263900" y="4673600"/>
            <a:ext cx="287338" cy="28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4" name="Freeform 5"/>
          <p:cNvSpPr>
            <a:spLocks noChangeAspect="1"/>
          </p:cNvSpPr>
          <p:nvPr/>
        </p:nvSpPr>
        <p:spPr>
          <a:xfrm>
            <a:off x="3316288" y="4727575"/>
            <a:ext cx="173037" cy="173038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94" h="294">
                <a:moveTo>
                  <a:pt x="254" y="107"/>
                </a:moveTo>
                <a:lnTo>
                  <a:pt x="254" y="13"/>
                </a:lnTo>
                <a:lnTo>
                  <a:pt x="201" y="13"/>
                </a:lnTo>
                <a:lnTo>
                  <a:pt x="201" y="53"/>
                </a:lnTo>
                <a:lnTo>
                  <a:pt x="147" y="0"/>
                </a:lnTo>
                <a:lnTo>
                  <a:pt x="0" y="147"/>
                </a:lnTo>
                <a:lnTo>
                  <a:pt x="27" y="147"/>
                </a:lnTo>
                <a:lnTo>
                  <a:pt x="27" y="294"/>
                </a:lnTo>
                <a:lnTo>
                  <a:pt x="107" y="294"/>
                </a:lnTo>
                <a:lnTo>
                  <a:pt x="107" y="174"/>
                </a:lnTo>
                <a:lnTo>
                  <a:pt x="187" y="174"/>
                </a:lnTo>
                <a:lnTo>
                  <a:pt x="187" y="294"/>
                </a:lnTo>
                <a:lnTo>
                  <a:pt x="268" y="294"/>
                </a:lnTo>
                <a:lnTo>
                  <a:pt x="268" y="147"/>
                </a:lnTo>
                <a:lnTo>
                  <a:pt x="294" y="147"/>
                </a:lnTo>
                <a:lnTo>
                  <a:pt x="254" y="107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5" name="文本框 19"/>
          <p:cNvSpPr txBox="1"/>
          <p:nvPr/>
        </p:nvSpPr>
        <p:spPr>
          <a:xfrm>
            <a:off x="3609975" y="4635500"/>
            <a:ext cx="263048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</a:rPr>
              <a:t>单击此处添加学校名称</a:t>
            </a: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6705600" y="4673600"/>
            <a:ext cx="288925" cy="28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KSO_Shape"/>
          <p:cNvSpPr>
            <a:spLocks noChangeAspect="1"/>
          </p:cNvSpPr>
          <p:nvPr/>
        </p:nvSpPr>
        <p:spPr bwMode="auto">
          <a:xfrm>
            <a:off x="6769100" y="4718050"/>
            <a:ext cx="142875" cy="180975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8" name="文本框 20"/>
          <p:cNvSpPr txBox="1"/>
          <p:nvPr/>
        </p:nvSpPr>
        <p:spPr>
          <a:xfrm>
            <a:off x="7032625" y="4635500"/>
            <a:ext cx="20897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</a:rPr>
              <a:t>汇报人：情缘素材</a:t>
            </a:r>
          </a:p>
        </p:txBody>
      </p:sp>
    </p:spTree>
  </p:cSld>
  <p:clrMapOvr>
    <a:masterClrMapping/>
  </p:clrMapOvr>
  <p:transition spd="slow">
    <p:blinds dir="vert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教学—亮亮图文 (47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SubTitle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SubTitle"/>
  <p:tag name="MH_ORDER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SubTitl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Other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02404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5"/>
</p:tagLst>
</file>

<file path=ppt/theme/theme1.xml><?xml version="1.0" encoding="utf-8"?>
<a:theme xmlns:a="http://schemas.openxmlformats.org/drawingml/2006/main" name="Office 主题">
  <a:themeElements>
    <a:clrScheme name="Calligraphy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自定义 6">
      <a:majorFont>
        <a:latin typeface="Arial"/>
        <a:ea typeface="微软雅黑 Light"/>
        <a:cs typeface=""/>
      </a:majorFont>
      <a:minorFont>
        <a:latin typeface="Arial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2673</Words>
  <Application>Microsoft Office PowerPoint</Application>
  <PresentationFormat>宽屏</PresentationFormat>
  <Paragraphs>374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Arial Unicode MS</vt:lpstr>
      <vt:lpstr>Lao UI</vt:lpstr>
      <vt:lpstr>Lato Bold</vt:lpstr>
      <vt:lpstr>Lato Light</vt:lpstr>
      <vt:lpstr>Nexa Light</vt:lpstr>
      <vt:lpstr>华文细黑</vt:lpstr>
      <vt:lpstr>宋体</vt:lpstr>
      <vt:lpstr>微软雅黑</vt:lpstr>
      <vt:lpstr>微软雅黑 Light</vt:lpstr>
      <vt:lpstr>Arial</vt:lpstr>
      <vt:lpstr>Calibri</vt:lpstr>
      <vt:lpstr>Impact</vt:lpstr>
      <vt:lpstr>Mongolian Baiti</vt:lpstr>
      <vt:lpstr>Open Sans</vt:lpstr>
      <vt:lpstr>Open Sans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教育教学—亮亮图文 (47)</dc:title>
  <dc:subject>亮亮图文旗舰店</dc:subject>
  <dc:creator/>
  <cp:keywords>更多模版：亮亮图文旗舰店https:/liangliangtuwen.tmall.com</cp:keywords>
  <dc:description>更多模版：亮亮图文旗舰店https://liangliangtuwen.tmall.com</dc:description>
  <cp:lastModifiedBy>faith123</cp:lastModifiedBy>
  <cp:revision>4</cp:revision>
  <dcterms:created xsi:type="dcterms:W3CDTF">2015-10-07T04:43:00Z</dcterms:created>
  <dcterms:modified xsi:type="dcterms:W3CDTF">2020-07-16T07:07:57Z</dcterms:modified>
  <cp:category>亮亮图文旗舰店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